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8" r:id="rId1"/>
    <p:sldMasterId id="2147483679" r:id="rId2"/>
  </p:sldMasterIdLst>
  <p:notesMasterIdLst>
    <p:notesMasterId r:id="rId16"/>
  </p:notesMasterIdLst>
  <p:handoutMasterIdLst>
    <p:handoutMasterId r:id="rId17"/>
  </p:handoutMasterIdLst>
  <p:sldIdLst>
    <p:sldId id="256" r:id="rId3"/>
    <p:sldId id="284" r:id="rId4"/>
    <p:sldId id="286" r:id="rId5"/>
    <p:sldId id="293" r:id="rId6"/>
    <p:sldId id="294" r:id="rId7"/>
    <p:sldId id="295" r:id="rId8"/>
    <p:sldId id="285" r:id="rId9"/>
    <p:sldId id="288" r:id="rId10"/>
    <p:sldId id="289" r:id="rId11"/>
    <p:sldId id="290" r:id="rId12"/>
    <p:sldId id="296" r:id="rId13"/>
    <p:sldId id="297" r:id="rId14"/>
    <p:sldId id="277" r:id="rId15"/>
  </p:sldIdLst>
  <p:sldSz cx="12192000" cy="6858000"/>
  <p:notesSz cx="6858000" cy="9144000"/>
  <p:defaultTextStyle>
    <a:defPPr>
      <a:defRPr lang="zh-CN"/>
    </a:defPPr>
    <a:lvl1pPr marL="0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89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77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66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754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943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131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00000"/>
    <a:srgbClr val="F23C00"/>
    <a:srgbClr val="E73A1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514" autoAdjust="0"/>
    <p:restoredTop sz="95238" autoAdjust="0"/>
  </p:normalViewPr>
  <p:slideViewPr>
    <p:cSldViewPr snapToGrid="0" snapToObjects="1">
      <p:cViewPr varScale="1">
        <p:scale>
          <a:sx n="106" d="100"/>
          <a:sy n="106" d="100"/>
        </p:scale>
        <p:origin x="-282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88" d="100"/>
          <a:sy n="88" d="100"/>
        </p:scale>
        <p:origin x="3822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28EAF2-6198-4C71-9C27-399475E358AE}" type="datetimeFigureOut">
              <a:rPr lang="zh-CN" altLang="en-US" smtClean="0"/>
              <a:t>2020/5/26 Tuesday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A4C922-A303-4D47-8D4E-2C82B9E5C1D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848449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F7A72C-FC22-46F0-9120-72B4100E268A}" type="datetimeFigureOut">
              <a:rPr lang="zh-CN" altLang="en-US" smtClean="0"/>
              <a:t>2020/5/26 Tuesday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D74392-D3FE-4AB9-836F-B1991B15A1C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094184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D74392-D3FE-4AB9-836F-B1991B15A1C3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503725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D74392-D3FE-4AB9-836F-B1991B15A1C3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798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officeplus.cn/Template/Home.shtml" TargetMode="External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2.xml"/><Relationship Id="rId5" Type="http://schemas.microsoft.com/office/2007/relationships/hdphoto" Target="../media/hdphoto1.wdp"/><Relationship Id="rId4" Type="http://schemas.openxmlformats.org/officeDocument/2006/relationships/image" Target="../media/image10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7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0.png"/><Relationship Id="rId5" Type="http://schemas.openxmlformats.org/officeDocument/2006/relationships/hyperlink" Target="http://www.officeplus.cn/Template/Home.shtml" TargetMode="External"/><Relationship Id="rId4" Type="http://schemas.openxmlformats.org/officeDocument/2006/relationships/image" Target="../media/image13.pn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面页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 userDrawn="1"/>
        </p:nvSpPr>
        <p:spPr>
          <a:xfrm>
            <a:off x="-3" y="2146300"/>
            <a:ext cx="5994400" cy="3124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0000"/>
              </a:solidFill>
              <a:latin typeface="Calibri" panose="020F0502020204030204" pitchFamily="34" charset="0"/>
              <a:ea typeface="微软雅黑" panose="020B0503020204020204" pitchFamily="34" charset="-122"/>
              <a:cs typeface="+mn-ea"/>
              <a:sym typeface="Calibri" panose="020F0502020204030204" pitchFamily="34" charset="0"/>
            </a:endParaRPr>
          </a:p>
        </p:txBody>
      </p:sp>
      <p:sp>
        <p:nvSpPr>
          <p:cNvPr id="4" name="矩形 3"/>
          <p:cNvSpPr/>
          <p:nvPr userDrawn="1"/>
        </p:nvSpPr>
        <p:spPr>
          <a:xfrm>
            <a:off x="5994399" y="4226192"/>
            <a:ext cx="1155701" cy="10443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Calibri" panose="020F0502020204030204" pitchFamily="34" charset="0"/>
              <a:ea typeface="微软雅黑" panose="020B0503020204020204" pitchFamily="34" charset="-122"/>
              <a:cs typeface="+mn-ea"/>
              <a:sym typeface="Calibri" panose="020F0502020204030204" pitchFamily="34" charset="0"/>
            </a:endParaRPr>
          </a:p>
        </p:txBody>
      </p:sp>
      <p:sp>
        <p:nvSpPr>
          <p:cNvPr id="5" name="矩形 4"/>
          <p:cNvSpPr/>
          <p:nvPr userDrawn="1"/>
        </p:nvSpPr>
        <p:spPr>
          <a:xfrm>
            <a:off x="5994398" y="3181884"/>
            <a:ext cx="1155701" cy="10443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Calibri" panose="020F0502020204030204" pitchFamily="34" charset="0"/>
              <a:ea typeface="微软雅黑" panose="020B0503020204020204" pitchFamily="34" charset="-122"/>
              <a:cs typeface="+mn-ea"/>
              <a:sym typeface="Calibri" panose="020F0502020204030204" pitchFamily="34" charset="0"/>
            </a:endParaRPr>
          </a:p>
        </p:txBody>
      </p:sp>
      <p:sp>
        <p:nvSpPr>
          <p:cNvPr id="6" name="矩形 5"/>
          <p:cNvSpPr/>
          <p:nvPr userDrawn="1"/>
        </p:nvSpPr>
        <p:spPr>
          <a:xfrm>
            <a:off x="5994397" y="2146300"/>
            <a:ext cx="1155701" cy="1044308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Calibri" panose="020F0502020204030204" pitchFamily="34" charset="0"/>
              <a:ea typeface="微软雅黑" panose="020B0503020204020204" pitchFamily="34" charset="-122"/>
              <a:cs typeface="+mn-ea"/>
              <a:sym typeface="Calibri" panose="020F0502020204030204" pitchFamily="34" charset="0"/>
            </a:endParaRPr>
          </a:p>
        </p:txBody>
      </p:sp>
      <p:sp>
        <p:nvSpPr>
          <p:cNvPr id="8" name="矩形 7"/>
          <p:cNvSpPr/>
          <p:nvPr userDrawn="1"/>
        </p:nvSpPr>
        <p:spPr>
          <a:xfrm>
            <a:off x="7150100" y="4226192"/>
            <a:ext cx="1155701" cy="10443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Calibri" panose="020F0502020204030204" pitchFamily="34" charset="0"/>
              <a:ea typeface="微软雅黑" panose="020B0503020204020204" pitchFamily="34" charset="-122"/>
              <a:cs typeface="+mn-ea"/>
              <a:sym typeface="Calibri" panose="020F0502020204030204" pitchFamily="34" charset="0"/>
            </a:endParaRPr>
          </a:p>
        </p:txBody>
      </p:sp>
      <p:sp>
        <p:nvSpPr>
          <p:cNvPr id="9" name="矩形 8"/>
          <p:cNvSpPr/>
          <p:nvPr userDrawn="1"/>
        </p:nvSpPr>
        <p:spPr>
          <a:xfrm>
            <a:off x="7150099" y="3181884"/>
            <a:ext cx="1155701" cy="1044308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Calibri" panose="020F0502020204030204" pitchFamily="34" charset="0"/>
              <a:ea typeface="微软雅黑" panose="020B0503020204020204" pitchFamily="34" charset="-122"/>
              <a:cs typeface="+mn-ea"/>
              <a:sym typeface="Calibri" panose="020F0502020204030204" pitchFamily="34" charset="0"/>
            </a:endParaRPr>
          </a:p>
        </p:txBody>
      </p:sp>
      <p:sp>
        <p:nvSpPr>
          <p:cNvPr id="10" name="矩形 9"/>
          <p:cNvSpPr/>
          <p:nvPr userDrawn="1"/>
        </p:nvSpPr>
        <p:spPr>
          <a:xfrm>
            <a:off x="7150098" y="2146300"/>
            <a:ext cx="1155701" cy="104430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Calibri" panose="020F0502020204030204" pitchFamily="34" charset="0"/>
              <a:ea typeface="微软雅黑" panose="020B0503020204020204" pitchFamily="34" charset="-122"/>
              <a:cs typeface="+mn-ea"/>
              <a:sym typeface="Calibri" panose="020F0502020204030204" pitchFamily="34" charset="0"/>
            </a:endParaRPr>
          </a:p>
        </p:txBody>
      </p:sp>
      <p:sp>
        <p:nvSpPr>
          <p:cNvPr id="11" name="矩形 10"/>
          <p:cNvSpPr/>
          <p:nvPr userDrawn="1"/>
        </p:nvSpPr>
        <p:spPr>
          <a:xfrm>
            <a:off x="8305798" y="4226192"/>
            <a:ext cx="1155701" cy="1044308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Calibri" panose="020F0502020204030204" pitchFamily="34" charset="0"/>
              <a:ea typeface="微软雅黑" panose="020B0503020204020204" pitchFamily="34" charset="-122"/>
              <a:cs typeface="+mn-ea"/>
              <a:sym typeface="Calibri" panose="020F0502020204030204" pitchFamily="34" charset="0"/>
            </a:endParaRPr>
          </a:p>
        </p:txBody>
      </p:sp>
      <p:sp>
        <p:nvSpPr>
          <p:cNvPr id="12" name="矩形 11"/>
          <p:cNvSpPr/>
          <p:nvPr userDrawn="1"/>
        </p:nvSpPr>
        <p:spPr>
          <a:xfrm>
            <a:off x="8305797" y="3181884"/>
            <a:ext cx="1155701" cy="104430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Calibri" panose="020F0502020204030204" pitchFamily="34" charset="0"/>
              <a:ea typeface="微软雅黑" panose="020B0503020204020204" pitchFamily="34" charset="-122"/>
              <a:cs typeface="+mn-ea"/>
              <a:sym typeface="Calibri" panose="020F0502020204030204" pitchFamily="34" charset="0"/>
            </a:endParaRPr>
          </a:p>
        </p:txBody>
      </p:sp>
      <p:sp>
        <p:nvSpPr>
          <p:cNvPr id="13" name="矩形 12"/>
          <p:cNvSpPr/>
          <p:nvPr userDrawn="1"/>
        </p:nvSpPr>
        <p:spPr>
          <a:xfrm>
            <a:off x="8305796" y="2146300"/>
            <a:ext cx="1155701" cy="1044308"/>
          </a:xfrm>
          <a:prstGeom prst="rect">
            <a:avLst/>
          </a:prstGeom>
          <a:solidFill>
            <a:schemeClr val="accent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Calibri" panose="020F0502020204030204" pitchFamily="34" charset="0"/>
              <a:ea typeface="微软雅黑" panose="020B0503020204020204" pitchFamily="34" charset="-122"/>
              <a:cs typeface="+mn-ea"/>
              <a:sym typeface="Calibri" panose="020F0502020204030204" pitchFamily="34" charset="0"/>
            </a:endParaRPr>
          </a:p>
        </p:txBody>
      </p:sp>
      <p:sp>
        <p:nvSpPr>
          <p:cNvPr id="14" name="矩形 13"/>
          <p:cNvSpPr/>
          <p:nvPr userDrawn="1"/>
        </p:nvSpPr>
        <p:spPr>
          <a:xfrm>
            <a:off x="5994398" y="1101992"/>
            <a:ext cx="1155701" cy="10443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Calibri" panose="020F0502020204030204" pitchFamily="34" charset="0"/>
              <a:ea typeface="微软雅黑" panose="020B0503020204020204" pitchFamily="34" charset="-122"/>
              <a:cs typeface="+mn-ea"/>
              <a:sym typeface="Calibri" panose="020F0502020204030204" pitchFamily="34" charset="0"/>
            </a:endParaRPr>
          </a:p>
        </p:txBody>
      </p:sp>
      <p:sp>
        <p:nvSpPr>
          <p:cNvPr id="15" name="矩形 14"/>
          <p:cNvSpPr/>
          <p:nvPr userDrawn="1"/>
        </p:nvSpPr>
        <p:spPr>
          <a:xfrm>
            <a:off x="9474195" y="4226192"/>
            <a:ext cx="1155701" cy="104430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Calibri" panose="020F0502020204030204" pitchFamily="34" charset="0"/>
              <a:ea typeface="微软雅黑" panose="020B0503020204020204" pitchFamily="34" charset="-122"/>
              <a:cs typeface="+mn-ea"/>
              <a:sym typeface="Calibri" panose="020F0502020204030204" pitchFamily="34" charset="0"/>
            </a:endParaRPr>
          </a:p>
        </p:txBody>
      </p:sp>
      <p:sp>
        <p:nvSpPr>
          <p:cNvPr id="16" name="矩形 15"/>
          <p:cNvSpPr/>
          <p:nvPr userDrawn="1"/>
        </p:nvSpPr>
        <p:spPr>
          <a:xfrm>
            <a:off x="9474194" y="3181884"/>
            <a:ext cx="1155701" cy="1044308"/>
          </a:xfrm>
          <a:prstGeom prst="rect">
            <a:avLst/>
          </a:prstGeom>
          <a:solidFill>
            <a:schemeClr val="accent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Calibri" panose="020F0502020204030204" pitchFamily="34" charset="0"/>
              <a:ea typeface="微软雅黑" panose="020B0503020204020204" pitchFamily="34" charset="-122"/>
              <a:cs typeface="+mn-ea"/>
              <a:sym typeface="Calibri" panose="020F0502020204030204" pitchFamily="34" charset="0"/>
            </a:endParaRPr>
          </a:p>
        </p:txBody>
      </p:sp>
      <p:sp>
        <p:nvSpPr>
          <p:cNvPr id="17" name="矩形 16"/>
          <p:cNvSpPr/>
          <p:nvPr userDrawn="1"/>
        </p:nvSpPr>
        <p:spPr>
          <a:xfrm>
            <a:off x="9474194" y="1101992"/>
            <a:ext cx="1155701" cy="1044308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Calibri" panose="020F0502020204030204" pitchFamily="34" charset="0"/>
              <a:ea typeface="微软雅黑" panose="020B0503020204020204" pitchFamily="34" charset="-122"/>
              <a:cs typeface="+mn-ea"/>
              <a:sym typeface="Calibri" panose="020F0502020204030204" pitchFamily="34" charset="0"/>
            </a:endParaRPr>
          </a:p>
        </p:txBody>
      </p:sp>
      <p:sp>
        <p:nvSpPr>
          <p:cNvPr id="18" name="矩形 17"/>
          <p:cNvSpPr/>
          <p:nvPr userDrawn="1"/>
        </p:nvSpPr>
        <p:spPr>
          <a:xfrm>
            <a:off x="10617194" y="2146300"/>
            <a:ext cx="1155701" cy="104430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Calibri" panose="020F0502020204030204" pitchFamily="34" charset="0"/>
              <a:ea typeface="微软雅黑" panose="020B0503020204020204" pitchFamily="34" charset="-122"/>
              <a:cs typeface="+mn-ea"/>
              <a:sym typeface="Calibri" panose="020F0502020204030204" pitchFamily="34" charset="0"/>
            </a:endParaRPr>
          </a:p>
        </p:txBody>
      </p:sp>
      <p:sp>
        <p:nvSpPr>
          <p:cNvPr id="24" name="文本占位符 21"/>
          <p:cNvSpPr>
            <a:spLocks noGrp="1"/>
          </p:cNvSpPr>
          <p:nvPr>
            <p:ph type="body" sz="quarter" idx="12" hasCustomPrompt="1"/>
          </p:nvPr>
        </p:nvSpPr>
        <p:spPr>
          <a:xfrm>
            <a:off x="571502" y="2191957"/>
            <a:ext cx="6565895" cy="2048766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kumimoji="1" lang="zh-CN" altLang="en-US" sz="6600" b="1" dirty="0">
                <a:solidFill>
                  <a:schemeClr val="bg1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+mn-ea"/>
              </a:defRPr>
            </a:lvl1pPr>
          </a:lstStyle>
          <a:p>
            <a:r>
              <a:rPr kumimoji="1" lang="en-US" altLang="zh-CN" sz="6600" b="1" dirty="0">
                <a:solidFill>
                  <a:schemeClr val="bg1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+mn-ea"/>
                <a:sym typeface="Calibri" panose="020F0502020204030204" pitchFamily="34" charset="0"/>
              </a:rPr>
              <a:t>POWERPOINT</a:t>
            </a:r>
            <a:r>
              <a:rPr kumimoji="1" lang="zh-CN" altLang="en-US" sz="6600" b="1" dirty="0">
                <a:solidFill>
                  <a:schemeClr val="bg1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+mn-ea"/>
                <a:sym typeface="Calibri" panose="020F0502020204030204" pitchFamily="34" charset="0"/>
              </a:rPr>
              <a:t> </a:t>
            </a:r>
            <a:endParaRPr kumimoji="1" lang="en-US" altLang="zh-CN" sz="6600" b="1" dirty="0">
              <a:solidFill>
                <a:schemeClr val="bg1"/>
              </a:solidFill>
              <a:latin typeface="Calibri" panose="020F0502020204030204" pitchFamily="34" charset="0"/>
              <a:ea typeface="微软雅黑" panose="020B0503020204020204" pitchFamily="34" charset="-122"/>
              <a:cs typeface="+mn-ea"/>
              <a:sym typeface="Calibri" panose="020F0502020204030204" pitchFamily="34" charset="0"/>
            </a:endParaRPr>
          </a:p>
          <a:p>
            <a:r>
              <a:rPr kumimoji="1" lang="en-US" altLang="zh-CN" sz="6600" b="1" dirty="0">
                <a:solidFill>
                  <a:schemeClr val="bg1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+mn-ea"/>
                <a:sym typeface="Calibri" panose="020F0502020204030204" pitchFamily="34" charset="0"/>
              </a:rPr>
              <a:t>TEMPLATE</a:t>
            </a:r>
            <a:endParaRPr kumimoji="1" lang="zh-CN" altLang="en-US" sz="6600" b="1" dirty="0">
              <a:solidFill>
                <a:schemeClr val="bg1"/>
              </a:solidFill>
              <a:latin typeface="Calibri" panose="020F0502020204030204" pitchFamily="34" charset="0"/>
              <a:ea typeface="微软雅黑" panose="020B0503020204020204" pitchFamily="34" charset="-122"/>
              <a:cs typeface="+mn-ea"/>
              <a:sym typeface="Calibri" panose="020F0502020204030204" pitchFamily="34" charset="0"/>
            </a:endParaRPr>
          </a:p>
        </p:txBody>
      </p:sp>
      <p:sp>
        <p:nvSpPr>
          <p:cNvPr id="25" name="文本占位符 21"/>
          <p:cNvSpPr>
            <a:spLocks noGrp="1"/>
          </p:cNvSpPr>
          <p:nvPr>
            <p:ph type="body" sz="quarter" idx="13" hasCustomPrompt="1"/>
          </p:nvPr>
        </p:nvSpPr>
        <p:spPr>
          <a:xfrm>
            <a:off x="571502" y="4106858"/>
            <a:ext cx="5016500" cy="492443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defTabSz="685681">
              <a:lnSpc>
                <a:spcPct val="130000"/>
              </a:lnSpc>
              <a:buNone/>
              <a:defRPr lang="zh-CN" altLang="en-US" sz="1000" dirty="0">
                <a:solidFill>
                  <a:schemeClr val="bg1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+mn-ea"/>
              </a:defRPr>
            </a:lvl1pPr>
          </a:lstStyle>
          <a:p>
            <a:pPr marL="0" lvl="0" defTabSz="685681">
              <a:lnSpc>
                <a:spcPct val="130000"/>
              </a:lnSpc>
            </a:pPr>
            <a:r>
              <a:rPr lang="zh-CN" altLang="en-US" dirty="0"/>
              <a:t>标题数字等都可以通过点击和重新输入进行更改，顶部“开始”面板中可以对字体、字号、颜色、行距等进行修改。建议正文</a:t>
            </a:r>
            <a:r>
              <a:rPr lang="en-US" altLang="zh-CN" dirty="0"/>
              <a:t>10</a:t>
            </a:r>
            <a:r>
              <a:rPr lang="zh-CN" altLang="en-US" dirty="0"/>
              <a:t>号字，</a:t>
            </a:r>
            <a:r>
              <a:rPr lang="en-US" altLang="zh-CN" dirty="0"/>
              <a:t>1.3</a:t>
            </a:r>
            <a:r>
              <a:rPr lang="zh-CN" altLang="en-US" dirty="0"/>
              <a:t>倍字间距。</a:t>
            </a:r>
          </a:p>
        </p:txBody>
      </p:sp>
      <p:sp>
        <p:nvSpPr>
          <p:cNvPr id="26" name="文本占位符 21"/>
          <p:cNvSpPr>
            <a:spLocks noGrp="1"/>
          </p:cNvSpPr>
          <p:nvPr>
            <p:ph type="body" sz="quarter" idx="14" hasCustomPrompt="1"/>
          </p:nvPr>
        </p:nvSpPr>
        <p:spPr>
          <a:xfrm>
            <a:off x="571502" y="4903454"/>
            <a:ext cx="2806700" cy="313928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>
            <a:lvl1pPr marL="0" marR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kumimoji="1" lang="zh-CN" altLang="en-US" sz="1600" dirty="0">
                <a:solidFill>
                  <a:schemeClr val="bg1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+mn-ea"/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zh-CN" sz="1600" dirty="0">
                <a:solidFill>
                  <a:schemeClr val="bg1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+mn-ea"/>
                <a:sym typeface="Calibri" panose="020F0502020204030204" pitchFamily="34" charset="0"/>
              </a:rPr>
              <a:t>PRESENTED</a:t>
            </a:r>
            <a:r>
              <a:rPr kumimoji="1" lang="zh-CN" altLang="en-US" sz="1600" dirty="0">
                <a:solidFill>
                  <a:schemeClr val="bg1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+mn-ea"/>
                <a:sym typeface="Calibri" panose="020F0502020204030204" pitchFamily="34" charset="0"/>
              </a:rPr>
              <a:t> </a:t>
            </a:r>
            <a:r>
              <a:rPr kumimoji="1" lang="en-US" altLang="zh-CN" sz="1600" dirty="0">
                <a:solidFill>
                  <a:schemeClr val="bg1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+mn-ea"/>
                <a:sym typeface="Calibri" panose="020F0502020204030204" pitchFamily="34" charset="0"/>
              </a:rPr>
              <a:t>BY</a:t>
            </a:r>
            <a:r>
              <a:rPr kumimoji="1" lang="zh-CN" altLang="en-US" sz="1600" dirty="0">
                <a:solidFill>
                  <a:schemeClr val="bg1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+mn-ea"/>
                <a:sym typeface="Calibri" panose="020F0502020204030204" pitchFamily="34" charset="0"/>
              </a:rPr>
              <a:t> </a:t>
            </a:r>
            <a:r>
              <a:rPr kumimoji="1" lang="en-US" altLang="zh-CN" sz="1600" dirty="0">
                <a:solidFill>
                  <a:schemeClr val="bg1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+mn-ea"/>
                <a:sym typeface="Calibri" panose="020F0502020204030204" pitchFamily="34" charset="0"/>
              </a:rPr>
              <a:t>OfficePLUS</a:t>
            </a:r>
            <a:endParaRPr kumimoji="1" lang="zh-CN" altLang="en-US" sz="1600" dirty="0">
              <a:solidFill>
                <a:schemeClr val="bg1"/>
              </a:solidFill>
              <a:latin typeface="Calibri" panose="020F0502020204030204" pitchFamily="34" charset="0"/>
              <a:ea typeface="微软雅黑" panose="020B0503020204020204" pitchFamily="34" charset="-122"/>
              <a:cs typeface="+mn-ea"/>
              <a:sym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58629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" descr="http://dc.officeplus.cn/t/33/CF843B91917E7B5BAA55EB332D396666.jpg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642"/>
          <a:stretch/>
        </p:blipFill>
        <p:spPr bwMode="auto">
          <a:xfrm>
            <a:off x="0" y="0"/>
            <a:ext cx="5164244" cy="6856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矩形 12"/>
          <p:cNvSpPr/>
          <p:nvPr userDrawn="1"/>
        </p:nvSpPr>
        <p:spPr>
          <a:xfrm>
            <a:off x="0" y="590550"/>
            <a:ext cx="1000125" cy="100012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4400" b="1" dirty="0"/>
          </a:p>
        </p:txBody>
      </p:sp>
      <p:sp>
        <p:nvSpPr>
          <p:cNvPr id="14" name="矩形 13"/>
          <p:cNvSpPr/>
          <p:nvPr userDrawn="1"/>
        </p:nvSpPr>
        <p:spPr>
          <a:xfrm>
            <a:off x="0" y="0"/>
            <a:ext cx="1409700" cy="59055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矩形 14"/>
          <p:cNvSpPr/>
          <p:nvPr userDrawn="1"/>
        </p:nvSpPr>
        <p:spPr>
          <a:xfrm>
            <a:off x="1000125" y="590550"/>
            <a:ext cx="409575" cy="409575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矩形 15"/>
          <p:cNvSpPr/>
          <p:nvPr userDrawn="1"/>
        </p:nvSpPr>
        <p:spPr>
          <a:xfrm>
            <a:off x="1409700" y="590550"/>
            <a:ext cx="409575" cy="40957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矩形 16"/>
          <p:cNvSpPr/>
          <p:nvPr userDrawn="1"/>
        </p:nvSpPr>
        <p:spPr>
          <a:xfrm>
            <a:off x="1000125" y="1181100"/>
            <a:ext cx="409575" cy="409575"/>
          </a:xfrm>
          <a:prstGeom prst="rect">
            <a:avLst/>
          </a:prstGeom>
          <a:solidFill>
            <a:schemeClr val="accent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矩形 17"/>
          <p:cNvSpPr/>
          <p:nvPr userDrawn="1"/>
        </p:nvSpPr>
        <p:spPr>
          <a:xfrm>
            <a:off x="1650205" y="831055"/>
            <a:ext cx="759619" cy="759619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矩形 18"/>
          <p:cNvSpPr/>
          <p:nvPr userDrawn="1"/>
        </p:nvSpPr>
        <p:spPr>
          <a:xfrm>
            <a:off x="2205036" y="626267"/>
            <a:ext cx="409575" cy="409575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文本占位符 2"/>
          <p:cNvSpPr>
            <a:spLocks noGrp="1"/>
          </p:cNvSpPr>
          <p:nvPr>
            <p:ph type="body" sz="quarter" idx="11"/>
          </p:nvPr>
        </p:nvSpPr>
        <p:spPr>
          <a:xfrm>
            <a:off x="2964655" y="628386"/>
            <a:ext cx="3962400" cy="48013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b="1">
                <a:solidFill>
                  <a:schemeClr val="accent1"/>
                </a:solidFill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21" name="文本占位符 4"/>
          <p:cNvSpPr>
            <a:spLocks noGrp="1"/>
          </p:cNvSpPr>
          <p:nvPr>
            <p:ph type="body" sz="quarter" idx="13" hasCustomPrompt="1"/>
          </p:nvPr>
        </p:nvSpPr>
        <p:spPr>
          <a:xfrm>
            <a:off x="133614" y="666099"/>
            <a:ext cx="704850" cy="1089529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ctr">
              <a:buNone/>
              <a:defRPr sz="7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dirty="0"/>
              <a:t>1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6938729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_5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矩形 20"/>
          <p:cNvSpPr/>
          <p:nvPr userDrawn="1"/>
        </p:nvSpPr>
        <p:spPr>
          <a:xfrm>
            <a:off x="2533650" y="1993900"/>
            <a:ext cx="5994400" cy="3124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矩形 21"/>
          <p:cNvSpPr/>
          <p:nvPr userDrawn="1"/>
        </p:nvSpPr>
        <p:spPr>
          <a:xfrm>
            <a:off x="8528049" y="4073792"/>
            <a:ext cx="1155701" cy="1044308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矩形 22"/>
          <p:cNvSpPr/>
          <p:nvPr userDrawn="1"/>
        </p:nvSpPr>
        <p:spPr>
          <a:xfrm>
            <a:off x="9683749" y="3029484"/>
            <a:ext cx="1155701" cy="1044308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矩形 26"/>
          <p:cNvSpPr/>
          <p:nvPr userDrawn="1"/>
        </p:nvSpPr>
        <p:spPr>
          <a:xfrm>
            <a:off x="8540747" y="1985176"/>
            <a:ext cx="1155701" cy="104430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矩形 27"/>
          <p:cNvSpPr/>
          <p:nvPr userDrawn="1"/>
        </p:nvSpPr>
        <p:spPr>
          <a:xfrm>
            <a:off x="7321544" y="940868"/>
            <a:ext cx="1155701" cy="104430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矩形 28"/>
          <p:cNvSpPr/>
          <p:nvPr userDrawn="1"/>
        </p:nvSpPr>
        <p:spPr>
          <a:xfrm>
            <a:off x="1377948" y="4073792"/>
            <a:ext cx="1155701" cy="104430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矩形 29"/>
          <p:cNvSpPr/>
          <p:nvPr userDrawn="1"/>
        </p:nvSpPr>
        <p:spPr>
          <a:xfrm>
            <a:off x="1377947" y="3029484"/>
            <a:ext cx="1155701" cy="10443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文本占位符 18"/>
          <p:cNvSpPr>
            <a:spLocks noGrp="1"/>
          </p:cNvSpPr>
          <p:nvPr>
            <p:ph type="body" sz="quarter" idx="10" hasCustomPrompt="1"/>
          </p:nvPr>
        </p:nvSpPr>
        <p:spPr>
          <a:xfrm>
            <a:off x="4100009" y="2197100"/>
            <a:ext cx="2861681" cy="2048766"/>
          </a:xfrm>
          <a:prstGeom prst="rect">
            <a:avLst/>
          </a:prstGeom>
        </p:spPr>
        <p:txBody>
          <a:bodyPr wrap="none">
            <a:spAutoFit/>
          </a:bodyPr>
          <a:lstStyle>
            <a:lvl1pPr marL="0" indent="0">
              <a:buNone/>
              <a:defRPr kumimoji="1" lang="zh-CN" altLang="en-US" sz="6600" b="1" dirty="0">
                <a:solidFill>
                  <a:schemeClr val="bg1"/>
                </a:solidFill>
              </a:defRPr>
            </a:lvl1pPr>
          </a:lstStyle>
          <a:p>
            <a:pPr algn="ctr"/>
            <a:r>
              <a:rPr kumimoji="1" lang="en-US" altLang="zh-CN" sz="6600" b="1" dirty="0">
                <a:solidFill>
                  <a:schemeClr val="bg1"/>
                </a:solidFill>
              </a:rPr>
              <a:t>THANK</a:t>
            </a:r>
            <a:r>
              <a:rPr kumimoji="1" lang="zh-CN" altLang="en-US" sz="6600" b="1" dirty="0">
                <a:solidFill>
                  <a:schemeClr val="bg1"/>
                </a:solidFill>
              </a:rPr>
              <a:t> </a:t>
            </a:r>
            <a:endParaRPr kumimoji="1" lang="en-US" altLang="zh-CN" sz="6600" b="1" dirty="0">
              <a:solidFill>
                <a:schemeClr val="bg1"/>
              </a:solidFill>
            </a:endParaRPr>
          </a:p>
          <a:p>
            <a:pPr algn="ctr"/>
            <a:r>
              <a:rPr kumimoji="1" lang="en-US" altLang="zh-CN" sz="6600" b="1" dirty="0">
                <a:solidFill>
                  <a:schemeClr val="bg1"/>
                </a:solidFill>
              </a:rPr>
              <a:t>YOU!</a:t>
            </a:r>
            <a:endParaRPr kumimoji="1" lang="zh-CN" altLang="en-US" sz="6600" b="1" dirty="0">
              <a:solidFill>
                <a:schemeClr val="bg1"/>
              </a:solidFill>
            </a:endParaRPr>
          </a:p>
        </p:txBody>
      </p:sp>
      <p:sp>
        <p:nvSpPr>
          <p:cNvPr id="33" name="文本占位符 18"/>
          <p:cNvSpPr>
            <a:spLocks noGrp="1"/>
          </p:cNvSpPr>
          <p:nvPr>
            <p:ph type="body" sz="quarter" idx="11" hasCustomPrompt="1"/>
          </p:nvPr>
        </p:nvSpPr>
        <p:spPr>
          <a:xfrm>
            <a:off x="4348317" y="4525019"/>
            <a:ext cx="2365063" cy="313928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>
            <a:lvl1pPr marL="0" marR="0" indent="0" algn="ctr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kumimoji="1" lang="zh-CN" altLang="en-US" sz="1600" dirty="0">
                <a:solidFill>
                  <a:schemeClr val="bg1"/>
                </a:solidFill>
              </a:defRPr>
            </a:lvl1pPr>
          </a:lstStyle>
          <a:p>
            <a:pPr marL="0" marR="0" lvl="0" indent="0" algn="ctr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zh-CN" sz="1600" dirty="0">
                <a:solidFill>
                  <a:schemeClr val="bg1"/>
                </a:solidFill>
              </a:rPr>
              <a:t>PRESENTED</a:t>
            </a:r>
            <a:r>
              <a:rPr kumimoji="1" lang="zh-CN" altLang="en-US" sz="1600" dirty="0">
                <a:solidFill>
                  <a:schemeClr val="bg1"/>
                </a:solidFill>
              </a:rPr>
              <a:t> </a:t>
            </a:r>
            <a:r>
              <a:rPr kumimoji="1" lang="en-US" altLang="zh-CN" sz="1600" dirty="0">
                <a:solidFill>
                  <a:schemeClr val="bg1"/>
                </a:solidFill>
              </a:rPr>
              <a:t>BY</a:t>
            </a:r>
            <a:r>
              <a:rPr kumimoji="1" lang="zh-CN" altLang="en-US" sz="1600" dirty="0">
                <a:solidFill>
                  <a:schemeClr val="bg1"/>
                </a:solidFill>
              </a:rPr>
              <a:t> </a:t>
            </a:r>
            <a:r>
              <a:rPr kumimoji="1" lang="en-US" altLang="zh-CN" sz="1600" dirty="0">
                <a:solidFill>
                  <a:schemeClr val="bg1"/>
                </a:solidFill>
              </a:rPr>
              <a:t>OfficePLUS</a:t>
            </a:r>
            <a:endParaRPr kumimoji="1" lang="zh-CN" alt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20689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3029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模板使用技巧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440603" y="759873"/>
            <a:ext cx="17139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09585"/>
            <a:r>
              <a:rPr lang="zh-CN" altLang="en-US" sz="1800">
                <a:solidFill>
                  <a:schemeClr val="tx1">
                    <a:lumMod val="75000"/>
                    <a:lumOff val="25000"/>
                  </a:schemeClr>
                </a:solidFill>
                <a:latin typeface="Segoe UI Light"/>
                <a:ea typeface="微软雅黑"/>
                <a:cs typeface="Segoe UI Light"/>
              </a:rPr>
              <a:t>模板使用技巧</a:t>
            </a:r>
            <a:r>
              <a:rPr lang="en-US" altLang="zh-CN" sz="1800">
                <a:solidFill>
                  <a:schemeClr val="tx1">
                    <a:lumMod val="75000"/>
                    <a:lumOff val="25000"/>
                  </a:schemeClr>
                </a:solidFill>
                <a:latin typeface="Segoe UI Light"/>
                <a:ea typeface="微软雅黑"/>
                <a:cs typeface="Segoe UI Light"/>
              </a:rPr>
              <a:t> 1</a:t>
            </a:r>
            <a:endParaRPr lang="zh-CN" altLang="en-US" sz="1800" dirty="0">
              <a:solidFill>
                <a:schemeClr val="tx1">
                  <a:lumMod val="75000"/>
                  <a:lumOff val="25000"/>
                </a:schemeClr>
              </a:solidFill>
              <a:latin typeface="Segoe UI Light"/>
              <a:ea typeface="微软雅黑"/>
              <a:cs typeface="Segoe UI Light"/>
            </a:endParaRPr>
          </a:p>
        </p:txBody>
      </p:sp>
      <p:sp>
        <p:nvSpPr>
          <p:cNvPr id="5" name="矩形 4"/>
          <p:cNvSpPr/>
          <p:nvPr userDrawn="1"/>
        </p:nvSpPr>
        <p:spPr>
          <a:xfrm>
            <a:off x="440603" y="182445"/>
            <a:ext cx="77777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09585"/>
            <a:r>
              <a:rPr kumimoji="1" lang="en-US" altLang="zh-CN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 Light"/>
                <a:ea typeface="微软雅黑" charset="0"/>
                <a:cs typeface="Segoe UI Light"/>
              </a:rPr>
              <a:t>OfficePLUS</a:t>
            </a:r>
            <a:endParaRPr lang="zh-CN" altLang="en-US" sz="1000" dirty="0">
              <a:solidFill>
                <a:schemeClr val="tx1">
                  <a:lumMod val="75000"/>
                  <a:lumOff val="25000"/>
                </a:schemeClr>
              </a:solidFill>
              <a:latin typeface="Segoe UI Light"/>
              <a:ea typeface="微软雅黑" charset="0"/>
              <a:cs typeface="Segoe UI Light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="" xmlns:a16="http://schemas.microsoft.com/office/drawing/2014/main" id="{67B43CCB-1998-4484-B269-9ACB654ACB71}"/>
              </a:ext>
            </a:extLst>
          </p:cNvPr>
          <p:cNvSpPr txBox="1"/>
          <p:nvPr userDrawn="1"/>
        </p:nvSpPr>
        <p:spPr>
          <a:xfrm>
            <a:off x="431800" y="1174234"/>
            <a:ext cx="34676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b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一键调整模板颜色</a:t>
            </a:r>
            <a:endParaRPr lang="en-US" sz="3200" b="1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="" xmlns:a16="http://schemas.microsoft.com/office/drawing/2014/main" id="{CF1532F4-AF97-400D-84E6-F00D2B3D35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31800" y="2138895"/>
            <a:ext cx="5295899" cy="3847021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11" name="图片 10">
            <a:extLst>
              <a:ext uri="{FF2B5EF4-FFF2-40B4-BE49-F238E27FC236}">
                <a16:creationId xmlns="" xmlns:a16="http://schemas.microsoft.com/office/drawing/2014/main" id="{CA7E11C8-4335-45B0-A270-313A25ABC63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64300" y="2138895"/>
            <a:ext cx="5295900" cy="3847022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12" name="文本框 11">
            <a:extLst>
              <a:ext uri="{FF2B5EF4-FFF2-40B4-BE49-F238E27FC236}">
                <a16:creationId xmlns="" xmlns:a16="http://schemas.microsoft.com/office/drawing/2014/main" id="{45615889-3ACE-4C91-970F-789D759EAC1E}"/>
              </a:ext>
            </a:extLst>
          </p:cNvPr>
          <p:cNvSpPr txBox="1"/>
          <p:nvPr userDrawn="1"/>
        </p:nvSpPr>
        <p:spPr>
          <a:xfrm>
            <a:off x="333477" y="6061002"/>
            <a:ext cx="318388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1.</a:t>
            </a:r>
            <a:r>
              <a:rPr lang="zh-CN" altLang="en-US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 选择“设计”</a:t>
            </a:r>
            <a:r>
              <a:rPr lang="en-US" altLang="zh-CN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“变体”</a:t>
            </a:r>
            <a:r>
              <a:rPr lang="en-US" altLang="zh-CN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“颜色”；</a:t>
            </a:r>
            <a:endParaRPr lang="en-US" sz="1200" spc="15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="" xmlns:a16="http://schemas.microsoft.com/office/drawing/2014/main" id="{CD19D40D-978A-4E04-8450-F6DC61B85399}"/>
              </a:ext>
            </a:extLst>
          </p:cNvPr>
          <p:cNvSpPr txBox="1"/>
          <p:nvPr userDrawn="1"/>
        </p:nvSpPr>
        <p:spPr>
          <a:xfrm>
            <a:off x="6360651" y="6061002"/>
            <a:ext cx="45624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2.</a:t>
            </a:r>
            <a:r>
              <a:rPr lang="zh-CN" altLang="en-US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 选择你喜欢的颜色搭配，模板一秒调整为你选颜色。</a:t>
            </a:r>
            <a:endParaRPr lang="en-US" sz="1200" spc="15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4" name="图片 13">
            <a:extLst>
              <a:ext uri="{FF2B5EF4-FFF2-40B4-BE49-F238E27FC236}">
                <a16:creationId xmlns="" xmlns:a16="http://schemas.microsoft.com/office/drawing/2014/main" id="{299860AF-0C43-4649-A586-85D19517B6F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005928" y="2609333"/>
            <a:ext cx="819667" cy="81966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图片 14">
            <a:extLst>
              <a:ext uri="{FF2B5EF4-FFF2-40B4-BE49-F238E27FC236}">
                <a16:creationId xmlns="" xmlns:a16="http://schemas.microsoft.com/office/drawing/2014/main" id="{A6130A4D-8EC7-4AC1-B434-55DC6910286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87853" y="4257158"/>
            <a:ext cx="819667" cy="81966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933973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模板使用技巧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="" xmlns:a16="http://schemas.microsoft.com/office/drawing/2014/main" id="{554DB237-C74A-4BA8-A097-6A053DD3C747}"/>
              </a:ext>
            </a:extLst>
          </p:cNvPr>
          <p:cNvSpPr/>
          <p:nvPr userDrawn="1"/>
        </p:nvSpPr>
        <p:spPr>
          <a:xfrm>
            <a:off x="440603" y="759873"/>
            <a:ext cx="17508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09585"/>
            <a:r>
              <a:rPr lang="zh-CN" altLang="en-US" sz="1800">
                <a:solidFill>
                  <a:schemeClr val="tx1">
                    <a:lumMod val="75000"/>
                    <a:lumOff val="25000"/>
                  </a:schemeClr>
                </a:solidFill>
                <a:latin typeface="Segoe UI Light"/>
                <a:ea typeface="微软雅黑"/>
                <a:cs typeface="Segoe UI Light"/>
              </a:rPr>
              <a:t>模板使用技巧</a:t>
            </a:r>
            <a:r>
              <a:rPr lang="en-US" altLang="zh-CN" sz="1800">
                <a:solidFill>
                  <a:schemeClr val="tx1">
                    <a:lumMod val="75000"/>
                    <a:lumOff val="25000"/>
                  </a:schemeClr>
                </a:solidFill>
                <a:latin typeface="Segoe UI Light"/>
                <a:ea typeface="微软雅黑"/>
                <a:cs typeface="Segoe UI Light"/>
              </a:rPr>
              <a:t> 2</a:t>
            </a:r>
            <a:endParaRPr lang="zh-CN" altLang="en-US" sz="1800" dirty="0">
              <a:solidFill>
                <a:schemeClr val="tx1">
                  <a:lumMod val="75000"/>
                  <a:lumOff val="25000"/>
                </a:schemeClr>
              </a:solidFill>
              <a:latin typeface="Segoe UI Light"/>
              <a:ea typeface="微软雅黑"/>
              <a:cs typeface="Segoe UI Light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="" xmlns:a16="http://schemas.microsoft.com/office/drawing/2014/main" id="{4172DAD1-F67C-4AB8-ACEF-004237CB3D3F}"/>
              </a:ext>
            </a:extLst>
          </p:cNvPr>
          <p:cNvSpPr/>
          <p:nvPr userDrawn="1"/>
        </p:nvSpPr>
        <p:spPr>
          <a:xfrm>
            <a:off x="440603" y="182445"/>
            <a:ext cx="77777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09585"/>
            <a:r>
              <a:rPr kumimoji="1" lang="en-US" altLang="zh-CN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 Light"/>
                <a:ea typeface="微软雅黑" charset="0"/>
                <a:cs typeface="Segoe UI Light"/>
              </a:rPr>
              <a:t>OfficePLUS</a:t>
            </a:r>
            <a:endParaRPr lang="zh-CN" altLang="en-US" sz="1000" dirty="0">
              <a:solidFill>
                <a:schemeClr val="tx1">
                  <a:lumMod val="75000"/>
                  <a:lumOff val="25000"/>
                </a:schemeClr>
              </a:solidFill>
              <a:latin typeface="Segoe UI Light"/>
              <a:ea typeface="微软雅黑" charset="0"/>
              <a:cs typeface="Segoe UI Light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F300B558-79C0-475E-84A0-11700A36CAB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31800" y="2138895"/>
            <a:ext cx="5295899" cy="3847021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6" name="图片 5">
            <a:extLst>
              <a:ext uri="{FF2B5EF4-FFF2-40B4-BE49-F238E27FC236}">
                <a16:creationId xmlns="" xmlns:a16="http://schemas.microsoft.com/office/drawing/2014/main" id="{ADFDE997-A67B-4FD0-B6AC-78D1EFE6348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64301" y="2138895"/>
            <a:ext cx="5295900" cy="3847022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7" name="文本框 6">
            <a:extLst>
              <a:ext uri="{FF2B5EF4-FFF2-40B4-BE49-F238E27FC236}">
                <a16:creationId xmlns="" xmlns:a16="http://schemas.microsoft.com/office/drawing/2014/main" id="{3E1E676E-E869-48CE-BFB9-1C7FC981B376}"/>
              </a:ext>
            </a:extLst>
          </p:cNvPr>
          <p:cNvSpPr txBox="1"/>
          <p:nvPr userDrawn="1"/>
        </p:nvSpPr>
        <p:spPr>
          <a:xfrm>
            <a:off x="431800" y="1174234"/>
            <a:ext cx="34676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b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随时添加模板样式</a:t>
            </a:r>
            <a:endParaRPr lang="en-US" sz="3200" b="1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="" xmlns:a16="http://schemas.microsoft.com/office/drawing/2014/main" id="{7768A42A-9DCD-4784-A3EF-F1D80ADC183F}"/>
              </a:ext>
            </a:extLst>
          </p:cNvPr>
          <p:cNvSpPr txBox="1"/>
          <p:nvPr userDrawn="1"/>
        </p:nvSpPr>
        <p:spPr>
          <a:xfrm>
            <a:off x="333477" y="6061002"/>
            <a:ext cx="30107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1.</a:t>
            </a:r>
            <a:r>
              <a:rPr lang="zh-CN" altLang="en-US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 选择“开始”</a:t>
            </a:r>
            <a:r>
              <a:rPr lang="en-US" altLang="zh-CN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“新建幻灯片”；</a:t>
            </a:r>
            <a:endParaRPr lang="en-US" sz="1200" spc="15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="" xmlns:a16="http://schemas.microsoft.com/office/drawing/2014/main" id="{BF8689A3-CABF-445F-829F-6396154A55D1}"/>
              </a:ext>
            </a:extLst>
          </p:cNvPr>
          <p:cNvSpPr txBox="1"/>
          <p:nvPr userDrawn="1"/>
        </p:nvSpPr>
        <p:spPr>
          <a:xfrm>
            <a:off x="6360651" y="6061002"/>
            <a:ext cx="52565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2.</a:t>
            </a:r>
            <a:r>
              <a:rPr lang="zh-CN" altLang="en-US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 选择你需要的页面，如封面页，目录页，副标题页，内容页等</a:t>
            </a:r>
            <a:r>
              <a:rPr lang="en-US" altLang="zh-CN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…</a:t>
            </a:r>
            <a:endParaRPr lang="en-US" sz="1200" spc="15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="" xmlns:a16="http://schemas.microsoft.com/office/drawing/2014/main" id="{D7C9996A-24BA-4EE9-BA5A-589E1841918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00878" y="2428358"/>
            <a:ext cx="819667" cy="81966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28989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关注服务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="" xmlns:a16="http://schemas.microsoft.com/office/drawing/2014/main" id="{F3BB9638-2D2F-48B1-A8CF-673B237DCC17}"/>
              </a:ext>
            </a:extLst>
          </p:cNvPr>
          <p:cNvSpPr/>
          <p:nvPr userDrawn="1"/>
        </p:nvSpPr>
        <p:spPr>
          <a:xfrm>
            <a:off x="0" y="3429000"/>
            <a:ext cx="12192000" cy="3429000"/>
          </a:xfrm>
          <a:prstGeom prst="rect">
            <a:avLst/>
          </a:prstGeom>
          <a:solidFill>
            <a:srgbClr val="E73A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en-US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矩形: 圆角 3">
            <a:extLst>
              <a:ext uri="{FF2B5EF4-FFF2-40B4-BE49-F238E27FC236}">
                <a16:creationId xmlns="" xmlns:a16="http://schemas.microsoft.com/office/drawing/2014/main" id="{120C7C91-35F0-46E5-B511-2314CED2655F}"/>
              </a:ext>
            </a:extLst>
          </p:cNvPr>
          <p:cNvSpPr/>
          <p:nvPr userDrawn="1"/>
        </p:nvSpPr>
        <p:spPr>
          <a:xfrm>
            <a:off x="1079465" y="1527629"/>
            <a:ext cx="3802742" cy="3802742"/>
          </a:xfrm>
          <a:prstGeom prst="roundRect">
            <a:avLst>
              <a:gd name="adj" fmla="val 5598"/>
            </a:avLst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en-US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" name="图片 4" descr="图片包含 纵横字谜, 文字&#10;&#10;已生成极高可信度的说明">
            <a:extLst>
              <a:ext uri="{FF2B5EF4-FFF2-40B4-BE49-F238E27FC236}">
                <a16:creationId xmlns="" xmlns:a16="http://schemas.microsoft.com/office/drawing/2014/main" id="{25779B21-3BC1-4E47-8650-6B0E785B514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308065" y="1756229"/>
            <a:ext cx="3345542" cy="3345542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="" xmlns:a16="http://schemas.microsoft.com/office/drawing/2014/main" id="{343024A3-25F7-4B9A-9876-36F35421F6E6}"/>
              </a:ext>
            </a:extLst>
          </p:cNvPr>
          <p:cNvSpPr txBox="1"/>
          <p:nvPr userDrawn="1"/>
        </p:nvSpPr>
        <p:spPr>
          <a:xfrm>
            <a:off x="5239657" y="1566506"/>
            <a:ext cx="6013185" cy="35492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zh-CN" altLang="en-US" sz="3600" b="1" ker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办公模板更新</a:t>
            </a:r>
            <a:endParaRPr lang="en-US" altLang="zh-CN" sz="3600" b="1" ker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zh-CN" altLang="en-US" sz="3600" b="1" ker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微软</a:t>
            </a:r>
            <a:endParaRPr lang="en-US" altLang="zh-CN" sz="3600" b="1" ker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zh-CN" altLang="en-US" sz="3600" b="1" ker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微信扫码关注</a:t>
            </a:r>
            <a:endParaRPr lang="en-US" altLang="zh-CN" sz="3600" b="1" ker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zh-CN" altLang="en-US" sz="3600" b="1" ker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「 微软</a:t>
            </a:r>
            <a:r>
              <a:rPr lang="en-US" altLang="zh-CN" sz="3600" b="1" ker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Office</a:t>
            </a:r>
            <a:r>
              <a:rPr lang="zh-CN" altLang="en-US" sz="3600" b="1" ker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文档 」服务号</a:t>
            </a:r>
            <a:endParaRPr lang="en-US" altLang="zh-CN" sz="3600" b="1" ker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pic>
        <p:nvPicPr>
          <p:cNvPr id="7" name="图片 6">
            <a:hlinkClick r:id="rId3"/>
            <a:extLst>
              <a:ext uri="{FF2B5EF4-FFF2-40B4-BE49-F238E27FC236}">
                <a16:creationId xmlns="" xmlns:a16="http://schemas.microsoft.com/office/drawing/2014/main" id="{5524D02C-49CE-4D3D-8B89-07CEC3966F4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9657" y="6345797"/>
            <a:ext cx="1712686" cy="226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3450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使用小程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直接连接符 3">
            <a:extLst>
              <a:ext uri="{FF2B5EF4-FFF2-40B4-BE49-F238E27FC236}">
                <a16:creationId xmlns="" xmlns:a16="http://schemas.microsoft.com/office/drawing/2014/main" id="{3E71CC84-193F-4D28-98D9-17F9952F968C}"/>
              </a:ext>
            </a:extLst>
          </p:cNvPr>
          <p:cNvCxnSpPr/>
          <p:nvPr userDrawn="1"/>
        </p:nvCxnSpPr>
        <p:spPr>
          <a:xfrm>
            <a:off x="0" y="657288"/>
            <a:ext cx="12192000" cy="0"/>
          </a:xfrm>
          <a:prstGeom prst="line">
            <a:avLst/>
          </a:prstGeom>
          <a:ln>
            <a:solidFill>
              <a:srgbClr val="E73A1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矩形 5">
            <a:extLst>
              <a:ext uri="{FF2B5EF4-FFF2-40B4-BE49-F238E27FC236}">
                <a16:creationId xmlns="" xmlns:a16="http://schemas.microsoft.com/office/drawing/2014/main" id="{23A9F197-1133-4CEE-860F-85366976D0AC}"/>
              </a:ext>
            </a:extLst>
          </p:cNvPr>
          <p:cNvSpPr/>
          <p:nvPr userDrawn="1"/>
        </p:nvSpPr>
        <p:spPr>
          <a:xfrm>
            <a:off x="0" y="3091547"/>
            <a:ext cx="12192000" cy="3766453"/>
          </a:xfrm>
          <a:prstGeom prst="rect">
            <a:avLst/>
          </a:prstGeom>
          <a:solidFill>
            <a:srgbClr val="E73A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en-US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矩形: 圆角 7">
            <a:extLst>
              <a:ext uri="{FF2B5EF4-FFF2-40B4-BE49-F238E27FC236}">
                <a16:creationId xmlns="" xmlns:a16="http://schemas.microsoft.com/office/drawing/2014/main" id="{AA954438-2CEB-4119-883B-8B9196F98504}"/>
              </a:ext>
            </a:extLst>
          </p:cNvPr>
          <p:cNvSpPr/>
          <p:nvPr userDrawn="1"/>
        </p:nvSpPr>
        <p:spPr>
          <a:xfrm>
            <a:off x="621395" y="1362836"/>
            <a:ext cx="3462340" cy="3462340"/>
          </a:xfrm>
          <a:prstGeom prst="roundRect">
            <a:avLst>
              <a:gd name="adj" fmla="val 5598"/>
            </a:avLst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en-US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矩形: 圆角 8">
            <a:extLst>
              <a:ext uri="{FF2B5EF4-FFF2-40B4-BE49-F238E27FC236}">
                <a16:creationId xmlns="" xmlns:a16="http://schemas.microsoft.com/office/drawing/2014/main" id="{4CD1A364-B227-4CFB-9287-6198C6C0443B}"/>
              </a:ext>
            </a:extLst>
          </p:cNvPr>
          <p:cNvSpPr/>
          <p:nvPr userDrawn="1"/>
        </p:nvSpPr>
        <p:spPr>
          <a:xfrm>
            <a:off x="4374467" y="1362836"/>
            <a:ext cx="3462340" cy="3462340"/>
          </a:xfrm>
          <a:prstGeom prst="roundRect">
            <a:avLst>
              <a:gd name="adj" fmla="val 5598"/>
            </a:avLst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en-US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="" xmlns:a16="http://schemas.microsoft.com/office/drawing/2014/main" id="{BEA6AD26-5781-4DAD-8C16-8C73B2C177AD}"/>
              </a:ext>
            </a:extLst>
          </p:cNvPr>
          <p:cNvSpPr txBox="1"/>
          <p:nvPr userDrawn="1"/>
        </p:nvSpPr>
        <p:spPr>
          <a:xfrm>
            <a:off x="1656327" y="286129"/>
            <a:ext cx="8879354" cy="6701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>
              <a:lnSpc>
                <a:spcPct val="130000"/>
              </a:lnSpc>
              <a:spcBef>
                <a:spcPts val="600"/>
              </a:spcBef>
            </a:pPr>
            <a:r>
              <a:rPr lang="zh-CN" altLang="en-US" sz="3200" b="1" kern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 微信扫描小程序码，使用微软移动办公黑科技 </a:t>
            </a:r>
            <a:endParaRPr lang="en-US" sz="3200" b="1" kern="0" dirty="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cxnSp>
        <p:nvCxnSpPr>
          <p:cNvPr id="11" name="直接连接符 10">
            <a:extLst>
              <a:ext uri="{FF2B5EF4-FFF2-40B4-BE49-F238E27FC236}">
                <a16:creationId xmlns="" xmlns:a16="http://schemas.microsoft.com/office/drawing/2014/main" id="{72806FD0-33B9-40F1-B8F9-079524CA002C}"/>
              </a:ext>
            </a:extLst>
          </p:cNvPr>
          <p:cNvCxnSpPr>
            <a:cxnSpLocks/>
          </p:cNvCxnSpPr>
          <p:nvPr userDrawn="1"/>
        </p:nvCxnSpPr>
        <p:spPr>
          <a:xfrm flipH="1">
            <a:off x="1523089" y="369629"/>
            <a:ext cx="266460" cy="622048"/>
          </a:xfrm>
          <a:prstGeom prst="line">
            <a:avLst/>
          </a:prstGeom>
          <a:ln>
            <a:solidFill>
              <a:srgbClr val="E73A1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连接符 11">
            <a:extLst>
              <a:ext uri="{FF2B5EF4-FFF2-40B4-BE49-F238E27FC236}">
                <a16:creationId xmlns="" xmlns:a16="http://schemas.microsoft.com/office/drawing/2014/main" id="{159FFD7E-3944-43A3-A5DD-D8673483D044}"/>
              </a:ext>
            </a:extLst>
          </p:cNvPr>
          <p:cNvCxnSpPr>
            <a:cxnSpLocks/>
          </p:cNvCxnSpPr>
          <p:nvPr userDrawn="1"/>
        </p:nvCxnSpPr>
        <p:spPr>
          <a:xfrm flipH="1">
            <a:off x="10402443" y="369629"/>
            <a:ext cx="266460" cy="622048"/>
          </a:xfrm>
          <a:prstGeom prst="line">
            <a:avLst/>
          </a:prstGeom>
          <a:ln>
            <a:solidFill>
              <a:srgbClr val="E73A1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矩形: 圆角 12">
            <a:extLst>
              <a:ext uri="{FF2B5EF4-FFF2-40B4-BE49-F238E27FC236}">
                <a16:creationId xmlns="" xmlns:a16="http://schemas.microsoft.com/office/drawing/2014/main" id="{C76706F4-B20C-489C-ACB9-010EF43FEF70}"/>
              </a:ext>
            </a:extLst>
          </p:cNvPr>
          <p:cNvSpPr/>
          <p:nvPr userDrawn="1"/>
        </p:nvSpPr>
        <p:spPr>
          <a:xfrm>
            <a:off x="8159751" y="1362836"/>
            <a:ext cx="3462340" cy="3462340"/>
          </a:xfrm>
          <a:prstGeom prst="roundRect">
            <a:avLst>
              <a:gd name="adj" fmla="val 5598"/>
            </a:avLst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en-US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4" name="图片 13">
            <a:extLst>
              <a:ext uri="{FF2B5EF4-FFF2-40B4-BE49-F238E27FC236}">
                <a16:creationId xmlns="" xmlns:a16="http://schemas.microsoft.com/office/drawing/2014/main" id="{C50F7A0F-4C8A-4DA1-8AA3-1810FF4E70A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3924" t="13924" r="13924" b="13924"/>
          <a:stretch/>
        </p:blipFill>
        <p:spPr>
          <a:xfrm>
            <a:off x="4705130" y="1673081"/>
            <a:ext cx="2743200" cy="27432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="" xmlns:a16="http://schemas.microsoft.com/office/drawing/2014/main" id="{260AD2DE-F13F-4332-90AE-87C7001EAD9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4439" r="14439"/>
          <a:stretch/>
        </p:blipFill>
        <p:spPr>
          <a:xfrm>
            <a:off x="8519321" y="1673081"/>
            <a:ext cx="2743200" cy="274320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="" xmlns:a16="http://schemas.microsoft.com/office/drawing/2014/main" id="{19418449-E7C2-4E37-8045-DD4782B1252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80965" y="1673081"/>
            <a:ext cx="2743200" cy="2743200"/>
          </a:xfrm>
          <a:prstGeom prst="rect">
            <a:avLst/>
          </a:prstGeom>
        </p:spPr>
      </p:pic>
      <p:sp>
        <p:nvSpPr>
          <p:cNvPr id="17" name="文本框 16">
            <a:extLst>
              <a:ext uri="{FF2B5EF4-FFF2-40B4-BE49-F238E27FC236}">
                <a16:creationId xmlns="" xmlns:a16="http://schemas.microsoft.com/office/drawing/2014/main" id="{9A11A6D6-1DBD-4A10-8942-D3DDC4E182E9}"/>
              </a:ext>
            </a:extLst>
          </p:cNvPr>
          <p:cNvSpPr txBox="1"/>
          <p:nvPr userDrawn="1"/>
        </p:nvSpPr>
        <p:spPr>
          <a:xfrm>
            <a:off x="987447" y="5138740"/>
            <a:ext cx="2730235" cy="9074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40000"/>
              </a:lnSpc>
            </a:pPr>
            <a:r>
              <a:rPr lang="zh-CN" altLang="en-US" sz="2000" kern="0">
                <a:solidFill>
                  <a:schemeClr val="bg1">
                    <a:alpha val="77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在微信访问</a:t>
            </a:r>
            <a:r>
              <a:rPr lang="en-US" altLang="zh-CN" sz="2000" kern="0">
                <a:solidFill>
                  <a:schemeClr val="bg1">
                    <a:alpha val="77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OneDrive</a:t>
            </a:r>
          </a:p>
          <a:p>
            <a:pPr algn="ctr">
              <a:lnSpc>
                <a:spcPct val="140000"/>
              </a:lnSpc>
            </a:pPr>
            <a:r>
              <a:rPr lang="zh-CN" altLang="en-US" sz="2000" b="1" ker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 「 微软</a:t>
            </a:r>
            <a:r>
              <a:rPr lang="en-US" altLang="zh-CN" sz="2000" b="1" ker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Office</a:t>
            </a:r>
            <a:r>
              <a:rPr lang="zh-CN" altLang="en-US" sz="2000" b="1" ker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文档 」</a:t>
            </a:r>
            <a:endParaRPr lang="en-US" sz="2000" b="1" kern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="" xmlns:a16="http://schemas.microsoft.com/office/drawing/2014/main" id="{6274E825-3465-469E-BD06-097F250CA889}"/>
              </a:ext>
            </a:extLst>
          </p:cNvPr>
          <p:cNvSpPr txBox="1"/>
          <p:nvPr userDrawn="1"/>
        </p:nvSpPr>
        <p:spPr>
          <a:xfrm>
            <a:off x="4862328" y="5138740"/>
            <a:ext cx="2467342" cy="9074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40000"/>
              </a:lnSpc>
            </a:pPr>
            <a:r>
              <a:rPr lang="zh-CN" altLang="en-US" sz="2000" kern="0">
                <a:solidFill>
                  <a:schemeClr val="bg1">
                    <a:alpha val="77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让你的文档会说话</a:t>
            </a:r>
            <a:endParaRPr lang="en-US" altLang="zh-CN" sz="2000" kern="0">
              <a:solidFill>
                <a:schemeClr val="bg1">
                  <a:alpha val="77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 algn="ctr">
              <a:lnSpc>
                <a:spcPct val="140000"/>
              </a:lnSpc>
            </a:pPr>
            <a:r>
              <a:rPr lang="zh-CN" altLang="en-US" sz="2000" b="1" ker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 「 微软听听文档 」</a:t>
            </a:r>
          </a:p>
        </p:txBody>
      </p:sp>
      <p:sp>
        <p:nvSpPr>
          <p:cNvPr id="19" name="文本框 18">
            <a:extLst>
              <a:ext uri="{FF2B5EF4-FFF2-40B4-BE49-F238E27FC236}">
                <a16:creationId xmlns="" xmlns:a16="http://schemas.microsoft.com/office/drawing/2014/main" id="{4EC4AC92-2800-4841-84A3-26E495F2D178}"/>
              </a:ext>
            </a:extLst>
          </p:cNvPr>
          <p:cNvSpPr txBox="1"/>
          <p:nvPr userDrawn="1"/>
        </p:nvSpPr>
        <p:spPr>
          <a:xfrm>
            <a:off x="8644425" y="5138740"/>
            <a:ext cx="2492990" cy="9074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40000"/>
              </a:lnSpc>
            </a:pPr>
            <a:r>
              <a:rPr lang="zh-CN" altLang="en-US" sz="2000" kern="0">
                <a:solidFill>
                  <a:schemeClr val="bg1">
                    <a:alpha val="77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你的文档创作小助手</a:t>
            </a:r>
            <a:endParaRPr lang="en-US" altLang="zh-CN" sz="2000" kern="0">
              <a:solidFill>
                <a:schemeClr val="bg1">
                  <a:alpha val="77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 algn="ctr">
              <a:lnSpc>
                <a:spcPct val="140000"/>
              </a:lnSpc>
            </a:pPr>
            <a:r>
              <a:rPr lang="zh-CN" altLang="en-US" sz="2000" b="1" ker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 「 微软小蜜 」</a:t>
            </a:r>
          </a:p>
        </p:txBody>
      </p:sp>
      <p:cxnSp>
        <p:nvCxnSpPr>
          <p:cNvPr id="20" name="直接连接符 19">
            <a:extLst>
              <a:ext uri="{FF2B5EF4-FFF2-40B4-BE49-F238E27FC236}">
                <a16:creationId xmlns="" xmlns:a16="http://schemas.microsoft.com/office/drawing/2014/main" id="{F3D082CA-914B-42B8-A86E-16893B7234C9}"/>
              </a:ext>
            </a:extLst>
          </p:cNvPr>
          <p:cNvCxnSpPr/>
          <p:nvPr userDrawn="1"/>
        </p:nvCxnSpPr>
        <p:spPr>
          <a:xfrm>
            <a:off x="4198035" y="5330650"/>
            <a:ext cx="0" cy="653143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接连接符 20">
            <a:extLst>
              <a:ext uri="{FF2B5EF4-FFF2-40B4-BE49-F238E27FC236}">
                <a16:creationId xmlns="" xmlns:a16="http://schemas.microsoft.com/office/drawing/2014/main" id="{5421E3BB-42AC-4DCD-9031-7215136A1844}"/>
              </a:ext>
            </a:extLst>
          </p:cNvPr>
          <p:cNvCxnSpPr/>
          <p:nvPr userDrawn="1"/>
        </p:nvCxnSpPr>
        <p:spPr>
          <a:xfrm>
            <a:off x="7976215" y="5330650"/>
            <a:ext cx="0" cy="653143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图片 21">
            <a:hlinkClick r:id="rId5"/>
            <a:extLst>
              <a:ext uri="{FF2B5EF4-FFF2-40B4-BE49-F238E27FC236}">
                <a16:creationId xmlns="" xmlns:a16="http://schemas.microsoft.com/office/drawing/2014/main" id="{46C855E7-2DCA-4970-A954-7CB7F69FADA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9657" y="6345797"/>
            <a:ext cx="1712686" cy="226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3776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注页">
    <p:bg>
      <p:bgPr>
        <a:solidFill>
          <a:srgbClr val="E73A1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440603" y="759873"/>
            <a:ext cx="662361" cy="3796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60958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/>
                <a:ea typeface="微软雅黑"/>
                <a:cs typeface="Segoe UI Light"/>
              </a:rPr>
              <a:t>标注</a:t>
            </a:r>
          </a:p>
        </p:txBody>
      </p:sp>
      <p:sp>
        <p:nvSpPr>
          <p:cNvPr id="11" name="矩形 10"/>
          <p:cNvSpPr/>
          <p:nvPr userDrawn="1"/>
        </p:nvSpPr>
        <p:spPr>
          <a:xfrm>
            <a:off x="2572589" y="759873"/>
            <a:ext cx="1402001" cy="34532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609585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/>
                <a:ea typeface="微软雅黑"/>
                <a:cs typeface="Segoe UI Light"/>
              </a:rPr>
              <a:t>字体使用 </a:t>
            </a:r>
            <a:endParaRPr kumimoji="0" lang="en-US" altLang="zh-CN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/>
              <a:ea typeface="微软雅黑"/>
              <a:cs typeface="Segoe UI Light"/>
            </a:endParaRPr>
          </a:p>
          <a:p>
            <a:pPr marL="0" marR="0" lvl="0" indent="0" defTabSz="609585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/>
              <a:ea typeface="微软雅黑"/>
              <a:cs typeface="Segoe UI Light"/>
            </a:endParaRPr>
          </a:p>
          <a:p>
            <a:pPr marL="0" marR="0" lvl="0" indent="0" defTabSz="609585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/>
              <a:ea typeface="微软雅黑"/>
              <a:cs typeface="Segoe UI Light"/>
            </a:endParaRPr>
          </a:p>
          <a:p>
            <a:pPr marL="0" marR="0" lvl="0" indent="0" defTabSz="609585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/>
              <a:ea typeface="微软雅黑"/>
              <a:cs typeface="Segoe UI Light"/>
            </a:endParaRPr>
          </a:p>
          <a:p>
            <a:pPr marL="0" marR="0" lvl="0" indent="0" defTabSz="609585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/>
              <a:ea typeface="微软雅黑"/>
              <a:cs typeface="Segoe UI Light"/>
            </a:endParaRPr>
          </a:p>
          <a:p>
            <a:pPr marL="0" marR="0" lvl="0" indent="0" defTabSz="609585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/>
                <a:ea typeface="微软雅黑"/>
                <a:cs typeface="Segoe UI Light"/>
              </a:rPr>
              <a:t>行距</a:t>
            </a:r>
            <a:endParaRPr kumimoji="0" lang="en-US" altLang="zh-CN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/>
              <a:ea typeface="微软雅黑"/>
              <a:cs typeface="Segoe UI Light"/>
            </a:endParaRPr>
          </a:p>
          <a:p>
            <a:pPr marL="0" marR="0" lvl="0" indent="0" defTabSz="609585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/>
              <a:ea typeface="微软雅黑"/>
              <a:cs typeface="Segoe UI Light"/>
            </a:endParaRPr>
          </a:p>
          <a:p>
            <a:pPr marL="0" marR="0" lvl="0" indent="0" defTabSz="609585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/>
              <a:ea typeface="微软雅黑"/>
              <a:cs typeface="Segoe UI Light"/>
            </a:endParaRPr>
          </a:p>
          <a:p>
            <a:pPr marL="0" marR="0" lvl="0" indent="0" defTabSz="609585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/>
                <a:ea typeface="微软雅黑"/>
                <a:cs typeface="Segoe UI Light"/>
              </a:rPr>
              <a:t>背景图片出处</a:t>
            </a:r>
          </a:p>
          <a:p>
            <a:pPr marL="0" marR="0" lvl="0" indent="0" defTabSz="609585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/>
              <a:ea typeface="微软雅黑"/>
              <a:cs typeface="Segoe UI Light"/>
            </a:endParaRPr>
          </a:p>
          <a:p>
            <a:pPr marL="0" marR="0" lvl="0" indent="0" defTabSz="609585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/>
              <a:ea typeface="微软雅黑"/>
              <a:cs typeface="Segoe UI Light"/>
            </a:endParaRPr>
          </a:p>
          <a:p>
            <a:pPr marL="0" marR="0" lvl="0" indent="0" defTabSz="609585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/>
                <a:ea typeface="微软雅黑"/>
                <a:cs typeface="Segoe UI Light"/>
              </a:rPr>
              <a:t>声明</a:t>
            </a:r>
            <a:endParaRPr kumimoji="0" lang="en-US" altLang="zh-CN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/>
              <a:ea typeface="微软雅黑"/>
              <a:cs typeface="Segoe UI Light"/>
            </a:endParaRPr>
          </a:p>
        </p:txBody>
      </p:sp>
      <p:sp>
        <p:nvSpPr>
          <p:cNvPr id="12" name="矩形 11"/>
          <p:cNvSpPr/>
          <p:nvPr userDrawn="1"/>
        </p:nvSpPr>
        <p:spPr>
          <a:xfrm>
            <a:off x="4153010" y="759873"/>
            <a:ext cx="7074345" cy="42398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/>
                <a:ea typeface="微软雅黑"/>
                <a:cs typeface="Segoe UI Light"/>
              </a:rPr>
              <a:t>英文 </a:t>
            </a:r>
            <a:r>
              <a:rPr kumimoji="0" lang="en-US" altLang="zh-CN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/>
                <a:cs typeface="Segoe UI Light"/>
              </a:rPr>
              <a:t>Calibri</a:t>
            </a:r>
          </a:p>
          <a:p>
            <a:pPr marL="0" marR="0" lvl="0" indent="0" defTabSz="609585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/>
              <a:ea typeface="微软雅黑"/>
              <a:cs typeface="Segoe UI Light"/>
            </a:endParaRPr>
          </a:p>
          <a:p>
            <a:pPr marL="0" marR="0" lvl="0" indent="0" defTabSz="609585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/>
                <a:ea typeface="微软雅黑"/>
                <a:cs typeface="Segoe UI Light"/>
              </a:rPr>
              <a:t>中文 微软雅黑</a:t>
            </a:r>
            <a:endParaRPr kumimoji="0" lang="en-US" altLang="zh-CN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/>
              <a:ea typeface="微软雅黑"/>
              <a:cs typeface="Segoe UI Light"/>
            </a:endParaRPr>
          </a:p>
          <a:p>
            <a:pPr marL="0" marR="0" lvl="0" indent="0" defTabSz="609585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/>
              <a:ea typeface="微软雅黑"/>
              <a:cs typeface="Segoe UI Light"/>
            </a:endParaRPr>
          </a:p>
          <a:p>
            <a:pPr marL="0" marR="0" lvl="0" indent="0" defTabSz="609585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/>
              <a:ea typeface="微软雅黑"/>
              <a:cs typeface="Segoe UI Light"/>
            </a:endParaRPr>
          </a:p>
          <a:p>
            <a:pPr marL="0" marR="0" lvl="0" indent="0" defTabSz="609585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/>
                <a:ea typeface="微软雅黑"/>
                <a:cs typeface="Segoe UI Light"/>
              </a:rPr>
              <a:t>正文 </a:t>
            </a:r>
            <a:r>
              <a:rPr kumimoji="0" lang="en-US" altLang="zh-CN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/>
                <a:ea typeface="微软雅黑"/>
                <a:cs typeface="Segoe UI Light"/>
              </a:rPr>
              <a:t>1.3</a:t>
            </a:r>
          </a:p>
          <a:p>
            <a:pPr marL="0" marR="0" lvl="0" indent="0" defTabSz="609585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/>
              <a:ea typeface="微软雅黑"/>
              <a:cs typeface="Segoe UI Light"/>
            </a:endParaRPr>
          </a:p>
          <a:p>
            <a:pPr marL="0" marR="0" lvl="0" indent="0" defTabSz="609585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/>
              <a:ea typeface="微软雅黑"/>
              <a:cs typeface="Segoe UI Light"/>
            </a:endParaRPr>
          </a:p>
          <a:p>
            <a:pPr marL="0" marR="0" lvl="0" indent="0" defTabSz="609585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/>
                <a:ea typeface="微软雅黑"/>
                <a:cs typeface="Segoe UI Light"/>
              </a:rPr>
              <a:t>cn.bing.com</a:t>
            </a:r>
            <a:endParaRPr kumimoji="0" lang="zh-CN" altLang="en-US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/>
              <a:ea typeface="微软雅黑"/>
              <a:cs typeface="Segoe UI Light"/>
            </a:endParaRPr>
          </a:p>
          <a:p>
            <a:pPr marL="0" marR="0" lvl="0" indent="0" defTabSz="609585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/>
              <a:ea typeface="微软雅黑"/>
              <a:cs typeface="Segoe UI Light"/>
            </a:endParaRPr>
          </a:p>
          <a:p>
            <a:pPr marL="0" marR="0" lvl="0" indent="0" defTabSz="609585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/>
              <a:ea typeface="微软雅黑"/>
              <a:cs typeface="Segoe UI Light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3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微软雅黑" charset="0"/>
                <a:cs typeface="+mn-cs"/>
              </a:rPr>
              <a:t>本网站所提供的任何信息内容（包括但不限于 </a:t>
            </a:r>
            <a:r>
              <a:rPr kumimoji="0" lang="en-US" altLang="zh-CN" sz="13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 charset="0"/>
                <a:ea typeface="Segoe UI Light" charset="0"/>
                <a:cs typeface="Segoe UI Light" charset="0"/>
              </a:rPr>
              <a:t>PPT</a:t>
            </a:r>
            <a:r>
              <a:rPr kumimoji="0" lang="zh-CN" altLang="en-US" sz="13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 charset="0"/>
                <a:ea typeface="Segoe UI Light" charset="0"/>
                <a:cs typeface="Segoe UI Light" charset="0"/>
              </a:rPr>
              <a:t> </a:t>
            </a:r>
            <a:r>
              <a:rPr kumimoji="0" lang="zh-CN" altLang="en-US" sz="13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微软雅黑" charset="0"/>
                <a:cs typeface="+mn-cs"/>
              </a:rPr>
              <a:t>模板、</a:t>
            </a:r>
            <a:r>
              <a:rPr kumimoji="0" lang="en-US" altLang="zh-CN" sz="13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 charset="0"/>
                <a:ea typeface="Segoe UI Light" charset="0"/>
                <a:cs typeface="Segoe UI Light" charset="0"/>
              </a:rPr>
              <a:t>Word</a:t>
            </a:r>
            <a:r>
              <a:rPr kumimoji="0" lang="zh-CN" altLang="en-US" sz="13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 charset="0"/>
                <a:ea typeface="Segoe UI Light" charset="0"/>
                <a:cs typeface="Segoe UI Light" charset="0"/>
              </a:rPr>
              <a:t> </a:t>
            </a:r>
            <a:r>
              <a:rPr kumimoji="0" lang="zh-CN" altLang="en-US" sz="13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微软雅黑" charset="0"/>
                <a:cs typeface="+mn-cs"/>
              </a:rPr>
              <a:t>文档、</a:t>
            </a:r>
            <a:r>
              <a:rPr kumimoji="0" lang="en-US" altLang="zh-CN" sz="13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 charset="0"/>
                <a:ea typeface="Segoe UI Light" charset="0"/>
                <a:cs typeface="Segoe UI Light" charset="0"/>
              </a:rPr>
              <a:t>Excel</a:t>
            </a:r>
            <a:r>
              <a:rPr kumimoji="0" lang="zh-CN" altLang="en-US" sz="13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 charset="0"/>
                <a:ea typeface="Segoe UI Light" charset="0"/>
                <a:cs typeface="Segoe UI Light" charset="0"/>
              </a:rPr>
              <a:t> </a:t>
            </a:r>
            <a:r>
              <a:rPr kumimoji="0" lang="zh-CN" altLang="en-US" sz="13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微软雅黑" charset="0"/>
                <a:cs typeface="+mn-cs"/>
              </a:rPr>
              <a:t>图表、图片素材等）均受</a:t>
            </a:r>
            <a:r>
              <a:rPr kumimoji="0" lang="en-US" altLang="zh-CN" sz="13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微软雅黑" charset="0"/>
                <a:cs typeface="+mn-cs"/>
              </a:rPr>
              <a:t>《</a:t>
            </a:r>
            <a:r>
              <a:rPr kumimoji="0" lang="zh-CN" altLang="en-US" sz="13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微软雅黑" charset="0"/>
                <a:cs typeface="+mn-cs"/>
              </a:rPr>
              <a:t>中华人民共和国著作权法</a:t>
            </a:r>
            <a:r>
              <a:rPr kumimoji="0" lang="en-US" altLang="zh-CN" sz="13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微软雅黑" charset="0"/>
                <a:cs typeface="+mn-cs"/>
              </a:rPr>
              <a:t>》</a:t>
            </a:r>
            <a:r>
              <a:rPr kumimoji="0" lang="zh-CN" altLang="en-US" sz="13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微软雅黑" charset="0"/>
                <a:cs typeface="+mn-cs"/>
              </a:rPr>
              <a:t>、</a:t>
            </a:r>
            <a:r>
              <a:rPr kumimoji="0" lang="en-US" altLang="zh-CN" sz="13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微软雅黑" charset="0"/>
                <a:cs typeface="+mn-cs"/>
              </a:rPr>
              <a:t>《</a:t>
            </a:r>
            <a:r>
              <a:rPr kumimoji="0" lang="zh-CN" altLang="en-US" sz="13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微软雅黑" charset="0"/>
                <a:cs typeface="+mn-cs"/>
              </a:rPr>
              <a:t>信息网络传播权保护条例</a:t>
            </a:r>
            <a:r>
              <a:rPr kumimoji="0" lang="en-US" altLang="zh-CN" sz="13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微软雅黑" charset="0"/>
                <a:cs typeface="+mn-cs"/>
              </a:rPr>
              <a:t>》</a:t>
            </a:r>
            <a:r>
              <a:rPr kumimoji="0" lang="zh-CN" altLang="en-US" sz="13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微软雅黑" charset="0"/>
                <a:cs typeface="+mn-cs"/>
              </a:rPr>
              <a:t>及其他适用的法律法规的保护，未经权利人书面明确授权，信息内容的任何部分</a:t>
            </a:r>
            <a:r>
              <a:rPr kumimoji="0" lang="en-US" altLang="zh-CN" sz="13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微软雅黑" charset="0"/>
                <a:cs typeface="+mn-cs"/>
              </a:rPr>
              <a:t>(</a:t>
            </a:r>
            <a:r>
              <a:rPr kumimoji="0" lang="zh-CN" altLang="en-US" sz="13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微软雅黑" charset="0"/>
                <a:cs typeface="+mn-cs"/>
              </a:rPr>
              <a:t>包括图片或图表</a:t>
            </a:r>
            <a:r>
              <a:rPr kumimoji="0" lang="en-US" altLang="zh-CN" sz="13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微软雅黑" charset="0"/>
                <a:cs typeface="+mn-cs"/>
              </a:rPr>
              <a:t>)</a:t>
            </a:r>
            <a:r>
              <a:rPr kumimoji="0" lang="zh-CN" altLang="en-US" sz="13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微软雅黑" charset="0"/>
                <a:cs typeface="+mn-cs"/>
              </a:rPr>
              <a:t>不得被全部或部分的复制、传播、销售，否则将承担法律责任。</a:t>
            </a:r>
          </a:p>
        </p:txBody>
      </p:sp>
      <p:sp>
        <p:nvSpPr>
          <p:cNvPr id="13" name="矩形 12"/>
          <p:cNvSpPr/>
          <p:nvPr userDrawn="1"/>
        </p:nvSpPr>
        <p:spPr>
          <a:xfrm>
            <a:off x="440603" y="182445"/>
            <a:ext cx="77777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60958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1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/>
                <a:ea typeface="微软雅黑" charset="0"/>
                <a:cs typeface="Segoe UI Light"/>
              </a:rPr>
              <a:t>OfficePLUS</a:t>
            </a:r>
            <a:endParaRPr kumimoji="0" lang="zh-CN" altLang="en-US" sz="1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Light"/>
              <a:ea typeface="微软雅黑" charset="0"/>
              <a:cs typeface="Segoe UI Light"/>
            </a:endParaRPr>
          </a:p>
        </p:txBody>
      </p:sp>
    </p:spTree>
    <p:extLst>
      <p:ext uri="{BB962C8B-B14F-4D97-AF65-F5344CB8AC3E}">
        <p14:creationId xmlns:p14="http://schemas.microsoft.com/office/powerpoint/2010/main" val="33450270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三项目录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4972050" y="-1"/>
            <a:ext cx="7219950" cy="69342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 userDrawn="1"/>
        </p:nvSpPr>
        <p:spPr>
          <a:xfrm>
            <a:off x="3676650" y="-1"/>
            <a:ext cx="1295401" cy="1170543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/>
          <p:cNvSpPr/>
          <p:nvPr userDrawn="1"/>
        </p:nvSpPr>
        <p:spPr>
          <a:xfrm>
            <a:off x="3676650" y="1158607"/>
            <a:ext cx="1295401" cy="1170543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/>
          <p:cNvSpPr/>
          <p:nvPr userDrawn="1"/>
        </p:nvSpPr>
        <p:spPr>
          <a:xfrm>
            <a:off x="3676650" y="2317215"/>
            <a:ext cx="1295401" cy="1170543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/>
          <p:cNvSpPr/>
          <p:nvPr userDrawn="1"/>
        </p:nvSpPr>
        <p:spPr>
          <a:xfrm>
            <a:off x="3676650" y="3475823"/>
            <a:ext cx="1295401" cy="1189593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 userDrawn="1"/>
        </p:nvSpPr>
        <p:spPr>
          <a:xfrm>
            <a:off x="3676650" y="4665417"/>
            <a:ext cx="1295401" cy="1177658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 userDrawn="1"/>
        </p:nvSpPr>
        <p:spPr>
          <a:xfrm>
            <a:off x="3676650" y="5843074"/>
            <a:ext cx="1295401" cy="1177658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2381248" y="1158607"/>
            <a:ext cx="1295401" cy="1170543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/>
          <p:cNvSpPr/>
          <p:nvPr userDrawn="1"/>
        </p:nvSpPr>
        <p:spPr>
          <a:xfrm>
            <a:off x="1085846" y="1158607"/>
            <a:ext cx="1295401" cy="1170543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矩形 12"/>
          <p:cNvSpPr/>
          <p:nvPr userDrawn="1"/>
        </p:nvSpPr>
        <p:spPr>
          <a:xfrm>
            <a:off x="-209556" y="1146672"/>
            <a:ext cx="1295401" cy="1170543"/>
          </a:xfrm>
          <a:prstGeom prst="rect">
            <a:avLst/>
          </a:prstGeom>
          <a:solidFill>
            <a:schemeClr val="accent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 13"/>
          <p:cNvSpPr/>
          <p:nvPr userDrawn="1"/>
        </p:nvSpPr>
        <p:spPr>
          <a:xfrm>
            <a:off x="1085846" y="0"/>
            <a:ext cx="1295401" cy="1170543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矩形 14"/>
          <p:cNvSpPr/>
          <p:nvPr userDrawn="1"/>
        </p:nvSpPr>
        <p:spPr>
          <a:xfrm>
            <a:off x="4972053" y="1158607"/>
            <a:ext cx="7219947" cy="1170543"/>
          </a:xfrm>
          <a:prstGeom prst="rect">
            <a:avLst/>
          </a:prstGeom>
          <a:solidFill>
            <a:schemeClr val="accent1">
              <a:lumMod val="5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文本占位符 21"/>
          <p:cNvSpPr>
            <a:spLocks noGrp="1"/>
          </p:cNvSpPr>
          <p:nvPr>
            <p:ph type="body" sz="quarter" idx="11"/>
          </p:nvPr>
        </p:nvSpPr>
        <p:spPr>
          <a:xfrm>
            <a:off x="5181607" y="1365313"/>
            <a:ext cx="5405967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zh-CN" altLang="en-US" sz="4800" b="1" dirty="0">
                <a:solidFill>
                  <a:schemeClr val="bg1"/>
                </a:solidFill>
              </a:defRPr>
            </a:lvl1pPr>
          </a:lstStyle>
          <a:p>
            <a:pPr marL="0" lvl="0" defTabSz="914377"/>
            <a:endParaRPr lang="zh-CN" altLang="en-US" dirty="0"/>
          </a:p>
        </p:txBody>
      </p:sp>
      <p:sp>
        <p:nvSpPr>
          <p:cNvPr id="22" name="文本占位符 21"/>
          <p:cNvSpPr>
            <a:spLocks noGrp="1"/>
          </p:cNvSpPr>
          <p:nvPr>
            <p:ph type="body" sz="quarter" idx="12"/>
          </p:nvPr>
        </p:nvSpPr>
        <p:spPr>
          <a:xfrm>
            <a:off x="5181606" y="2625406"/>
            <a:ext cx="5405967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zh-CN" altLang="en-US" sz="3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marL="0" lvl="0" defTabSz="914377"/>
            <a:endParaRPr lang="zh-CN" altLang="en-US" dirty="0"/>
          </a:p>
        </p:txBody>
      </p:sp>
      <p:sp>
        <p:nvSpPr>
          <p:cNvPr id="23" name="文本占位符 21"/>
          <p:cNvSpPr>
            <a:spLocks noGrp="1"/>
          </p:cNvSpPr>
          <p:nvPr>
            <p:ph type="body" sz="quarter" idx="13"/>
          </p:nvPr>
        </p:nvSpPr>
        <p:spPr>
          <a:xfrm>
            <a:off x="5181606" y="3373370"/>
            <a:ext cx="5405967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zh-CN" altLang="en-US" sz="3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marL="0" lvl="0" defTabSz="914377"/>
            <a:endParaRPr lang="zh-CN" altLang="en-US" dirty="0"/>
          </a:p>
        </p:txBody>
      </p:sp>
      <p:sp>
        <p:nvSpPr>
          <p:cNvPr id="24" name="文本占位符 21"/>
          <p:cNvSpPr>
            <a:spLocks noGrp="1"/>
          </p:cNvSpPr>
          <p:nvPr>
            <p:ph type="body" sz="quarter" idx="14"/>
          </p:nvPr>
        </p:nvSpPr>
        <p:spPr>
          <a:xfrm>
            <a:off x="5181606" y="4121334"/>
            <a:ext cx="5405967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zh-CN" altLang="en-US" sz="3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marL="0" lvl="0" defTabSz="914377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5917708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四项目录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矩形 33"/>
          <p:cNvSpPr/>
          <p:nvPr userDrawn="1"/>
        </p:nvSpPr>
        <p:spPr>
          <a:xfrm>
            <a:off x="4972050" y="-1"/>
            <a:ext cx="7219950" cy="69342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5" name="矩形 34"/>
          <p:cNvSpPr/>
          <p:nvPr userDrawn="1"/>
        </p:nvSpPr>
        <p:spPr>
          <a:xfrm>
            <a:off x="3676650" y="-1"/>
            <a:ext cx="1295401" cy="1170543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6" name="矩形 35"/>
          <p:cNvSpPr/>
          <p:nvPr userDrawn="1"/>
        </p:nvSpPr>
        <p:spPr>
          <a:xfrm>
            <a:off x="3676650" y="1158607"/>
            <a:ext cx="1295401" cy="1170543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7" name="矩形 36"/>
          <p:cNvSpPr/>
          <p:nvPr userDrawn="1"/>
        </p:nvSpPr>
        <p:spPr>
          <a:xfrm>
            <a:off x="3676650" y="2317215"/>
            <a:ext cx="1295401" cy="1170543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8" name="矩形 37"/>
          <p:cNvSpPr/>
          <p:nvPr userDrawn="1"/>
        </p:nvSpPr>
        <p:spPr>
          <a:xfrm>
            <a:off x="3676650" y="3475823"/>
            <a:ext cx="1295401" cy="1189593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9" name="矩形 38"/>
          <p:cNvSpPr/>
          <p:nvPr userDrawn="1"/>
        </p:nvSpPr>
        <p:spPr>
          <a:xfrm>
            <a:off x="3676650" y="4665417"/>
            <a:ext cx="1295401" cy="1177658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0" name="矩形 39"/>
          <p:cNvSpPr/>
          <p:nvPr userDrawn="1"/>
        </p:nvSpPr>
        <p:spPr>
          <a:xfrm>
            <a:off x="3676650" y="5843074"/>
            <a:ext cx="1295401" cy="1177658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1" name="矩形 40"/>
          <p:cNvSpPr/>
          <p:nvPr userDrawn="1"/>
        </p:nvSpPr>
        <p:spPr>
          <a:xfrm>
            <a:off x="2381248" y="1158607"/>
            <a:ext cx="1295401" cy="1170543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2" name="矩形 41"/>
          <p:cNvSpPr/>
          <p:nvPr userDrawn="1"/>
        </p:nvSpPr>
        <p:spPr>
          <a:xfrm>
            <a:off x="1085846" y="1158607"/>
            <a:ext cx="1295401" cy="1170543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3" name="矩形 42"/>
          <p:cNvSpPr/>
          <p:nvPr userDrawn="1"/>
        </p:nvSpPr>
        <p:spPr>
          <a:xfrm>
            <a:off x="-209556" y="1146672"/>
            <a:ext cx="1295401" cy="1170543"/>
          </a:xfrm>
          <a:prstGeom prst="rect">
            <a:avLst/>
          </a:prstGeom>
          <a:solidFill>
            <a:schemeClr val="accent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4" name="矩形 43"/>
          <p:cNvSpPr/>
          <p:nvPr userDrawn="1"/>
        </p:nvSpPr>
        <p:spPr>
          <a:xfrm>
            <a:off x="1085846" y="0"/>
            <a:ext cx="1295401" cy="1170543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5" name="矩形 44"/>
          <p:cNvSpPr/>
          <p:nvPr userDrawn="1"/>
        </p:nvSpPr>
        <p:spPr>
          <a:xfrm>
            <a:off x="4972053" y="1158607"/>
            <a:ext cx="7219947" cy="1170543"/>
          </a:xfrm>
          <a:prstGeom prst="rect">
            <a:avLst/>
          </a:prstGeom>
          <a:solidFill>
            <a:schemeClr val="accent1">
              <a:lumMod val="5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文本占位符 21"/>
          <p:cNvSpPr>
            <a:spLocks noGrp="1"/>
          </p:cNvSpPr>
          <p:nvPr>
            <p:ph type="body" sz="quarter" idx="11"/>
          </p:nvPr>
        </p:nvSpPr>
        <p:spPr>
          <a:xfrm>
            <a:off x="5181607" y="1365313"/>
            <a:ext cx="5405967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zh-CN" altLang="en-US" sz="4800" b="1" dirty="0">
                <a:solidFill>
                  <a:schemeClr val="bg1"/>
                </a:solidFill>
              </a:defRPr>
            </a:lvl1pPr>
          </a:lstStyle>
          <a:p>
            <a:pPr marL="0" lvl="0" defTabSz="914377"/>
            <a:endParaRPr lang="zh-CN" altLang="en-US" dirty="0"/>
          </a:p>
        </p:txBody>
      </p:sp>
      <p:sp>
        <p:nvSpPr>
          <p:cNvPr id="29" name="文本占位符 21"/>
          <p:cNvSpPr>
            <a:spLocks noGrp="1"/>
          </p:cNvSpPr>
          <p:nvPr>
            <p:ph type="body" sz="quarter" idx="12"/>
          </p:nvPr>
        </p:nvSpPr>
        <p:spPr>
          <a:xfrm>
            <a:off x="5181606" y="2625406"/>
            <a:ext cx="5405967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zh-CN" altLang="en-US" sz="3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marL="0" lvl="0" defTabSz="914377"/>
            <a:endParaRPr lang="zh-CN" altLang="en-US" dirty="0"/>
          </a:p>
        </p:txBody>
      </p:sp>
      <p:sp>
        <p:nvSpPr>
          <p:cNvPr id="30" name="文本占位符 21"/>
          <p:cNvSpPr>
            <a:spLocks noGrp="1"/>
          </p:cNvSpPr>
          <p:nvPr>
            <p:ph type="body" sz="quarter" idx="13"/>
          </p:nvPr>
        </p:nvSpPr>
        <p:spPr>
          <a:xfrm>
            <a:off x="5181606" y="3373370"/>
            <a:ext cx="5405967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zh-CN" altLang="en-US" sz="3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marL="0" lvl="0" defTabSz="914377"/>
            <a:endParaRPr lang="zh-CN" altLang="en-US" dirty="0"/>
          </a:p>
        </p:txBody>
      </p:sp>
      <p:sp>
        <p:nvSpPr>
          <p:cNvPr id="31" name="文本占位符 21"/>
          <p:cNvSpPr>
            <a:spLocks noGrp="1"/>
          </p:cNvSpPr>
          <p:nvPr>
            <p:ph type="body" sz="quarter" idx="14"/>
          </p:nvPr>
        </p:nvSpPr>
        <p:spPr>
          <a:xfrm>
            <a:off x="5181606" y="4121334"/>
            <a:ext cx="5405967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zh-CN" altLang="en-US" sz="3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marL="0" lvl="0" defTabSz="914377"/>
            <a:endParaRPr lang="zh-CN" altLang="en-US" dirty="0"/>
          </a:p>
        </p:txBody>
      </p:sp>
      <p:sp>
        <p:nvSpPr>
          <p:cNvPr id="32" name="文本占位符 21"/>
          <p:cNvSpPr>
            <a:spLocks noGrp="1"/>
          </p:cNvSpPr>
          <p:nvPr>
            <p:ph type="body" sz="quarter" idx="15"/>
          </p:nvPr>
        </p:nvSpPr>
        <p:spPr>
          <a:xfrm>
            <a:off x="5181606" y="4869298"/>
            <a:ext cx="5405967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zh-CN" altLang="en-US" sz="3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marL="0" lvl="0" defTabSz="914377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8676039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五项目录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矩形 27"/>
          <p:cNvSpPr/>
          <p:nvPr userDrawn="1"/>
        </p:nvSpPr>
        <p:spPr>
          <a:xfrm>
            <a:off x="4972050" y="-1"/>
            <a:ext cx="7219950" cy="69342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矩形 28"/>
          <p:cNvSpPr/>
          <p:nvPr userDrawn="1"/>
        </p:nvSpPr>
        <p:spPr>
          <a:xfrm>
            <a:off x="3676650" y="-1"/>
            <a:ext cx="1295401" cy="1170543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矩形 29"/>
          <p:cNvSpPr/>
          <p:nvPr userDrawn="1"/>
        </p:nvSpPr>
        <p:spPr>
          <a:xfrm>
            <a:off x="3676650" y="1158607"/>
            <a:ext cx="1295401" cy="1170543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矩形 30"/>
          <p:cNvSpPr/>
          <p:nvPr userDrawn="1"/>
        </p:nvSpPr>
        <p:spPr>
          <a:xfrm>
            <a:off x="3676650" y="2317215"/>
            <a:ext cx="1295401" cy="1170543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" name="矩形 31"/>
          <p:cNvSpPr/>
          <p:nvPr userDrawn="1"/>
        </p:nvSpPr>
        <p:spPr>
          <a:xfrm>
            <a:off x="3676650" y="3475823"/>
            <a:ext cx="1295401" cy="1189593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3" name="矩形 32"/>
          <p:cNvSpPr/>
          <p:nvPr userDrawn="1"/>
        </p:nvSpPr>
        <p:spPr>
          <a:xfrm>
            <a:off x="3676650" y="4665417"/>
            <a:ext cx="1295401" cy="1177658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矩形 33"/>
          <p:cNvSpPr/>
          <p:nvPr userDrawn="1"/>
        </p:nvSpPr>
        <p:spPr>
          <a:xfrm>
            <a:off x="3676650" y="5843074"/>
            <a:ext cx="1295401" cy="1177658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5" name="矩形 34"/>
          <p:cNvSpPr/>
          <p:nvPr userDrawn="1"/>
        </p:nvSpPr>
        <p:spPr>
          <a:xfrm>
            <a:off x="2381248" y="1158607"/>
            <a:ext cx="1295401" cy="1170543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6" name="矩形 35"/>
          <p:cNvSpPr/>
          <p:nvPr userDrawn="1"/>
        </p:nvSpPr>
        <p:spPr>
          <a:xfrm>
            <a:off x="1085846" y="1158607"/>
            <a:ext cx="1295401" cy="1170543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7" name="矩形 36"/>
          <p:cNvSpPr/>
          <p:nvPr userDrawn="1"/>
        </p:nvSpPr>
        <p:spPr>
          <a:xfrm>
            <a:off x="-209556" y="1146672"/>
            <a:ext cx="1295401" cy="1170543"/>
          </a:xfrm>
          <a:prstGeom prst="rect">
            <a:avLst/>
          </a:prstGeom>
          <a:solidFill>
            <a:schemeClr val="accent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8" name="矩形 37"/>
          <p:cNvSpPr/>
          <p:nvPr userDrawn="1"/>
        </p:nvSpPr>
        <p:spPr>
          <a:xfrm>
            <a:off x="1085846" y="0"/>
            <a:ext cx="1295401" cy="1170543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9" name="矩形 38"/>
          <p:cNvSpPr/>
          <p:nvPr userDrawn="1"/>
        </p:nvSpPr>
        <p:spPr>
          <a:xfrm>
            <a:off x="4972053" y="1158607"/>
            <a:ext cx="7219947" cy="1170543"/>
          </a:xfrm>
          <a:prstGeom prst="rect">
            <a:avLst/>
          </a:prstGeom>
          <a:solidFill>
            <a:schemeClr val="accent1">
              <a:lumMod val="5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文本占位符 21"/>
          <p:cNvSpPr>
            <a:spLocks noGrp="1"/>
          </p:cNvSpPr>
          <p:nvPr>
            <p:ph type="body" sz="quarter" idx="11"/>
          </p:nvPr>
        </p:nvSpPr>
        <p:spPr>
          <a:xfrm>
            <a:off x="5181607" y="1365313"/>
            <a:ext cx="5405967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zh-CN" altLang="en-US" sz="4800" b="1" dirty="0">
                <a:solidFill>
                  <a:schemeClr val="bg1"/>
                </a:solidFill>
              </a:defRPr>
            </a:lvl1pPr>
          </a:lstStyle>
          <a:p>
            <a:pPr marL="0" lvl="0" defTabSz="914377"/>
            <a:endParaRPr lang="zh-CN" altLang="en-US" dirty="0"/>
          </a:p>
        </p:txBody>
      </p:sp>
      <p:sp>
        <p:nvSpPr>
          <p:cNvPr id="22" name="文本占位符 21"/>
          <p:cNvSpPr>
            <a:spLocks noGrp="1"/>
          </p:cNvSpPr>
          <p:nvPr>
            <p:ph type="body" sz="quarter" idx="12"/>
          </p:nvPr>
        </p:nvSpPr>
        <p:spPr>
          <a:xfrm>
            <a:off x="5181606" y="2625406"/>
            <a:ext cx="5405967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zh-CN" altLang="en-US" sz="3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marL="0" lvl="0" defTabSz="914377"/>
            <a:endParaRPr lang="zh-CN" altLang="en-US" dirty="0"/>
          </a:p>
        </p:txBody>
      </p:sp>
      <p:sp>
        <p:nvSpPr>
          <p:cNvPr id="23" name="文本占位符 21"/>
          <p:cNvSpPr>
            <a:spLocks noGrp="1"/>
          </p:cNvSpPr>
          <p:nvPr>
            <p:ph type="body" sz="quarter" idx="13"/>
          </p:nvPr>
        </p:nvSpPr>
        <p:spPr>
          <a:xfrm>
            <a:off x="5181606" y="3373370"/>
            <a:ext cx="5405967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zh-CN" altLang="en-US" sz="3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marL="0" lvl="0" defTabSz="914377"/>
            <a:endParaRPr lang="zh-CN" altLang="en-US" dirty="0"/>
          </a:p>
        </p:txBody>
      </p:sp>
      <p:sp>
        <p:nvSpPr>
          <p:cNvPr id="24" name="文本占位符 21"/>
          <p:cNvSpPr>
            <a:spLocks noGrp="1"/>
          </p:cNvSpPr>
          <p:nvPr>
            <p:ph type="body" sz="quarter" idx="14"/>
          </p:nvPr>
        </p:nvSpPr>
        <p:spPr>
          <a:xfrm>
            <a:off x="5181606" y="4121334"/>
            <a:ext cx="5405967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zh-CN" altLang="en-US" sz="3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marL="0" lvl="0" defTabSz="914377"/>
            <a:endParaRPr lang="zh-CN" altLang="en-US" dirty="0"/>
          </a:p>
        </p:txBody>
      </p:sp>
      <p:sp>
        <p:nvSpPr>
          <p:cNvPr id="25" name="文本占位符 21"/>
          <p:cNvSpPr>
            <a:spLocks noGrp="1"/>
          </p:cNvSpPr>
          <p:nvPr>
            <p:ph type="body" sz="quarter" idx="15"/>
          </p:nvPr>
        </p:nvSpPr>
        <p:spPr>
          <a:xfrm>
            <a:off x="5181606" y="4869298"/>
            <a:ext cx="5405967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zh-CN" altLang="en-US" sz="3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marL="0" lvl="0" defTabSz="914377"/>
            <a:endParaRPr lang="zh-CN" altLang="en-US" dirty="0"/>
          </a:p>
        </p:txBody>
      </p:sp>
      <p:sp>
        <p:nvSpPr>
          <p:cNvPr id="26" name="文本占位符 21"/>
          <p:cNvSpPr>
            <a:spLocks noGrp="1"/>
          </p:cNvSpPr>
          <p:nvPr>
            <p:ph type="body" sz="quarter" idx="16"/>
          </p:nvPr>
        </p:nvSpPr>
        <p:spPr>
          <a:xfrm>
            <a:off x="5181606" y="5617262"/>
            <a:ext cx="5405967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zh-CN" altLang="en-US" sz="3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marL="0" lvl="0" defTabSz="914377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8816503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六项目录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矩形 41"/>
          <p:cNvSpPr/>
          <p:nvPr userDrawn="1"/>
        </p:nvSpPr>
        <p:spPr>
          <a:xfrm>
            <a:off x="4972050" y="-1"/>
            <a:ext cx="7219950" cy="69342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3" name="矩形 42"/>
          <p:cNvSpPr/>
          <p:nvPr userDrawn="1"/>
        </p:nvSpPr>
        <p:spPr>
          <a:xfrm>
            <a:off x="3676650" y="-1"/>
            <a:ext cx="1295401" cy="1170543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4" name="矩形 43"/>
          <p:cNvSpPr/>
          <p:nvPr userDrawn="1"/>
        </p:nvSpPr>
        <p:spPr>
          <a:xfrm>
            <a:off x="3676650" y="1158607"/>
            <a:ext cx="1295401" cy="1170543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5" name="矩形 44"/>
          <p:cNvSpPr/>
          <p:nvPr userDrawn="1"/>
        </p:nvSpPr>
        <p:spPr>
          <a:xfrm>
            <a:off x="3676650" y="2317215"/>
            <a:ext cx="1295401" cy="1170543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6" name="矩形 45"/>
          <p:cNvSpPr/>
          <p:nvPr userDrawn="1"/>
        </p:nvSpPr>
        <p:spPr>
          <a:xfrm>
            <a:off x="3676650" y="3475823"/>
            <a:ext cx="1295401" cy="1189593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7" name="矩形 46"/>
          <p:cNvSpPr/>
          <p:nvPr userDrawn="1"/>
        </p:nvSpPr>
        <p:spPr>
          <a:xfrm>
            <a:off x="3676650" y="4665417"/>
            <a:ext cx="1295401" cy="1177658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8" name="矩形 47"/>
          <p:cNvSpPr/>
          <p:nvPr userDrawn="1"/>
        </p:nvSpPr>
        <p:spPr>
          <a:xfrm>
            <a:off x="3676650" y="5843074"/>
            <a:ext cx="1295401" cy="1177658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9" name="矩形 48"/>
          <p:cNvSpPr/>
          <p:nvPr userDrawn="1"/>
        </p:nvSpPr>
        <p:spPr>
          <a:xfrm>
            <a:off x="2381248" y="1158607"/>
            <a:ext cx="1295401" cy="1170543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0" name="矩形 49"/>
          <p:cNvSpPr/>
          <p:nvPr userDrawn="1"/>
        </p:nvSpPr>
        <p:spPr>
          <a:xfrm>
            <a:off x="1085846" y="1158607"/>
            <a:ext cx="1295401" cy="1170543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1" name="矩形 50"/>
          <p:cNvSpPr/>
          <p:nvPr userDrawn="1"/>
        </p:nvSpPr>
        <p:spPr>
          <a:xfrm>
            <a:off x="-209556" y="1146672"/>
            <a:ext cx="1295401" cy="1170543"/>
          </a:xfrm>
          <a:prstGeom prst="rect">
            <a:avLst/>
          </a:prstGeom>
          <a:solidFill>
            <a:schemeClr val="accent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2" name="矩形 51"/>
          <p:cNvSpPr/>
          <p:nvPr userDrawn="1"/>
        </p:nvSpPr>
        <p:spPr>
          <a:xfrm>
            <a:off x="1085846" y="0"/>
            <a:ext cx="1295401" cy="1170543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3" name="矩形 52"/>
          <p:cNvSpPr/>
          <p:nvPr userDrawn="1"/>
        </p:nvSpPr>
        <p:spPr>
          <a:xfrm>
            <a:off x="4972053" y="1158607"/>
            <a:ext cx="7219947" cy="1170543"/>
          </a:xfrm>
          <a:prstGeom prst="rect">
            <a:avLst/>
          </a:prstGeom>
          <a:solidFill>
            <a:schemeClr val="accent1">
              <a:lumMod val="5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文本占位符 21"/>
          <p:cNvSpPr>
            <a:spLocks noGrp="1"/>
          </p:cNvSpPr>
          <p:nvPr>
            <p:ph type="body" sz="quarter" idx="11"/>
          </p:nvPr>
        </p:nvSpPr>
        <p:spPr>
          <a:xfrm>
            <a:off x="5181607" y="1365313"/>
            <a:ext cx="5405967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zh-CN" altLang="en-US" sz="4800" b="1" dirty="0">
                <a:solidFill>
                  <a:schemeClr val="bg1"/>
                </a:solidFill>
              </a:defRPr>
            </a:lvl1pPr>
          </a:lstStyle>
          <a:p>
            <a:pPr marL="0" lvl="0" defTabSz="914377"/>
            <a:endParaRPr lang="zh-CN" altLang="en-US" dirty="0"/>
          </a:p>
        </p:txBody>
      </p:sp>
      <p:sp>
        <p:nvSpPr>
          <p:cNvPr id="22" name="文本占位符 21"/>
          <p:cNvSpPr>
            <a:spLocks noGrp="1"/>
          </p:cNvSpPr>
          <p:nvPr>
            <p:ph type="body" sz="quarter" idx="12"/>
          </p:nvPr>
        </p:nvSpPr>
        <p:spPr>
          <a:xfrm>
            <a:off x="5181606" y="2508676"/>
            <a:ext cx="5405967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zh-CN" altLang="en-US" sz="3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marL="0" lvl="0" defTabSz="914377"/>
            <a:endParaRPr lang="zh-CN" altLang="en-US" dirty="0"/>
          </a:p>
        </p:txBody>
      </p:sp>
      <p:sp>
        <p:nvSpPr>
          <p:cNvPr id="23" name="文本占位符 21"/>
          <p:cNvSpPr>
            <a:spLocks noGrp="1"/>
          </p:cNvSpPr>
          <p:nvPr>
            <p:ph type="body" sz="quarter" idx="13"/>
          </p:nvPr>
        </p:nvSpPr>
        <p:spPr>
          <a:xfrm>
            <a:off x="5181606" y="3256640"/>
            <a:ext cx="5405967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zh-CN" altLang="en-US" sz="3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marL="0" lvl="0" defTabSz="914377"/>
            <a:endParaRPr lang="zh-CN" altLang="en-US" dirty="0"/>
          </a:p>
        </p:txBody>
      </p:sp>
      <p:sp>
        <p:nvSpPr>
          <p:cNvPr id="24" name="文本占位符 21"/>
          <p:cNvSpPr>
            <a:spLocks noGrp="1"/>
          </p:cNvSpPr>
          <p:nvPr>
            <p:ph type="body" sz="quarter" idx="14"/>
          </p:nvPr>
        </p:nvSpPr>
        <p:spPr>
          <a:xfrm>
            <a:off x="5181606" y="4004604"/>
            <a:ext cx="5405967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zh-CN" altLang="en-US" sz="3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marL="0" lvl="0" defTabSz="914377"/>
            <a:endParaRPr lang="zh-CN" altLang="en-US" dirty="0"/>
          </a:p>
        </p:txBody>
      </p:sp>
      <p:sp>
        <p:nvSpPr>
          <p:cNvPr id="25" name="文本占位符 21"/>
          <p:cNvSpPr>
            <a:spLocks noGrp="1"/>
          </p:cNvSpPr>
          <p:nvPr>
            <p:ph type="body" sz="quarter" idx="15"/>
          </p:nvPr>
        </p:nvSpPr>
        <p:spPr>
          <a:xfrm>
            <a:off x="5181606" y="4752568"/>
            <a:ext cx="5405967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zh-CN" altLang="en-US" sz="3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marL="0" lvl="0" defTabSz="914377"/>
            <a:endParaRPr lang="zh-CN" altLang="en-US" dirty="0"/>
          </a:p>
        </p:txBody>
      </p:sp>
      <p:sp>
        <p:nvSpPr>
          <p:cNvPr id="26" name="文本占位符 21"/>
          <p:cNvSpPr>
            <a:spLocks noGrp="1"/>
          </p:cNvSpPr>
          <p:nvPr>
            <p:ph type="body" sz="quarter" idx="16"/>
          </p:nvPr>
        </p:nvSpPr>
        <p:spPr>
          <a:xfrm>
            <a:off x="5181606" y="5465653"/>
            <a:ext cx="5405967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zh-CN" altLang="en-US" sz="3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marL="0" lvl="0" defTabSz="914377"/>
            <a:endParaRPr lang="zh-CN" altLang="en-US" dirty="0"/>
          </a:p>
        </p:txBody>
      </p:sp>
      <p:sp>
        <p:nvSpPr>
          <p:cNvPr id="27" name="文本占位符 21"/>
          <p:cNvSpPr>
            <a:spLocks noGrp="1"/>
          </p:cNvSpPr>
          <p:nvPr>
            <p:ph type="body" sz="quarter" idx="17"/>
          </p:nvPr>
        </p:nvSpPr>
        <p:spPr>
          <a:xfrm>
            <a:off x="5181606" y="6213617"/>
            <a:ext cx="5405967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zh-CN" altLang="en-US" sz="3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marL="0" lvl="0" defTabSz="914377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7613951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副标题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590550"/>
            <a:ext cx="1000125" cy="100012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4400" b="1" dirty="0"/>
          </a:p>
        </p:txBody>
      </p:sp>
      <p:sp>
        <p:nvSpPr>
          <p:cNvPr id="8" name="矩形 7"/>
          <p:cNvSpPr/>
          <p:nvPr/>
        </p:nvSpPr>
        <p:spPr>
          <a:xfrm>
            <a:off x="0" y="0"/>
            <a:ext cx="1409700" cy="59055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1000125" y="590550"/>
            <a:ext cx="409575" cy="409575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/>
        </p:nvSpPr>
        <p:spPr>
          <a:xfrm>
            <a:off x="1409700" y="590550"/>
            <a:ext cx="409575" cy="40957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/>
        </p:nvSpPr>
        <p:spPr>
          <a:xfrm>
            <a:off x="1000125" y="1181100"/>
            <a:ext cx="409575" cy="409575"/>
          </a:xfrm>
          <a:prstGeom prst="rect">
            <a:avLst/>
          </a:prstGeom>
          <a:solidFill>
            <a:schemeClr val="accent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/>
          <p:cNvSpPr/>
          <p:nvPr/>
        </p:nvSpPr>
        <p:spPr>
          <a:xfrm>
            <a:off x="1650205" y="831055"/>
            <a:ext cx="759619" cy="759619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矩形 12"/>
          <p:cNvSpPr/>
          <p:nvPr/>
        </p:nvSpPr>
        <p:spPr>
          <a:xfrm>
            <a:off x="2205036" y="626267"/>
            <a:ext cx="409575" cy="409575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 13"/>
          <p:cNvSpPr/>
          <p:nvPr userDrawn="1"/>
        </p:nvSpPr>
        <p:spPr>
          <a:xfrm>
            <a:off x="1538288" y="2460973"/>
            <a:ext cx="1181100" cy="1181100"/>
          </a:xfrm>
          <a:prstGeom prst="rect">
            <a:avLst/>
          </a:prstGeom>
          <a:solidFill>
            <a:schemeClr val="accent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矩形 14"/>
          <p:cNvSpPr/>
          <p:nvPr userDrawn="1"/>
        </p:nvSpPr>
        <p:spPr>
          <a:xfrm>
            <a:off x="3143249" y="3414714"/>
            <a:ext cx="1181100" cy="1181100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矩形 15"/>
          <p:cNvSpPr/>
          <p:nvPr userDrawn="1"/>
        </p:nvSpPr>
        <p:spPr>
          <a:xfrm>
            <a:off x="2443162" y="2762250"/>
            <a:ext cx="1000125" cy="100012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4400" b="1" dirty="0"/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1"/>
          </p:nvPr>
        </p:nvSpPr>
        <p:spPr>
          <a:xfrm>
            <a:off x="4648200" y="2948869"/>
            <a:ext cx="3962400" cy="48013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b="1">
                <a:solidFill>
                  <a:schemeClr val="accent1"/>
                </a:solidFill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7" name="文本占位符 2"/>
          <p:cNvSpPr>
            <a:spLocks noGrp="1"/>
          </p:cNvSpPr>
          <p:nvPr>
            <p:ph type="body" sz="quarter" idx="12" hasCustomPrompt="1"/>
          </p:nvPr>
        </p:nvSpPr>
        <p:spPr>
          <a:xfrm>
            <a:off x="4648200" y="3451157"/>
            <a:ext cx="5323573" cy="492443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marR="0" indent="0" algn="l" defTabSz="685681" rtl="0" eaLnBrk="1" fontAlgn="auto" latinLnBrk="0" hangingPunct="1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zh-CN" alt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marL="0" marR="0" lvl="0" indent="0" algn="l" defTabSz="685681" rtl="0" eaLnBrk="1" fontAlgn="auto" latinLnBrk="0" hangingPunct="1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zh-CN" alt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标题数字等都可以通过点击和重新输入进行更改，顶部“开始”面板中可以对字体、字号、颜色、行距等进行修改。建议正文</a:t>
            </a:r>
            <a:r>
              <a:rPr lang="en-US" altLang="zh-CN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10</a:t>
            </a:r>
            <a:r>
              <a:rPr lang="zh-CN" alt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号字，</a:t>
            </a:r>
            <a:r>
              <a:rPr lang="en-US" altLang="zh-CN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1.3</a:t>
            </a:r>
            <a:r>
              <a:rPr lang="zh-CN" alt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倍字间距。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13" hasCustomPrompt="1"/>
          </p:nvPr>
        </p:nvSpPr>
        <p:spPr>
          <a:xfrm>
            <a:off x="2590799" y="2761997"/>
            <a:ext cx="704850" cy="1089529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ctr">
              <a:buNone/>
              <a:defRPr sz="7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dirty="0"/>
              <a:t>1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0909398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矩形 15"/>
          <p:cNvSpPr/>
          <p:nvPr userDrawn="1"/>
        </p:nvSpPr>
        <p:spPr>
          <a:xfrm>
            <a:off x="0" y="590550"/>
            <a:ext cx="1000125" cy="100012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4400" b="1" dirty="0"/>
          </a:p>
        </p:txBody>
      </p:sp>
      <p:sp>
        <p:nvSpPr>
          <p:cNvPr id="17" name="矩形 16"/>
          <p:cNvSpPr/>
          <p:nvPr userDrawn="1"/>
        </p:nvSpPr>
        <p:spPr>
          <a:xfrm>
            <a:off x="0" y="0"/>
            <a:ext cx="1409700" cy="59055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矩形 17"/>
          <p:cNvSpPr/>
          <p:nvPr userDrawn="1"/>
        </p:nvSpPr>
        <p:spPr>
          <a:xfrm>
            <a:off x="1000125" y="590550"/>
            <a:ext cx="409575" cy="409575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矩形 18"/>
          <p:cNvSpPr/>
          <p:nvPr userDrawn="1"/>
        </p:nvSpPr>
        <p:spPr>
          <a:xfrm>
            <a:off x="1409700" y="590550"/>
            <a:ext cx="409575" cy="40957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矩形 19"/>
          <p:cNvSpPr/>
          <p:nvPr userDrawn="1"/>
        </p:nvSpPr>
        <p:spPr>
          <a:xfrm>
            <a:off x="1000125" y="1181100"/>
            <a:ext cx="409575" cy="409575"/>
          </a:xfrm>
          <a:prstGeom prst="rect">
            <a:avLst/>
          </a:prstGeom>
          <a:solidFill>
            <a:schemeClr val="accent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矩形 20"/>
          <p:cNvSpPr/>
          <p:nvPr userDrawn="1"/>
        </p:nvSpPr>
        <p:spPr>
          <a:xfrm>
            <a:off x="1650205" y="831055"/>
            <a:ext cx="759619" cy="759619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矩形 21"/>
          <p:cNvSpPr/>
          <p:nvPr userDrawn="1"/>
        </p:nvSpPr>
        <p:spPr>
          <a:xfrm>
            <a:off x="2205036" y="626267"/>
            <a:ext cx="409575" cy="409575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文本占位符 2"/>
          <p:cNvSpPr>
            <a:spLocks noGrp="1"/>
          </p:cNvSpPr>
          <p:nvPr>
            <p:ph type="body" sz="quarter" idx="11"/>
          </p:nvPr>
        </p:nvSpPr>
        <p:spPr>
          <a:xfrm>
            <a:off x="2964655" y="628386"/>
            <a:ext cx="3962400" cy="48013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b="1">
                <a:solidFill>
                  <a:schemeClr val="accent1"/>
                </a:solidFill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24" name="文本占位符 4"/>
          <p:cNvSpPr>
            <a:spLocks noGrp="1"/>
          </p:cNvSpPr>
          <p:nvPr>
            <p:ph type="body" sz="quarter" idx="13" hasCustomPrompt="1"/>
          </p:nvPr>
        </p:nvSpPr>
        <p:spPr>
          <a:xfrm>
            <a:off x="133614" y="666099"/>
            <a:ext cx="704850" cy="1089529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ctr">
              <a:buNone/>
              <a:defRPr sz="7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dirty="0"/>
              <a:t>1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1232946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直角三角形 15"/>
          <p:cNvSpPr/>
          <p:nvPr/>
        </p:nvSpPr>
        <p:spPr>
          <a:xfrm>
            <a:off x="0" y="3453885"/>
            <a:ext cx="2032000" cy="203200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zh-CN" altLang="en-US">
              <a:solidFill>
                <a:prstClr val="white"/>
              </a:solidFill>
              <a:latin typeface="Arial"/>
              <a:ea typeface="微软雅黑"/>
            </a:endParaRPr>
          </a:p>
        </p:txBody>
      </p:sp>
      <p:sp>
        <p:nvSpPr>
          <p:cNvPr id="17" name="直角三角形 16"/>
          <p:cNvSpPr/>
          <p:nvPr/>
        </p:nvSpPr>
        <p:spPr>
          <a:xfrm rot="10800000">
            <a:off x="0" y="3453885"/>
            <a:ext cx="2032000" cy="2032000"/>
          </a:xfrm>
          <a:prstGeom prst="rtTriangle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zh-CN" altLang="en-US">
              <a:solidFill>
                <a:prstClr val="white"/>
              </a:solidFill>
              <a:latin typeface="Arial"/>
              <a:ea typeface="微软雅黑"/>
            </a:endParaRPr>
          </a:p>
        </p:txBody>
      </p:sp>
      <p:sp>
        <p:nvSpPr>
          <p:cNvPr id="18" name="直角三角形 17"/>
          <p:cNvSpPr/>
          <p:nvPr/>
        </p:nvSpPr>
        <p:spPr>
          <a:xfrm rot="5400000">
            <a:off x="2032000" y="3453885"/>
            <a:ext cx="2032000" cy="203200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zh-CN" altLang="en-US">
              <a:solidFill>
                <a:prstClr val="white"/>
              </a:solidFill>
              <a:latin typeface="Arial"/>
              <a:ea typeface="微软雅黑"/>
            </a:endParaRPr>
          </a:p>
        </p:txBody>
      </p:sp>
      <p:sp>
        <p:nvSpPr>
          <p:cNvPr id="19" name="直角三角形 18"/>
          <p:cNvSpPr/>
          <p:nvPr/>
        </p:nvSpPr>
        <p:spPr>
          <a:xfrm rot="16200000">
            <a:off x="2032000" y="3453885"/>
            <a:ext cx="2032000" cy="2032000"/>
          </a:xfrm>
          <a:prstGeom prst="rtTriangle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zh-CN" altLang="en-US">
              <a:solidFill>
                <a:prstClr val="white"/>
              </a:solidFill>
              <a:latin typeface="Arial"/>
              <a:ea typeface="微软雅黑"/>
            </a:endParaRPr>
          </a:p>
        </p:txBody>
      </p:sp>
      <p:sp>
        <p:nvSpPr>
          <p:cNvPr id="29" name="矩形 28"/>
          <p:cNvSpPr/>
          <p:nvPr userDrawn="1"/>
        </p:nvSpPr>
        <p:spPr>
          <a:xfrm>
            <a:off x="0" y="590550"/>
            <a:ext cx="1000125" cy="100012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4400" b="1" dirty="0"/>
          </a:p>
        </p:txBody>
      </p:sp>
      <p:sp>
        <p:nvSpPr>
          <p:cNvPr id="30" name="矩形 29"/>
          <p:cNvSpPr/>
          <p:nvPr userDrawn="1"/>
        </p:nvSpPr>
        <p:spPr>
          <a:xfrm>
            <a:off x="0" y="0"/>
            <a:ext cx="1409700" cy="59055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矩形 30"/>
          <p:cNvSpPr/>
          <p:nvPr userDrawn="1"/>
        </p:nvSpPr>
        <p:spPr>
          <a:xfrm>
            <a:off x="1000125" y="590550"/>
            <a:ext cx="409575" cy="409575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" name="矩形 31"/>
          <p:cNvSpPr/>
          <p:nvPr userDrawn="1"/>
        </p:nvSpPr>
        <p:spPr>
          <a:xfrm>
            <a:off x="1409700" y="590550"/>
            <a:ext cx="409575" cy="40957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3" name="矩形 32"/>
          <p:cNvSpPr/>
          <p:nvPr userDrawn="1"/>
        </p:nvSpPr>
        <p:spPr>
          <a:xfrm>
            <a:off x="1000125" y="1181100"/>
            <a:ext cx="409575" cy="409575"/>
          </a:xfrm>
          <a:prstGeom prst="rect">
            <a:avLst/>
          </a:prstGeom>
          <a:solidFill>
            <a:schemeClr val="accent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矩形 33"/>
          <p:cNvSpPr/>
          <p:nvPr userDrawn="1"/>
        </p:nvSpPr>
        <p:spPr>
          <a:xfrm>
            <a:off x="1650205" y="831055"/>
            <a:ext cx="759619" cy="759619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5" name="矩形 34"/>
          <p:cNvSpPr/>
          <p:nvPr userDrawn="1"/>
        </p:nvSpPr>
        <p:spPr>
          <a:xfrm>
            <a:off x="2205036" y="626267"/>
            <a:ext cx="409575" cy="409575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6" name="直角三角形 35"/>
          <p:cNvSpPr/>
          <p:nvPr userDrawn="1"/>
        </p:nvSpPr>
        <p:spPr>
          <a:xfrm>
            <a:off x="4064001" y="3453885"/>
            <a:ext cx="2032000" cy="203200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zh-CN" altLang="en-US">
              <a:solidFill>
                <a:prstClr val="white"/>
              </a:solidFill>
              <a:latin typeface="Arial"/>
              <a:ea typeface="微软雅黑"/>
            </a:endParaRPr>
          </a:p>
        </p:txBody>
      </p:sp>
      <p:sp>
        <p:nvSpPr>
          <p:cNvPr id="37" name="直角三角形 36"/>
          <p:cNvSpPr/>
          <p:nvPr userDrawn="1"/>
        </p:nvSpPr>
        <p:spPr>
          <a:xfrm rot="10800000">
            <a:off x="4064001" y="3453885"/>
            <a:ext cx="2032000" cy="2032000"/>
          </a:xfrm>
          <a:prstGeom prst="rtTriangle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zh-CN" altLang="en-US">
              <a:solidFill>
                <a:prstClr val="white"/>
              </a:solidFill>
              <a:latin typeface="Arial"/>
              <a:ea typeface="微软雅黑"/>
            </a:endParaRPr>
          </a:p>
        </p:txBody>
      </p:sp>
      <p:sp>
        <p:nvSpPr>
          <p:cNvPr id="38" name="直角三角形 37"/>
          <p:cNvSpPr/>
          <p:nvPr userDrawn="1"/>
        </p:nvSpPr>
        <p:spPr>
          <a:xfrm rot="5400000">
            <a:off x="6096001" y="3453885"/>
            <a:ext cx="2032000" cy="203200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zh-CN" altLang="en-US">
              <a:solidFill>
                <a:prstClr val="white"/>
              </a:solidFill>
              <a:latin typeface="Arial"/>
              <a:ea typeface="微软雅黑"/>
            </a:endParaRPr>
          </a:p>
        </p:txBody>
      </p:sp>
      <p:sp>
        <p:nvSpPr>
          <p:cNvPr id="39" name="直角三角形 38"/>
          <p:cNvSpPr/>
          <p:nvPr userDrawn="1"/>
        </p:nvSpPr>
        <p:spPr>
          <a:xfrm rot="16200000">
            <a:off x="6096001" y="3453885"/>
            <a:ext cx="2032000" cy="2032000"/>
          </a:xfrm>
          <a:prstGeom prst="rtTriangle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zh-CN" altLang="en-US">
              <a:solidFill>
                <a:prstClr val="white"/>
              </a:solidFill>
              <a:latin typeface="Arial"/>
              <a:ea typeface="微软雅黑"/>
            </a:endParaRPr>
          </a:p>
        </p:txBody>
      </p:sp>
      <p:sp>
        <p:nvSpPr>
          <p:cNvPr id="40" name="直角三角形 39"/>
          <p:cNvSpPr/>
          <p:nvPr userDrawn="1"/>
        </p:nvSpPr>
        <p:spPr>
          <a:xfrm>
            <a:off x="8128000" y="3453885"/>
            <a:ext cx="2032000" cy="203200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zh-CN" altLang="en-US">
              <a:solidFill>
                <a:prstClr val="white"/>
              </a:solidFill>
              <a:latin typeface="Arial"/>
              <a:ea typeface="微软雅黑"/>
            </a:endParaRPr>
          </a:p>
        </p:txBody>
      </p:sp>
      <p:sp>
        <p:nvSpPr>
          <p:cNvPr id="41" name="直角三角形 40"/>
          <p:cNvSpPr/>
          <p:nvPr userDrawn="1"/>
        </p:nvSpPr>
        <p:spPr>
          <a:xfrm rot="10800000">
            <a:off x="8128000" y="3453885"/>
            <a:ext cx="2032000" cy="2032000"/>
          </a:xfrm>
          <a:prstGeom prst="rtTriangle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zh-CN" altLang="en-US">
              <a:solidFill>
                <a:prstClr val="white"/>
              </a:solidFill>
              <a:latin typeface="Arial"/>
              <a:ea typeface="微软雅黑"/>
            </a:endParaRPr>
          </a:p>
        </p:txBody>
      </p:sp>
      <p:sp>
        <p:nvSpPr>
          <p:cNvPr id="42" name="直角三角形 41"/>
          <p:cNvSpPr/>
          <p:nvPr userDrawn="1"/>
        </p:nvSpPr>
        <p:spPr>
          <a:xfrm rot="5400000">
            <a:off x="10160000" y="3453885"/>
            <a:ext cx="2032000" cy="203200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zh-CN" altLang="en-US">
              <a:solidFill>
                <a:prstClr val="white"/>
              </a:solidFill>
              <a:latin typeface="Arial"/>
              <a:ea typeface="微软雅黑"/>
            </a:endParaRPr>
          </a:p>
        </p:txBody>
      </p:sp>
      <p:sp>
        <p:nvSpPr>
          <p:cNvPr id="43" name="直角三角形 42"/>
          <p:cNvSpPr/>
          <p:nvPr userDrawn="1"/>
        </p:nvSpPr>
        <p:spPr>
          <a:xfrm rot="16200000">
            <a:off x="10160000" y="3453885"/>
            <a:ext cx="2032000" cy="2032000"/>
          </a:xfrm>
          <a:prstGeom prst="rtTriangle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zh-CN" altLang="en-US">
              <a:solidFill>
                <a:prstClr val="white"/>
              </a:solidFill>
              <a:latin typeface="Arial"/>
              <a:ea typeface="微软雅黑"/>
            </a:endParaRPr>
          </a:p>
        </p:txBody>
      </p:sp>
      <p:sp>
        <p:nvSpPr>
          <p:cNvPr id="44" name="文本占位符 2"/>
          <p:cNvSpPr>
            <a:spLocks noGrp="1"/>
          </p:cNvSpPr>
          <p:nvPr>
            <p:ph type="body" sz="quarter" idx="11"/>
          </p:nvPr>
        </p:nvSpPr>
        <p:spPr>
          <a:xfrm>
            <a:off x="2964655" y="628386"/>
            <a:ext cx="3962400" cy="48013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b="1">
                <a:solidFill>
                  <a:schemeClr val="accent1"/>
                </a:solidFill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45" name="文本占位符 4"/>
          <p:cNvSpPr>
            <a:spLocks noGrp="1"/>
          </p:cNvSpPr>
          <p:nvPr>
            <p:ph type="body" sz="quarter" idx="13" hasCustomPrompt="1"/>
          </p:nvPr>
        </p:nvSpPr>
        <p:spPr>
          <a:xfrm>
            <a:off x="133614" y="666099"/>
            <a:ext cx="704850" cy="1089529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ctr">
              <a:buNone/>
              <a:defRPr sz="7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dirty="0"/>
              <a:t>1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8973455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任意多边形 25"/>
          <p:cNvSpPr/>
          <p:nvPr userDrawn="1"/>
        </p:nvSpPr>
        <p:spPr>
          <a:xfrm>
            <a:off x="0" y="2181225"/>
            <a:ext cx="8953500" cy="3009900"/>
          </a:xfrm>
          <a:custGeom>
            <a:avLst/>
            <a:gdLst>
              <a:gd name="connsiteX0" fmla="*/ 0 w 8953500"/>
              <a:gd name="connsiteY0" fmla="*/ 0 h 3009900"/>
              <a:gd name="connsiteX1" fmla="*/ 8953500 w 8953500"/>
              <a:gd name="connsiteY1" fmla="*/ 0 h 3009900"/>
              <a:gd name="connsiteX2" fmla="*/ 7286617 w 8953500"/>
              <a:gd name="connsiteY2" fmla="*/ 3009900 h 3009900"/>
              <a:gd name="connsiteX3" fmla="*/ 0 w 8953500"/>
              <a:gd name="connsiteY3" fmla="*/ 300990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953500" h="3009900">
                <a:moveTo>
                  <a:pt x="0" y="0"/>
                </a:moveTo>
                <a:lnTo>
                  <a:pt x="8953500" y="0"/>
                </a:lnTo>
                <a:lnTo>
                  <a:pt x="7286617" y="3009900"/>
                </a:lnTo>
                <a:lnTo>
                  <a:pt x="0" y="30099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5" name="任意多边形 24"/>
          <p:cNvSpPr/>
          <p:nvPr userDrawn="1"/>
        </p:nvSpPr>
        <p:spPr>
          <a:xfrm>
            <a:off x="7410450" y="2771775"/>
            <a:ext cx="4781550" cy="3009900"/>
          </a:xfrm>
          <a:custGeom>
            <a:avLst/>
            <a:gdLst>
              <a:gd name="connsiteX0" fmla="*/ 1666883 w 4781550"/>
              <a:gd name="connsiteY0" fmla="*/ 0 h 3009900"/>
              <a:gd name="connsiteX1" fmla="*/ 4781550 w 4781550"/>
              <a:gd name="connsiteY1" fmla="*/ 0 h 3009900"/>
              <a:gd name="connsiteX2" fmla="*/ 4781550 w 4781550"/>
              <a:gd name="connsiteY2" fmla="*/ 3009900 h 3009900"/>
              <a:gd name="connsiteX3" fmla="*/ 0 w 4781550"/>
              <a:gd name="connsiteY3" fmla="*/ 300990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81550" h="3009900">
                <a:moveTo>
                  <a:pt x="1666883" y="0"/>
                </a:moveTo>
                <a:lnTo>
                  <a:pt x="4781550" y="0"/>
                </a:lnTo>
                <a:lnTo>
                  <a:pt x="4781550" y="3009900"/>
                </a:lnTo>
                <a:lnTo>
                  <a:pt x="0" y="3009900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4" name="矩形 13"/>
          <p:cNvSpPr/>
          <p:nvPr userDrawn="1"/>
        </p:nvSpPr>
        <p:spPr>
          <a:xfrm>
            <a:off x="0" y="590550"/>
            <a:ext cx="1000125" cy="100012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4400" b="1" dirty="0"/>
          </a:p>
        </p:txBody>
      </p:sp>
      <p:sp>
        <p:nvSpPr>
          <p:cNvPr id="15" name="矩形 14"/>
          <p:cNvSpPr/>
          <p:nvPr userDrawn="1"/>
        </p:nvSpPr>
        <p:spPr>
          <a:xfrm>
            <a:off x="0" y="0"/>
            <a:ext cx="1409700" cy="59055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矩形 15"/>
          <p:cNvSpPr/>
          <p:nvPr userDrawn="1"/>
        </p:nvSpPr>
        <p:spPr>
          <a:xfrm>
            <a:off x="1000125" y="590550"/>
            <a:ext cx="409575" cy="409575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矩形 16"/>
          <p:cNvSpPr/>
          <p:nvPr userDrawn="1"/>
        </p:nvSpPr>
        <p:spPr>
          <a:xfrm>
            <a:off x="1409700" y="590550"/>
            <a:ext cx="409575" cy="40957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矩形 17"/>
          <p:cNvSpPr/>
          <p:nvPr userDrawn="1"/>
        </p:nvSpPr>
        <p:spPr>
          <a:xfrm>
            <a:off x="1000125" y="1181100"/>
            <a:ext cx="409575" cy="409575"/>
          </a:xfrm>
          <a:prstGeom prst="rect">
            <a:avLst/>
          </a:prstGeom>
          <a:solidFill>
            <a:schemeClr val="accent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矩形 18"/>
          <p:cNvSpPr/>
          <p:nvPr userDrawn="1"/>
        </p:nvSpPr>
        <p:spPr>
          <a:xfrm>
            <a:off x="1650205" y="831055"/>
            <a:ext cx="759619" cy="759619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矩形 19"/>
          <p:cNvSpPr/>
          <p:nvPr userDrawn="1"/>
        </p:nvSpPr>
        <p:spPr>
          <a:xfrm>
            <a:off x="2205036" y="626267"/>
            <a:ext cx="409575" cy="409575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文本占位符 2"/>
          <p:cNvSpPr>
            <a:spLocks noGrp="1"/>
          </p:cNvSpPr>
          <p:nvPr>
            <p:ph type="body" sz="quarter" idx="11"/>
          </p:nvPr>
        </p:nvSpPr>
        <p:spPr>
          <a:xfrm>
            <a:off x="2964655" y="628386"/>
            <a:ext cx="3962400" cy="48013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b="1">
                <a:solidFill>
                  <a:schemeClr val="accent1"/>
                </a:solidFill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28" name="文本占位符 4"/>
          <p:cNvSpPr>
            <a:spLocks noGrp="1"/>
          </p:cNvSpPr>
          <p:nvPr>
            <p:ph type="body" sz="quarter" idx="13" hasCustomPrompt="1"/>
          </p:nvPr>
        </p:nvSpPr>
        <p:spPr>
          <a:xfrm>
            <a:off x="133614" y="666099"/>
            <a:ext cx="704850" cy="1089529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ctr">
              <a:buNone/>
              <a:defRPr sz="7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dirty="0"/>
              <a:t>1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8177350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521010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7" r:id="rId2"/>
    <p:sldLayoutId id="2147483691" r:id="rId3"/>
    <p:sldLayoutId id="2147483698" r:id="rId4"/>
    <p:sldLayoutId id="2147483699" r:id="rId5"/>
    <p:sldLayoutId id="2147483694" r:id="rId6"/>
    <p:sldLayoutId id="2147483692" r:id="rId7"/>
    <p:sldLayoutId id="2147483693" r:id="rId8"/>
    <p:sldLayoutId id="2147483695" r:id="rId9"/>
    <p:sldLayoutId id="2147483696" r:id="rId10"/>
    <p:sldLayoutId id="2147483701" r:id="rId11"/>
    <p:sldLayoutId id="214748368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=""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73903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680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4" Type="http://schemas.openxmlformats.org/officeDocument/2006/relationships/hyperlink" Target="https://www.google.cn/intl/zh-CN/chrome/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22.png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jszsms.com/" TargetMode="Externa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hyperlink" Target="https://www.yjszsms.com/help/faq/ks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文本占位符 19"/>
          <p:cNvSpPr>
            <a:spLocks noGrp="1"/>
          </p:cNvSpPr>
          <p:nvPr>
            <p:ph type="body" sz="quarter" idx="12"/>
          </p:nvPr>
        </p:nvSpPr>
        <p:spPr>
          <a:xfrm>
            <a:off x="729953" y="2198430"/>
            <a:ext cx="10896598" cy="2994859"/>
          </a:xfrm>
        </p:spPr>
        <p:txBody>
          <a:bodyPr/>
          <a:lstStyle/>
          <a:p>
            <a:pPr lvl="0">
              <a:lnSpc>
                <a:spcPct val="125000"/>
              </a:lnSpc>
              <a:spcBef>
                <a:spcPts val="0"/>
              </a:spcBef>
              <a:defRPr/>
            </a:pPr>
            <a:r>
              <a:rPr lang="zh-CN" altLang="en-US" sz="5400" dirty="0"/>
              <a:t>大连理工大学</a:t>
            </a:r>
            <a:endParaRPr lang="en-US" altLang="zh-CN" sz="5400" dirty="0"/>
          </a:p>
          <a:p>
            <a:pPr lvl="0">
              <a:lnSpc>
                <a:spcPct val="125000"/>
              </a:lnSpc>
              <a:spcBef>
                <a:spcPts val="0"/>
              </a:spcBef>
              <a:defRPr/>
            </a:pPr>
            <a:r>
              <a:rPr lang="zh-CN" altLang="en-US" sz="5400" dirty="0"/>
              <a:t>网络远程复试平台</a:t>
            </a:r>
            <a:endParaRPr lang="en-US" altLang="zh-CN" sz="5400" dirty="0"/>
          </a:p>
          <a:p>
            <a:pPr lvl="0">
              <a:lnSpc>
                <a:spcPct val="150000"/>
              </a:lnSpc>
              <a:spcBef>
                <a:spcPts val="0"/>
              </a:spcBef>
              <a:defRPr/>
            </a:pPr>
            <a:r>
              <a:rPr lang="zh-CN" altLang="en-US" sz="3600" dirty="0"/>
              <a:t>考生操作说明</a:t>
            </a:r>
            <a:endParaRPr lang="zh-CN" altLang="en-US" sz="3600" kern="0" dirty="0">
              <a:sym typeface="Calibri" panose="020F0502020204030204" pitchFamily="34" charset="0"/>
            </a:endParaRPr>
          </a:p>
        </p:txBody>
      </p:sp>
      <p:grpSp>
        <p:nvGrpSpPr>
          <p:cNvPr id="2" name="组合 1">
            <a:extLst>
              <a:ext uri="{FF2B5EF4-FFF2-40B4-BE49-F238E27FC236}">
                <a16:creationId xmlns="" xmlns:a16="http://schemas.microsoft.com/office/drawing/2014/main" id="{A5188A6A-7F87-42DD-AB8A-16B2D3973A84}"/>
              </a:ext>
            </a:extLst>
          </p:cNvPr>
          <p:cNvGrpSpPr/>
          <p:nvPr/>
        </p:nvGrpSpPr>
        <p:grpSpPr>
          <a:xfrm>
            <a:off x="9219665" y="223695"/>
            <a:ext cx="2510614" cy="678702"/>
            <a:chOff x="9219665" y="223695"/>
            <a:chExt cx="2510614" cy="678702"/>
          </a:xfrm>
        </p:grpSpPr>
        <p:grpSp>
          <p:nvGrpSpPr>
            <p:cNvPr id="3" name="组合 2">
              <a:extLst>
                <a:ext uri="{FF2B5EF4-FFF2-40B4-BE49-F238E27FC236}">
                  <a16:creationId xmlns="" xmlns:a16="http://schemas.microsoft.com/office/drawing/2014/main" id="{A4848BB2-DDAF-4B5B-BD52-45479021F4F3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0074279" y="356184"/>
              <a:ext cx="1656000" cy="332408"/>
              <a:chOff x="3851275" y="754063"/>
              <a:chExt cx="2166937" cy="434974"/>
            </a:xfrm>
            <a:solidFill>
              <a:srgbClr val="164C88"/>
            </a:solidFill>
          </p:grpSpPr>
          <p:sp>
            <p:nvSpPr>
              <p:cNvPr id="4" name="Freeform 669">
                <a:extLst>
                  <a:ext uri="{FF2B5EF4-FFF2-40B4-BE49-F238E27FC236}">
                    <a16:creationId xmlns="" xmlns:a16="http://schemas.microsoft.com/office/drawing/2014/main" id="{B26129FC-03E9-47DC-832B-20E15362EF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1275" y="754063"/>
                <a:ext cx="327025" cy="414337"/>
              </a:xfrm>
              <a:custGeom>
                <a:avLst/>
                <a:gdLst>
                  <a:gd name="T0" fmla="*/ 31 w 162"/>
                  <a:gd name="T1" fmla="*/ 173 h 206"/>
                  <a:gd name="T2" fmla="*/ 14 w 162"/>
                  <a:gd name="T3" fmla="*/ 192 h 206"/>
                  <a:gd name="T4" fmla="*/ 0 w 162"/>
                  <a:gd name="T5" fmla="*/ 198 h 206"/>
                  <a:gd name="T6" fmla="*/ 22 w 162"/>
                  <a:gd name="T7" fmla="*/ 195 h 206"/>
                  <a:gd name="T8" fmla="*/ 70 w 162"/>
                  <a:gd name="T9" fmla="*/ 137 h 206"/>
                  <a:gd name="T10" fmla="*/ 74 w 162"/>
                  <a:gd name="T11" fmla="*/ 137 h 206"/>
                  <a:gd name="T12" fmla="*/ 76 w 162"/>
                  <a:gd name="T13" fmla="*/ 140 h 206"/>
                  <a:gd name="T14" fmla="*/ 93 w 162"/>
                  <a:gd name="T15" fmla="*/ 162 h 206"/>
                  <a:gd name="T16" fmla="*/ 122 w 162"/>
                  <a:gd name="T17" fmla="*/ 200 h 206"/>
                  <a:gd name="T18" fmla="*/ 161 w 162"/>
                  <a:gd name="T19" fmla="*/ 199 h 206"/>
                  <a:gd name="T20" fmla="*/ 154 w 162"/>
                  <a:gd name="T21" fmla="*/ 190 h 206"/>
                  <a:gd name="T22" fmla="*/ 142 w 162"/>
                  <a:gd name="T23" fmla="*/ 183 h 206"/>
                  <a:gd name="T24" fmla="*/ 121 w 162"/>
                  <a:gd name="T25" fmla="*/ 171 h 206"/>
                  <a:gd name="T26" fmla="*/ 95 w 162"/>
                  <a:gd name="T27" fmla="*/ 143 h 206"/>
                  <a:gd name="T28" fmla="*/ 90 w 162"/>
                  <a:gd name="T29" fmla="*/ 133 h 206"/>
                  <a:gd name="T30" fmla="*/ 83 w 162"/>
                  <a:gd name="T31" fmla="*/ 129 h 206"/>
                  <a:gd name="T32" fmla="*/ 74 w 162"/>
                  <a:gd name="T33" fmla="*/ 130 h 206"/>
                  <a:gd name="T34" fmla="*/ 94 w 162"/>
                  <a:gd name="T35" fmla="*/ 87 h 206"/>
                  <a:gd name="T36" fmla="*/ 130 w 162"/>
                  <a:gd name="T37" fmla="*/ 67 h 206"/>
                  <a:gd name="T38" fmla="*/ 123 w 162"/>
                  <a:gd name="T39" fmla="*/ 60 h 206"/>
                  <a:gd name="T40" fmla="*/ 107 w 162"/>
                  <a:gd name="T41" fmla="*/ 59 h 206"/>
                  <a:gd name="T42" fmla="*/ 101 w 162"/>
                  <a:gd name="T43" fmla="*/ 61 h 206"/>
                  <a:gd name="T44" fmla="*/ 94 w 162"/>
                  <a:gd name="T45" fmla="*/ 55 h 206"/>
                  <a:gd name="T46" fmla="*/ 94 w 162"/>
                  <a:gd name="T47" fmla="*/ 2 h 206"/>
                  <a:gd name="T48" fmla="*/ 83 w 162"/>
                  <a:gd name="T49" fmla="*/ 5 h 206"/>
                  <a:gd name="T50" fmla="*/ 77 w 162"/>
                  <a:gd name="T51" fmla="*/ 13 h 206"/>
                  <a:gd name="T52" fmla="*/ 76 w 162"/>
                  <a:gd name="T53" fmla="*/ 27 h 206"/>
                  <a:gd name="T54" fmla="*/ 73 w 162"/>
                  <a:gd name="T55" fmla="*/ 59 h 206"/>
                  <a:gd name="T56" fmla="*/ 46 w 162"/>
                  <a:gd name="T57" fmla="*/ 83 h 206"/>
                  <a:gd name="T58" fmla="*/ 26 w 162"/>
                  <a:gd name="T59" fmla="*/ 93 h 206"/>
                  <a:gd name="T60" fmla="*/ 18 w 162"/>
                  <a:gd name="T61" fmla="*/ 101 h 206"/>
                  <a:gd name="T62" fmla="*/ 23 w 162"/>
                  <a:gd name="T63" fmla="*/ 104 h 206"/>
                  <a:gd name="T64" fmla="*/ 54 w 162"/>
                  <a:gd name="T65" fmla="*/ 106 h 206"/>
                  <a:gd name="T66" fmla="*/ 57 w 162"/>
                  <a:gd name="T67" fmla="*/ 122 h 206"/>
                  <a:gd name="T68" fmla="*/ 44 w 162"/>
                  <a:gd name="T69" fmla="*/ 147 h 206"/>
                  <a:gd name="T70" fmla="*/ 38 w 162"/>
                  <a:gd name="T71" fmla="*/ 158 h 2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162" h="206">
                    <a:moveTo>
                      <a:pt x="33" y="169"/>
                    </a:moveTo>
                    <a:cubicBezTo>
                      <a:pt x="31" y="173"/>
                      <a:pt x="31" y="173"/>
                      <a:pt x="31" y="173"/>
                    </a:cubicBezTo>
                    <a:cubicBezTo>
                      <a:pt x="29" y="176"/>
                      <a:pt x="29" y="176"/>
                      <a:pt x="29" y="176"/>
                    </a:cubicBezTo>
                    <a:cubicBezTo>
                      <a:pt x="27" y="178"/>
                      <a:pt x="15" y="191"/>
                      <a:pt x="14" y="192"/>
                    </a:cubicBezTo>
                    <a:cubicBezTo>
                      <a:pt x="13" y="193"/>
                      <a:pt x="12" y="193"/>
                      <a:pt x="7" y="194"/>
                    </a:cubicBezTo>
                    <a:cubicBezTo>
                      <a:pt x="1" y="196"/>
                      <a:pt x="0" y="198"/>
                      <a:pt x="0" y="198"/>
                    </a:cubicBezTo>
                    <a:cubicBezTo>
                      <a:pt x="10" y="203"/>
                      <a:pt x="16" y="199"/>
                      <a:pt x="16" y="199"/>
                    </a:cubicBezTo>
                    <a:cubicBezTo>
                      <a:pt x="19" y="199"/>
                      <a:pt x="22" y="195"/>
                      <a:pt x="22" y="195"/>
                    </a:cubicBezTo>
                    <a:cubicBezTo>
                      <a:pt x="35" y="188"/>
                      <a:pt x="50" y="174"/>
                      <a:pt x="57" y="164"/>
                    </a:cubicBezTo>
                    <a:cubicBezTo>
                      <a:pt x="63" y="154"/>
                      <a:pt x="70" y="137"/>
                      <a:pt x="70" y="137"/>
                    </a:cubicBezTo>
                    <a:cubicBezTo>
                      <a:pt x="72" y="135"/>
                      <a:pt x="72" y="135"/>
                      <a:pt x="72" y="135"/>
                    </a:cubicBezTo>
                    <a:cubicBezTo>
                      <a:pt x="74" y="137"/>
                      <a:pt x="74" y="137"/>
                      <a:pt x="74" y="137"/>
                    </a:cubicBezTo>
                    <a:cubicBezTo>
                      <a:pt x="75" y="138"/>
                      <a:pt x="75" y="138"/>
                      <a:pt x="75" y="138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80" y="144"/>
                      <a:pt x="80" y="144"/>
                      <a:pt x="80" y="144"/>
                    </a:cubicBezTo>
                    <a:cubicBezTo>
                      <a:pt x="93" y="162"/>
                      <a:pt x="93" y="162"/>
                      <a:pt x="93" y="162"/>
                    </a:cubicBezTo>
                    <a:cubicBezTo>
                      <a:pt x="100" y="173"/>
                      <a:pt x="100" y="173"/>
                      <a:pt x="100" y="173"/>
                    </a:cubicBezTo>
                    <a:cubicBezTo>
                      <a:pt x="107" y="187"/>
                      <a:pt x="116" y="194"/>
                      <a:pt x="122" y="200"/>
                    </a:cubicBezTo>
                    <a:cubicBezTo>
                      <a:pt x="127" y="205"/>
                      <a:pt x="152" y="206"/>
                      <a:pt x="157" y="204"/>
                    </a:cubicBezTo>
                    <a:cubicBezTo>
                      <a:pt x="162" y="202"/>
                      <a:pt x="161" y="199"/>
                      <a:pt x="161" y="199"/>
                    </a:cubicBezTo>
                    <a:cubicBezTo>
                      <a:pt x="159" y="194"/>
                      <a:pt x="159" y="194"/>
                      <a:pt x="159" y="194"/>
                    </a:cubicBezTo>
                    <a:cubicBezTo>
                      <a:pt x="154" y="190"/>
                      <a:pt x="154" y="190"/>
                      <a:pt x="154" y="190"/>
                    </a:cubicBezTo>
                    <a:cubicBezTo>
                      <a:pt x="147" y="185"/>
                      <a:pt x="147" y="185"/>
                      <a:pt x="147" y="185"/>
                    </a:cubicBezTo>
                    <a:cubicBezTo>
                      <a:pt x="142" y="183"/>
                      <a:pt x="142" y="183"/>
                      <a:pt x="142" y="183"/>
                    </a:cubicBezTo>
                    <a:cubicBezTo>
                      <a:pt x="136" y="180"/>
                      <a:pt x="136" y="180"/>
                      <a:pt x="136" y="180"/>
                    </a:cubicBezTo>
                    <a:cubicBezTo>
                      <a:pt x="121" y="171"/>
                      <a:pt x="121" y="171"/>
                      <a:pt x="121" y="171"/>
                    </a:cubicBezTo>
                    <a:cubicBezTo>
                      <a:pt x="121" y="171"/>
                      <a:pt x="107" y="158"/>
                      <a:pt x="106" y="157"/>
                    </a:cubicBezTo>
                    <a:cubicBezTo>
                      <a:pt x="104" y="155"/>
                      <a:pt x="95" y="143"/>
                      <a:pt x="95" y="143"/>
                    </a:cubicBezTo>
                    <a:cubicBezTo>
                      <a:pt x="93" y="138"/>
                      <a:pt x="93" y="138"/>
                      <a:pt x="93" y="138"/>
                    </a:cubicBezTo>
                    <a:cubicBezTo>
                      <a:pt x="90" y="133"/>
                      <a:pt x="90" y="133"/>
                      <a:pt x="90" y="133"/>
                    </a:cubicBezTo>
                    <a:cubicBezTo>
                      <a:pt x="87" y="130"/>
                      <a:pt x="87" y="130"/>
                      <a:pt x="87" y="130"/>
                    </a:cubicBezTo>
                    <a:cubicBezTo>
                      <a:pt x="83" y="129"/>
                      <a:pt x="83" y="129"/>
                      <a:pt x="83" y="129"/>
                    </a:cubicBezTo>
                    <a:cubicBezTo>
                      <a:pt x="78" y="129"/>
                      <a:pt x="78" y="129"/>
                      <a:pt x="78" y="129"/>
                    </a:cubicBezTo>
                    <a:cubicBezTo>
                      <a:pt x="76" y="131"/>
                      <a:pt x="74" y="130"/>
                      <a:pt x="74" y="130"/>
                    </a:cubicBezTo>
                    <a:cubicBezTo>
                      <a:pt x="72" y="128"/>
                      <a:pt x="85" y="100"/>
                      <a:pt x="87" y="94"/>
                    </a:cubicBezTo>
                    <a:cubicBezTo>
                      <a:pt x="90" y="87"/>
                      <a:pt x="94" y="87"/>
                      <a:pt x="94" y="87"/>
                    </a:cubicBezTo>
                    <a:cubicBezTo>
                      <a:pt x="94" y="87"/>
                      <a:pt x="99" y="87"/>
                      <a:pt x="114" y="82"/>
                    </a:cubicBezTo>
                    <a:cubicBezTo>
                      <a:pt x="129" y="77"/>
                      <a:pt x="130" y="67"/>
                      <a:pt x="130" y="67"/>
                    </a:cubicBezTo>
                    <a:cubicBezTo>
                      <a:pt x="128" y="63"/>
                      <a:pt x="128" y="63"/>
                      <a:pt x="128" y="63"/>
                    </a:cubicBezTo>
                    <a:cubicBezTo>
                      <a:pt x="123" y="60"/>
                      <a:pt x="123" y="60"/>
                      <a:pt x="123" y="60"/>
                    </a:cubicBezTo>
                    <a:cubicBezTo>
                      <a:pt x="114" y="60"/>
                      <a:pt x="114" y="60"/>
                      <a:pt x="114" y="60"/>
                    </a:cubicBezTo>
                    <a:cubicBezTo>
                      <a:pt x="107" y="59"/>
                      <a:pt x="107" y="59"/>
                      <a:pt x="107" y="59"/>
                    </a:cubicBezTo>
                    <a:cubicBezTo>
                      <a:pt x="102" y="61"/>
                      <a:pt x="102" y="61"/>
                      <a:pt x="102" y="61"/>
                    </a:cubicBezTo>
                    <a:cubicBezTo>
                      <a:pt x="101" y="61"/>
                      <a:pt x="101" y="61"/>
                      <a:pt x="101" y="61"/>
                    </a:cubicBezTo>
                    <a:cubicBezTo>
                      <a:pt x="95" y="61"/>
                      <a:pt x="95" y="61"/>
                      <a:pt x="95" y="61"/>
                    </a:cubicBezTo>
                    <a:cubicBezTo>
                      <a:pt x="91" y="62"/>
                      <a:pt x="94" y="55"/>
                      <a:pt x="94" y="55"/>
                    </a:cubicBezTo>
                    <a:cubicBezTo>
                      <a:pt x="101" y="45"/>
                      <a:pt x="102" y="16"/>
                      <a:pt x="101" y="10"/>
                    </a:cubicBezTo>
                    <a:cubicBezTo>
                      <a:pt x="100" y="5"/>
                      <a:pt x="96" y="4"/>
                      <a:pt x="94" y="2"/>
                    </a:cubicBezTo>
                    <a:cubicBezTo>
                      <a:pt x="93" y="1"/>
                      <a:pt x="88" y="0"/>
                      <a:pt x="88" y="0"/>
                    </a:cubicBezTo>
                    <a:cubicBezTo>
                      <a:pt x="83" y="5"/>
                      <a:pt x="83" y="5"/>
                      <a:pt x="83" y="5"/>
                    </a:cubicBezTo>
                    <a:cubicBezTo>
                      <a:pt x="77" y="9"/>
                      <a:pt x="77" y="9"/>
                      <a:pt x="77" y="9"/>
                    </a:cubicBezTo>
                    <a:cubicBezTo>
                      <a:pt x="76" y="9"/>
                      <a:pt x="77" y="13"/>
                      <a:pt x="77" y="13"/>
                    </a:cubicBezTo>
                    <a:cubicBezTo>
                      <a:pt x="77" y="15"/>
                      <a:pt x="77" y="15"/>
                      <a:pt x="77" y="15"/>
                    </a:cubicBezTo>
                    <a:cubicBezTo>
                      <a:pt x="77" y="15"/>
                      <a:pt x="76" y="26"/>
                      <a:pt x="76" y="27"/>
                    </a:cubicBezTo>
                    <a:cubicBezTo>
                      <a:pt x="76" y="28"/>
                      <a:pt x="75" y="43"/>
                      <a:pt x="75" y="43"/>
                    </a:cubicBezTo>
                    <a:cubicBezTo>
                      <a:pt x="75" y="49"/>
                      <a:pt x="73" y="59"/>
                      <a:pt x="73" y="59"/>
                    </a:cubicBezTo>
                    <a:cubicBezTo>
                      <a:pt x="73" y="63"/>
                      <a:pt x="70" y="71"/>
                      <a:pt x="67" y="73"/>
                    </a:cubicBezTo>
                    <a:cubicBezTo>
                      <a:pt x="64" y="75"/>
                      <a:pt x="51" y="81"/>
                      <a:pt x="46" y="83"/>
                    </a:cubicBezTo>
                    <a:cubicBezTo>
                      <a:pt x="41" y="84"/>
                      <a:pt x="36" y="87"/>
                      <a:pt x="33" y="87"/>
                    </a:cubicBezTo>
                    <a:cubicBezTo>
                      <a:pt x="31" y="88"/>
                      <a:pt x="27" y="92"/>
                      <a:pt x="26" y="93"/>
                    </a:cubicBezTo>
                    <a:cubicBezTo>
                      <a:pt x="25" y="94"/>
                      <a:pt x="22" y="95"/>
                      <a:pt x="20" y="97"/>
                    </a:cubicBezTo>
                    <a:cubicBezTo>
                      <a:pt x="17" y="100"/>
                      <a:pt x="18" y="101"/>
                      <a:pt x="18" y="101"/>
                    </a:cubicBezTo>
                    <a:cubicBezTo>
                      <a:pt x="20" y="102"/>
                      <a:pt x="20" y="102"/>
                      <a:pt x="20" y="102"/>
                    </a:cubicBezTo>
                    <a:cubicBezTo>
                      <a:pt x="23" y="104"/>
                      <a:pt x="23" y="104"/>
                      <a:pt x="23" y="104"/>
                    </a:cubicBezTo>
                    <a:cubicBezTo>
                      <a:pt x="30" y="113"/>
                      <a:pt x="37" y="113"/>
                      <a:pt x="42" y="112"/>
                    </a:cubicBezTo>
                    <a:cubicBezTo>
                      <a:pt x="46" y="110"/>
                      <a:pt x="49" y="108"/>
                      <a:pt x="54" y="106"/>
                    </a:cubicBezTo>
                    <a:cubicBezTo>
                      <a:pt x="60" y="104"/>
                      <a:pt x="59" y="108"/>
                      <a:pt x="59" y="112"/>
                    </a:cubicBezTo>
                    <a:cubicBezTo>
                      <a:pt x="59" y="115"/>
                      <a:pt x="57" y="122"/>
                      <a:pt x="57" y="122"/>
                    </a:cubicBezTo>
                    <a:cubicBezTo>
                      <a:pt x="57" y="123"/>
                      <a:pt x="53" y="131"/>
                      <a:pt x="53" y="131"/>
                    </a:cubicBezTo>
                    <a:cubicBezTo>
                      <a:pt x="53" y="133"/>
                      <a:pt x="44" y="147"/>
                      <a:pt x="44" y="147"/>
                    </a:cubicBezTo>
                    <a:cubicBezTo>
                      <a:pt x="41" y="152"/>
                      <a:pt x="41" y="152"/>
                      <a:pt x="41" y="152"/>
                    </a:cubicBezTo>
                    <a:cubicBezTo>
                      <a:pt x="38" y="158"/>
                      <a:pt x="38" y="158"/>
                      <a:pt x="38" y="158"/>
                    </a:cubicBezTo>
                    <a:lnTo>
                      <a:pt x="33" y="16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350">
                  <a:latin typeface="+mn-lt"/>
                  <a:ea typeface="+mn-ea"/>
                </a:endParaRPr>
              </a:p>
            </p:txBody>
          </p:sp>
          <p:sp>
            <p:nvSpPr>
              <p:cNvPr id="5" name="Freeform 670">
                <a:extLst>
                  <a:ext uri="{FF2B5EF4-FFF2-40B4-BE49-F238E27FC236}">
                    <a16:creationId xmlns="" xmlns:a16="http://schemas.microsoft.com/office/drawing/2014/main" id="{2A294407-68D9-4F48-B6FB-9F18BC1073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49738" y="760413"/>
                <a:ext cx="314325" cy="414337"/>
              </a:xfrm>
              <a:custGeom>
                <a:avLst/>
                <a:gdLst>
                  <a:gd name="T0" fmla="*/ 78 w 156"/>
                  <a:gd name="T1" fmla="*/ 135 h 206"/>
                  <a:gd name="T2" fmla="*/ 67 w 156"/>
                  <a:gd name="T3" fmla="*/ 142 h 206"/>
                  <a:gd name="T4" fmla="*/ 53 w 156"/>
                  <a:gd name="T5" fmla="*/ 147 h 206"/>
                  <a:gd name="T6" fmla="*/ 51 w 156"/>
                  <a:gd name="T7" fmla="*/ 151 h 206"/>
                  <a:gd name="T8" fmla="*/ 77 w 156"/>
                  <a:gd name="T9" fmla="*/ 147 h 206"/>
                  <a:gd name="T10" fmla="*/ 85 w 156"/>
                  <a:gd name="T11" fmla="*/ 150 h 206"/>
                  <a:gd name="T12" fmla="*/ 84 w 156"/>
                  <a:gd name="T13" fmla="*/ 175 h 206"/>
                  <a:gd name="T14" fmla="*/ 38 w 156"/>
                  <a:gd name="T15" fmla="*/ 169 h 206"/>
                  <a:gd name="T16" fmla="*/ 30 w 156"/>
                  <a:gd name="T17" fmla="*/ 159 h 206"/>
                  <a:gd name="T18" fmla="*/ 18 w 156"/>
                  <a:gd name="T19" fmla="*/ 146 h 206"/>
                  <a:gd name="T20" fmla="*/ 19 w 156"/>
                  <a:gd name="T21" fmla="*/ 131 h 206"/>
                  <a:gd name="T22" fmla="*/ 37 w 156"/>
                  <a:gd name="T23" fmla="*/ 102 h 206"/>
                  <a:gd name="T24" fmla="*/ 14 w 156"/>
                  <a:gd name="T25" fmla="*/ 103 h 206"/>
                  <a:gd name="T26" fmla="*/ 13 w 156"/>
                  <a:gd name="T27" fmla="*/ 129 h 206"/>
                  <a:gd name="T28" fmla="*/ 9 w 156"/>
                  <a:gd name="T29" fmla="*/ 156 h 206"/>
                  <a:gd name="T30" fmla="*/ 8 w 156"/>
                  <a:gd name="T31" fmla="*/ 171 h 206"/>
                  <a:gd name="T32" fmla="*/ 3 w 156"/>
                  <a:gd name="T33" fmla="*/ 180 h 206"/>
                  <a:gd name="T34" fmla="*/ 62 w 156"/>
                  <a:gd name="T35" fmla="*/ 183 h 206"/>
                  <a:gd name="T36" fmla="*/ 121 w 156"/>
                  <a:gd name="T37" fmla="*/ 206 h 206"/>
                  <a:gd name="T38" fmla="*/ 151 w 156"/>
                  <a:gd name="T39" fmla="*/ 188 h 206"/>
                  <a:gd name="T40" fmla="*/ 106 w 156"/>
                  <a:gd name="T41" fmla="*/ 183 h 206"/>
                  <a:gd name="T42" fmla="*/ 97 w 156"/>
                  <a:gd name="T43" fmla="*/ 179 h 206"/>
                  <a:gd name="T44" fmla="*/ 100 w 156"/>
                  <a:gd name="T45" fmla="*/ 144 h 206"/>
                  <a:gd name="T46" fmla="*/ 114 w 156"/>
                  <a:gd name="T47" fmla="*/ 123 h 206"/>
                  <a:gd name="T48" fmla="*/ 102 w 156"/>
                  <a:gd name="T49" fmla="*/ 123 h 206"/>
                  <a:gd name="T50" fmla="*/ 104 w 156"/>
                  <a:gd name="T51" fmla="*/ 100 h 206"/>
                  <a:gd name="T52" fmla="*/ 118 w 156"/>
                  <a:gd name="T53" fmla="*/ 79 h 206"/>
                  <a:gd name="T54" fmla="*/ 101 w 156"/>
                  <a:gd name="T55" fmla="*/ 64 h 206"/>
                  <a:gd name="T56" fmla="*/ 95 w 156"/>
                  <a:gd name="T57" fmla="*/ 78 h 206"/>
                  <a:gd name="T58" fmla="*/ 77 w 156"/>
                  <a:gd name="T59" fmla="*/ 91 h 206"/>
                  <a:gd name="T60" fmla="*/ 127 w 156"/>
                  <a:gd name="T61" fmla="*/ 36 h 206"/>
                  <a:gd name="T62" fmla="*/ 113 w 156"/>
                  <a:gd name="T63" fmla="*/ 18 h 206"/>
                  <a:gd name="T64" fmla="*/ 108 w 156"/>
                  <a:gd name="T65" fmla="*/ 6 h 206"/>
                  <a:gd name="T66" fmla="*/ 98 w 156"/>
                  <a:gd name="T67" fmla="*/ 0 h 206"/>
                  <a:gd name="T68" fmla="*/ 89 w 156"/>
                  <a:gd name="T69" fmla="*/ 22 h 206"/>
                  <a:gd name="T70" fmla="*/ 64 w 156"/>
                  <a:gd name="T71" fmla="*/ 40 h 206"/>
                  <a:gd name="T72" fmla="*/ 52 w 156"/>
                  <a:gd name="T73" fmla="*/ 55 h 206"/>
                  <a:gd name="T74" fmla="*/ 67 w 156"/>
                  <a:gd name="T75" fmla="*/ 60 h 206"/>
                  <a:gd name="T76" fmla="*/ 70 w 156"/>
                  <a:gd name="T77" fmla="*/ 65 h 206"/>
                  <a:gd name="T78" fmla="*/ 62 w 156"/>
                  <a:gd name="T79" fmla="*/ 81 h 206"/>
                  <a:gd name="T80" fmla="*/ 55 w 156"/>
                  <a:gd name="T81" fmla="*/ 100 h 206"/>
                  <a:gd name="T82" fmla="*/ 68 w 156"/>
                  <a:gd name="T83" fmla="*/ 114 h 206"/>
                  <a:gd name="T84" fmla="*/ 87 w 156"/>
                  <a:gd name="T85" fmla="*/ 104 h 206"/>
                  <a:gd name="T86" fmla="*/ 88 w 156"/>
                  <a:gd name="T87" fmla="*/ 119 h 2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56" h="206">
                    <a:moveTo>
                      <a:pt x="88" y="127"/>
                    </a:moveTo>
                    <a:cubicBezTo>
                      <a:pt x="86" y="131"/>
                      <a:pt x="86" y="131"/>
                      <a:pt x="86" y="131"/>
                    </a:cubicBezTo>
                    <a:cubicBezTo>
                      <a:pt x="78" y="135"/>
                      <a:pt x="78" y="135"/>
                      <a:pt x="78" y="135"/>
                    </a:cubicBezTo>
                    <a:cubicBezTo>
                      <a:pt x="75" y="137"/>
                      <a:pt x="75" y="137"/>
                      <a:pt x="75" y="137"/>
                    </a:cubicBezTo>
                    <a:cubicBezTo>
                      <a:pt x="70" y="139"/>
                      <a:pt x="70" y="139"/>
                      <a:pt x="70" y="139"/>
                    </a:cubicBezTo>
                    <a:cubicBezTo>
                      <a:pt x="70" y="139"/>
                      <a:pt x="67" y="141"/>
                      <a:pt x="67" y="142"/>
                    </a:cubicBezTo>
                    <a:cubicBezTo>
                      <a:pt x="66" y="142"/>
                      <a:pt x="62" y="144"/>
                      <a:pt x="62" y="144"/>
                    </a:cubicBezTo>
                    <a:cubicBezTo>
                      <a:pt x="62" y="145"/>
                      <a:pt x="57" y="147"/>
                      <a:pt x="57" y="147"/>
                    </a:cubicBezTo>
                    <a:cubicBezTo>
                      <a:pt x="53" y="147"/>
                      <a:pt x="53" y="147"/>
                      <a:pt x="53" y="147"/>
                    </a:cubicBezTo>
                    <a:cubicBezTo>
                      <a:pt x="53" y="147"/>
                      <a:pt x="51" y="146"/>
                      <a:pt x="51" y="147"/>
                    </a:cubicBezTo>
                    <a:cubicBezTo>
                      <a:pt x="50" y="148"/>
                      <a:pt x="50" y="150"/>
                      <a:pt x="50" y="150"/>
                    </a:cubicBezTo>
                    <a:cubicBezTo>
                      <a:pt x="51" y="151"/>
                      <a:pt x="51" y="151"/>
                      <a:pt x="51" y="151"/>
                    </a:cubicBezTo>
                    <a:cubicBezTo>
                      <a:pt x="54" y="152"/>
                      <a:pt x="61" y="152"/>
                      <a:pt x="61" y="152"/>
                    </a:cubicBezTo>
                    <a:cubicBezTo>
                      <a:pt x="63" y="153"/>
                      <a:pt x="66" y="152"/>
                      <a:pt x="67" y="152"/>
                    </a:cubicBezTo>
                    <a:cubicBezTo>
                      <a:pt x="68" y="152"/>
                      <a:pt x="76" y="148"/>
                      <a:pt x="77" y="147"/>
                    </a:cubicBezTo>
                    <a:cubicBezTo>
                      <a:pt x="79" y="147"/>
                      <a:pt x="80" y="146"/>
                      <a:pt x="82" y="146"/>
                    </a:cubicBezTo>
                    <a:cubicBezTo>
                      <a:pt x="84" y="146"/>
                      <a:pt x="84" y="147"/>
                      <a:pt x="85" y="147"/>
                    </a:cubicBezTo>
                    <a:cubicBezTo>
                      <a:pt x="85" y="148"/>
                      <a:pt x="85" y="150"/>
                      <a:pt x="85" y="150"/>
                    </a:cubicBezTo>
                    <a:cubicBezTo>
                      <a:pt x="85" y="153"/>
                      <a:pt x="85" y="153"/>
                      <a:pt x="85" y="153"/>
                    </a:cubicBezTo>
                    <a:cubicBezTo>
                      <a:pt x="86" y="154"/>
                      <a:pt x="83" y="168"/>
                      <a:pt x="83" y="168"/>
                    </a:cubicBezTo>
                    <a:cubicBezTo>
                      <a:pt x="83" y="171"/>
                      <a:pt x="81" y="174"/>
                      <a:pt x="84" y="175"/>
                    </a:cubicBezTo>
                    <a:cubicBezTo>
                      <a:pt x="87" y="176"/>
                      <a:pt x="87" y="179"/>
                      <a:pt x="87" y="179"/>
                    </a:cubicBezTo>
                    <a:cubicBezTo>
                      <a:pt x="85" y="182"/>
                      <a:pt x="76" y="180"/>
                      <a:pt x="71" y="177"/>
                    </a:cubicBezTo>
                    <a:cubicBezTo>
                      <a:pt x="65" y="174"/>
                      <a:pt x="39" y="169"/>
                      <a:pt x="38" y="169"/>
                    </a:cubicBezTo>
                    <a:cubicBezTo>
                      <a:pt x="36" y="169"/>
                      <a:pt x="35" y="166"/>
                      <a:pt x="35" y="166"/>
                    </a:cubicBezTo>
                    <a:cubicBezTo>
                      <a:pt x="33" y="162"/>
                      <a:pt x="33" y="162"/>
                      <a:pt x="33" y="162"/>
                    </a:cubicBezTo>
                    <a:cubicBezTo>
                      <a:pt x="30" y="159"/>
                      <a:pt x="30" y="159"/>
                      <a:pt x="30" y="159"/>
                    </a:cubicBezTo>
                    <a:cubicBezTo>
                      <a:pt x="26" y="156"/>
                      <a:pt x="26" y="156"/>
                      <a:pt x="26" y="156"/>
                    </a:cubicBezTo>
                    <a:cubicBezTo>
                      <a:pt x="25" y="156"/>
                      <a:pt x="20" y="149"/>
                      <a:pt x="19" y="149"/>
                    </a:cubicBezTo>
                    <a:cubicBezTo>
                      <a:pt x="19" y="148"/>
                      <a:pt x="18" y="146"/>
                      <a:pt x="18" y="146"/>
                    </a:cubicBezTo>
                    <a:cubicBezTo>
                      <a:pt x="17" y="143"/>
                      <a:pt x="17" y="143"/>
                      <a:pt x="17" y="143"/>
                    </a:cubicBezTo>
                    <a:cubicBezTo>
                      <a:pt x="17" y="139"/>
                      <a:pt x="17" y="139"/>
                      <a:pt x="17" y="139"/>
                    </a:cubicBezTo>
                    <a:cubicBezTo>
                      <a:pt x="17" y="139"/>
                      <a:pt x="18" y="133"/>
                      <a:pt x="19" y="131"/>
                    </a:cubicBezTo>
                    <a:cubicBezTo>
                      <a:pt x="20" y="128"/>
                      <a:pt x="23" y="122"/>
                      <a:pt x="23" y="122"/>
                    </a:cubicBezTo>
                    <a:cubicBezTo>
                      <a:pt x="26" y="114"/>
                      <a:pt x="31" y="114"/>
                      <a:pt x="33" y="112"/>
                    </a:cubicBezTo>
                    <a:cubicBezTo>
                      <a:pt x="35" y="110"/>
                      <a:pt x="37" y="107"/>
                      <a:pt x="37" y="102"/>
                    </a:cubicBezTo>
                    <a:cubicBezTo>
                      <a:pt x="37" y="97"/>
                      <a:pt x="32" y="95"/>
                      <a:pt x="29" y="94"/>
                    </a:cubicBezTo>
                    <a:cubicBezTo>
                      <a:pt x="27" y="93"/>
                      <a:pt x="18" y="92"/>
                      <a:pt x="15" y="95"/>
                    </a:cubicBezTo>
                    <a:cubicBezTo>
                      <a:pt x="12" y="98"/>
                      <a:pt x="14" y="103"/>
                      <a:pt x="14" y="103"/>
                    </a:cubicBezTo>
                    <a:cubicBezTo>
                      <a:pt x="14" y="105"/>
                      <a:pt x="16" y="109"/>
                      <a:pt x="16" y="109"/>
                    </a:cubicBezTo>
                    <a:cubicBezTo>
                      <a:pt x="20" y="110"/>
                      <a:pt x="18" y="114"/>
                      <a:pt x="18" y="114"/>
                    </a:cubicBezTo>
                    <a:cubicBezTo>
                      <a:pt x="18" y="115"/>
                      <a:pt x="16" y="125"/>
                      <a:pt x="13" y="129"/>
                    </a:cubicBezTo>
                    <a:cubicBezTo>
                      <a:pt x="10" y="133"/>
                      <a:pt x="9" y="136"/>
                      <a:pt x="8" y="138"/>
                    </a:cubicBezTo>
                    <a:cubicBezTo>
                      <a:pt x="7" y="140"/>
                      <a:pt x="7" y="146"/>
                      <a:pt x="7" y="146"/>
                    </a:cubicBezTo>
                    <a:cubicBezTo>
                      <a:pt x="6" y="148"/>
                      <a:pt x="8" y="155"/>
                      <a:pt x="9" y="156"/>
                    </a:cubicBezTo>
                    <a:cubicBezTo>
                      <a:pt x="11" y="157"/>
                      <a:pt x="12" y="160"/>
                      <a:pt x="14" y="165"/>
                    </a:cubicBezTo>
                    <a:cubicBezTo>
                      <a:pt x="17" y="169"/>
                      <a:pt x="11" y="170"/>
                      <a:pt x="11" y="170"/>
                    </a:cubicBezTo>
                    <a:cubicBezTo>
                      <a:pt x="8" y="171"/>
                      <a:pt x="8" y="171"/>
                      <a:pt x="8" y="171"/>
                    </a:cubicBezTo>
                    <a:cubicBezTo>
                      <a:pt x="7" y="171"/>
                      <a:pt x="7" y="171"/>
                      <a:pt x="7" y="171"/>
                    </a:cubicBezTo>
                    <a:cubicBezTo>
                      <a:pt x="6" y="172"/>
                      <a:pt x="4" y="172"/>
                      <a:pt x="2" y="175"/>
                    </a:cubicBezTo>
                    <a:cubicBezTo>
                      <a:pt x="0" y="178"/>
                      <a:pt x="1" y="180"/>
                      <a:pt x="3" y="180"/>
                    </a:cubicBezTo>
                    <a:cubicBezTo>
                      <a:pt x="5" y="180"/>
                      <a:pt x="10" y="181"/>
                      <a:pt x="15" y="179"/>
                    </a:cubicBezTo>
                    <a:cubicBezTo>
                      <a:pt x="21" y="177"/>
                      <a:pt x="32" y="176"/>
                      <a:pt x="43" y="178"/>
                    </a:cubicBezTo>
                    <a:cubicBezTo>
                      <a:pt x="55" y="179"/>
                      <a:pt x="62" y="183"/>
                      <a:pt x="62" y="183"/>
                    </a:cubicBezTo>
                    <a:cubicBezTo>
                      <a:pt x="63" y="183"/>
                      <a:pt x="77" y="192"/>
                      <a:pt x="84" y="195"/>
                    </a:cubicBezTo>
                    <a:cubicBezTo>
                      <a:pt x="92" y="199"/>
                      <a:pt x="103" y="204"/>
                      <a:pt x="107" y="205"/>
                    </a:cubicBezTo>
                    <a:cubicBezTo>
                      <a:pt x="111" y="206"/>
                      <a:pt x="119" y="206"/>
                      <a:pt x="121" y="206"/>
                    </a:cubicBezTo>
                    <a:cubicBezTo>
                      <a:pt x="123" y="206"/>
                      <a:pt x="136" y="205"/>
                      <a:pt x="136" y="205"/>
                    </a:cubicBezTo>
                    <a:cubicBezTo>
                      <a:pt x="150" y="204"/>
                      <a:pt x="153" y="201"/>
                      <a:pt x="154" y="195"/>
                    </a:cubicBezTo>
                    <a:cubicBezTo>
                      <a:pt x="156" y="190"/>
                      <a:pt x="151" y="188"/>
                      <a:pt x="151" y="188"/>
                    </a:cubicBezTo>
                    <a:cubicBezTo>
                      <a:pt x="151" y="188"/>
                      <a:pt x="142" y="186"/>
                      <a:pt x="140" y="186"/>
                    </a:cubicBezTo>
                    <a:cubicBezTo>
                      <a:pt x="137" y="186"/>
                      <a:pt x="127" y="185"/>
                      <a:pt x="125" y="185"/>
                    </a:cubicBezTo>
                    <a:cubicBezTo>
                      <a:pt x="124" y="185"/>
                      <a:pt x="106" y="183"/>
                      <a:pt x="106" y="183"/>
                    </a:cubicBezTo>
                    <a:cubicBezTo>
                      <a:pt x="97" y="182"/>
                      <a:pt x="97" y="182"/>
                      <a:pt x="97" y="182"/>
                    </a:cubicBezTo>
                    <a:cubicBezTo>
                      <a:pt x="96" y="181"/>
                      <a:pt x="96" y="181"/>
                      <a:pt x="96" y="181"/>
                    </a:cubicBezTo>
                    <a:cubicBezTo>
                      <a:pt x="96" y="181"/>
                      <a:pt x="95" y="179"/>
                      <a:pt x="97" y="179"/>
                    </a:cubicBezTo>
                    <a:cubicBezTo>
                      <a:pt x="98" y="179"/>
                      <a:pt x="100" y="175"/>
                      <a:pt x="100" y="175"/>
                    </a:cubicBezTo>
                    <a:cubicBezTo>
                      <a:pt x="100" y="175"/>
                      <a:pt x="100" y="164"/>
                      <a:pt x="100" y="163"/>
                    </a:cubicBezTo>
                    <a:cubicBezTo>
                      <a:pt x="100" y="162"/>
                      <a:pt x="99" y="149"/>
                      <a:pt x="100" y="144"/>
                    </a:cubicBezTo>
                    <a:cubicBezTo>
                      <a:pt x="100" y="139"/>
                      <a:pt x="105" y="138"/>
                      <a:pt x="105" y="138"/>
                    </a:cubicBezTo>
                    <a:cubicBezTo>
                      <a:pt x="106" y="137"/>
                      <a:pt x="111" y="139"/>
                      <a:pt x="115" y="134"/>
                    </a:cubicBezTo>
                    <a:cubicBezTo>
                      <a:pt x="118" y="128"/>
                      <a:pt x="114" y="123"/>
                      <a:pt x="114" y="123"/>
                    </a:cubicBezTo>
                    <a:cubicBezTo>
                      <a:pt x="114" y="123"/>
                      <a:pt x="111" y="122"/>
                      <a:pt x="109" y="122"/>
                    </a:cubicBezTo>
                    <a:cubicBezTo>
                      <a:pt x="108" y="122"/>
                      <a:pt x="105" y="122"/>
                      <a:pt x="105" y="122"/>
                    </a:cubicBezTo>
                    <a:cubicBezTo>
                      <a:pt x="105" y="122"/>
                      <a:pt x="104" y="123"/>
                      <a:pt x="102" y="123"/>
                    </a:cubicBezTo>
                    <a:cubicBezTo>
                      <a:pt x="101" y="123"/>
                      <a:pt x="101" y="121"/>
                      <a:pt x="101" y="121"/>
                    </a:cubicBezTo>
                    <a:cubicBezTo>
                      <a:pt x="101" y="120"/>
                      <a:pt x="103" y="107"/>
                      <a:pt x="103" y="107"/>
                    </a:cubicBezTo>
                    <a:cubicBezTo>
                      <a:pt x="104" y="100"/>
                      <a:pt x="104" y="100"/>
                      <a:pt x="104" y="100"/>
                    </a:cubicBezTo>
                    <a:cubicBezTo>
                      <a:pt x="106" y="94"/>
                      <a:pt x="106" y="94"/>
                      <a:pt x="106" y="94"/>
                    </a:cubicBezTo>
                    <a:cubicBezTo>
                      <a:pt x="107" y="91"/>
                      <a:pt x="109" y="90"/>
                      <a:pt x="115" y="85"/>
                    </a:cubicBezTo>
                    <a:cubicBezTo>
                      <a:pt x="121" y="81"/>
                      <a:pt x="118" y="79"/>
                      <a:pt x="118" y="79"/>
                    </a:cubicBezTo>
                    <a:cubicBezTo>
                      <a:pt x="117" y="78"/>
                      <a:pt x="111" y="78"/>
                      <a:pt x="110" y="78"/>
                    </a:cubicBezTo>
                    <a:cubicBezTo>
                      <a:pt x="109" y="78"/>
                      <a:pt x="108" y="74"/>
                      <a:pt x="108" y="71"/>
                    </a:cubicBezTo>
                    <a:cubicBezTo>
                      <a:pt x="108" y="69"/>
                      <a:pt x="105" y="65"/>
                      <a:pt x="101" y="64"/>
                    </a:cubicBezTo>
                    <a:cubicBezTo>
                      <a:pt x="98" y="63"/>
                      <a:pt x="97" y="66"/>
                      <a:pt x="97" y="66"/>
                    </a:cubicBezTo>
                    <a:cubicBezTo>
                      <a:pt x="97" y="66"/>
                      <a:pt x="96" y="69"/>
                      <a:pt x="96" y="71"/>
                    </a:cubicBezTo>
                    <a:cubicBezTo>
                      <a:pt x="96" y="72"/>
                      <a:pt x="95" y="78"/>
                      <a:pt x="95" y="78"/>
                    </a:cubicBezTo>
                    <a:cubicBezTo>
                      <a:pt x="95" y="83"/>
                      <a:pt x="89" y="86"/>
                      <a:pt x="89" y="86"/>
                    </a:cubicBezTo>
                    <a:cubicBezTo>
                      <a:pt x="84" y="89"/>
                      <a:pt x="84" y="89"/>
                      <a:pt x="84" y="89"/>
                    </a:cubicBezTo>
                    <a:cubicBezTo>
                      <a:pt x="78" y="94"/>
                      <a:pt x="77" y="91"/>
                      <a:pt x="77" y="91"/>
                    </a:cubicBezTo>
                    <a:cubicBezTo>
                      <a:pt x="76" y="84"/>
                      <a:pt x="90" y="60"/>
                      <a:pt x="92" y="57"/>
                    </a:cubicBezTo>
                    <a:cubicBezTo>
                      <a:pt x="94" y="54"/>
                      <a:pt x="97" y="46"/>
                      <a:pt x="109" y="43"/>
                    </a:cubicBezTo>
                    <a:cubicBezTo>
                      <a:pt x="121" y="39"/>
                      <a:pt x="121" y="42"/>
                      <a:pt x="127" y="36"/>
                    </a:cubicBezTo>
                    <a:cubicBezTo>
                      <a:pt x="134" y="31"/>
                      <a:pt x="133" y="29"/>
                      <a:pt x="133" y="25"/>
                    </a:cubicBezTo>
                    <a:cubicBezTo>
                      <a:pt x="133" y="22"/>
                      <a:pt x="128" y="21"/>
                      <a:pt x="125" y="18"/>
                    </a:cubicBezTo>
                    <a:cubicBezTo>
                      <a:pt x="123" y="16"/>
                      <a:pt x="113" y="18"/>
                      <a:pt x="113" y="18"/>
                    </a:cubicBezTo>
                    <a:cubicBezTo>
                      <a:pt x="109" y="20"/>
                      <a:pt x="109" y="16"/>
                      <a:pt x="109" y="16"/>
                    </a:cubicBezTo>
                    <a:cubicBezTo>
                      <a:pt x="109" y="16"/>
                      <a:pt x="109" y="13"/>
                      <a:pt x="109" y="12"/>
                    </a:cubicBezTo>
                    <a:cubicBezTo>
                      <a:pt x="109" y="11"/>
                      <a:pt x="108" y="6"/>
                      <a:pt x="108" y="6"/>
                    </a:cubicBezTo>
                    <a:cubicBezTo>
                      <a:pt x="105" y="2"/>
                      <a:pt x="105" y="2"/>
                      <a:pt x="105" y="2"/>
                    </a:cubicBezTo>
                    <a:cubicBezTo>
                      <a:pt x="105" y="2"/>
                      <a:pt x="103" y="0"/>
                      <a:pt x="102" y="0"/>
                    </a:cubicBezTo>
                    <a:cubicBezTo>
                      <a:pt x="101" y="0"/>
                      <a:pt x="98" y="0"/>
                      <a:pt x="98" y="0"/>
                    </a:cubicBezTo>
                    <a:cubicBezTo>
                      <a:pt x="93" y="0"/>
                      <a:pt x="91" y="4"/>
                      <a:pt x="91" y="4"/>
                    </a:cubicBezTo>
                    <a:cubicBezTo>
                      <a:pt x="91" y="5"/>
                      <a:pt x="90" y="14"/>
                      <a:pt x="90" y="14"/>
                    </a:cubicBezTo>
                    <a:cubicBezTo>
                      <a:pt x="89" y="15"/>
                      <a:pt x="89" y="17"/>
                      <a:pt x="89" y="22"/>
                    </a:cubicBezTo>
                    <a:cubicBezTo>
                      <a:pt x="88" y="28"/>
                      <a:pt x="85" y="28"/>
                      <a:pt x="84" y="30"/>
                    </a:cubicBezTo>
                    <a:cubicBezTo>
                      <a:pt x="82" y="31"/>
                      <a:pt x="74" y="34"/>
                      <a:pt x="74" y="34"/>
                    </a:cubicBezTo>
                    <a:cubicBezTo>
                      <a:pt x="73" y="35"/>
                      <a:pt x="64" y="40"/>
                      <a:pt x="64" y="40"/>
                    </a:cubicBezTo>
                    <a:cubicBezTo>
                      <a:pt x="64" y="40"/>
                      <a:pt x="58" y="42"/>
                      <a:pt x="57" y="43"/>
                    </a:cubicBezTo>
                    <a:cubicBezTo>
                      <a:pt x="56" y="45"/>
                      <a:pt x="52" y="47"/>
                      <a:pt x="51" y="50"/>
                    </a:cubicBezTo>
                    <a:cubicBezTo>
                      <a:pt x="50" y="52"/>
                      <a:pt x="52" y="55"/>
                      <a:pt x="52" y="55"/>
                    </a:cubicBezTo>
                    <a:cubicBezTo>
                      <a:pt x="52" y="55"/>
                      <a:pt x="53" y="59"/>
                      <a:pt x="55" y="60"/>
                    </a:cubicBezTo>
                    <a:cubicBezTo>
                      <a:pt x="57" y="62"/>
                      <a:pt x="60" y="63"/>
                      <a:pt x="61" y="63"/>
                    </a:cubicBezTo>
                    <a:cubicBezTo>
                      <a:pt x="61" y="63"/>
                      <a:pt x="66" y="60"/>
                      <a:pt x="67" y="60"/>
                    </a:cubicBezTo>
                    <a:cubicBezTo>
                      <a:pt x="67" y="60"/>
                      <a:pt x="70" y="59"/>
                      <a:pt x="72" y="60"/>
                    </a:cubicBezTo>
                    <a:cubicBezTo>
                      <a:pt x="73" y="62"/>
                      <a:pt x="71" y="64"/>
                      <a:pt x="71" y="64"/>
                    </a:cubicBezTo>
                    <a:cubicBezTo>
                      <a:pt x="70" y="65"/>
                      <a:pt x="70" y="65"/>
                      <a:pt x="70" y="65"/>
                    </a:cubicBezTo>
                    <a:cubicBezTo>
                      <a:pt x="69" y="68"/>
                      <a:pt x="69" y="68"/>
                      <a:pt x="69" y="68"/>
                    </a:cubicBezTo>
                    <a:cubicBezTo>
                      <a:pt x="66" y="73"/>
                      <a:pt x="66" y="73"/>
                      <a:pt x="66" y="73"/>
                    </a:cubicBezTo>
                    <a:cubicBezTo>
                      <a:pt x="62" y="81"/>
                      <a:pt x="62" y="81"/>
                      <a:pt x="62" y="81"/>
                    </a:cubicBezTo>
                    <a:cubicBezTo>
                      <a:pt x="60" y="85"/>
                      <a:pt x="60" y="85"/>
                      <a:pt x="60" y="85"/>
                    </a:cubicBezTo>
                    <a:cubicBezTo>
                      <a:pt x="58" y="92"/>
                      <a:pt x="58" y="92"/>
                      <a:pt x="58" y="92"/>
                    </a:cubicBezTo>
                    <a:cubicBezTo>
                      <a:pt x="58" y="92"/>
                      <a:pt x="55" y="98"/>
                      <a:pt x="55" y="100"/>
                    </a:cubicBezTo>
                    <a:cubicBezTo>
                      <a:pt x="55" y="102"/>
                      <a:pt x="56" y="108"/>
                      <a:pt x="56" y="108"/>
                    </a:cubicBezTo>
                    <a:cubicBezTo>
                      <a:pt x="56" y="108"/>
                      <a:pt x="58" y="109"/>
                      <a:pt x="58" y="110"/>
                    </a:cubicBezTo>
                    <a:cubicBezTo>
                      <a:pt x="59" y="111"/>
                      <a:pt x="65" y="114"/>
                      <a:pt x="68" y="114"/>
                    </a:cubicBezTo>
                    <a:cubicBezTo>
                      <a:pt x="72" y="114"/>
                      <a:pt x="73" y="114"/>
                      <a:pt x="74" y="114"/>
                    </a:cubicBezTo>
                    <a:cubicBezTo>
                      <a:pt x="76" y="114"/>
                      <a:pt x="77" y="112"/>
                      <a:pt x="77" y="112"/>
                    </a:cubicBezTo>
                    <a:cubicBezTo>
                      <a:pt x="77" y="112"/>
                      <a:pt x="83" y="106"/>
                      <a:pt x="87" y="104"/>
                    </a:cubicBezTo>
                    <a:cubicBezTo>
                      <a:pt x="91" y="103"/>
                      <a:pt x="89" y="107"/>
                      <a:pt x="89" y="107"/>
                    </a:cubicBezTo>
                    <a:cubicBezTo>
                      <a:pt x="89" y="107"/>
                      <a:pt x="89" y="110"/>
                      <a:pt x="89" y="111"/>
                    </a:cubicBezTo>
                    <a:cubicBezTo>
                      <a:pt x="89" y="111"/>
                      <a:pt x="88" y="119"/>
                      <a:pt x="88" y="119"/>
                    </a:cubicBezTo>
                    <a:cubicBezTo>
                      <a:pt x="88" y="127"/>
                      <a:pt x="88" y="127"/>
                      <a:pt x="88" y="127"/>
                    </a:cubicBezTo>
                    <a:cubicBezTo>
                      <a:pt x="87" y="128"/>
                      <a:pt x="87" y="128"/>
                      <a:pt x="87" y="128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350">
                  <a:latin typeface="+mn-lt"/>
                  <a:ea typeface="+mn-ea"/>
                </a:endParaRPr>
              </a:p>
            </p:txBody>
          </p:sp>
          <p:sp>
            <p:nvSpPr>
              <p:cNvPr id="6" name="Freeform 671">
                <a:extLst>
                  <a:ext uri="{FF2B5EF4-FFF2-40B4-BE49-F238E27FC236}">
                    <a16:creationId xmlns="" xmlns:a16="http://schemas.microsoft.com/office/drawing/2014/main" id="{AE5C35F4-41D7-4DC2-B1A8-3A5A16590A7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649788" y="847725"/>
                <a:ext cx="128587" cy="295275"/>
              </a:xfrm>
              <a:custGeom>
                <a:avLst/>
                <a:gdLst>
                  <a:gd name="T0" fmla="*/ 62 w 64"/>
                  <a:gd name="T1" fmla="*/ 75 h 146"/>
                  <a:gd name="T2" fmla="*/ 27 w 64"/>
                  <a:gd name="T3" fmla="*/ 129 h 146"/>
                  <a:gd name="T4" fmla="*/ 22 w 64"/>
                  <a:gd name="T5" fmla="*/ 131 h 146"/>
                  <a:gd name="T6" fmla="*/ 23 w 64"/>
                  <a:gd name="T7" fmla="*/ 116 h 146"/>
                  <a:gd name="T8" fmla="*/ 37 w 64"/>
                  <a:gd name="T9" fmla="*/ 88 h 146"/>
                  <a:gd name="T10" fmla="*/ 39 w 64"/>
                  <a:gd name="T11" fmla="*/ 69 h 146"/>
                  <a:gd name="T12" fmla="*/ 36 w 64"/>
                  <a:gd name="T13" fmla="*/ 64 h 146"/>
                  <a:gd name="T14" fmla="*/ 47 w 64"/>
                  <a:gd name="T15" fmla="*/ 27 h 146"/>
                  <a:gd name="T16" fmla="*/ 58 w 64"/>
                  <a:gd name="T17" fmla="*/ 14 h 146"/>
                  <a:gd name="T18" fmla="*/ 56 w 64"/>
                  <a:gd name="T19" fmla="*/ 2 h 146"/>
                  <a:gd name="T20" fmla="*/ 46 w 64"/>
                  <a:gd name="T21" fmla="*/ 3 h 146"/>
                  <a:gd name="T22" fmla="*/ 34 w 64"/>
                  <a:gd name="T23" fmla="*/ 8 h 146"/>
                  <a:gd name="T24" fmla="*/ 22 w 64"/>
                  <a:gd name="T25" fmla="*/ 13 h 146"/>
                  <a:gd name="T26" fmla="*/ 13 w 64"/>
                  <a:gd name="T27" fmla="*/ 19 h 146"/>
                  <a:gd name="T28" fmla="*/ 9 w 64"/>
                  <a:gd name="T29" fmla="*/ 26 h 146"/>
                  <a:gd name="T30" fmla="*/ 11 w 64"/>
                  <a:gd name="T31" fmla="*/ 27 h 146"/>
                  <a:gd name="T32" fmla="*/ 16 w 64"/>
                  <a:gd name="T33" fmla="*/ 31 h 146"/>
                  <a:gd name="T34" fmla="*/ 33 w 64"/>
                  <a:gd name="T35" fmla="*/ 28 h 146"/>
                  <a:gd name="T36" fmla="*/ 36 w 64"/>
                  <a:gd name="T37" fmla="*/ 29 h 146"/>
                  <a:gd name="T38" fmla="*/ 27 w 64"/>
                  <a:gd name="T39" fmla="*/ 61 h 146"/>
                  <a:gd name="T40" fmla="*/ 5 w 64"/>
                  <a:gd name="T41" fmla="*/ 67 h 146"/>
                  <a:gd name="T42" fmla="*/ 1 w 64"/>
                  <a:gd name="T43" fmla="*/ 88 h 146"/>
                  <a:gd name="T44" fmla="*/ 17 w 64"/>
                  <a:gd name="T45" fmla="*/ 94 h 146"/>
                  <a:gd name="T46" fmla="*/ 28 w 64"/>
                  <a:gd name="T47" fmla="*/ 85 h 146"/>
                  <a:gd name="T48" fmla="*/ 10 w 64"/>
                  <a:gd name="T49" fmla="*/ 134 h 146"/>
                  <a:gd name="T50" fmla="*/ 10 w 64"/>
                  <a:gd name="T51" fmla="*/ 138 h 146"/>
                  <a:gd name="T52" fmla="*/ 11 w 64"/>
                  <a:gd name="T53" fmla="*/ 142 h 146"/>
                  <a:gd name="T54" fmla="*/ 16 w 64"/>
                  <a:gd name="T55" fmla="*/ 145 h 146"/>
                  <a:gd name="T56" fmla="*/ 19 w 64"/>
                  <a:gd name="T57" fmla="*/ 146 h 146"/>
                  <a:gd name="T58" fmla="*/ 30 w 64"/>
                  <a:gd name="T59" fmla="*/ 140 h 146"/>
                  <a:gd name="T60" fmla="*/ 38 w 64"/>
                  <a:gd name="T61" fmla="*/ 125 h 146"/>
                  <a:gd name="T62" fmla="*/ 64 w 64"/>
                  <a:gd name="T63" fmla="*/ 76 h 146"/>
                  <a:gd name="T64" fmla="*/ 62 w 64"/>
                  <a:gd name="T65" fmla="*/ 75 h 146"/>
                  <a:gd name="T66" fmla="*/ 22 w 64"/>
                  <a:gd name="T67" fmla="*/ 78 h 146"/>
                  <a:gd name="T68" fmla="*/ 10 w 64"/>
                  <a:gd name="T69" fmla="*/ 84 h 146"/>
                  <a:gd name="T70" fmla="*/ 13 w 64"/>
                  <a:gd name="T71" fmla="*/ 73 h 146"/>
                  <a:gd name="T72" fmla="*/ 25 w 64"/>
                  <a:gd name="T73" fmla="*/ 68 h 146"/>
                  <a:gd name="T74" fmla="*/ 22 w 64"/>
                  <a:gd name="T75" fmla="*/ 78 h 1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64" h="146">
                    <a:moveTo>
                      <a:pt x="62" y="75"/>
                    </a:moveTo>
                    <a:cubicBezTo>
                      <a:pt x="60" y="77"/>
                      <a:pt x="28" y="127"/>
                      <a:pt x="27" y="129"/>
                    </a:cubicBezTo>
                    <a:cubicBezTo>
                      <a:pt x="25" y="131"/>
                      <a:pt x="23" y="132"/>
                      <a:pt x="22" y="131"/>
                    </a:cubicBezTo>
                    <a:cubicBezTo>
                      <a:pt x="19" y="128"/>
                      <a:pt x="22" y="119"/>
                      <a:pt x="23" y="116"/>
                    </a:cubicBezTo>
                    <a:cubicBezTo>
                      <a:pt x="24" y="111"/>
                      <a:pt x="35" y="93"/>
                      <a:pt x="37" y="88"/>
                    </a:cubicBezTo>
                    <a:cubicBezTo>
                      <a:pt x="40" y="80"/>
                      <a:pt x="39" y="72"/>
                      <a:pt x="39" y="69"/>
                    </a:cubicBezTo>
                    <a:cubicBezTo>
                      <a:pt x="38" y="67"/>
                      <a:pt x="36" y="64"/>
                      <a:pt x="36" y="64"/>
                    </a:cubicBezTo>
                    <a:cubicBezTo>
                      <a:pt x="37" y="55"/>
                      <a:pt x="43" y="35"/>
                      <a:pt x="47" y="27"/>
                    </a:cubicBezTo>
                    <a:cubicBezTo>
                      <a:pt x="51" y="19"/>
                      <a:pt x="55" y="19"/>
                      <a:pt x="58" y="14"/>
                    </a:cubicBezTo>
                    <a:cubicBezTo>
                      <a:pt x="61" y="8"/>
                      <a:pt x="59" y="5"/>
                      <a:pt x="56" y="2"/>
                    </a:cubicBezTo>
                    <a:cubicBezTo>
                      <a:pt x="53" y="0"/>
                      <a:pt x="46" y="2"/>
                      <a:pt x="46" y="3"/>
                    </a:cubicBezTo>
                    <a:cubicBezTo>
                      <a:pt x="45" y="4"/>
                      <a:pt x="34" y="8"/>
                      <a:pt x="34" y="8"/>
                    </a:cubicBezTo>
                    <a:cubicBezTo>
                      <a:pt x="33" y="10"/>
                      <a:pt x="23" y="12"/>
                      <a:pt x="22" y="13"/>
                    </a:cubicBezTo>
                    <a:cubicBezTo>
                      <a:pt x="21" y="14"/>
                      <a:pt x="16" y="16"/>
                      <a:pt x="13" y="19"/>
                    </a:cubicBezTo>
                    <a:cubicBezTo>
                      <a:pt x="10" y="22"/>
                      <a:pt x="9" y="26"/>
                      <a:pt x="9" y="26"/>
                    </a:cubicBezTo>
                    <a:cubicBezTo>
                      <a:pt x="11" y="27"/>
                      <a:pt x="11" y="27"/>
                      <a:pt x="11" y="27"/>
                    </a:cubicBezTo>
                    <a:cubicBezTo>
                      <a:pt x="11" y="29"/>
                      <a:pt x="16" y="31"/>
                      <a:pt x="16" y="31"/>
                    </a:cubicBezTo>
                    <a:cubicBezTo>
                      <a:pt x="23" y="34"/>
                      <a:pt x="31" y="31"/>
                      <a:pt x="33" y="28"/>
                    </a:cubicBezTo>
                    <a:cubicBezTo>
                      <a:pt x="35" y="26"/>
                      <a:pt x="36" y="29"/>
                      <a:pt x="36" y="29"/>
                    </a:cubicBezTo>
                    <a:cubicBezTo>
                      <a:pt x="36" y="29"/>
                      <a:pt x="31" y="63"/>
                      <a:pt x="27" y="61"/>
                    </a:cubicBezTo>
                    <a:cubicBezTo>
                      <a:pt x="23" y="60"/>
                      <a:pt x="10" y="60"/>
                      <a:pt x="5" y="67"/>
                    </a:cubicBezTo>
                    <a:cubicBezTo>
                      <a:pt x="1" y="74"/>
                      <a:pt x="0" y="83"/>
                      <a:pt x="1" y="88"/>
                    </a:cubicBezTo>
                    <a:cubicBezTo>
                      <a:pt x="3" y="92"/>
                      <a:pt x="11" y="97"/>
                      <a:pt x="17" y="94"/>
                    </a:cubicBezTo>
                    <a:cubicBezTo>
                      <a:pt x="23" y="92"/>
                      <a:pt x="28" y="85"/>
                      <a:pt x="28" y="85"/>
                    </a:cubicBezTo>
                    <a:cubicBezTo>
                      <a:pt x="10" y="134"/>
                      <a:pt x="10" y="134"/>
                      <a:pt x="10" y="134"/>
                    </a:cubicBezTo>
                    <a:cubicBezTo>
                      <a:pt x="10" y="134"/>
                      <a:pt x="9" y="136"/>
                      <a:pt x="10" y="138"/>
                    </a:cubicBezTo>
                    <a:cubicBezTo>
                      <a:pt x="10" y="139"/>
                      <a:pt x="11" y="141"/>
                      <a:pt x="11" y="142"/>
                    </a:cubicBezTo>
                    <a:cubicBezTo>
                      <a:pt x="12" y="143"/>
                      <a:pt x="14" y="144"/>
                      <a:pt x="16" y="145"/>
                    </a:cubicBezTo>
                    <a:cubicBezTo>
                      <a:pt x="17" y="146"/>
                      <a:pt x="19" y="146"/>
                      <a:pt x="19" y="146"/>
                    </a:cubicBezTo>
                    <a:cubicBezTo>
                      <a:pt x="23" y="146"/>
                      <a:pt x="27" y="144"/>
                      <a:pt x="30" y="140"/>
                    </a:cubicBezTo>
                    <a:cubicBezTo>
                      <a:pt x="33" y="136"/>
                      <a:pt x="35" y="130"/>
                      <a:pt x="38" y="125"/>
                    </a:cubicBezTo>
                    <a:cubicBezTo>
                      <a:pt x="43" y="115"/>
                      <a:pt x="64" y="76"/>
                      <a:pt x="64" y="76"/>
                    </a:cubicBezTo>
                    <a:cubicBezTo>
                      <a:pt x="64" y="72"/>
                      <a:pt x="62" y="75"/>
                      <a:pt x="62" y="75"/>
                    </a:cubicBezTo>
                    <a:close/>
                    <a:moveTo>
                      <a:pt x="22" y="78"/>
                    </a:moveTo>
                    <a:cubicBezTo>
                      <a:pt x="17" y="83"/>
                      <a:pt x="14" y="89"/>
                      <a:pt x="10" y="84"/>
                    </a:cubicBezTo>
                    <a:cubicBezTo>
                      <a:pt x="10" y="84"/>
                      <a:pt x="8" y="78"/>
                      <a:pt x="13" y="73"/>
                    </a:cubicBezTo>
                    <a:cubicBezTo>
                      <a:pt x="18" y="69"/>
                      <a:pt x="22" y="67"/>
                      <a:pt x="25" y="68"/>
                    </a:cubicBezTo>
                    <a:cubicBezTo>
                      <a:pt x="27" y="69"/>
                      <a:pt x="27" y="73"/>
                      <a:pt x="22" y="7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350">
                  <a:latin typeface="+mn-lt"/>
                  <a:ea typeface="+mn-ea"/>
                </a:endParaRPr>
              </a:p>
            </p:txBody>
          </p:sp>
          <p:sp>
            <p:nvSpPr>
              <p:cNvPr id="7" name="Freeform 672">
                <a:extLst>
                  <a:ext uri="{FF2B5EF4-FFF2-40B4-BE49-F238E27FC236}">
                    <a16:creationId xmlns="" xmlns:a16="http://schemas.microsoft.com/office/drawing/2014/main" id="{D700F927-BA4D-4A3B-BF3F-40FA58AE798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67263" y="779463"/>
                <a:ext cx="179387" cy="357187"/>
              </a:xfrm>
              <a:custGeom>
                <a:avLst/>
                <a:gdLst>
                  <a:gd name="T0" fmla="*/ 23 w 89"/>
                  <a:gd name="T1" fmla="*/ 130 h 177"/>
                  <a:gd name="T2" fmla="*/ 21 w 89"/>
                  <a:gd name="T3" fmla="*/ 137 h 177"/>
                  <a:gd name="T4" fmla="*/ 28 w 89"/>
                  <a:gd name="T5" fmla="*/ 143 h 177"/>
                  <a:gd name="T6" fmla="*/ 27 w 89"/>
                  <a:gd name="T7" fmla="*/ 158 h 177"/>
                  <a:gd name="T8" fmla="*/ 10 w 89"/>
                  <a:gd name="T9" fmla="*/ 163 h 177"/>
                  <a:gd name="T10" fmla="*/ 1 w 89"/>
                  <a:gd name="T11" fmla="*/ 166 h 177"/>
                  <a:gd name="T12" fmla="*/ 6 w 89"/>
                  <a:gd name="T13" fmla="*/ 174 h 177"/>
                  <a:gd name="T14" fmla="*/ 19 w 89"/>
                  <a:gd name="T15" fmla="*/ 176 h 177"/>
                  <a:gd name="T16" fmla="*/ 64 w 89"/>
                  <a:gd name="T17" fmla="*/ 173 h 177"/>
                  <a:gd name="T18" fmla="*/ 86 w 89"/>
                  <a:gd name="T19" fmla="*/ 167 h 177"/>
                  <a:gd name="T20" fmla="*/ 81 w 89"/>
                  <a:gd name="T21" fmla="*/ 155 h 177"/>
                  <a:gd name="T22" fmla="*/ 41 w 89"/>
                  <a:gd name="T23" fmla="*/ 147 h 177"/>
                  <a:gd name="T24" fmla="*/ 61 w 89"/>
                  <a:gd name="T25" fmla="*/ 129 h 177"/>
                  <a:gd name="T26" fmla="*/ 66 w 89"/>
                  <a:gd name="T27" fmla="*/ 116 h 177"/>
                  <a:gd name="T28" fmla="*/ 54 w 89"/>
                  <a:gd name="T29" fmla="*/ 117 h 177"/>
                  <a:gd name="T30" fmla="*/ 46 w 89"/>
                  <a:gd name="T31" fmla="*/ 117 h 177"/>
                  <a:gd name="T32" fmla="*/ 47 w 89"/>
                  <a:gd name="T33" fmla="*/ 97 h 177"/>
                  <a:gd name="T34" fmla="*/ 86 w 89"/>
                  <a:gd name="T35" fmla="*/ 27 h 177"/>
                  <a:gd name="T36" fmla="*/ 42 w 89"/>
                  <a:gd name="T37" fmla="*/ 17 h 177"/>
                  <a:gd name="T38" fmla="*/ 21 w 89"/>
                  <a:gd name="T39" fmla="*/ 42 h 177"/>
                  <a:gd name="T40" fmla="*/ 30 w 89"/>
                  <a:gd name="T41" fmla="*/ 41 h 177"/>
                  <a:gd name="T42" fmla="*/ 43 w 89"/>
                  <a:gd name="T43" fmla="*/ 31 h 177"/>
                  <a:gd name="T44" fmla="*/ 68 w 89"/>
                  <a:gd name="T45" fmla="*/ 21 h 177"/>
                  <a:gd name="T46" fmla="*/ 79 w 89"/>
                  <a:gd name="T47" fmla="*/ 26 h 177"/>
                  <a:gd name="T48" fmla="*/ 74 w 89"/>
                  <a:gd name="T49" fmla="*/ 51 h 177"/>
                  <a:gd name="T50" fmla="*/ 53 w 89"/>
                  <a:gd name="T51" fmla="*/ 74 h 177"/>
                  <a:gd name="T52" fmla="*/ 55 w 89"/>
                  <a:gd name="T53" fmla="*/ 69 h 177"/>
                  <a:gd name="T54" fmla="*/ 63 w 89"/>
                  <a:gd name="T55" fmla="*/ 57 h 177"/>
                  <a:gd name="T56" fmla="*/ 68 w 89"/>
                  <a:gd name="T57" fmla="*/ 51 h 177"/>
                  <a:gd name="T58" fmla="*/ 65 w 89"/>
                  <a:gd name="T59" fmla="*/ 44 h 177"/>
                  <a:gd name="T60" fmla="*/ 60 w 89"/>
                  <a:gd name="T61" fmla="*/ 41 h 177"/>
                  <a:gd name="T62" fmla="*/ 54 w 89"/>
                  <a:gd name="T63" fmla="*/ 37 h 177"/>
                  <a:gd name="T64" fmla="*/ 46 w 89"/>
                  <a:gd name="T65" fmla="*/ 41 h 177"/>
                  <a:gd name="T66" fmla="*/ 32 w 89"/>
                  <a:gd name="T67" fmla="*/ 58 h 177"/>
                  <a:gd name="T68" fmla="*/ 39 w 89"/>
                  <a:gd name="T69" fmla="*/ 69 h 177"/>
                  <a:gd name="T70" fmla="*/ 42 w 89"/>
                  <a:gd name="T71" fmla="*/ 77 h 177"/>
                  <a:gd name="T72" fmla="*/ 38 w 89"/>
                  <a:gd name="T73" fmla="*/ 82 h 177"/>
                  <a:gd name="T74" fmla="*/ 33 w 89"/>
                  <a:gd name="T75" fmla="*/ 86 h 177"/>
                  <a:gd name="T76" fmla="*/ 28 w 89"/>
                  <a:gd name="T77" fmla="*/ 88 h 177"/>
                  <a:gd name="T78" fmla="*/ 24 w 89"/>
                  <a:gd name="T79" fmla="*/ 89 h 177"/>
                  <a:gd name="T80" fmla="*/ 24 w 89"/>
                  <a:gd name="T81" fmla="*/ 83 h 177"/>
                  <a:gd name="T82" fmla="*/ 25 w 89"/>
                  <a:gd name="T83" fmla="*/ 72 h 177"/>
                  <a:gd name="T84" fmla="*/ 24 w 89"/>
                  <a:gd name="T85" fmla="*/ 62 h 177"/>
                  <a:gd name="T86" fmla="*/ 7 w 89"/>
                  <a:gd name="T87" fmla="*/ 69 h 177"/>
                  <a:gd name="T88" fmla="*/ 6 w 89"/>
                  <a:gd name="T89" fmla="*/ 96 h 177"/>
                  <a:gd name="T90" fmla="*/ 15 w 89"/>
                  <a:gd name="T91" fmla="*/ 103 h 177"/>
                  <a:gd name="T92" fmla="*/ 23 w 89"/>
                  <a:gd name="T93" fmla="*/ 98 h 177"/>
                  <a:gd name="T94" fmla="*/ 32 w 89"/>
                  <a:gd name="T95" fmla="*/ 103 h 177"/>
                  <a:gd name="T96" fmla="*/ 38 w 89"/>
                  <a:gd name="T97" fmla="*/ 103 h 177"/>
                  <a:gd name="T98" fmla="*/ 36 w 89"/>
                  <a:gd name="T99" fmla="*/ 120 h 177"/>
                  <a:gd name="T100" fmla="*/ 29 w 89"/>
                  <a:gd name="T101" fmla="*/ 128 h 1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89" h="177">
                    <a:moveTo>
                      <a:pt x="29" y="128"/>
                    </a:moveTo>
                    <a:cubicBezTo>
                      <a:pt x="29" y="128"/>
                      <a:pt x="26" y="130"/>
                      <a:pt x="23" y="130"/>
                    </a:cubicBezTo>
                    <a:cubicBezTo>
                      <a:pt x="19" y="130"/>
                      <a:pt x="20" y="132"/>
                      <a:pt x="19" y="132"/>
                    </a:cubicBezTo>
                    <a:cubicBezTo>
                      <a:pt x="21" y="137"/>
                      <a:pt x="21" y="137"/>
                      <a:pt x="21" y="137"/>
                    </a:cubicBezTo>
                    <a:cubicBezTo>
                      <a:pt x="21" y="138"/>
                      <a:pt x="25" y="140"/>
                      <a:pt x="26" y="140"/>
                    </a:cubicBezTo>
                    <a:cubicBezTo>
                      <a:pt x="27" y="140"/>
                      <a:pt x="28" y="143"/>
                      <a:pt x="28" y="143"/>
                    </a:cubicBezTo>
                    <a:cubicBezTo>
                      <a:pt x="29" y="146"/>
                      <a:pt x="28" y="152"/>
                      <a:pt x="28" y="153"/>
                    </a:cubicBezTo>
                    <a:cubicBezTo>
                      <a:pt x="28" y="155"/>
                      <a:pt x="27" y="158"/>
                      <a:pt x="27" y="158"/>
                    </a:cubicBezTo>
                    <a:cubicBezTo>
                      <a:pt x="27" y="158"/>
                      <a:pt x="20" y="160"/>
                      <a:pt x="20" y="160"/>
                    </a:cubicBezTo>
                    <a:cubicBezTo>
                      <a:pt x="19" y="160"/>
                      <a:pt x="10" y="163"/>
                      <a:pt x="10" y="163"/>
                    </a:cubicBezTo>
                    <a:cubicBezTo>
                      <a:pt x="4" y="165"/>
                      <a:pt x="4" y="165"/>
                      <a:pt x="4" y="165"/>
                    </a:cubicBezTo>
                    <a:cubicBezTo>
                      <a:pt x="3" y="165"/>
                      <a:pt x="2" y="165"/>
                      <a:pt x="1" y="166"/>
                    </a:cubicBezTo>
                    <a:cubicBezTo>
                      <a:pt x="0" y="168"/>
                      <a:pt x="2" y="170"/>
                      <a:pt x="2" y="170"/>
                    </a:cubicBezTo>
                    <a:cubicBezTo>
                      <a:pt x="2" y="170"/>
                      <a:pt x="5" y="173"/>
                      <a:pt x="6" y="174"/>
                    </a:cubicBezTo>
                    <a:cubicBezTo>
                      <a:pt x="7" y="175"/>
                      <a:pt x="11" y="177"/>
                      <a:pt x="12" y="177"/>
                    </a:cubicBezTo>
                    <a:cubicBezTo>
                      <a:pt x="13" y="177"/>
                      <a:pt x="17" y="177"/>
                      <a:pt x="19" y="176"/>
                    </a:cubicBezTo>
                    <a:cubicBezTo>
                      <a:pt x="20" y="176"/>
                      <a:pt x="31" y="174"/>
                      <a:pt x="40" y="172"/>
                    </a:cubicBezTo>
                    <a:cubicBezTo>
                      <a:pt x="50" y="170"/>
                      <a:pt x="63" y="171"/>
                      <a:pt x="64" y="173"/>
                    </a:cubicBezTo>
                    <a:cubicBezTo>
                      <a:pt x="66" y="174"/>
                      <a:pt x="67" y="177"/>
                      <a:pt x="73" y="176"/>
                    </a:cubicBezTo>
                    <a:cubicBezTo>
                      <a:pt x="79" y="175"/>
                      <a:pt x="83" y="170"/>
                      <a:pt x="86" y="167"/>
                    </a:cubicBezTo>
                    <a:cubicBezTo>
                      <a:pt x="89" y="164"/>
                      <a:pt x="88" y="162"/>
                      <a:pt x="88" y="162"/>
                    </a:cubicBezTo>
                    <a:cubicBezTo>
                      <a:pt x="88" y="162"/>
                      <a:pt x="88" y="157"/>
                      <a:pt x="81" y="155"/>
                    </a:cubicBezTo>
                    <a:cubicBezTo>
                      <a:pt x="74" y="153"/>
                      <a:pt x="47" y="153"/>
                      <a:pt x="44" y="154"/>
                    </a:cubicBezTo>
                    <a:cubicBezTo>
                      <a:pt x="41" y="155"/>
                      <a:pt x="41" y="147"/>
                      <a:pt x="41" y="147"/>
                    </a:cubicBezTo>
                    <a:cubicBezTo>
                      <a:pt x="39" y="142"/>
                      <a:pt x="43" y="137"/>
                      <a:pt x="43" y="137"/>
                    </a:cubicBezTo>
                    <a:cubicBezTo>
                      <a:pt x="49" y="128"/>
                      <a:pt x="56" y="131"/>
                      <a:pt x="61" y="129"/>
                    </a:cubicBezTo>
                    <a:cubicBezTo>
                      <a:pt x="66" y="128"/>
                      <a:pt x="68" y="128"/>
                      <a:pt x="70" y="124"/>
                    </a:cubicBezTo>
                    <a:cubicBezTo>
                      <a:pt x="71" y="120"/>
                      <a:pt x="69" y="117"/>
                      <a:pt x="66" y="116"/>
                    </a:cubicBezTo>
                    <a:cubicBezTo>
                      <a:pt x="63" y="115"/>
                      <a:pt x="56" y="116"/>
                      <a:pt x="56" y="116"/>
                    </a:cubicBezTo>
                    <a:cubicBezTo>
                      <a:pt x="54" y="117"/>
                      <a:pt x="54" y="117"/>
                      <a:pt x="54" y="117"/>
                    </a:cubicBezTo>
                    <a:cubicBezTo>
                      <a:pt x="49" y="118"/>
                      <a:pt x="49" y="118"/>
                      <a:pt x="49" y="118"/>
                    </a:cubicBezTo>
                    <a:cubicBezTo>
                      <a:pt x="46" y="117"/>
                      <a:pt x="46" y="117"/>
                      <a:pt x="46" y="117"/>
                    </a:cubicBezTo>
                    <a:cubicBezTo>
                      <a:pt x="47" y="105"/>
                      <a:pt x="47" y="105"/>
                      <a:pt x="47" y="105"/>
                    </a:cubicBezTo>
                    <a:cubicBezTo>
                      <a:pt x="47" y="102"/>
                      <a:pt x="47" y="97"/>
                      <a:pt x="47" y="97"/>
                    </a:cubicBezTo>
                    <a:cubicBezTo>
                      <a:pt x="56" y="88"/>
                      <a:pt x="76" y="66"/>
                      <a:pt x="81" y="54"/>
                    </a:cubicBezTo>
                    <a:cubicBezTo>
                      <a:pt x="86" y="42"/>
                      <a:pt x="86" y="35"/>
                      <a:pt x="86" y="27"/>
                    </a:cubicBezTo>
                    <a:cubicBezTo>
                      <a:pt x="86" y="19"/>
                      <a:pt x="81" y="14"/>
                      <a:pt x="81" y="14"/>
                    </a:cubicBezTo>
                    <a:cubicBezTo>
                      <a:pt x="67" y="0"/>
                      <a:pt x="47" y="14"/>
                      <a:pt x="42" y="17"/>
                    </a:cubicBezTo>
                    <a:cubicBezTo>
                      <a:pt x="37" y="20"/>
                      <a:pt x="31" y="24"/>
                      <a:pt x="25" y="30"/>
                    </a:cubicBezTo>
                    <a:cubicBezTo>
                      <a:pt x="19" y="36"/>
                      <a:pt x="21" y="42"/>
                      <a:pt x="21" y="42"/>
                    </a:cubicBezTo>
                    <a:cubicBezTo>
                      <a:pt x="21" y="44"/>
                      <a:pt x="26" y="43"/>
                      <a:pt x="26" y="43"/>
                    </a:cubicBezTo>
                    <a:cubicBezTo>
                      <a:pt x="26" y="43"/>
                      <a:pt x="30" y="41"/>
                      <a:pt x="30" y="41"/>
                    </a:cubicBezTo>
                    <a:cubicBezTo>
                      <a:pt x="31" y="41"/>
                      <a:pt x="35" y="40"/>
                      <a:pt x="35" y="39"/>
                    </a:cubicBezTo>
                    <a:cubicBezTo>
                      <a:pt x="35" y="38"/>
                      <a:pt x="40" y="35"/>
                      <a:pt x="43" y="31"/>
                    </a:cubicBezTo>
                    <a:cubicBezTo>
                      <a:pt x="47" y="28"/>
                      <a:pt x="56" y="24"/>
                      <a:pt x="59" y="23"/>
                    </a:cubicBezTo>
                    <a:cubicBezTo>
                      <a:pt x="61" y="21"/>
                      <a:pt x="67" y="21"/>
                      <a:pt x="68" y="21"/>
                    </a:cubicBezTo>
                    <a:cubicBezTo>
                      <a:pt x="69" y="21"/>
                      <a:pt x="73" y="21"/>
                      <a:pt x="75" y="21"/>
                    </a:cubicBezTo>
                    <a:cubicBezTo>
                      <a:pt x="76" y="21"/>
                      <a:pt x="79" y="26"/>
                      <a:pt x="79" y="26"/>
                    </a:cubicBezTo>
                    <a:cubicBezTo>
                      <a:pt x="80" y="33"/>
                      <a:pt x="78" y="39"/>
                      <a:pt x="78" y="39"/>
                    </a:cubicBezTo>
                    <a:cubicBezTo>
                      <a:pt x="78" y="39"/>
                      <a:pt x="79" y="40"/>
                      <a:pt x="74" y="51"/>
                    </a:cubicBezTo>
                    <a:cubicBezTo>
                      <a:pt x="69" y="63"/>
                      <a:pt x="59" y="73"/>
                      <a:pt x="57" y="74"/>
                    </a:cubicBezTo>
                    <a:cubicBezTo>
                      <a:pt x="55" y="76"/>
                      <a:pt x="54" y="74"/>
                      <a:pt x="53" y="74"/>
                    </a:cubicBezTo>
                    <a:cubicBezTo>
                      <a:pt x="52" y="74"/>
                      <a:pt x="53" y="70"/>
                      <a:pt x="53" y="70"/>
                    </a:cubicBezTo>
                    <a:cubicBezTo>
                      <a:pt x="55" y="69"/>
                      <a:pt x="55" y="69"/>
                      <a:pt x="55" y="69"/>
                    </a:cubicBezTo>
                    <a:cubicBezTo>
                      <a:pt x="55" y="67"/>
                      <a:pt x="58" y="65"/>
                      <a:pt x="58" y="63"/>
                    </a:cubicBezTo>
                    <a:cubicBezTo>
                      <a:pt x="58" y="61"/>
                      <a:pt x="62" y="57"/>
                      <a:pt x="63" y="57"/>
                    </a:cubicBezTo>
                    <a:cubicBezTo>
                      <a:pt x="65" y="57"/>
                      <a:pt x="66" y="54"/>
                      <a:pt x="66" y="54"/>
                    </a:cubicBezTo>
                    <a:cubicBezTo>
                      <a:pt x="68" y="51"/>
                      <a:pt x="68" y="51"/>
                      <a:pt x="68" y="51"/>
                    </a:cubicBezTo>
                    <a:cubicBezTo>
                      <a:pt x="66" y="48"/>
                      <a:pt x="66" y="48"/>
                      <a:pt x="66" y="48"/>
                    </a:cubicBezTo>
                    <a:cubicBezTo>
                      <a:pt x="65" y="44"/>
                      <a:pt x="65" y="44"/>
                      <a:pt x="65" y="44"/>
                    </a:cubicBezTo>
                    <a:cubicBezTo>
                      <a:pt x="62" y="43"/>
                      <a:pt x="62" y="43"/>
                      <a:pt x="62" y="43"/>
                    </a:cubicBezTo>
                    <a:cubicBezTo>
                      <a:pt x="60" y="41"/>
                      <a:pt x="60" y="41"/>
                      <a:pt x="60" y="41"/>
                    </a:cubicBezTo>
                    <a:cubicBezTo>
                      <a:pt x="57" y="40"/>
                      <a:pt x="57" y="40"/>
                      <a:pt x="57" y="40"/>
                    </a:cubicBezTo>
                    <a:cubicBezTo>
                      <a:pt x="54" y="37"/>
                      <a:pt x="54" y="37"/>
                      <a:pt x="54" y="37"/>
                    </a:cubicBezTo>
                    <a:cubicBezTo>
                      <a:pt x="46" y="31"/>
                      <a:pt x="46" y="35"/>
                      <a:pt x="46" y="35"/>
                    </a:cubicBezTo>
                    <a:cubicBezTo>
                      <a:pt x="46" y="35"/>
                      <a:pt x="46" y="40"/>
                      <a:pt x="46" y="41"/>
                    </a:cubicBezTo>
                    <a:cubicBezTo>
                      <a:pt x="47" y="43"/>
                      <a:pt x="45" y="46"/>
                      <a:pt x="45" y="46"/>
                    </a:cubicBezTo>
                    <a:cubicBezTo>
                      <a:pt x="43" y="47"/>
                      <a:pt x="33" y="56"/>
                      <a:pt x="32" y="58"/>
                    </a:cubicBezTo>
                    <a:cubicBezTo>
                      <a:pt x="32" y="60"/>
                      <a:pt x="30" y="63"/>
                      <a:pt x="32" y="65"/>
                    </a:cubicBezTo>
                    <a:cubicBezTo>
                      <a:pt x="34" y="67"/>
                      <a:pt x="39" y="69"/>
                      <a:pt x="39" y="69"/>
                    </a:cubicBezTo>
                    <a:cubicBezTo>
                      <a:pt x="39" y="69"/>
                      <a:pt x="42" y="72"/>
                      <a:pt x="42" y="73"/>
                    </a:cubicBezTo>
                    <a:cubicBezTo>
                      <a:pt x="43" y="73"/>
                      <a:pt x="42" y="77"/>
                      <a:pt x="42" y="77"/>
                    </a:cubicBezTo>
                    <a:cubicBezTo>
                      <a:pt x="41" y="79"/>
                      <a:pt x="41" y="79"/>
                      <a:pt x="41" y="79"/>
                    </a:cubicBezTo>
                    <a:cubicBezTo>
                      <a:pt x="38" y="82"/>
                      <a:pt x="38" y="82"/>
                      <a:pt x="38" y="82"/>
                    </a:cubicBezTo>
                    <a:cubicBezTo>
                      <a:pt x="36" y="84"/>
                      <a:pt x="36" y="84"/>
                      <a:pt x="36" y="84"/>
                    </a:cubicBezTo>
                    <a:cubicBezTo>
                      <a:pt x="33" y="86"/>
                      <a:pt x="33" y="86"/>
                      <a:pt x="33" y="86"/>
                    </a:cubicBezTo>
                    <a:cubicBezTo>
                      <a:pt x="30" y="86"/>
                      <a:pt x="30" y="86"/>
                      <a:pt x="30" y="86"/>
                    </a:cubicBezTo>
                    <a:cubicBezTo>
                      <a:pt x="28" y="88"/>
                      <a:pt x="28" y="88"/>
                      <a:pt x="28" y="88"/>
                    </a:cubicBezTo>
                    <a:cubicBezTo>
                      <a:pt x="26" y="90"/>
                      <a:pt x="26" y="90"/>
                      <a:pt x="26" y="90"/>
                    </a:cubicBezTo>
                    <a:cubicBezTo>
                      <a:pt x="24" y="89"/>
                      <a:pt x="24" y="89"/>
                      <a:pt x="24" y="89"/>
                    </a:cubicBezTo>
                    <a:cubicBezTo>
                      <a:pt x="24" y="87"/>
                      <a:pt x="24" y="87"/>
                      <a:pt x="24" y="87"/>
                    </a:cubicBezTo>
                    <a:cubicBezTo>
                      <a:pt x="24" y="83"/>
                      <a:pt x="24" y="83"/>
                      <a:pt x="24" y="83"/>
                    </a:cubicBezTo>
                    <a:cubicBezTo>
                      <a:pt x="24" y="83"/>
                      <a:pt x="25" y="80"/>
                      <a:pt x="25" y="79"/>
                    </a:cubicBezTo>
                    <a:cubicBezTo>
                      <a:pt x="25" y="77"/>
                      <a:pt x="25" y="72"/>
                      <a:pt x="25" y="72"/>
                    </a:cubicBezTo>
                    <a:cubicBezTo>
                      <a:pt x="24" y="67"/>
                      <a:pt x="24" y="67"/>
                      <a:pt x="24" y="67"/>
                    </a:cubicBezTo>
                    <a:cubicBezTo>
                      <a:pt x="24" y="62"/>
                      <a:pt x="24" y="62"/>
                      <a:pt x="24" y="62"/>
                    </a:cubicBezTo>
                    <a:cubicBezTo>
                      <a:pt x="24" y="58"/>
                      <a:pt x="19" y="56"/>
                      <a:pt x="16" y="56"/>
                    </a:cubicBezTo>
                    <a:cubicBezTo>
                      <a:pt x="14" y="57"/>
                      <a:pt x="10" y="60"/>
                      <a:pt x="7" y="69"/>
                    </a:cubicBezTo>
                    <a:cubicBezTo>
                      <a:pt x="4" y="78"/>
                      <a:pt x="4" y="89"/>
                      <a:pt x="4" y="92"/>
                    </a:cubicBezTo>
                    <a:cubicBezTo>
                      <a:pt x="4" y="95"/>
                      <a:pt x="4" y="96"/>
                      <a:pt x="6" y="96"/>
                    </a:cubicBezTo>
                    <a:cubicBezTo>
                      <a:pt x="7" y="96"/>
                      <a:pt x="9" y="98"/>
                      <a:pt x="9" y="98"/>
                    </a:cubicBezTo>
                    <a:cubicBezTo>
                      <a:pt x="9" y="100"/>
                      <a:pt x="13" y="103"/>
                      <a:pt x="15" y="103"/>
                    </a:cubicBezTo>
                    <a:cubicBezTo>
                      <a:pt x="17" y="104"/>
                      <a:pt x="19" y="102"/>
                      <a:pt x="20" y="101"/>
                    </a:cubicBezTo>
                    <a:cubicBezTo>
                      <a:pt x="21" y="100"/>
                      <a:pt x="21" y="99"/>
                      <a:pt x="23" y="98"/>
                    </a:cubicBezTo>
                    <a:cubicBezTo>
                      <a:pt x="24" y="97"/>
                      <a:pt x="25" y="99"/>
                      <a:pt x="25" y="99"/>
                    </a:cubicBezTo>
                    <a:cubicBezTo>
                      <a:pt x="26" y="103"/>
                      <a:pt x="31" y="103"/>
                      <a:pt x="32" y="103"/>
                    </a:cubicBezTo>
                    <a:cubicBezTo>
                      <a:pt x="33" y="103"/>
                      <a:pt x="36" y="98"/>
                      <a:pt x="37" y="98"/>
                    </a:cubicBezTo>
                    <a:cubicBezTo>
                      <a:pt x="38" y="98"/>
                      <a:pt x="38" y="102"/>
                      <a:pt x="38" y="103"/>
                    </a:cubicBezTo>
                    <a:cubicBezTo>
                      <a:pt x="38" y="105"/>
                      <a:pt x="37" y="108"/>
                      <a:pt x="37" y="108"/>
                    </a:cubicBezTo>
                    <a:cubicBezTo>
                      <a:pt x="37" y="111"/>
                      <a:pt x="36" y="120"/>
                      <a:pt x="36" y="120"/>
                    </a:cubicBezTo>
                    <a:cubicBezTo>
                      <a:pt x="36" y="122"/>
                      <a:pt x="31" y="126"/>
                      <a:pt x="31" y="126"/>
                    </a:cubicBezTo>
                    <a:lnTo>
                      <a:pt x="29" y="12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350">
                  <a:latin typeface="+mn-lt"/>
                  <a:ea typeface="+mn-ea"/>
                </a:endParaRPr>
              </a:p>
            </p:txBody>
          </p:sp>
          <p:sp>
            <p:nvSpPr>
              <p:cNvPr id="8" name="Freeform 673">
                <a:extLst>
                  <a:ext uri="{FF2B5EF4-FFF2-40B4-BE49-F238E27FC236}">
                    <a16:creationId xmlns="" xmlns:a16="http://schemas.microsoft.com/office/drawing/2014/main" id="{8D876A69-223F-4028-9ADB-5607592E10B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43488" y="914400"/>
                <a:ext cx="261937" cy="192087"/>
              </a:xfrm>
              <a:custGeom>
                <a:avLst/>
                <a:gdLst>
                  <a:gd name="T0" fmla="*/ 39 w 130"/>
                  <a:gd name="T1" fmla="*/ 26 h 95"/>
                  <a:gd name="T2" fmla="*/ 41 w 130"/>
                  <a:gd name="T3" fmla="*/ 20 h 95"/>
                  <a:gd name="T4" fmla="*/ 63 w 130"/>
                  <a:gd name="T5" fmla="*/ 6 h 95"/>
                  <a:gd name="T6" fmla="*/ 86 w 130"/>
                  <a:gd name="T7" fmla="*/ 4 h 95"/>
                  <a:gd name="T8" fmla="*/ 97 w 130"/>
                  <a:gd name="T9" fmla="*/ 15 h 95"/>
                  <a:gd name="T10" fmla="*/ 84 w 130"/>
                  <a:gd name="T11" fmla="*/ 39 h 95"/>
                  <a:gd name="T12" fmla="*/ 71 w 130"/>
                  <a:gd name="T13" fmla="*/ 50 h 95"/>
                  <a:gd name="T14" fmla="*/ 70 w 130"/>
                  <a:gd name="T15" fmla="*/ 54 h 95"/>
                  <a:gd name="T16" fmla="*/ 82 w 130"/>
                  <a:gd name="T17" fmla="*/ 53 h 95"/>
                  <a:gd name="T18" fmla="*/ 99 w 130"/>
                  <a:gd name="T19" fmla="*/ 53 h 95"/>
                  <a:gd name="T20" fmla="*/ 118 w 130"/>
                  <a:gd name="T21" fmla="*/ 52 h 95"/>
                  <a:gd name="T22" fmla="*/ 124 w 130"/>
                  <a:gd name="T23" fmla="*/ 55 h 95"/>
                  <a:gd name="T24" fmla="*/ 130 w 130"/>
                  <a:gd name="T25" fmla="*/ 62 h 95"/>
                  <a:gd name="T26" fmla="*/ 126 w 130"/>
                  <a:gd name="T27" fmla="*/ 68 h 95"/>
                  <a:gd name="T28" fmla="*/ 118 w 130"/>
                  <a:gd name="T29" fmla="*/ 77 h 95"/>
                  <a:gd name="T30" fmla="*/ 109 w 130"/>
                  <a:gd name="T31" fmla="*/ 77 h 95"/>
                  <a:gd name="T32" fmla="*/ 19 w 130"/>
                  <a:gd name="T33" fmla="*/ 91 h 95"/>
                  <a:gd name="T34" fmla="*/ 8 w 130"/>
                  <a:gd name="T35" fmla="*/ 91 h 95"/>
                  <a:gd name="T36" fmla="*/ 1 w 130"/>
                  <a:gd name="T37" fmla="*/ 77 h 95"/>
                  <a:gd name="T38" fmla="*/ 10 w 130"/>
                  <a:gd name="T39" fmla="*/ 69 h 95"/>
                  <a:gd name="T40" fmla="*/ 48 w 130"/>
                  <a:gd name="T41" fmla="*/ 58 h 95"/>
                  <a:gd name="T42" fmla="*/ 53 w 130"/>
                  <a:gd name="T43" fmla="*/ 56 h 95"/>
                  <a:gd name="T44" fmla="*/ 74 w 130"/>
                  <a:gd name="T45" fmla="*/ 28 h 95"/>
                  <a:gd name="T46" fmla="*/ 68 w 130"/>
                  <a:gd name="T47" fmla="*/ 27 h 95"/>
                  <a:gd name="T48" fmla="*/ 62 w 130"/>
                  <a:gd name="T49" fmla="*/ 30 h 95"/>
                  <a:gd name="T50" fmla="*/ 58 w 130"/>
                  <a:gd name="T51" fmla="*/ 34 h 95"/>
                  <a:gd name="T52" fmla="*/ 45 w 130"/>
                  <a:gd name="T53" fmla="*/ 33 h 95"/>
                  <a:gd name="T54" fmla="*/ 42 w 130"/>
                  <a:gd name="T55" fmla="*/ 30 h 95"/>
                  <a:gd name="T56" fmla="*/ 39 w 130"/>
                  <a:gd name="T57" fmla="*/ 26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30" h="95">
                    <a:moveTo>
                      <a:pt x="39" y="26"/>
                    </a:moveTo>
                    <a:cubicBezTo>
                      <a:pt x="39" y="26"/>
                      <a:pt x="40" y="21"/>
                      <a:pt x="41" y="20"/>
                    </a:cubicBezTo>
                    <a:cubicBezTo>
                      <a:pt x="42" y="19"/>
                      <a:pt x="54" y="9"/>
                      <a:pt x="63" y="6"/>
                    </a:cubicBezTo>
                    <a:cubicBezTo>
                      <a:pt x="72" y="2"/>
                      <a:pt x="79" y="0"/>
                      <a:pt x="86" y="4"/>
                    </a:cubicBezTo>
                    <a:cubicBezTo>
                      <a:pt x="94" y="8"/>
                      <a:pt x="97" y="13"/>
                      <a:pt x="97" y="15"/>
                    </a:cubicBezTo>
                    <a:cubicBezTo>
                      <a:pt x="97" y="16"/>
                      <a:pt x="99" y="24"/>
                      <a:pt x="84" y="39"/>
                    </a:cubicBezTo>
                    <a:cubicBezTo>
                      <a:pt x="84" y="39"/>
                      <a:pt x="77" y="47"/>
                      <a:pt x="71" y="50"/>
                    </a:cubicBezTo>
                    <a:cubicBezTo>
                      <a:pt x="71" y="50"/>
                      <a:pt x="67" y="53"/>
                      <a:pt x="70" y="54"/>
                    </a:cubicBezTo>
                    <a:cubicBezTo>
                      <a:pt x="73" y="55"/>
                      <a:pt x="81" y="54"/>
                      <a:pt x="82" y="53"/>
                    </a:cubicBezTo>
                    <a:cubicBezTo>
                      <a:pt x="82" y="53"/>
                      <a:pt x="92" y="52"/>
                      <a:pt x="99" y="53"/>
                    </a:cubicBezTo>
                    <a:cubicBezTo>
                      <a:pt x="107" y="54"/>
                      <a:pt x="117" y="53"/>
                      <a:pt x="118" y="52"/>
                    </a:cubicBezTo>
                    <a:cubicBezTo>
                      <a:pt x="118" y="52"/>
                      <a:pt x="121" y="52"/>
                      <a:pt x="124" y="55"/>
                    </a:cubicBezTo>
                    <a:cubicBezTo>
                      <a:pt x="126" y="57"/>
                      <a:pt x="130" y="60"/>
                      <a:pt x="130" y="62"/>
                    </a:cubicBezTo>
                    <a:cubicBezTo>
                      <a:pt x="130" y="63"/>
                      <a:pt x="129" y="65"/>
                      <a:pt x="126" y="68"/>
                    </a:cubicBezTo>
                    <a:cubicBezTo>
                      <a:pt x="123" y="71"/>
                      <a:pt x="121" y="76"/>
                      <a:pt x="118" y="77"/>
                    </a:cubicBezTo>
                    <a:cubicBezTo>
                      <a:pt x="116" y="78"/>
                      <a:pt x="111" y="77"/>
                      <a:pt x="109" y="77"/>
                    </a:cubicBezTo>
                    <a:cubicBezTo>
                      <a:pt x="108" y="77"/>
                      <a:pt x="38" y="78"/>
                      <a:pt x="19" y="91"/>
                    </a:cubicBezTo>
                    <a:cubicBezTo>
                      <a:pt x="19" y="91"/>
                      <a:pt x="14" y="95"/>
                      <a:pt x="8" y="91"/>
                    </a:cubicBezTo>
                    <a:cubicBezTo>
                      <a:pt x="3" y="88"/>
                      <a:pt x="0" y="85"/>
                      <a:pt x="1" y="77"/>
                    </a:cubicBezTo>
                    <a:cubicBezTo>
                      <a:pt x="1" y="77"/>
                      <a:pt x="1" y="74"/>
                      <a:pt x="10" y="69"/>
                    </a:cubicBezTo>
                    <a:cubicBezTo>
                      <a:pt x="19" y="64"/>
                      <a:pt x="31" y="59"/>
                      <a:pt x="48" y="58"/>
                    </a:cubicBezTo>
                    <a:cubicBezTo>
                      <a:pt x="48" y="58"/>
                      <a:pt x="52" y="58"/>
                      <a:pt x="53" y="56"/>
                    </a:cubicBezTo>
                    <a:cubicBezTo>
                      <a:pt x="53" y="56"/>
                      <a:pt x="72" y="42"/>
                      <a:pt x="74" y="28"/>
                    </a:cubicBezTo>
                    <a:cubicBezTo>
                      <a:pt x="74" y="28"/>
                      <a:pt x="75" y="23"/>
                      <a:pt x="68" y="27"/>
                    </a:cubicBezTo>
                    <a:cubicBezTo>
                      <a:pt x="62" y="30"/>
                      <a:pt x="63" y="29"/>
                      <a:pt x="62" y="30"/>
                    </a:cubicBezTo>
                    <a:cubicBezTo>
                      <a:pt x="60" y="32"/>
                      <a:pt x="59" y="33"/>
                      <a:pt x="58" y="34"/>
                    </a:cubicBezTo>
                    <a:cubicBezTo>
                      <a:pt x="57" y="34"/>
                      <a:pt x="49" y="36"/>
                      <a:pt x="45" y="33"/>
                    </a:cubicBezTo>
                    <a:cubicBezTo>
                      <a:pt x="45" y="33"/>
                      <a:pt x="42" y="30"/>
                      <a:pt x="42" y="30"/>
                    </a:cubicBezTo>
                    <a:cubicBezTo>
                      <a:pt x="42" y="30"/>
                      <a:pt x="39" y="27"/>
                      <a:pt x="39" y="2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350">
                  <a:latin typeface="+mn-lt"/>
                  <a:ea typeface="+mn-ea"/>
                </a:endParaRPr>
              </a:p>
            </p:txBody>
          </p:sp>
          <p:sp>
            <p:nvSpPr>
              <p:cNvPr id="9" name="Freeform 674">
                <a:extLst>
                  <a:ext uri="{FF2B5EF4-FFF2-40B4-BE49-F238E27FC236}">
                    <a16:creationId xmlns="" xmlns:a16="http://schemas.microsoft.com/office/drawing/2014/main" id="{3CA8E5F7-3740-4136-92A0-E104E41CF28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59400" y="795338"/>
                <a:ext cx="320675" cy="376237"/>
              </a:xfrm>
              <a:custGeom>
                <a:avLst/>
                <a:gdLst>
                  <a:gd name="T0" fmla="*/ 89 w 159"/>
                  <a:gd name="T1" fmla="*/ 63 h 186"/>
                  <a:gd name="T2" fmla="*/ 104 w 159"/>
                  <a:gd name="T3" fmla="*/ 64 h 186"/>
                  <a:gd name="T4" fmla="*/ 112 w 159"/>
                  <a:gd name="T5" fmla="*/ 66 h 186"/>
                  <a:gd name="T6" fmla="*/ 102 w 159"/>
                  <a:gd name="T7" fmla="*/ 80 h 186"/>
                  <a:gd name="T8" fmla="*/ 74 w 159"/>
                  <a:gd name="T9" fmla="*/ 89 h 186"/>
                  <a:gd name="T10" fmla="*/ 67 w 159"/>
                  <a:gd name="T11" fmla="*/ 109 h 186"/>
                  <a:gd name="T12" fmla="*/ 77 w 159"/>
                  <a:gd name="T13" fmla="*/ 116 h 186"/>
                  <a:gd name="T14" fmla="*/ 99 w 159"/>
                  <a:gd name="T15" fmla="*/ 140 h 186"/>
                  <a:gd name="T16" fmla="*/ 112 w 159"/>
                  <a:gd name="T17" fmla="*/ 148 h 186"/>
                  <a:gd name="T18" fmla="*/ 127 w 159"/>
                  <a:gd name="T19" fmla="*/ 157 h 186"/>
                  <a:gd name="T20" fmla="*/ 150 w 159"/>
                  <a:gd name="T21" fmla="*/ 167 h 186"/>
                  <a:gd name="T22" fmla="*/ 158 w 159"/>
                  <a:gd name="T23" fmla="*/ 174 h 186"/>
                  <a:gd name="T24" fmla="*/ 144 w 159"/>
                  <a:gd name="T25" fmla="*/ 178 h 186"/>
                  <a:gd name="T26" fmla="*/ 136 w 159"/>
                  <a:gd name="T27" fmla="*/ 185 h 186"/>
                  <a:gd name="T28" fmla="*/ 96 w 159"/>
                  <a:gd name="T29" fmla="*/ 163 h 186"/>
                  <a:gd name="T30" fmla="*/ 64 w 159"/>
                  <a:gd name="T31" fmla="*/ 115 h 186"/>
                  <a:gd name="T32" fmla="*/ 57 w 159"/>
                  <a:gd name="T33" fmla="*/ 132 h 186"/>
                  <a:gd name="T34" fmla="*/ 55 w 159"/>
                  <a:gd name="T35" fmla="*/ 136 h 186"/>
                  <a:gd name="T36" fmla="*/ 51 w 159"/>
                  <a:gd name="T37" fmla="*/ 141 h 186"/>
                  <a:gd name="T38" fmla="*/ 47 w 159"/>
                  <a:gd name="T39" fmla="*/ 147 h 186"/>
                  <a:gd name="T40" fmla="*/ 42 w 159"/>
                  <a:gd name="T41" fmla="*/ 152 h 186"/>
                  <a:gd name="T42" fmla="*/ 38 w 159"/>
                  <a:gd name="T43" fmla="*/ 155 h 186"/>
                  <a:gd name="T44" fmla="*/ 24 w 159"/>
                  <a:gd name="T45" fmla="*/ 166 h 186"/>
                  <a:gd name="T46" fmla="*/ 12 w 159"/>
                  <a:gd name="T47" fmla="*/ 170 h 186"/>
                  <a:gd name="T48" fmla="*/ 3 w 159"/>
                  <a:gd name="T49" fmla="*/ 167 h 186"/>
                  <a:gd name="T50" fmla="*/ 4 w 159"/>
                  <a:gd name="T51" fmla="*/ 163 h 186"/>
                  <a:gd name="T52" fmla="*/ 16 w 159"/>
                  <a:gd name="T53" fmla="*/ 157 h 186"/>
                  <a:gd name="T54" fmla="*/ 44 w 159"/>
                  <a:gd name="T55" fmla="*/ 121 h 186"/>
                  <a:gd name="T56" fmla="*/ 54 w 159"/>
                  <a:gd name="T57" fmla="*/ 103 h 186"/>
                  <a:gd name="T58" fmla="*/ 45 w 159"/>
                  <a:gd name="T59" fmla="*/ 100 h 186"/>
                  <a:gd name="T60" fmla="*/ 31 w 159"/>
                  <a:gd name="T61" fmla="*/ 100 h 186"/>
                  <a:gd name="T62" fmla="*/ 25 w 159"/>
                  <a:gd name="T63" fmla="*/ 88 h 186"/>
                  <a:gd name="T64" fmla="*/ 38 w 159"/>
                  <a:gd name="T65" fmla="*/ 82 h 186"/>
                  <a:gd name="T66" fmla="*/ 48 w 159"/>
                  <a:gd name="T67" fmla="*/ 80 h 186"/>
                  <a:gd name="T68" fmla="*/ 62 w 159"/>
                  <a:gd name="T69" fmla="*/ 73 h 186"/>
                  <a:gd name="T70" fmla="*/ 64 w 159"/>
                  <a:gd name="T71" fmla="*/ 60 h 186"/>
                  <a:gd name="T72" fmla="*/ 69 w 159"/>
                  <a:gd name="T73" fmla="*/ 44 h 186"/>
                  <a:gd name="T74" fmla="*/ 69 w 159"/>
                  <a:gd name="T75" fmla="*/ 8 h 186"/>
                  <a:gd name="T76" fmla="*/ 72 w 159"/>
                  <a:gd name="T77" fmla="*/ 2 h 186"/>
                  <a:gd name="T78" fmla="*/ 77 w 159"/>
                  <a:gd name="T79" fmla="*/ 0 h 186"/>
                  <a:gd name="T80" fmla="*/ 83 w 159"/>
                  <a:gd name="T81" fmla="*/ 4 h 186"/>
                  <a:gd name="T82" fmla="*/ 90 w 159"/>
                  <a:gd name="T83" fmla="*/ 15 h 186"/>
                  <a:gd name="T84" fmla="*/ 85 w 159"/>
                  <a:gd name="T85" fmla="*/ 43 h 186"/>
                  <a:gd name="T86" fmla="*/ 81 w 159"/>
                  <a:gd name="T87" fmla="*/ 60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59" h="186">
                    <a:moveTo>
                      <a:pt x="81" y="65"/>
                    </a:moveTo>
                    <a:cubicBezTo>
                      <a:pt x="84" y="63"/>
                      <a:pt x="89" y="63"/>
                      <a:pt x="89" y="63"/>
                    </a:cubicBezTo>
                    <a:cubicBezTo>
                      <a:pt x="99" y="63"/>
                      <a:pt x="99" y="63"/>
                      <a:pt x="99" y="63"/>
                    </a:cubicBezTo>
                    <a:cubicBezTo>
                      <a:pt x="104" y="64"/>
                      <a:pt x="104" y="64"/>
                      <a:pt x="104" y="64"/>
                    </a:cubicBezTo>
                    <a:cubicBezTo>
                      <a:pt x="110" y="64"/>
                      <a:pt x="110" y="64"/>
                      <a:pt x="110" y="64"/>
                    </a:cubicBezTo>
                    <a:cubicBezTo>
                      <a:pt x="110" y="64"/>
                      <a:pt x="112" y="65"/>
                      <a:pt x="112" y="66"/>
                    </a:cubicBezTo>
                    <a:cubicBezTo>
                      <a:pt x="112" y="68"/>
                      <a:pt x="111" y="71"/>
                      <a:pt x="110" y="72"/>
                    </a:cubicBezTo>
                    <a:cubicBezTo>
                      <a:pt x="108" y="74"/>
                      <a:pt x="105" y="79"/>
                      <a:pt x="102" y="80"/>
                    </a:cubicBezTo>
                    <a:cubicBezTo>
                      <a:pt x="99" y="81"/>
                      <a:pt x="95" y="81"/>
                      <a:pt x="92" y="81"/>
                    </a:cubicBezTo>
                    <a:cubicBezTo>
                      <a:pt x="89" y="81"/>
                      <a:pt x="77" y="82"/>
                      <a:pt x="74" y="89"/>
                    </a:cubicBezTo>
                    <a:cubicBezTo>
                      <a:pt x="70" y="96"/>
                      <a:pt x="70" y="98"/>
                      <a:pt x="69" y="100"/>
                    </a:cubicBezTo>
                    <a:cubicBezTo>
                      <a:pt x="68" y="102"/>
                      <a:pt x="69" y="107"/>
                      <a:pt x="67" y="109"/>
                    </a:cubicBezTo>
                    <a:cubicBezTo>
                      <a:pt x="67" y="109"/>
                      <a:pt x="63" y="111"/>
                      <a:pt x="67" y="112"/>
                    </a:cubicBezTo>
                    <a:cubicBezTo>
                      <a:pt x="70" y="112"/>
                      <a:pt x="75" y="114"/>
                      <a:pt x="77" y="116"/>
                    </a:cubicBezTo>
                    <a:cubicBezTo>
                      <a:pt x="78" y="117"/>
                      <a:pt x="89" y="129"/>
                      <a:pt x="91" y="132"/>
                    </a:cubicBezTo>
                    <a:cubicBezTo>
                      <a:pt x="91" y="132"/>
                      <a:pt x="97" y="139"/>
                      <a:pt x="99" y="140"/>
                    </a:cubicBezTo>
                    <a:cubicBezTo>
                      <a:pt x="106" y="144"/>
                      <a:pt x="106" y="144"/>
                      <a:pt x="106" y="144"/>
                    </a:cubicBezTo>
                    <a:cubicBezTo>
                      <a:pt x="112" y="148"/>
                      <a:pt x="112" y="148"/>
                      <a:pt x="112" y="148"/>
                    </a:cubicBezTo>
                    <a:cubicBezTo>
                      <a:pt x="117" y="152"/>
                      <a:pt x="117" y="152"/>
                      <a:pt x="117" y="152"/>
                    </a:cubicBezTo>
                    <a:cubicBezTo>
                      <a:pt x="117" y="152"/>
                      <a:pt x="125" y="157"/>
                      <a:pt x="127" y="157"/>
                    </a:cubicBezTo>
                    <a:cubicBezTo>
                      <a:pt x="130" y="157"/>
                      <a:pt x="140" y="162"/>
                      <a:pt x="140" y="162"/>
                    </a:cubicBezTo>
                    <a:cubicBezTo>
                      <a:pt x="150" y="167"/>
                      <a:pt x="150" y="167"/>
                      <a:pt x="150" y="167"/>
                    </a:cubicBezTo>
                    <a:cubicBezTo>
                      <a:pt x="150" y="167"/>
                      <a:pt x="157" y="171"/>
                      <a:pt x="158" y="172"/>
                    </a:cubicBezTo>
                    <a:cubicBezTo>
                      <a:pt x="158" y="172"/>
                      <a:pt x="159" y="174"/>
                      <a:pt x="158" y="174"/>
                    </a:cubicBezTo>
                    <a:cubicBezTo>
                      <a:pt x="157" y="174"/>
                      <a:pt x="148" y="174"/>
                      <a:pt x="148" y="174"/>
                    </a:cubicBezTo>
                    <a:cubicBezTo>
                      <a:pt x="148" y="174"/>
                      <a:pt x="144" y="177"/>
                      <a:pt x="144" y="178"/>
                    </a:cubicBezTo>
                    <a:cubicBezTo>
                      <a:pt x="144" y="179"/>
                      <a:pt x="140" y="183"/>
                      <a:pt x="140" y="183"/>
                    </a:cubicBezTo>
                    <a:cubicBezTo>
                      <a:pt x="140" y="183"/>
                      <a:pt x="137" y="185"/>
                      <a:pt x="136" y="185"/>
                    </a:cubicBezTo>
                    <a:cubicBezTo>
                      <a:pt x="135" y="185"/>
                      <a:pt x="123" y="186"/>
                      <a:pt x="117" y="182"/>
                    </a:cubicBezTo>
                    <a:cubicBezTo>
                      <a:pt x="111" y="178"/>
                      <a:pt x="101" y="171"/>
                      <a:pt x="96" y="163"/>
                    </a:cubicBezTo>
                    <a:cubicBezTo>
                      <a:pt x="91" y="155"/>
                      <a:pt x="74" y="127"/>
                      <a:pt x="70" y="120"/>
                    </a:cubicBezTo>
                    <a:cubicBezTo>
                      <a:pt x="66" y="113"/>
                      <a:pt x="64" y="115"/>
                      <a:pt x="64" y="115"/>
                    </a:cubicBezTo>
                    <a:cubicBezTo>
                      <a:pt x="64" y="115"/>
                      <a:pt x="59" y="125"/>
                      <a:pt x="59" y="126"/>
                    </a:cubicBezTo>
                    <a:cubicBezTo>
                      <a:pt x="59" y="126"/>
                      <a:pt x="57" y="132"/>
                      <a:pt x="57" y="132"/>
                    </a:cubicBezTo>
                    <a:cubicBezTo>
                      <a:pt x="56" y="135"/>
                      <a:pt x="56" y="135"/>
                      <a:pt x="56" y="135"/>
                    </a:cubicBezTo>
                    <a:cubicBezTo>
                      <a:pt x="55" y="136"/>
                      <a:pt x="55" y="136"/>
                      <a:pt x="55" y="136"/>
                    </a:cubicBezTo>
                    <a:cubicBezTo>
                      <a:pt x="53" y="138"/>
                      <a:pt x="53" y="138"/>
                      <a:pt x="53" y="138"/>
                    </a:cubicBezTo>
                    <a:cubicBezTo>
                      <a:pt x="53" y="138"/>
                      <a:pt x="51" y="140"/>
                      <a:pt x="51" y="141"/>
                    </a:cubicBezTo>
                    <a:cubicBezTo>
                      <a:pt x="51" y="141"/>
                      <a:pt x="49" y="144"/>
                      <a:pt x="49" y="144"/>
                    </a:cubicBezTo>
                    <a:cubicBezTo>
                      <a:pt x="47" y="147"/>
                      <a:pt x="47" y="147"/>
                      <a:pt x="47" y="147"/>
                    </a:cubicBezTo>
                    <a:cubicBezTo>
                      <a:pt x="47" y="149"/>
                      <a:pt x="47" y="149"/>
                      <a:pt x="47" y="149"/>
                    </a:cubicBezTo>
                    <a:cubicBezTo>
                      <a:pt x="42" y="152"/>
                      <a:pt x="42" y="152"/>
                      <a:pt x="42" y="152"/>
                    </a:cubicBezTo>
                    <a:cubicBezTo>
                      <a:pt x="39" y="154"/>
                      <a:pt x="39" y="154"/>
                      <a:pt x="39" y="154"/>
                    </a:cubicBezTo>
                    <a:cubicBezTo>
                      <a:pt x="38" y="155"/>
                      <a:pt x="38" y="155"/>
                      <a:pt x="38" y="155"/>
                    </a:cubicBezTo>
                    <a:cubicBezTo>
                      <a:pt x="38" y="155"/>
                      <a:pt x="30" y="162"/>
                      <a:pt x="28" y="163"/>
                    </a:cubicBezTo>
                    <a:cubicBezTo>
                      <a:pt x="26" y="164"/>
                      <a:pt x="24" y="166"/>
                      <a:pt x="24" y="166"/>
                    </a:cubicBezTo>
                    <a:cubicBezTo>
                      <a:pt x="22" y="167"/>
                      <a:pt x="22" y="167"/>
                      <a:pt x="22" y="167"/>
                    </a:cubicBezTo>
                    <a:cubicBezTo>
                      <a:pt x="22" y="167"/>
                      <a:pt x="16" y="169"/>
                      <a:pt x="12" y="170"/>
                    </a:cubicBezTo>
                    <a:cubicBezTo>
                      <a:pt x="9" y="170"/>
                      <a:pt x="7" y="168"/>
                      <a:pt x="6" y="168"/>
                    </a:cubicBezTo>
                    <a:cubicBezTo>
                      <a:pt x="6" y="168"/>
                      <a:pt x="4" y="167"/>
                      <a:pt x="3" y="167"/>
                    </a:cubicBezTo>
                    <a:cubicBezTo>
                      <a:pt x="3" y="167"/>
                      <a:pt x="0" y="166"/>
                      <a:pt x="0" y="165"/>
                    </a:cubicBezTo>
                    <a:cubicBezTo>
                      <a:pt x="0" y="164"/>
                      <a:pt x="3" y="163"/>
                      <a:pt x="4" y="163"/>
                    </a:cubicBezTo>
                    <a:cubicBezTo>
                      <a:pt x="4" y="163"/>
                      <a:pt x="8" y="163"/>
                      <a:pt x="8" y="162"/>
                    </a:cubicBezTo>
                    <a:cubicBezTo>
                      <a:pt x="8" y="162"/>
                      <a:pt x="14" y="158"/>
                      <a:pt x="16" y="157"/>
                    </a:cubicBezTo>
                    <a:cubicBezTo>
                      <a:pt x="17" y="156"/>
                      <a:pt x="23" y="151"/>
                      <a:pt x="26" y="146"/>
                    </a:cubicBezTo>
                    <a:cubicBezTo>
                      <a:pt x="29" y="142"/>
                      <a:pt x="40" y="131"/>
                      <a:pt x="44" y="121"/>
                    </a:cubicBezTo>
                    <a:cubicBezTo>
                      <a:pt x="49" y="110"/>
                      <a:pt x="49" y="111"/>
                      <a:pt x="50" y="110"/>
                    </a:cubicBezTo>
                    <a:cubicBezTo>
                      <a:pt x="51" y="109"/>
                      <a:pt x="54" y="104"/>
                      <a:pt x="54" y="103"/>
                    </a:cubicBezTo>
                    <a:cubicBezTo>
                      <a:pt x="54" y="101"/>
                      <a:pt x="55" y="96"/>
                      <a:pt x="52" y="96"/>
                    </a:cubicBezTo>
                    <a:cubicBezTo>
                      <a:pt x="48" y="97"/>
                      <a:pt x="47" y="98"/>
                      <a:pt x="45" y="100"/>
                    </a:cubicBezTo>
                    <a:cubicBezTo>
                      <a:pt x="44" y="101"/>
                      <a:pt x="41" y="102"/>
                      <a:pt x="40" y="102"/>
                    </a:cubicBezTo>
                    <a:cubicBezTo>
                      <a:pt x="39" y="102"/>
                      <a:pt x="34" y="103"/>
                      <a:pt x="31" y="100"/>
                    </a:cubicBezTo>
                    <a:cubicBezTo>
                      <a:pt x="27" y="97"/>
                      <a:pt x="24" y="94"/>
                      <a:pt x="24" y="93"/>
                    </a:cubicBezTo>
                    <a:cubicBezTo>
                      <a:pt x="24" y="93"/>
                      <a:pt x="23" y="90"/>
                      <a:pt x="25" y="88"/>
                    </a:cubicBezTo>
                    <a:cubicBezTo>
                      <a:pt x="27" y="87"/>
                      <a:pt x="28" y="84"/>
                      <a:pt x="28" y="84"/>
                    </a:cubicBezTo>
                    <a:cubicBezTo>
                      <a:pt x="29" y="83"/>
                      <a:pt x="31" y="82"/>
                      <a:pt x="38" y="82"/>
                    </a:cubicBezTo>
                    <a:cubicBezTo>
                      <a:pt x="38" y="82"/>
                      <a:pt x="43" y="82"/>
                      <a:pt x="44" y="81"/>
                    </a:cubicBezTo>
                    <a:cubicBezTo>
                      <a:pt x="45" y="80"/>
                      <a:pt x="48" y="80"/>
                      <a:pt x="48" y="80"/>
                    </a:cubicBezTo>
                    <a:cubicBezTo>
                      <a:pt x="48" y="80"/>
                      <a:pt x="54" y="78"/>
                      <a:pt x="54" y="78"/>
                    </a:cubicBezTo>
                    <a:cubicBezTo>
                      <a:pt x="55" y="77"/>
                      <a:pt x="59" y="75"/>
                      <a:pt x="62" y="73"/>
                    </a:cubicBezTo>
                    <a:cubicBezTo>
                      <a:pt x="62" y="73"/>
                      <a:pt x="64" y="69"/>
                      <a:pt x="63" y="68"/>
                    </a:cubicBezTo>
                    <a:cubicBezTo>
                      <a:pt x="62" y="66"/>
                      <a:pt x="63" y="61"/>
                      <a:pt x="64" y="60"/>
                    </a:cubicBezTo>
                    <a:cubicBezTo>
                      <a:pt x="65" y="59"/>
                      <a:pt x="67" y="55"/>
                      <a:pt x="67" y="54"/>
                    </a:cubicBezTo>
                    <a:cubicBezTo>
                      <a:pt x="67" y="53"/>
                      <a:pt x="69" y="47"/>
                      <a:pt x="69" y="44"/>
                    </a:cubicBezTo>
                    <a:cubicBezTo>
                      <a:pt x="69" y="44"/>
                      <a:pt x="73" y="21"/>
                      <a:pt x="71" y="13"/>
                    </a:cubicBezTo>
                    <a:cubicBezTo>
                      <a:pt x="69" y="8"/>
                      <a:pt x="69" y="8"/>
                      <a:pt x="69" y="8"/>
                    </a:cubicBezTo>
                    <a:cubicBezTo>
                      <a:pt x="69" y="8"/>
                      <a:pt x="69" y="5"/>
                      <a:pt x="70" y="4"/>
                    </a:cubicBezTo>
                    <a:cubicBezTo>
                      <a:pt x="70" y="4"/>
                      <a:pt x="72" y="2"/>
                      <a:pt x="72" y="2"/>
                    </a:cubicBezTo>
                    <a:cubicBezTo>
                      <a:pt x="73" y="1"/>
                      <a:pt x="73" y="1"/>
                      <a:pt x="73" y="1"/>
                    </a:cubicBezTo>
                    <a:cubicBezTo>
                      <a:pt x="77" y="0"/>
                      <a:pt x="77" y="0"/>
                      <a:pt x="77" y="0"/>
                    </a:cubicBezTo>
                    <a:cubicBezTo>
                      <a:pt x="77" y="0"/>
                      <a:pt x="81" y="1"/>
                      <a:pt x="81" y="2"/>
                    </a:cubicBezTo>
                    <a:cubicBezTo>
                      <a:pt x="82" y="2"/>
                      <a:pt x="83" y="4"/>
                      <a:pt x="83" y="4"/>
                    </a:cubicBezTo>
                    <a:cubicBezTo>
                      <a:pt x="87" y="8"/>
                      <a:pt x="87" y="8"/>
                      <a:pt x="87" y="8"/>
                    </a:cubicBezTo>
                    <a:cubicBezTo>
                      <a:pt x="87" y="8"/>
                      <a:pt x="90" y="11"/>
                      <a:pt x="90" y="15"/>
                    </a:cubicBezTo>
                    <a:cubicBezTo>
                      <a:pt x="90" y="19"/>
                      <a:pt x="90" y="33"/>
                      <a:pt x="88" y="36"/>
                    </a:cubicBezTo>
                    <a:cubicBezTo>
                      <a:pt x="87" y="40"/>
                      <a:pt x="85" y="43"/>
                      <a:pt x="85" y="43"/>
                    </a:cubicBezTo>
                    <a:cubicBezTo>
                      <a:pt x="82" y="54"/>
                      <a:pt x="82" y="54"/>
                      <a:pt x="82" y="54"/>
                    </a:cubicBezTo>
                    <a:cubicBezTo>
                      <a:pt x="81" y="60"/>
                      <a:pt x="81" y="60"/>
                      <a:pt x="81" y="60"/>
                    </a:cubicBezTo>
                    <a:lnTo>
                      <a:pt x="81" y="6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350">
                  <a:latin typeface="+mn-lt"/>
                  <a:ea typeface="+mn-ea"/>
                </a:endParaRPr>
              </a:p>
            </p:txBody>
          </p:sp>
          <p:sp>
            <p:nvSpPr>
              <p:cNvPr id="10" name="Freeform 675">
                <a:extLst>
                  <a:ext uri="{FF2B5EF4-FFF2-40B4-BE49-F238E27FC236}">
                    <a16:creationId xmlns="" xmlns:a16="http://schemas.microsoft.com/office/drawing/2014/main" id="{6A0696CC-60DF-4D38-9531-8FE26DA2E9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40363" y="979488"/>
                <a:ext cx="33337" cy="23812"/>
              </a:xfrm>
              <a:custGeom>
                <a:avLst/>
                <a:gdLst>
                  <a:gd name="T0" fmla="*/ 0 w 17"/>
                  <a:gd name="T1" fmla="*/ 11 h 12"/>
                  <a:gd name="T2" fmla="*/ 9 w 17"/>
                  <a:gd name="T3" fmla="*/ 6 h 12"/>
                  <a:gd name="T4" fmla="*/ 0 w 17"/>
                  <a:gd name="T5" fmla="*/ 11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7" h="12">
                    <a:moveTo>
                      <a:pt x="0" y="11"/>
                    </a:moveTo>
                    <a:cubicBezTo>
                      <a:pt x="0" y="11"/>
                      <a:pt x="2" y="12"/>
                      <a:pt x="9" y="6"/>
                    </a:cubicBezTo>
                    <a:cubicBezTo>
                      <a:pt x="17" y="0"/>
                      <a:pt x="0" y="11"/>
                      <a:pt x="0" y="1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350">
                  <a:latin typeface="+mn-lt"/>
                  <a:ea typeface="+mn-ea"/>
                </a:endParaRPr>
              </a:p>
            </p:txBody>
          </p:sp>
          <p:sp>
            <p:nvSpPr>
              <p:cNvPr id="11" name="Freeform 676">
                <a:extLst>
                  <a:ext uri="{FF2B5EF4-FFF2-40B4-BE49-F238E27FC236}">
                    <a16:creationId xmlns="" xmlns:a16="http://schemas.microsoft.com/office/drawing/2014/main" id="{1413AC05-AF1A-4044-8B20-05DD65E64E6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81675" y="806450"/>
                <a:ext cx="49212" cy="100012"/>
              </a:xfrm>
              <a:custGeom>
                <a:avLst/>
                <a:gdLst>
                  <a:gd name="T0" fmla="*/ 17 w 24"/>
                  <a:gd name="T1" fmla="*/ 1 h 50"/>
                  <a:gd name="T2" fmla="*/ 13 w 24"/>
                  <a:gd name="T3" fmla="*/ 3 h 50"/>
                  <a:gd name="T4" fmla="*/ 3 w 24"/>
                  <a:gd name="T5" fmla="*/ 20 h 50"/>
                  <a:gd name="T6" fmla="*/ 2 w 24"/>
                  <a:gd name="T7" fmla="*/ 41 h 50"/>
                  <a:gd name="T8" fmla="*/ 6 w 24"/>
                  <a:gd name="T9" fmla="*/ 47 h 50"/>
                  <a:gd name="T10" fmla="*/ 13 w 24"/>
                  <a:gd name="T11" fmla="*/ 50 h 50"/>
                  <a:gd name="T12" fmla="*/ 21 w 24"/>
                  <a:gd name="T13" fmla="*/ 45 h 50"/>
                  <a:gd name="T14" fmla="*/ 23 w 24"/>
                  <a:gd name="T15" fmla="*/ 41 h 50"/>
                  <a:gd name="T16" fmla="*/ 22 w 24"/>
                  <a:gd name="T17" fmla="*/ 33 h 50"/>
                  <a:gd name="T18" fmla="*/ 21 w 24"/>
                  <a:gd name="T19" fmla="*/ 25 h 50"/>
                  <a:gd name="T20" fmla="*/ 23 w 24"/>
                  <a:gd name="T21" fmla="*/ 21 h 50"/>
                  <a:gd name="T22" fmla="*/ 23 w 24"/>
                  <a:gd name="T23" fmla="*/ 16 h 50"/>
                  <a:gd name="T24" fmla="*/ 24 w 24"/>
                  <a:gd name="T25" fmla="*/ 11 h 50"/>
                  <a:gd name="T26" fmla="*/ 22 w 24"/>
                  <a:gd name="T27" fmla="*/ 5 h 50"/>
                  <a:gd name="T28" fmla="*/ 19 w 24"/>
                  <a:gd name="T29" fmla="*/ 2 h 50"/>
                  <a:gd name="T30" fmla="*/ 17 w 24"/>
                  <a:gd name="T31" fmla="*/ 1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4" h="50">
                    <a:moveTo>
                      <a:pt x="17" y="1"/>
                    </a:moveTo>
                    <a:cubicBezTo>
                      <a:pt x="17" y="1"/>
                      <a:pt x="16" y="0"/>
                      <a:pt x="13" y="3"/>
                    </a:cubicBezTo>
                    <a:cubicBezTo>
                      <a:pt x="10" y="6"/>
                      <a:pt x="3" y="18"/>
                      <a:pt x="3" y="20"/>
                    </a:cubicBezTo>
                    <a:cubicBezTo>
                      <a:pt x="3" y="20"/>
                      <a:pt x="0" y="33"/>
                      <a:pt x="2" y="41"/>
                    </a:cubicBezTo>
                    <a:cubicBezTo>
                      <a:pt x="2" y="41"/>
                      <a:pt x="4" y="47"/>
                      <a:pt x="6" y="47"/>
                    </a:cubicBezTo>
                    <a:cubicBezTo>
                      <a:pt x="6" y="47"/>
                      <a:pt x="8" y="50"/>
                      <a:pt x="13" y="50"/>
                    </a:cubicBezTo>
                    <a:cubicBezTo>
                      <a:pt x="18" y="50"/>
                      <a:pt x="20" y="48"/>
                      <a:pt x="21" y="45"/>
                    </a:cubicBezTo>
                    <a:cubicBezTo>
                      <a:pt x="22" y="42"/>
                      <a:pt x="23" y="41"/>
                      <a:pt x="23" y="41"/>
                    </a:cubicBezTo>
                    <a:cubicBezTo>
                      <a:pt x="23" y="41"/>
                      <a:pt x="24" y="36"/>
                      <a:pt x="22" y="33"/>
                    </a:cubicBezTo>
                    <a:cubicBezTo>
                      <a:pt x="19" y="31"/>
                      <a:pt x="20" y="27"/>
                      <a:pt x="21" y="25"/>
                    </a:cubicBezTo>
                    <a:cubicBezTo>
                      <a:pt x="23" y="24"/>
                      <a:pt x="23" y="21"/>
                      <a:pt x="23" y="21"/>
                    </a:cubicBezTo>
                    <a:cubicBezTo>
                      <a:pt x="23" y="21"/>
                      <a:pt x="24" y="17"/>
                      <a:pt x="23" y="16"/>
                    </a:cubicBezTo>
                    <a:cubicBezTo>
                      <a:pt x="23" y="16"/>
                      <a:pt x="24" y="12"/>
                      <a:pt x="24" y="11"/>
                    </a:cubicBezTo>
                    <a:cubicBezTo>
                      <a:pt x="24" y="10"/>
                      <a:pt x="23" y="6"/>
                      <a:pt x="22" y="5"/>
                    </a:cubicBezTo>
                    <a:cubicBezTo>
                      <a:pt x="21" y="4"/>
                      <a:pt x="19" y="2"/>
                      <a:pt x="19" y="2"/>
                    </a:cubicBezTo>
                    <a:lnTo>
                      <a:pt x="17" y="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350">
                  <a:latin typeface="+mn-lt"/>
                  <a:ea typeface="+mn-ea"/>
                </a:endParaRPr>
              </a:p>
            </p:txBody>
          </p:sp>
          <p:sp>
            <p:nvSpPr>
              <p:cNvPr id="12" name="Freeform 677">
                <a:extLst>
                  <a:ext uri="{FF2B5EF4-FFF2-40B4-BE49-F238E27FC236}">
                    <a16:creationId xmlns="" xmlns:a16="http://schemas.microsoft.com/office/drawing/2014/main" id="{F2C3ABAF-133B-49F3-AB15-6841E808FE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46763" y="763588"/>
                <a:ext cx="153987" cy="119062"/>
              </a:xfrm>
              <a:custGeom>
                <a:avLst/>
                <a:gdLst>
                  <a:gd name="T0" fmla="*/ 7 w 76"/>
                  <a:gd name="T1" fmla="*/ 16 h 59"/>
                  <a:gd name="T2" fmla="*/ 3 w 76"/>
                  <a:gd name="T3" fmla="*/ 23 h 59"/>
                  <a:gd name="T4" fmla="*/ 1 w 76"/>
                  <a:gd name="T5" fmla="*/ 32 h 59"/>
                  <a:gd name="T6" fmla="*/ 2 w 76"/>
                  <a:gd name="T7" fmla="*/ 42 h 59"/>
                  <a:gd name="T8" fmla="*/ 5 w 76"/>
                  <a:gd name="T9" fmla="*/ 46 h 59"/>
                  <a:gd name="T10" fmla="*/ 9 w 76"/>
                  <a:gd name="T11" fmla="*/ 50 h 59"/>
                  <a:gd name="T12" fmla="*/ 11 w 76"/>
                  <a:gd name="T13" fmla="*/ 51 h 59"/>
                  <a:gd name="T14" fmla="*/ 16 w 76"/>
                  <a:gd name="T15" fmla="*/ 51 h 59"/>
                  <a:gd name="T16" fmla="*/ 20 w 76"/>
                  <a:gd name="T17" fmla="*/ 54 h 59"/>
                  <a:gd name="T18" fmla="*/ 26 w 76"/>
                  <a:gd name="T19" fmla="*/ 59 h 59"/>
                  <a:gd name="T20" fmla="*/ 28 w 76"/>
                  <a:gd name="T21" fmla="*/ 57 h 59"/>
                  <a:gd name="T22" fmla="*/ 36 w 76"/>
                  <a:gd name="T23" fmla="*/ 48 h 59"/>
                  <a:gd name="T24" fmla="*/ 44 w 76"/>
                  <a:gd name="T25" fmla="*/ 46 h 59"/>
                  <a:gd name="T26" fmla="*/ 48 w 76"/>
                  <a:gd name="T27" fmla="*/ 46 h 59"/>
                  <a:gd name="T28" fmla="*/ 53 w 76"/>
                  <a:gd name="T29" fmla="*/ 44 h 59"/>
                  <a:gd name="T30" fmla="*/ 65 w 76"/>
                  <a:gd name="T31" fmla="*/ 34 h 59"/>
                  <a:gd name="T32" fmla="*/ 73 w 76"/>
                  <a:gd name="T33" fmla="*/ 26 h 59"/>
                  <a:gd name="T34" fmla="*/ 76 w 76"/>
                  <a:gd name="T35" fmla="*/ 23 h 59"/>
                  <a:gd name="T36" fmla="*/ 76 w 76"/>
                  <a:gd name="T37" fmla="*/ 16 h 59"/>
                  <a:gd name="T38" fmla="*/ 75 w 76"/>
                  <a:gd name="T39" fmla="*/ 13 h 59"/>
                  <a:gd name="T40" fmla="*/ 72 w 76"/>
                  <a:gd name="T41" fmla="*/ 6 h 59"/>
                  <a:gd name="T42" fmla="*/ 70 w 76"/>
                  <a:gd name="T43" fmla="*/ 3 h 59"/>
                  <a:gd name="T44" fmla="*/ 63 w 76"/>
                  <a:gd name="T45" fmla="*/ 0 h 59"/>
                  <a:gd name="T46" fmla="*/ 57 w 76"/>
                  <a:gd name="T47" fmla="*/ 1 h 59"/>
                  <a:gd name="T48" fmla="*/ 52 w 76"/>
                  <a:gd name="T49" fmla="*/ 4 h 59"/>
                  <a:gd name="T50" fmla="*/ 48 w 76"/>
                  <a:gd name="T51" fmla="*/ 16 h 59"/>
                  <a:gd name="T52" fmla="*/ 34 w 76"/>
                  <a:gd name="T53" fmla="*/ 34 h 59"/>
                  <a:gd name="T54" fmla="*/ 31 w 76"/>
                  <a:gd name="T55" fmla="*/ 38 h 59"/>
                  <a:gd name="T56" fmla="*/ 26 w 76"/>
                  <a:gd name="T57" fmla="*/ 37 h 59"/>
                  <a:gd name="T58" fmla="*/ 26 w 76"/>
                  <a:gd name="T59" fmla="*/ 31 h 59"/>
                  <a:gd name="T60" fmla="*/ 26 w 76"/>
                  <a:gd name="T61" fmla="*/ 26 h 59"/>
                  <a:gd name="T62" fmla="*/ 24 w 76"/>
                  <a:gd name="T63" fmla="*/ 23 h 59"/>
                  <a:gd name="T64" fmla="*/ 20 w 76"/>
                  <a:gd name="T65" fmla="*/ 19 h 59"/>
                  <a:gd name="T66" fmla="*/ 16 w 76"/>
                  <a:gd name="T67" fmla="*/ 16 h 59"/>
                  <a:gd name="T68" fmla="*/ 7 w 76"/>
                  <a:gd name="T69" fmla="*/ 16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76" h="59">
                    <a:moveTo>
                      <a:pt x="7" y="16"/>
                    </a:moveTo>
                    <a:cubicBezTo>
                      <a:pt x="7" y="16"/>
                      <a:pt x="5" y="20"/>
                      <a:pt x="3" y="23"/>
                    </a:cubicBezTo>
                    <a:cubicBezTo>
                      <a:pt x="2" y="26"/>
                      <a:pt x="1" y="31"/>
                      <a:pt x="1" y="32"/>
                    </a:cubicBezTo>
                    <a:cubicBezTo>
                      <a:pt x="1" y="33"/>
                      <a:pt x="0" y="41"/>
                      <a:pt x="2" y="42"/>
                    </a:cubicBezTo>
                    <a:cubicBezTo>
                      <a:pt x="3" y="44"/>
                      <a:pt x="5" y="46"/>
                      <a:pt x="5" y="46"/>
                    </a:cubicBezTo>
                    <a:cubicBezTo>
                      <a:pt x="6" y="46"/>
                      <a:pt x="9" y="50"/>
                      <a:pt x="9" y="50"/>
                    </a:cubicBezTo>
                    <a:cubicBezTo>
                      <a:pt x="11" y="51"/>
                      <a:pt x="11" y="51"/>
                      <a:pt x="11" y="51"/>
                    </a:cubicBezTo>
                    <a:cubicBezTo>
                      <a:pt x="16" y="51"/>
                      <a:pt x="16" y="51"/>
                      <a:pt x="16" y="51"/>
                    </a:cubicBezTo>
                    <a:cubicBezTo>
                      <a:pt x="16" y="51"/>
                      <a:pt x="20" y="53"/>
                      <a:pt x="20" y="54"/>
                    </a:cubicBezTo>
                    <a:cubicBezTo>
                      <a:pt x="20" y="54"/>
                      <a:pt x="26" y="59"/>
                      <a:pt x="26" y="59"/>
                    </a:cubicBezTo>
                    <a:cubicBezTo>
                      <a:pt x="26" y="59"/>
                      <a:pt x="27" y="58"/>
                      <a:pt x="28" y="57"/>
                    </a:cubicBezTo>
                    <a:cubicBezTo>
                      <a:pt x="29" y="56"/>
                      <a:pt x="34" y="49"/>
                      <a:pt x="36" y="48"/>
                    </a:cubicBezTo>
                    <a:cubicBezTo>
                      <a:pt x="39" y="47"/>
                      <a:pt x="42" y="46"/>
                      <a:pt x="44" y="46"/>
                    </a:cubicBezTo>
                    <a:cubicBezTo>
                      <a:pt x="48" y="46"/>
                      <a:pt x="48" y="46"/>
                      <a:pt x="48" y="46"/>
                    </a:cubicBezTo>
                    <a:cubicBezTo>
                      <a:pt x="48" y="46"/>
                      <a:pt x="52" y="44"/>
                      <a:pt x="53" y="44"/>
                    </a:cubicBezTo>
                    <a:cubicBezTo>
                      <a:pt x="53" y="43"/>
                      <a:pt x="63" y="37"/>
                      <a:pt x="65" y="34"/>
                    </a:cubicBezTo>
                    <a:cubicBezTo>
                      <a:pt x="65" y="34"/>
                      <a:pt x="73" y="27"/>
                      <a:pt x="73" y="26"/>
                    </a:cubicBezTo>
                    <a:cubicBezTo>
                      <a:pt x="73" y="26"/>
                      <a:pt x="75" y="24"/>
                      <a:pt x="76" y="23"/>
                    </a:cubicBezTo>
                    <a:cubicBezTo>
                      <a:pt x="76" y="22"/>
                      <a:pt x="76" y="17"/>
                      <a:pt x="76" y="16"/>
                    </a:cubicBezTo>
                    <a:cubicBezTo>
                      <a:pt x="76" y="14"/>
                      <a:pt x="75" y="13"/>
                      <a:pt x="75" y="13"/>
                    </a:cubicBezTo>
                    <a:cubicBezTo>
                      <a:pt x="72" y="6"/>
                      <a:pt x="72" y="6"/>
                      <a:pt x="72" y="6"/>
                    </a:cubicBezTo>
                    <a:cubicBezTo>
                      <a:pt x="70" y="3"/>
                      <a:pt x="70" y="3"/>
                      <a:pt x="70" y="3"/>
                    </a:cubicBezTo>
                    <a:cubicBezTo>
                      <a:pt x="70" y="3"/>
                      <a:pt x="65" y="0"/>
                      <a:pt x="63" y="0"/>
                    </a:cubicBezTo>
                    <a:cubicBezTo>
                      <a:pt x="62" y="0"/>
                      <a:pt x="58" y="1"/>
                      <a:pt x="57" y="1"/>
                    </a:cubicBezTo>
                    <a:cubicBezTo>
                      <a:pt x="56" y="1"/>
                      <a:pt x="52" y="3"/>
                      <a:pt x="52" y="4"/>
                    </a:cubicBezTo>
                    <a:cubicBezTo>
                      <a:pt x="52" y="6"/>
                      <a:pt x="49" y="15"/>
                      <a:pt x="48" y="16"/>
                    </a:cubicBezTo>
                    <a:cubicBezTo>
                      <a:pt x="46" y="17"/>
                      <a:pt x="40" y="29"/>
                      <a:pt x="34" y="34"/>
                    </a:cubicBezTo>
                    <a:cubicBezTo>
                      <a:pt x="34" y="34"/>
                      <a:pt x="32" y="38"/>
                      <a:pt x="31" y="38"/>
                    </a:cubicBezTo>
                    <a:cubicBezTo>
                      <a:pt x="31" y="38"/>
                      <a:pt x="28" y="40"/>
                      <a:pt x="26" y="37"/>
                    </a:cubicBezTo>
                    <a:cubicBezTo>
                      <a:pt x="26" y="37"/>
                      <a:pt x="25" y="34"/>
                      <a:pt x="26" y="31"/>
                    </a:cubicBezTo>
                    <a:cubicBezTo>
                      <a:pt x="26" y="26"/>
                      <a:pt x="26" y="26"/>
                      <a:pt x="26" y="26"/>
                    </a:cubicBezTo>
                    <a:cubicBezTo>
                      <a:pt x="24" y="23"/>
                      <a:pt x="24" y="23"/>
                      <a:pt x="24" y="23"/>
                    </a:cubicBezTo>
                    <a:cubicBezTo>
                      <a:pt x="24" y="23"/>
                      <a:pt x="20" y="19"/>
                      <a:pt x="20" y="19"/>
                    </a:cubicBezTo>
                    <a:cubicBezTo>
                      <a:pt x="19" y="19"/>
                      <a:pt x="17" y="16"/>
                      <a:pt x="16" y="16"/>
                    </a:cubicBezTo>
                    <a:cubicBezTo>
                      <a:pt x="15" y="16"/>
                      <a:pt x="10" y="14"/>
                      <a:pt x="7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350">
                  <a:latin typeface="+mn-lt"/>
                  <a:ea typeface="+mn-ea"/>
                </a:endParaRPr>
              </a:p>
            </p:txBody>
          </p:sp>
          <p:sp>
            <p:nvSpPr>
              <p:cNvPr id="13" name="Freeform 678">
                <a:extLst>
                  <a:ext uri="{FF2B5EF4-FFF2-40B4-BE49-F238E27FC236}">
                    <a16:creationId xmlns="" xmlns:a16="http://schemas.microsoft.com/office/drawing/2014/main" id="{BF4CDE50-B86C-44A1-8156-923B9586CB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21350" y="955675"/>
                <a:ext cx="52387" cy="90487"/>
              </a:xfrm>
              <a:custGeom>
                <a:avLst/>
                <a:gdLst>
                  <a:gd name="T0" fmla="*/ 24 w 26"/>
                  <a:gd name="T1" fmla="*/ 0 h 45"/>
                  <a:gd name="T2" fmla="*/ 14 w 26"/>
                  <a:gd name="T3" fmla="*/ 5 h 45"/>
                  <a:gd name="T4" fmla="*/ 1 w 26"/>
                  <a:gd name="T5" fmla="*/ 30 h 45"/>
                  <a:gd name="T6" fmla="*/ 7 w 26"/>
                  <a:gd name="T7" fmla="*/ 43 h 45"/>
                  <a:gd name="T8" fmla="*/ 21 w 26"/>
                  <a:gd name="T9" fmla="*/ 40 h 45"/>
                  <a:gd name="T10" fmla="*/ 22 w 26"/>
                  <a:gd name="T11" fmla="*/ 27 h 45"/>
                  <a:gd name="T12" fmla="*/ 23 w 26"/>
                  <a:gd name="T13" fmla="*/ 11 h 45"/>
                  <a:gd name="T14" fmla="*/ 25 w 26"/>
                  <a:gd name="T15" fmla="*/ 5 h 45"/>
                  <a:gd name="T16" fmla="*/ 26 w 26"/>
                  <a:gd name="T17" fmla="*/ 0 h 45"/>
                  <a:gd name="T18" fmla="*/ 24 w 26"/>
                  <a:gd name="T19" fmla="*/ 0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6" h="45">
                    <a:moveTo>
                      <a:pt x="24" y="0"/>
                    </a:moveTo>
                    <a:cubicBezTo>
                      <a:pt x="24" y="0"/>
                      <a:pt x="16" y="3"/>
                      <a:pt x="14" y="5"/>
                    </a:cubicBezTo>
                    <a:cubicBezTo>
                      <a:pt x="12" y="7"/>
                      <a:pt x="3" y="16"/>
                      <a:pt x="1" y="30"/>
                    </a:cubicBezTo>
                    <a:cubicBezTo>
                      <a:pt x="0" y="43"/>
                      <a:pt x="4" y="43"/>
                      <a:pt x="7" y="43"/>
                    </a:cubicBezTo>
                    <a:cubicBezTo>
                      <a:pt x="10" y="43"/>
                      <a:pt x="18" y="45"/>
                      <a:pt x="21" y="40"/>
                    </a:cubicBezTo>
                    <a:cubicBezTo>
                      <a:pt x="21" y="40"/>
                      <a:pt x="22" y="31"/>
                      <a:pt x="22" y="27"/>
                    </a:cubicBezTo>
                    <a:cubicBezTo>
                      <a:pt x="22" y="22"/>
                      <a:pt x="23" y="12"/>
                      <a:pt x="23" y="11"/>
                    </a:cubicBezTo>
                    <a:cubicBezTo>
                      <a:pt x="23" y="9"/>
                      <a:pt x="25" y="6"/>
                      <a:pt x="25" y="5"/>
                    </a:cubicBezTo>
                    <a:cubicBezTo>
                      <a:pt x="25" y="4"/>
                      <a:pt x="26" y="0"/>
                      <a:pt x="26" y="0"/>
                    </a:cubicBezTo>
                    <a:lnTo>
                      <a:pt x="24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350">
                  <a:latin typeface="+mn-lt"/>
                  <a:ea typeface="+mn-ea"/>
                </a:endParaRPr>
              </a:p>
            </p:txBody>
          </p:sp>
          <p:sp>
            <p:nvSpPr>
              <p:cNvPr id="14" name="Freeform 679">
                <a:extLst>
                  <a:ext uri="{FF2B5EF4-FFF2-40B4-BE49-F238E27FC236}">
                    <a16:creationId xmlns="" xmlns:a16="http://schemas.microsoft.com/office/drawing/2014/main" id="{1A97660A-DD24-4019-B73F-C7835E1C48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84850" y="884238"/>
                <a:ext cx="233362" cy="88900"/>
              </a:xfrm>
              <a:custGeom>
                <a:avLst/>
                <a:gdLst>
                  <a:gd name="T0" fmla="*/ 0 w 116"/>
                  <a:gd name="T1" fmla="*/ 37 h 44"/>
                  <a:gd name="T2" fmla="*/ 3 w 116"/>
                  <a:gd name="T3" fmla="*/ 35 h 44"/>
                  <a:gd name="T4" fmla="*/ 10 w 116"/>
                  <a:gd name="T5" fmla="*/ 30 h 44"/>
                  <a:gd name="T6" fmla="*/ 58 w 116"/>
                  <a:gd name="T7" fmla="*/ 9 h 44"/>
                  <a:gd name="T8" fmla="*/ 114 w 116"/>
                  <a:gd name="T9" fmla="*/ 14 h 44"/>
                  <a:gd name="T10" fmla="*/ 116 w 116"/>
                  <a:gd name="T11" fmla="*/ 22 h 44"/>
                  <a:gd name="T12" fmla="*/ 115 w 116"/>
                  <a:gd name="T13" fmla="*/ 30 h 44"/>
                  <a:gd name="T14" fmla="*/ 109 w 116"/>
                  <a:gd name="T15" fmla="*/ 37 h 44"/>
                  <a:gd name="T16" fmla="*/ 103 w 116"/>
                  <a:gd name="T17" fmla="*/ 40 h 44"/>
                  <a:gd name="T18" fmla="*/ 94 w 116"/>
                  <a:gd name="T19" fmla="*/ 41 h 44"/>
                  <a:gd name="T20" fmla="*/ 87 w 116"/>
                  <a:gd name="T21" fmla="*/ 42 h 44"/>
                  <a:gd name="T22" fmla="*/ 81 w 116"/>
                  <a:gd name="T23" fmla="*/ 44 h 44"/>
                  <a:gd name="T24" fmla="*/ 85 w 116"/>
                  <a:gd name="T25" fmla="*/ 40 h 44"/>
                  <a:gd name="T26" fmla="*/ 92 w 116"/>
                  <a:gd name="T27" fmla="*/ 35 h 44"/>
                  <a:gd name="T28" fmla="*/ 95 w 116"/>
                  <a:gd name="T29" fmla="*/ 33 h 44"/>
                  <a:gd name="T30" fmla="*/ 97 w 116"/>
                  <a:gd name="T31" fmla="*/ 30 h 44"/>
                  <a:gd name="T32" fmla="*/ 100 w 116"/>
                  <a:gd name="T33" fmla="*/ 27 h 44"/>
                  <a:gd name="T34" fmla="*/ 101 w 116"/>
                  <a:gd name="T35" fmla="*/ 22 h 44"/>
                  <a:gd name="T36" fmla="*/ 97 w 116"/>
                  <a:gd name="T37" fmla="*/ 17 h 44"/>
                  <a:gd name="T38" fmla="*/ 81 w 116"/>
                  <a:gd name="T39" fmla="*/ 15 h 44"/>
                  <a:gd name="T40" fmla="*/ 42 w 116"/>
                  <a:gd name="T41" fmla="*/ 25 h 44"/>
                  <a:gd name="T42" fmla="*/ 11 w 116"/>
                  <a:gd name="T43" fmla="*/ 39 h 44"/>
                  <a:gd name="T44" fmla="*/ 0 w 116"/>
                  <a:gd name="T45" fmla="*/ 3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16" h="44">
                    <a:moveTo>
                      <a:pt x="0" y="37"/>
                    </a:moveTo>
                    <a:cubicBezTo>
                      <a:pt x="3" y="35"/>
                      <a:pt x="3" y="35"/>
                      <a:pt x="3" y="35"/>
                    </a:cubicBezTo>
                    <a:cubicBezTo>
                      <a:pt x="3" y="35"/>
                      <a:pt x="9" y="32"/>
                      <a:pt x="10" y="30"/>
                    </a:cubicBezTo>
                    <a:cubicBezTo>
                      <a:pt x="12" y="29"/>
                      <a:pt x="43" y="12"/>
                      <a:pt x="58" y="9"/>
                    </a:cubicBezTo>
                    <a:cubicBezTo>
                      <a:pt x="74" y="6"/>
                      <a:pt x="101" y="0"/>
                      <a:pt x="114" y="14"/>
                    </a:cubicBezTo>
                    <a:cubicBezTo>
                      <a:pt x="114" y="14"/>
                      <a:pt x="116" y="18"/>
                      <a:pt x="116" y="22"/>
                    </a:cubicBezTo>
                    <a:cubicBezTo>
                      <a:pt x="116" y="25"/>
                      <a:pt x="115" y="30"/>
                      <a:pt x="115" y="30"/>
                    </a:cubicBezTo>
                    <a:cubicBezTo>
                      <a:pt x="114" y="31"/>
                      <a:pt x="111" y="35"/>
                      <a:pt x="109" y="37"/>
                    </a:cubicBezTo>
                    <a:cubicBezTo>
                      <a:pt x="106" y="40"/>
                      <a:pt x="104" y="40"/>
                      <a:pt x="103" y="40"/>
                    </a:cubicBezTo>
                    <a:cubicBezTo>
                      <a:pt x="103" y="40"/>
                      <a:pt x="94" y="41"/>
                      <a:pt x="94" y="41"/>
                    </a:cubicBezTo>
                    <a:cubicBezTo>
                      <a:pt x="94" y="41"/>
                      <a:pt x="88" y="42"/>
                      <a:pt x="87" y="42"/>
                    </a:cubicBezTo>
                    <a:cubicBezTo>
                      <a:pt x="87" y="42"/>
                      <a:pt x="81" y="44"/>
                      <a:pt x="81" y="44"/>
                    </a:cubicBezTo>
                    <a:cubicBezTo>
                      <a:pt x="81" y="44"/>
                      <a:pt x="84" y="42"/>
                      <a:pt x="85" y="40"/>
                    </a:cubicBezTo>
                    <a:cubicBezTo>
                      <a:pt x="87" y="39"/>
                      <a:pt x="92" y="35"/>
                      <a:pt x="92" y="35"/>
                    </a:cubicBezTo>
                    <a:cubicBezTo>
                      <a:pt x="95" y="33"/>
                      <a:pt x="95" y="33"/>
                      <a:pt x="95" y="33"/>
                    </a:cubicBezTo>
                    <a:cubicBezTo>
                      <a:pt x="97" y="30"/>
                      <a:pt x="97" y="30"/>
                      <a:pt x="97" y="30"/>
                    </a:cubicBezTo>
                    <a:cubicBezTo>
                      <a:pt x="100" y="27"/>
                      <a:pt x="100" y="27"/>
                      <a:pt x="100" y="27"/>
                    </a:cubicBezTo>
                    <a:cubicBezTo>
                      <a:pt x="101" y="22"/>
                      <a:pt x="101" y="22"/>
                      <a:pt x="101" y="22"/>
                    </a:cubicBezTo>
                    <a:cubicBezTo>
                      <a:pt x="101" y="22"/>
                      <a:pt x="102" y="19"/>
                      <a:pt x="97" y="17"/>
                    </a:cubicBezTo>
                    <a:cubicBezTo>
                      <a:pt x="91" y="14"/>
                      <a:pt x="82" y="15"/>
                      <a:pt x="81" y="15"/>
                    </a:cubicBezTo>
                    <a:cubicBezTo>
                      <a:pt x="80" y="15"/>
                      <a:pt x="67" y="16"/>
                      <a:pt x="42" y="25"/>
                    </a:cubicBezTo>
                    <a:cubicBezTo>
                      <a:pt x="17" y="35"/>
                      <a:pt x="18" y="37"/>
                      <a:pt x="11" y="39"/>
                    </a:cubicBezTo>
                    <a:cubicBezTo>
                      <a:pt x="5" y="40"/>
                      <a:pt x="1" y="41"/>
                      <a:pt x="0" y="3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350">
                  <a:latin typeface="+mn-lt"/>
                  <a:ea typeface="+mn-ea"/>
                </a:endParaRPr>
              </a:p>
            </p:txBody>
          </p:sp>
          <p:sp>
            <p:nvSpPr>
              <p:cNvPr id="15" name="Freeform 680">
                <a:extLst>
                  <a:ext uri="{FF2B5EF4-FFF2-40B4-BE49-F238E27FC236}">
                    <a16:creationId xmlns="" xmlns:a16="http://schemas.microsoft.com/office/drawing/2014/main" id="{A91F4379-FD00-497E-84BF-A0D4D5D727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1038" y="965200"/>
                <a:ext cx="242887" cy="223837"/>
              </a:xfrm>
              <a:custGeom>
                <a:avLst/>
                <a:gdLst>
                  <a:gd name="T0" fmla="*/ 54 w 121"/>
                  <a:gd name="T1" fmla="*/ 88 h 111"/>
                  <a:gd name="T2" fmla="*/ 51 w 121"/>
                  <a:gd name="T3" fmla="*/ 92 h 111"/>
                  <a:gd name="T4" fmla="*/ 42 w 121"/>
                  <a:gd name="T5" fmla="*/ 98 h 111"/>
                  <a:gd name="T6" fmla="*/ 37 w 121"/>
                  <a:gd name="T7" fmla="*/ 102 h 111"/>
                  <a:gd name="T8" fmla="*/ 32 w 121"/>
                  <a:gd name="T9" fmla="*/ 102 h 111"/>
                  <a:gd name="T10" fmla="*/ 30 w 121"/>
                  <a:gd name="T11" fmla="*/ 100 h 111"/>
                  <a:gd name="T12" fmla="*/ 27 w 121"/>
                  <a:gd name="T13" fmla="*/ 96 h 111"/>
                  <a:gd name="T14" fmla="*/ 26 w 121"/>
                  <a:gd name="T15" fmla="*/ 93 h 111"/>
                  <a:gd name="T16" fmla="*/ 25 w 121"/>
                  <a:gd name="T17" fmla="*/ 94 h 111"/>
                  <a:gd name="T18" fmla="*/ 25 w 121"/>
                  <a:gd name="T19" fmla="*/ 103 h 111"/>
                  <a:gd name="T20" fmla="*/ 30 w 121"/>
                  <a:gd name="T21" fmla="*/ 108 h 111"/>
                  <a:gd name="T22" fmla="*/ 44 w 121"/>
                  <a:gd name="T23" fmla="*/ 109 h 111"/>
                  <a:gd name="T24" fmla="*/ 58 w 121"/>
                  <a:gd name="T25" fmla="*/ 100 h 111"/>
                  <a:gd name="T26" fmla="*/ 67 w 121"/>
                  <a:gd name="T27" fmla="*/ 87 h 111"/>
                  <a:gd name="T28" fmla="*/ 77 w 121"/>
                  <a:gd name="T29" fmla="*/ 63 h 111"/>
                  <a:gd name="T30" fmla="*/ 79 w 121"/>
                  <a:gd name="T31" fmla="*/ 62 h 111"/>
                  <a:gd name="T32" fmla="*/ 88 w 121"/>
                  <a:gd name="T33" fmla="*/ 61 h 111"/>
                  <a:gd name="T34" fmla="*/ 97 w 121"/>
                  <a:gd name="T35" fmla="*/ 63 h 111"/>
                  <a:gd name="T36" fmla="*/ 106 w 121"/>
                  <a:gd name="T37" fmla="*/ 63 h 111"/>
                  <a:gd name="T38" fmla="*/ 118 w 121"/>
                  <a:gd name="T39" fmla="*/ 57 h 111"/>
                  <a:gd name="T40" fmla="*/ 117 w 121"/>
                  <a:gd name="T41" fmla="*/ 51 h 111"/>
                  <a:gd name="T42" fmla="*/ 105 w 121"/>
                  <a:gd name="T43" fmla="*/ 45 h 111"/>
                  <a:gd name="T44" fmla="*/ 80 w 121"/>
                  <a:gd name="T45" fmla="*/ 45 h 111"/>
                  <a:gd name="T46" fmla="*/ 71 w 121"/>
                  <a:gd name="T47" fmla="*/ 29 h 111"/>
                  <a:gd name="T48" fmla="*/ 78 w 121"/>
                  <a:gd name="T49" fmla="*/ 22 h 111"/>
                  <a:gd name="T50" fmla="*/ 86 w 121"/>
                  <a:gd name="T51" fmla="*/ 12 h 111"/>
                  <a:gd name="T52" fmla="*/ 84 w 121"/>
                  <a:gd name="T53" fmla="*/ 3 h 111"/>
                  <a:gd name="T54" fmla="*/ 81 w 121"/>
                  <a:gd name="T55" fmla="*/ 1 h 111"/>
                  <a:gd name="T56" fmla="*/ 75 w 121"/>
                  <a:gd name="T57" fmla="*/ 0 h 111"/>
                  <a:gd name="T58" fmla="*/ 68 w 121"/>
                  <a:gd name="T59" fmla="*/ 1 h 111"/>
                  <a:gd name="T60" fmla="*/ 61 w 121"/>
                  <a:gd name="T61" fmla="*/ 3 h 111"/>
                  <a:gd name="T62" fmla="*/ 53 w 121"/>
                  <a:gd name="T63" fmla="*/ 6 h 111"/>
                  <a:gd name="T64" fmla="*/ 53 w 121"/>
                  <a:gd name="T65" fmla="*/ 8 h 111"/>
                  <a:gd name="T66" fmla="*/ 61 w 121"/>
                  <a:gd name="T67" fmla="*/ 13 h 111"/>
                  <a:gd name="T68" fmla="*/ 63 w 121"/>
                  <a:gd name="T69" fmla="*/ 18 h 111"/>
                  <a:gd name="T70" fmla="*/ 58 w 121"/>
                  <a:gd name="T71" fmla="*/ 27 h 111"/>
                  <a:gd name="T72" fmla="*/ 54 w 121"/>
                  <a:gd name="T73" fmla="*/ 33 h 111"/>
                  <a:gd name="T74" fmla="*/ 59 w 121"/>
                  <a:gd name="T75" fmla="*/ 41 h 111"/>
                  <a:gd name="T76" fmla="*/ 60 w 121"/>
                  <a:gd name="T77" fmla="*/ 46 h 111"/>
                  <a:gd name="T78" fmla="*/ 58 w 121"/>
                  <a:gd name="T79" fmla="*/ 48 h 111"/>
                  <a:gd name="T80" fmla="*/ 37 w 121"/>
                  <a:gd name="T81" fmla="*/ 53 h 111"/>
                  <a:gd name="T82" fmla="*/ 22 w 121"/>
                  <a:gd name="T83" fmla="*/ 56 h 111"/>
                  <a:gd name="T84" fmla="*/ 12 w 121"/>
                  <a:gd name="T85" fmla="*/ 60 h 111"/>
                  <a:gd name="T86" fmla="*/ 3 w 121"/>
                  <a:gd name="T87" fmla="*/ 63 h 111"/>
                  <a:gd name="T88" fmla="*/ 0 w 121"/>
                  <a:gd name="T89" fmla="*/ 64 h 111"/>
                  <a:gd name="T90" fmla="*/ 5 w 121"/>
                  <a:gd name="T91" fmla="*/ 69 h 111"/>
                  <a:gd name="T92" fmla="*/ 21 w 121"/>
                  <a:gd name="T93" fmla="*/ 69 h 111"/>
                  <a:gd name="T94" fmla="*/ 38 w 121"/>
                  <a:gd name="T95" fmla="*/ 65 h 111"/>
                  <a:gd name="T96" fmla="*/ 56 w 121"/>
                  <a:gd name="T97" fmla="*/ 62 h 111"/>
                  <a:gd name="T98" fmla="*/ 61 w 121"/>
                  <a:gd name="T99" fmla="*/ 62 h 111"/>
                  <a:gd name="T100" fmla="*/ 62 w 121"/>
                  <a:gd name="T101" fmla="*/ 67 h 111"/>
                  <a:gd name="T102" fmla="*/ 58 w 121"/>
                  <a:gd name="T103" fmla="*/ 79 h 111"/>
                  <a:gd name="T104" fmla="*/ 54 w 121"/>
                  <a:gd name="T105" fmla="*/ 88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121" h="111">
                    <a:moveTo>
                      <a:pt x="54" y="88"/>
                    </a:moveTo>
                    <a:cubicBezTo>
                      <a:pt x="54" y="88"/>
                      <a:pt x="52" y="90"/>
                      <a:pt x="51" y="92"/>
                    </a:cubicBezTo>
                    <a:cubicBezTo>
                      <a:pt x="50" y="93"/>
                      <a:pt x="42" y="98"/>
                      <a:pt x="42" y="98"/>
                    </a:cubicBezTo>
                    <a:cubicBezTo>
                      <a:pt x="41" y="99"/>
                      <a:pt x="40" y="100"/>
                      <a:pt x="37" y="102"/>
                    </a:cubicBezTo>
                    <a:cubicBezTo>
                      <a:pt x="34" y="103"/>
                      <a:pt x="33" y="102"/>
                      <a:pt x="32" y="102"/>
                    </a:cubicBezTo>
                    <a:cubicBezTo>
                      <a:pt x="31" y="102"/>
                      <a:pt x="30" y="100"/>
                      <a:pt x="30" y="100"/>
                    </a:cubicBezTo>
                    <a:cubicBezTo>
                      <a:pt x="29" y="99"/>
                      <a:pt x="27" y="96"/>
                      <a:pt x="27" y="96"/>
                    </a:cubicBezTo>
                    <a:cubicBezTo>
                      <a:pt x="26" y="93"/>
                      <a:pt x="26" y="93"/>
                      <a:pt x="26" y="93"/>
                    </a:cubicBezTo>
                    <a:cubicBezTo>
                      <a:pt x="25" y="94"/>
                      <a:pt x="25" y="94"/>
                      <a:pt x="25" y="94"/>
                    </a:cubicBezTo>
                    <a:cubicBezTo>
                      <a:pt x="24" y="98"/>
                      <a:pt x="25" y="103"/>
                      <a:pt x="25" y="103"/>
                    </a:cubicBezTo>
                    <a:cubicBezTo>
                      <a:pt x="25" y="104"/>
                      <a:pt x="30" y="108"/>
                      <a:pt x="30" y="108"/>
                    </a:cubicBezTo>
                    <a:cubicBezTo>
                      <a:pt x="32" y="110"/>
                      <a:pt x="37" y="111"/>
                      <a:pt x="44" y="109"/>
                    </a:cubicBezTo>
                    <a:cubicBezTo>
                      <a:pt x="52" y="107"/>
                      <a:pt x="55" y="103"/>
                      <a:pt x="58" y="100"/>
                    </a:cubicBezTo>
                    <a:cubicBezTo>
                      <a:pt x="62" y="96"/>
                      <a:pt x="67" y="87"/>
                      <a:pt x="67" y="87"/>
                    </a:cubicBezTo>
                    <a:cubicBezTo>
                      <a:pt x="74" y="78"/>
                      <a:pt x="77" y="63"/>
                      <a:pt x="77" y="63"/>
                    </a:cubicBezTo>
                    <a:cubicBezTo>
                      <a:pt x="79" y="62"/>
                      <a:pt x="79" y="62"/>
                      <a:pt x="79" y="62"/>
                    </a:cubicBezTo>
                    <a:cubicBezTo>
                      <a:pt x="80" y="62"/>
                      <a:pt x="81" y="61"/>
                      <a:pt x="88" y="61"/>
                    </a:cubicBezTo>
                    <a:cubicBezTo>
                      <a:pt x="96" y="61"/>
                      <a:pt x="95" y="63"/>
                      <a:pt x="97" y="63"/>
                    </a:cubicBezTo>
                    <a:cubicBezTo>
                      <a:pt x="99" y="63"/>
                      <a:pt x="104" y="63"/>
                      <a:pt x="106" y="63"/>
                    </a:cubicBezTo>
                    <a:cubicBezTo>
                      <a:pt x="108" y="63"/>
                      <a:pt x="115" y="60"/>
                      <a:pt x="118" y="57"/>
                    </a:cubicBezTo>
                    <a:cubicBezTo>
                      <a:pt x="121" y="54"/>
                      <a:pt x="118" y="52"/>
                      <a:pt x="117" y="51"/>
                    </a:cubicBezTo>
                    <a:cubicBezTo>
                      <a:pt x="116" y="50"/>
                      <a:pt x="107" y="46"/>
                      <a:pt x="105" y="45"/>
                    </a:cubicBezTo>
                    <a:cubicBezTo>
                      <a:pt x="102" y="44"/>
                      <a:pt x="90" y="45"/>
                      <a:pt x="80" y="45"/>
                    </a:cubicBezTo>
                    <a:cubicBezTo>
                      <a:pt x="70" y="45"/>
                      <a:pt x="71" y="33"/>
                      <a:pt x="71" y="29"/>
                    </a:cubicBezTo>
                    <a:cubicBezTo>
                      <a:pt x="71" y="26"/>
                      <a:pt x="77" y="23"/>
                      <a:pt x="78" y="22"/>
                    </a:cubicBezTo>
                    <a:cubicBezTo>
                      <a:pt x="78" y="21"/>
                      <a:pt x="82" y="16"/>
                      <a:pt x="86" y="12"/>
                    </a:cubicBezTo>
                    <a:cubicBezTo>
                      <a:pt x="90" y="8"/>
                      <a:pt x="84" y="3"/>
                      <a:pt x="84" y="3"/>
                    </a:cubicBezTo>
                    <a:cubicBezTo>
                      <a:pt x="81" y="1"/>
                      <a:pt x="81" y="1"/>
                      <a:pt x="81" y="1"/>
                    </a:cubicBezTo>
                    <a:cubicBezTo>
                      <a:pt x="81" y="1"/>
                      <a:pt x="77" y="0"/>
                      <a:pt x="75" y="0"/>
                    </a:cubicBezTo>
                    <a:cubicBezTo>
                      <a:pt x="74" y="0"/>
                      <a:pt x="68" y="1"/>
                      <a:pt x="68" y="1"/>
                    </a:cubicBezTo>
                    <a:cubicBezTo>
                      <a:pt x="68" y="1"/>
                      <a:pt x="62" y="2"/>
                      <a:pt x="61" y="3"/>
                    </a:cubicBezTo>
                    <a:cubicBezTo>
                      <a:pt x="60" y="4"/>
                      <a:pt x="53" y="6"/>
                      <a:pt x="53" y="6"/>
                    </a:cubicBezTo>
                    <a:cubicBezTo>
                      <a:pt x="53" y="8"/>
                      <a:pt x="53" y="8"/>
                      <a:pt x="53" y="8"/>
                    </a:cubicBezTo>
                    <a:cubicBezTo>
                      <a:pt x="55" y="13"/>
                      <a:pt x="58" y="11"/>
                      <a:pt x="61" y="13"/>
                    </a:cubicBezTo>
                    <a:cubicBezTo>
                      <a:pt x="65" y="15"/>
                      <a:pt x="63" y="15"/>
                      <a:pt x="63" y="18"/>
                    </a:cubicBezTo>
                    <a:cubicBezTo>
                      <a:pt x="63" y="20"/>
                      <a:pt x="59" y="26"/>
                      <a:pt x="58" y="27"/>
                    </a:cubicBezTo>
                    <a:cubicBezTo>
                      <a:pt x="57" y="28"/>
                      <a:pt x="54" y="30"/>
                      <a:pt x="54" y="33"/>
                    </a:cubicBezTo>
                    <a:cubicBezTo>
                      <a:pt x="54" y="36"/>
                      <a:pt x="55" y="37"/>
                      <a:pt x="59" y="41"/>
                    </a:cubicBezTo>
                    <a:cubicBezTo>
                      <a:pt x="62" y="44"/>
                      <a:pt x="60" y="46"/>
                      <a:pt x="60" y="46"/>
                    </a:cubicBezTo>
                    <a:cubicBezTo>
                      <a:pt x="60" y="48"/>
                      <a:pt x="58" y="48"/>
                      <a:pt x="58" y="48"/>
                    </a:cubicBezTo>
                    <a:cubicBezTo>
                      <a:pt x="55" y="48"/>
                      <a:pt x="40" y="52"/>
                      <a:pt x="37" y="53"/>
                    </a:cubicBezTo>
                    <a:cubicBezTo>
                      <a:pt x="34" y="53"/>
                      <a:pt x="23" y="55"/>
                      <a:pt x="22" y="56"/>
                    </a:cubicBezTo>
                    <a:cubicBezTo>
                      <a:pt x="21" y="58"/>
                      <a:pt x="13" y="60"/>
                      <a:pt x="12" y="60"/>
                    </a:cubicBezTo>
                    <a:cubicBezTo>
                      <a:pt x="11" y="61"/>
                      <a:pt x="7" y="63"/>
                      <a:pt x="3" y="63"/>
                    </a:cubicBezTo>
                    <a:cubicBezTo>
                      <a:pt x="0" y="63"/>
                      <a:pt x="0" y="64"/>
                      <a:pt x="0" y="64"/>
                    </a:cubicBezTo>
                    <a:cubicBezTo>
                      <a:pt x="0" y="66"/>
                      <a:pt x="2" y="66"/>
                      <a:pt x="5" y="69"/>
                    </a:cubicBezTo>
                    <a:cubicBezTo>
                      <a:pt x="8" y="72"/>
                      <a:pt x="17" y="70"/>
                      <a:pt x="21" y="69"/>
                    </a:cubicBezTo>
                    <a:cubicBezTo>
                      <a:pt x="26" y="68"/>
                      <a:pt x="34" y="66"/>
                      <a:pt x="38" y="65"/>
                    </a:cubicBezTo>
                    <a:cubicBezTo>
                      <a:pt x="42" y="64"/>
                      <a:pt x="52" y="63"/>
                      <a:pt x="56" y="62"/>
                    </a:cubicBezTo>
                    <a:cubicBezTo>
                      <a:pt x="59" y="61"/>
                      <a:pt x="61" y="62"/>
                      <a:pt x="61" y="62"/>
                    </a:cubicBezTo>
                    <a:cubicBezTo>
                      <a:pt x="62" y="63"/>
                      <a:pt x="62" y="67"/>
                      <a:pt x="62" y="67"/>
                    </a:cubicBezTo>
                    <a:cubicBezTo>
                      <a:pt x="62" y="69"/>
                      <a:pt x="58" y="79"/>
                      <a:pt x="58" y="79"/>
                    </a:cubicBezTo>
                    <a:lnTo>
                      <a:pt x="54" y="8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350">
                  <a:latin typeface="+mn-lt"/>
                  <a:ea typeface="+mn-ea"/>
                </a:endParaRPr>
              </a:p>
            </p:txBody>
          </p:sp>
        </p:grpSp>
        <p:grpSp>
          <p:nvGrpSpPr>
            <p:cNvPr id="16" name="组合 40">
              <a:extLst>
                <a:ext uri="{FF2B5EF4-FFF2-40B4-BE49-F238E27FC236}">
                  <a16:creationId xmlns="" xmlns:a16="http://schemas.microsoft.com/office/drawing/2014/main" id="{88A24016-663D-4FAC-804A-D3BC14CD3BB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094944" y="736546"/>
              <a:ext cx="1619250" cy="92075"/>
              <a:chOff x="3941050" y="1521538"/>
              <a:chExt cx="2026363" cy="58254"/>
            </a:xfrm>
          </p:grpSpPr>
          <p:sp>
            <p:nvSpPr>
              <p:cNvPr id="17" name="Rectangle 681">
                <a:extLst>
                  <a:ext uri="{FF2B5EF4-FFF2-40B4-BE49-F238E27FC236}">
                    <a16:creationId xmlns="" xmlns:a16="http://schemas.microsoft.com/office/drawing/2014/main" id="{D2E0FBE8-A7F2-45A8-9C1A-49C7FDEED84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41050" y="1521538"/>
                <a:ext cx="395339" cy="582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defTabSz="914400">
                  <a:defRPr/>
                </a:pPr>
                <a:r>
                  <a:rPr lang="zh-CN" altLang="zh-CN" sz="600" b="1" kern="1400" spc="100" dirty="0">
                    <a:solidFill>
                      <a:srgbClr val="164C88"/>
                    </a:solidFill>
                    <a:latin typeface="Arial Narrow" panose="020B0606020202030204" pitchFamily="34" charset="0"/>
                    <a:ea typeface="+mn-ea"/>
                  </a:rPr>
                  <a:t>D</a:t>
                </a:r>
                <a:r>
                  <a:rPr lang="en-US" altLang="zh-CN" sz="600" b="1" kern="1400" spc="100" dirty="0">
                    <a:solidFill>
                      <a:srgbClr val="164C88"/>
                    </a:solidFill>
                    <a:latin typeface="Arial Narrow" panose="020B0606020202030204" pitchFamily="34" charset="0"/>
                    <a:ea typeface="+mn-ea"/>
                  </a:rPr>
                  <a:t>ALIAN</a:t>
                </a:r>
                <a:endParaRPr lang="zh-CN" altLang="zh-CN" sz="1400" kern="1400" spc="100" dirty="0">
                  <a:solidFill>
                    <a:srgbClr val="164C88"/>
                  </a:solidFill>
                  <a:ea typeface="+mn-ea"/>
                </a:endParaRPr>
              </a:p>
            </p:txBody>
          </p:sp>
          <p:sp>
            <p:nvSpPr>
              <p:cNvPr id="18" name="Rectangle 681">
                <a:extLst>
                  <a:ext uri="{FF2B5EF4-FFF2-40B4-BE49-F238E27FC236}">
                    <a16:creationId xmlns="" xmlns:a16="http://schemas.microsoft.com/office/drawing/2014/main" id="{B2760C4F-E137-4CA8-ADB5-EDB77335425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76121" y="1521538"/>
                <a:ext cx="647642" cy="582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defTabSz="914400">
                  <a:defRPr/>
                </a:pPr>
                <a:r>
                  <a:rPr lang="en-US" altLang="zh-CN" sz="600" b="1" kern="1400" spc="100" dirty="0">
                    <a:solidFill>
                      <a:srgbClr val="164C88"/>
                    </a:solidFill>
                    <a:latin typeface="Arial Narrow" panose="020B0606020202030204" pitchFamily="34" charset="0"/>
                    <a:ea typeface="+mn-ea"/>
                  </a:rPr>
                  <a:t>UNIVERSITY</a:t>
                </a:r>
                <a:endParaRPr lang="zh-CN" altLang="zh-CN" sz="1400" kern="1400" spc="100" dirty="0">
                  <a:solidFill>
                    <a:srgbClr val="164C88"/>
                  </a:solidFill>
                  <a:ea typeface="+mn-ea"/>
                </a:endParaRPr>
              </a:p>
            </p:txBody>
          </p:sp>
          <p:sp>
            <p:nvSpPr>
              <p:cNvPr id="19" name="Rectangle 681">
                <a:extLst>
                  <a:ext uri="{FF2B5EF4-FFF2-40B4-BE49-F238E27FC236}">
                    <a16:creationId xmlns="" xmlns:a16="http://schemas.microsoft.com/office/drawing/2014/main" id="{37894DD7-D22A-45DD-9924-24B2BAF14EB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63496" y="1521538"/>
                <a:ext cx="145025" cy="582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defTabSz="914400">
                  <a:defRPr/>
                </a:pPr>
                <a:r>
                  <a:rPr lang="en-US" altLang="zh-CN" sz="600" b="1" kern="1400" spc="100" dirty="0">
                    <a:solidFill>
                      <a:srgbClr val="164C88"/>
                    </a:solidFill>
                    <a:latin typeface="Arial Narrow" panose="020B0606020202030204" pitchFamily="34" charset="0"/>
                    <a:ea typeface="+mn-ea"/>
                  </a:rPr>
                  <a:t>OF</a:t>
                </a:r>
                <a:endParaRPr lang="zh-CN" altLang="zh-CN" sz="1400" kern="1400" spc="100" dirty="0">
                  <a:solidFill>
                    <a:srgbClr val="164C88"/>
                  </a:solidFill>
                  <a:ea typeface="+mn-ea"/>
                </a:endParaRPr>
              </a:p>
            </p:txBody>
          </p:sp>
          <p:sp>
            <p:nvSpPr>
              <p:cNvPr id="21" name="Rectangle 681">
                <a:extLst>
                  <a:ext uri="{FF2B5EF4-FFF2-40B4-BE49-F238E27FC236}">
                    <a16:creationId xmlns="" xmlns:a16="http://schemas.microsoft.com/office/drawing/2014/main" id="{9BAA787F-21A9-4381-B91C-B1A2B759A40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48253" y="1521538"/>
                <a:ext cx="719160" cy="582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defTabSz="914400">
                  <a:defRPr/>
                </a:pPr>
                <a:r>
                  <a:rPr lang="en-US" altLang="zh-CN" sz="600" b="1" kern="1400" spc="100" dirty="0">
                    <a:solidFill>
                      <a:srgbClr val="164C88"/>
                    </a:solidFill>
                    <a:latin typeface="Arial Narrow" panose="020B0606020202030204" pitchFamily="34" charset="0"/>
                    <a:ea typeface="+mn-ea"/>
                  </a:rPr>
                  <a:t>TECHNOLOGY</a:t>
                </a:r>
                <a:endParaRPr lang="zh-CN" altLang="zh-CN" sz="1400" kern="1400" spc="100" dirty="0">
                  <a:solidFill>
                    <a:srgbClr val="164C88"/>
                  </a:solidFill>
                  <a:ea typeface="+mn-ea"/>
                </a:endParaRPr>
              </a:p>
            </p:txBody>
          </p:sp>
        </p:grpSp>
        <p:sp>
          <p:nvSpPr>
            <p:cNvPr id="22" name="Freeform 751">
              <a:extLst>
                <a:ext uri="{FF2B5EF4-FFF2-40B4-BE49-F238E27FC236}">
                  <a16:creationId xmlns="" xmlns:a16="http://schemas.microsoft.com/office/drawing/2014/main" id="{CF4C2250-0886-442C-988B-89EA2DC3DE9D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9219665" y="223695"/>
              <a:ext cx="678702" cy="678702"/>
            </a:xfrm>
            <a:custGeom>
              <a:avLst/>
              <a:gdLst>
                <a:gd name="T0" fmla="*/ 211 w 536"/>
                <a:gd name="T1" fmla="*/ 69 h 537"/>
                <a:gd name="T2" fmla="*/ 194 w 536"/>
                <a:gd name="T3" fmla="*/ 52 h 537"/>
                <a:gd name="T4" fmla="*/ 185 w 536"/>
                <a:gd name="T5" fmla="*/ 66 h 537"/>
                <a:gd name="T6" fmla="*/ 176 w 536"/>
                <a:gd name="T7" fmla="*/ 70 h 537"/>
                <a:gd name="T8" fmla="*/ 473 w 536"/>
                <a:gd name="T9" fmla="*/ 275 h 537"/>
                <a:gd name="T10" fmla="*/ 84 w 536"/>
                <a:gd name="T11" fmla="*/ 163 h 537"/>
                <a:gd name="T12" fmla="*/ 87 w 536"/>
                <a:gd name="T13" fmla="*/ 127 h 537"/>
                <a:gd name="T14" fmla="*/ 231 w 536"/>
                <a:gd name="T15" fmla="*/ 151 h 537"/>
                <a:gd name="T16" fmla="*/ 416 w 536"/>
                <a:gd name="T17" fmla="*/ 134 h 537"/>
                <a:gd name="T18" fmla="*/ 429 w 536"/>
                <a:gd name="T19" fmla="*/ 140 h 537"/>
                <a:gd name="T20" fmla="*/ 80 w 536"/>
                <a:gd name="T21" fmla="*/ 207 h 537"/>
                <a:gd name="T22" fmla="*/ 439 w 536"/>
                <a:gd name="T23" fmla="*/ 167 h 537"/>
                <a:gd name="T24" fmla="*/ 392 w 536"/>
                <a:gd name="T25" fmla="*/ 112 h 537"/>
                <a:gd name="T26" fmla="*/ 323 w 536"/>
                <a:gd name="T27" fmla="*/ 75 h 537"/>
                <a:gd name="T28" fmla="*/ 324 w 536"/>
                <a:gd name="T29" fmla="*/ 70 h 537"/>
                <a:gd name="T30" fmla="*/ 466 w 536"/>
                <a:gd name="T31" fmla="*/ 233 h 537"/>
                <a:gd name="T32" fmla="*/ 471 w 536"/>
                <a:gd name="T33" fmla="*/ 262 h 537"/>
                <a:gd name="T34" fmla="*/ 420 w 536"/>
                <a:gd name="T35" fmla="*/ 427 h 537"/>
                <a:gd name="T36" fmla="*/ 431 w 536"/>
                <a:gd name="T37" fmla="*/ 443 h 537"/>
                <a:gd name="T38" fmla="*/ 409 w 536"/>
                <a:gd name="T39" fmla="*/ 412 h 537"/>
                <a:gd name="T40" fmla="*/ 415 w 536"/>
                <a:gd name="T41" fmla="*/ 409 h 537"/>
                <a:gd name="T42" fmla="*/ 218 w 536"/>
                <a:gd name="T43" fmla="*/ 322 h 537"/>
                <a:gd name="T44" fmla="*/ 253 w 536"/>
                <a:gd name="T45" fmla="*/ 342 h 537"/>
                <a:gd name="T46" fmla="*/ 253 w 536"/>
                <a:gd name="T47" fmla="*/ 314 h 537"/>
                <a:gd name="T48" fmla="*/ 415 w 536"/>
                <a:gd name="T49" fmla="*/ 418 h 537"/>
                <a:gd name="T50" fmla="*/ 268 w 536"/>
                <a:gd name="T51" fmla="*/ 447 h 537"/>
                <a:gd name="T52" fmla="*/ 283 w 536"/>
                <a:gd name="T53" fmla="*/ 308 h 537"/>
                <a:gd name="T54" fmla="*/ 478 w 536"/>
                <a:gd name="T55" fmla="*/ 301 h 537"/>
                <a:gd name="T56" fmla="*/ 481 w 536"/>
                <a:gd name="T57" fmla="*/ 325 h 537"/>
                <a:gd name="T58" fmla="*/ 49 w 536"/>
                <a:gd name="T59" fmla="*/ 242 h 537"/>
                <a:gd name="T60" fmla="*/ 87 w 536"/>
                <a:gd name="T61" fmla="*/ 262 h 537"/>
                <a:gd name="T62" fmla="*/ 315 w 536"/>
                <a:gd name="T63" fmla="*/ 338 h 537"/>
                <a:gd name="T64" fmla="*/ 312 w 536"/>
                <a:gd name="T65" fmla="*/ 320 h 537"/>
                <a:gd name="T66" fmla="*/ 59 w 536"/>
                <a:gd name="T67" fmla="*/ 341 h 537"/>
                <a:gd name="T68" fmla="*/ 76 w 536"/>
                <a:gd name="T69" fmla="*/ 322 h 537"/>
                <a:gd name="T70" fmla="*/ 116 w 536"/>
                <a:gd name="T71" fmla="*/ 416 h 537"/>
                <a:gd name="T72" fmla="*/ 111 w 536"/>
                <a:gd name="T73" fmla="*/ 433 h 537"/>
                <a:gd name="T74" fmla="*/ 120 w 536"/>
                <a:gd name="T75" fmla="*/ 435 h 537"/>
                <a:gd name="T76" fmla="*/ 71 w 536"/>
                <a:gd name="T77" fmla="*/ 263 h 537"/>
                <a:gd name="T78" fmla="*/ 400 w 536"/>
                <a:gd name="T79" fmla="*/ 416 h 537"/>
                <a:gd name="T80" fmla="*/ 366 w 536"/>
                <a:gd name="T81" fmla="*/ 464 h 537"/>
                <a:gd name="T82" fmla="*/ 354 w 536"/>
                <a:gd name="T83" fmla="*/ 443 h 537"/>
                <a:gd name="T84" fmla="*/ 361 w 536"/>
                <a:gd name="T85" fmla="*/ 467 h 537"/>
                <a:gd name="T86" fmla="*/ 367 w 536"/>
                <a:gd name="T87" fmla="*/ 478 h 537"/>
                <a:gd name="T88" fmla="*/ 196 w 536"/>
                <a:gd name="T89" fmla="*/ 449 h 537"/>
                <a:gd name="T90" fmla="*/ 183 w 536"/>
                <a:gd name="T91" fmla="*/ 455 h 537"/>
                <a:gd name="T92" fmla="*/ 176 w 536"/>
                <a:gd name="T93" fmla="*/ 471 h 537"/>
                <a:gd name="T94" fmla="*/ 170 w 536"/>
                <a:gd name="T95" fmla="*/ 479 h 537"/>
                <a:gd name="T96" fmla="*/ 161 w 536"/>
                <a:gd name="T97" fmla="*/ 464 h 537"/>
                <a:gd name="T98" fmla="*/ 177 w 536"/>
                <a:gd name="T99" fmla="*/ 484 h 537"/>
                <a:gd name="T100" fmla="*/ 190 w 536"/>
                <a:gd name="T101" fmla="*/ 460 h 537"/>
                <a:gd name="T102" fmla="*/ 312 w 536"/>
                <a:gd name="T103" fmla="*/ 480 h 537"/>
                <a:gd name="T104" fmla="*/ 322 w 536"/>
                <a:gd name="T105" fmla="*/ 485 h 537"/>
                <a:gd name="T106" fmla="*/ 255 w 536"/>
                <a:gd name="T107" fmla="*/ 475 h 537"/>
                <a:gd name="T108" fmla="*/ 248 w 536"/>
                <a:gd name="T109" fmla="*/ 479 h 537"/>
                <a:gd name="T110" fmla="*/ 245 w 536"/>
                <a:gd name="T111" fmla="*/ 482 h 537"/>
                <a:gd name="T112" fmla="*/ 237 w 536"/>
                <a:gd name="T113" fmla="*/ 497 h 537"/>
                <a:gd name="T114" fmla="*/ 249 w 536"/>
                <a:gd name="T115" fmla="*/ 487 h 537"/>
                <a:gd name="T116" fmla="*/ 241 w 536"/>
                <a:gd name="T117" fmla="*/ 469 h 537"/>
                <a:gd name="T118" fmla="*/ 225 w 536"/>
                <a:gd name="T119" fmla="*/ 495 h 537"/>
                <a:gd name="T120" fmla="*/ 536 w 536"/>
                <a:gd name="T121" fmla="*/ 269 h 5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536" h="537">
                  <a:moveTo>
                    <a:pt x="170" y="93"/>
                  </a:moveTo>
                  <a:cubicBezTo>
                    <a:pt x="167" y="89"/>
                    <a:pt x="167" y="89"/>
                    <a:pt x="167" y="89"/>
                  </a:cubicBezTo>
                  <a:cubicBezTo>
                    <a:pt x="155" y="96"/>
                    <a:pt x="155" y="96"/>
                    <a:pt x="155" y="96"/>
                  </a:cubicBezTo>
                  <a:cubicBezTo>
                    <a:pt x="151" y="89"/>
                    <a:pt x="151" y="89"/>
                    <a:pt x="151" y="89"/>
                  </a:cubicBezTo>
                  <a:cubicBezTo>
                    <a:pt x="162" y="83"/>
                    <a:pt x="162" y="83"/>
                    <a:pt x="162" y="83"/>
                  </a:cubicBezTo>
                  <a:cubicBezTo>
                    <a:pt x="159" y="78"/>
                    <a:pt x="159" y="78"/>
                    <a:pt x="159" y="78"/>
                  </a:cubicBezTo>
                  <a:cubicBezTo>
                    <a:pt x="149" y="85"/>
                    <a:pt x="149" y="85"/>
                    <a:pt x="149" y="85"/>
                  </a:cubicBezTo>
                  <a:cubicBezTo>
                    <a:pt x="145" y="79"/>
                    <a:pt x="145" y="79"/>
                    <a:pt x="145" y="79"/>
                  </a:cubicBezTo>
                  <a:cubicBezTo>
                    <a:pt x="156" y="72"/>
                    <a:pt x="156" y="72"/>
                    <a:pt x="156" y="72"/>
                  </a:cubicBezTo>
                  <a:cubicBezTo>
                    <a:pt x="154" y="68"/>
                    <a:pt x="154" y="68"/>
                    <a:pt x="154" y="68"/>
                  </a:cubicBezTo>
                  <a:cubicBezTo>
                    <a:pt x="138" y="77"/>
                    <a:pt x="138" y="77"/>
                    <a:pt x="138" y="77"/>
                  </a:cubicBezTo>
                  <a:cubicBezTo>
                    <a:pt x="154" y="103"/>
                    <a:pt x="154" y="103"/>
                    <a:pt x="154" y="103"/>
                  </a:cubicBezTo>
                  <a:lnTo>
                    <a:pt x="170" y="93"/>
                  </a:lnTo>
                  <a:close/>
                  <a:moveTo>
                    <a:pt x="196" y="60"/>
                  </a:moveTo>
                  <a:cubicBezTo>
                    <a:pt x="197" y="61"/>
                    <a:pt x="198" y="62"/>
                    <a:pt x="199" y="62"/>
                  </a:cubicBezTo>
                  <a:cubicBezTo>
                    <a:pt x="200" y="63"/>
                    <a:pt x="202" y="63"/>
                    <a:pt x="204" y="63"/>
                  </a:cubicBezTo>
                  <a:cubicBezTo>
                    <a:pt x="207" y="63"/>
                    <a:pt x="208" y="63"/>
                    <a:pt x="209" y="63"/>
                  </a:cubicBezTo>
                  <a:cubicBezTo>
                    <a:pt x="209" y="63"/>
                    <a:pt x="210" y="63"/>
                    <a:pt x="210" y="64"/>
                  </a:cubicBezTo>
                  <a:cubicBezTo>
                    <a:pt x="211" y="64"/>
                    <a:pt x="211" y="65"/>
                    <a:pt x="211" y="65"/>
                  </a:cubicBezTo>
                  <a:cubicBezTo>
                    <a:pt x="212" y="66"/>
                    <a:pt x="212" y="68"/>
                    <a:pt x="211" y="69"/>
                  </a:cubicBezTo>
                  <a:cubicBezTo>
                    <a:pt x="210" y="70"/>
                    <a:pt x="209" y="70"/>
                    <a:pt x="208" y="71"/>
                  </a:cubicBezTo>
                  <a:cubicBezTo>
                    <a:pt x="205" y="72"/>
                    <a:pt x="203" y="70"/>
                    <a:pt x="201" y="67"/>
                  </a:cubicBezTo>
                  <a:cubicBezTo>
                    <a:pt x="197" y="69"/>
                    <a:pt x="197" y="69"/>
                    <a:pt x="197" y="69"/>
                  </a:cubicBezTo>
                  <a:cubicBezTo>
                    <a:pt x="199" y="75"/>
                    <a:pt x="204" y="78"/>
                    <a:pt x="209" y="76"/>
                  </a:cubicBezTo>
                  <a:cubicBezTo>
                    <a:pt x="213" y="75"/>
                    <a:pt x="215" y="73"/>
                    <a:pt x="216" y="71"/>
                  </a:cubicBezTo>
                  <a:cubicBezTo>
                    <a:pt x="217" y="69"/>
                    <a:pt x="217" y="66"/>
                    <a:pt x="216" y="64"/>
                  </a:cubicBezTo>
                  <a:cubicBezTo>
                    <a:pt x="215" y="62"/>
                    <a:pt x="215" y="61"/>
                    <a:pt x="214" y="60"/>
                  </a:cubicBezTo>
                  <a:cubicBezTo>
                    <a:pt x="213" y="59"/>
                    <a:pt x="212" y="58"/>
                    <a:pt x="211" y="57"/>
                  </a:cubicBezTo>
                  <a:cubicBezTo>
                    <a:pt x="209" y="57"/>
                    <a:pt x="207" y="57"/>
                    <a:pt x="205" y="57"/>
                  </a:cubicBezTo>
                  <a:cubicBezTo>
                    <a:pt x="202" y="57"/>
                    <a:pt x="201" y="57"/>
                    <a:pt x="200" y="56"/>
                  </a:cubicBezTo>
                  <a:cubicBezTo>
                    <a:pt x="199" y="56"/>
                    <a:pt x="199" y="56"/>
                    <a:pt x="198" y="55"/>
                  </a:cubicBezTo>
                  <a:cubicBezTo>
                    <a:pt x="198" y="54"/>
                    <a:pt x="198" y="53"/>
                    <a:pt x="199" y="52"/>
                  </a:cubicBezTo>
                  <a:cubicBezTo>
                    <a:pt x="199" y="52"/>
                    <a:pt x="200" y="51"/>
                    <a:pt x="201" y="51"/>
                  </a:cubicBezTo>
                  <a:cubicBezTo>
                    <a:pt x="203" y="50"/>
                    <a:pt x="204" y="50"/>
                    <a:pt x="205" y="51"/>
                  </a:cubicBezTo>
                  <a:cubicBezTo>
                    <a:pt x="206" y="51"/>
                    <a:pt x="206" y="52"/>
                    <a:pt x="207" y="53"/>
                  </a:cubicBezTo>
                  <a:cubicBezTo>
                    <a:pt x="212" y="52"/>
                    <a:pt x="212" y="52"/>
                    <a:pt x="212" y="52"/>
                  </a:cubicBezTo>
                  <a:cubicBezTo>
                    <a:pt x="211" y="49"/>
                    <a:pt x="209" y="47"/>
                    <a:pt x="207" y="46"/>
                  </a:cubicBezTo>
                  <a:cubicBezTo>
                    <a:pt x="205" y="45"/>
                    <a:pt x="203" y="45"/>
                    <a:pt x="200" y="46"/>
                  </a:cubicBezTo>
                  <a:cubicBezTo>
                    <a:pt x="198" y="46"/>
                    <a:pt x="197" y="47"/>
                    <a:pt x="196" y="48"/>
                  </a:cubicBezTo>
                  <a:cubicBezTo>
                    <a:pt x="195" y="49"/>
                    <a:pt x="194" y="50"/>
                    <a:pt x="194" y="52"/>
                  </a:cubicBezTo>
                  <a:cubicBezTo>
                    <a:pt x="193" y="53"/>
                    <a:pt x="194" y="55"/>
                    <a:pt x="194" y="57"/>
                  </a:cubicBezTo>
                  <a:cubicBezTo>
                    <a:pt x="195" y="58"/>
                    <a:pt x="195" y="59"/>
                    <a:pt x="196" y="60"/>
                  </a:cubicBezTo>
                  <a:close/>
                  <a:moveTo>
                    <a:pt x="175" y="89"/>
                  </a:moveTo>
                  <a:cubicBezTo>
                    <a:pt x="177" y="88"/>
                    <a:pt x="177" y="88"/>
                    <a:pt x="177" y="88"/>
                  </a:cubicBezTo>
                  <a:cubicBezTo>
                    <a:pt x="180" y="87"/>
                    <a:pt x="180" y="87"/>
                    <a:pt x="180" y="87"/>
                  </a:cubicBezTo>
                  <a:cubicBezTo>
                    <a:pt x="177" y="82"/>
                    <a:pt x="177" y="82"/>
                    <a:pt x="177" y="82"/>
                  </a:cubicBezTo>
                  <a:cubicBezTo>
                    <a:pt x="175" y="76"/>
                    <a:pt x="175" y="76"/>
                    <a:pt x="175" y="76"/>
                  </a:cubicBezTo>
                  <a:cubicBezTo>
                    <a:pt x="175" y="75"/>
                    <a:pt x="175" y="75"/>
                    <a:pt x="175" y="75"/>
                  </a:cubicBezTo>
                  <a:cubicBezTo>
                    <a:pt x="175" y="75"/>
                    <a:pt x="175" y="75"/>
                    <a:pt x="175" y="75"/>
                  </a:cubicBezTo>
                  <a:cubicBezTo>
                    <a:pt x="176" y="75"/>
                    <a:pt x="176" y="75"/>
                    <a:pt x="176" y="75"/>
                  </a:cubicBezTo>
                  <a:cubicBezTo>
                    <a:pt x="176" y="75"/>
                    <a:pt x="177" y="75"/>
                    <a:pt x="177" y="74"/>
                  </a:cubicBezTo>
                  <a:cubicBezTo>
                    <a:pt x="178" y="74"/>
                    <a:pt x="178" y="74"/>
                    <a:pt x="178" y="74"/>
                  </a:cubicBezTo>
                  <a:cubicBezTo>
                    <a:pt x="178" y="74"/>
                    <a:pt x="179" y="74"/>
                    <a:pt x="180" y="75"/>
                  </a:cubicBezTo>
                  <a:cubicBezTo>
                    <a:pt x="180" y="75"/>
                    <a:pt x="182" y="76"/>
                    <a:pt x="184" y="78"/>
                  </a:cubicBezTo>
                  <a:cubicBezTo>
                    <a:pt x="190" y="82"/>
                    <a:pt x="190" y="82"/>
                    <a:pt x="190" y="82"/>
                  </a:cubicBezTo>
                  <a:cubicBezTo>
                    <a:pt x="195" y="80"/>
                    <a:pt x="195" y="80"/>
                    <a:pt x="195" y="80"/>
                  </a:cubicBezTo>
                  <a:cubicBezTo>
                    <a:pt x="190" y="75"/>
                    <a:pt x="190" y="75"/>
                    <a:pt x="190" y="75"/>
                  </a:cubicBezTo>
                  <a:cubicBezTo>
                    <a:pt x="188" y="74"/>
                    <a:pt x="186" y="73"/>
                    <a:pt x="185" y="72"/>
                  </a:cubicBezTo>
                  <a:cubicBezTo>
                    <a:pt x="184" y="72"/>
                    <a:pt x="183" y="71"/>
                    <a:pt x="182" y="71"/>
                  </a:cubicBezTo>
                  <a:cubicBezTo>
                    <a:pt x="184" y="70"/>
                    <a:pt x="185" y="68"/>
                    <a:pt x="185" y="66"/>
                  </a:cubicBezTo>
                  <a:cubicBezTo>
                    <a:pt x="186" y="65"/>
                    <a:pt x="185" y="63"/>
                    <a:pt x="184" y="61"/>
                  </a:cubicBezTo>
                  <a:cubicBezTo>
                    <a:pt x="183" y="59"/>
                    <a:pt x="182" y="58"/>
                    <a:pt x="181" y="57"/>
                  </a:cubicBezTo>
                  <a:cubicBezTo>
                    <a:pt x="180" y="56"/>
                    <a:pt x="179" y="55"/>
                    <a:pt x="178" y="55"/>
                  </a:cubicBezTo>
                  <a:cubicBezTo>
                    <a:pt x="177" y="55"/>
                    <a:pt x="177" y="55"/>
                    <a:pt x="177" y="55"/>
                  </a:cubicBezTo>
                  <a:cubicBezTo>
                    <a:pt x="177" y="55"/>
                    <a:pt x="176" y="56"/>
                    <a:pt x="175" y="56"/>
                  </a:cubicBezTo>
                  <a:cubicBezTo>
                    <a:pt x="174" y="56"/>
                    <a:pt x="173" y="57"/>
                    <a:pt x="172" y="57"/>
                  </a:cubicBezTo>
                  <a:cubicBezTo>
                    <a:pt x="163" y="62"/>
                    <a:pt x="163" y="62"/>
                    <a:pt x="163" y="62"/>
                  </a:cubicBezTo>
                  <a:cubicBezTo>
                    <a:pt x="175" y="88"/>
                    <a:pt x="175" y="88"/>
                    <a:pt x="175" y="88"/>
                  </a:cubicBezTo>
                  <a:lnTo>
                    <a:pt x="175" y="89"/>
                  </a:lnTo>
                  <a:close/>
                  <a:moveTo>
                    <a:pt x="169" y="64"/>
                  </a:moveTo>
                  <a:cubicBezTo>
                    <a:pt x="173" y="62"/>
                    <a:pt x="173" y="62"/>
                    <a:pt x="173" y="62"/>
                  </a:cubicBezTo>
                  <a:cubicBezTo>
                    <a:pt x="174" y="62"/>
                    <a:pt x="174" y="62"/>
                    <a:pt x="175" y="61"/>
                  </a:cubicBezTo>
                  <a:cubicBezTo>
                    <a:pt x="176" y="61"/>
                    <a:pt x="176" y="61"/>
                    <a:pt x="176" y="61"/>
                  </a:cubicBezTo>
                  <a:cubicBezTo>
                    <a:pt x="177" y="61"/>
                    <a:pt x="177" y="61"/>
                    <a:pt x="177" y="61"/>
                  </a:cubicBezTo>
                  <a:cubicBezTo>
                    <a:pt x="178" y="61"/>
                    <a:pt x="178" y="61"/>
                    <a:pt x="178" y="61"/>
                  </a:cubicBezTo>
                  <a:cubicBezTo>
                    <a:pt x="179" y="62"/>
                    <a:pt x="179" y="62"/>
                    <a:pt x="180" y="63"/>
                  </a:cubicBezTo>
                  <a:cubicBezTo>
                    <a:pt x="180" y="64"/>
                    <a:pt x="181" y="65"/>
                    <a:pt x="180" y="66"/>
                  </a:cubicBezTo>
                  <a:cubicBezTo>
                    <a:pt x="180" y="66"/>
                    <a:pt x="180" y="67"/>
                    <a:pt x="180" y="67"/>
                  </a:cubicBezTo>
                  <a:cubicBezTo>
                    <a:pt x="179" y="68"/>
                    <a:pt x="179" y="68"/>
                    <a:pt x="177" y="69"/>
                  </a:cubicBezTo>
                  <a:cubicBezTo>
                    <a:pt x="177" y="69"/>
                    <a:pt x="176" y="69"/>
                    <a:pt x="176" y="70"/>
                  </a:cubicBezTo>
                  <a:cubicBezTo>
                    <a:pt x="175" y="70"/>
                    <a:pt x="175" y="70"/>
                    <a:pt x="175" y="70"/>
                  </a:cubicBezTo>
                  <a:cubicBezTo>
                    <a:pt x="173" y="71"/>
                    <a:pt x="173" y="71"/>
                    <a:pt x="173" y="71"/>
                  </a:cubicBezTo>
                  <a:lnTo>
                    <a:pt x="169" y="64"/>
                  </a:lnTo>
                  <a:close/>
                  <a:moveTo>
                    <a:pt x="489" y="270"/>
                  </a:moveTo>
                  <a:cubicBezTo>
                    <a:pt x="487" y="269"/>
                    <a:pt x="484" y="268"/>
                    <a:pt x="480" y="268"/>
                  </a:cubicBezTo>
                  <a:cubicBezTo>
                    <a:pt x="480" y="268"/>
                    <a:pt x="480" y="268"/>
                    <a:pt x="480" y="268"/>
                  </a:cubicBezTo>
                  <a:cubicBezTo>
                    <a:pt x="475" y="268"/>
                    <a:pt x="472" y="269"/>
                    <a:pt x="469" y="271"/>
                  </a:cubicBezTo>
                  <a:cubicBezTo>
                    <a:pt x="466" y="274"/>
                    <a:pt x="465" y="276"/>
                    <a:pt x="465" y="280"/>
                  </a:cubicBezTo>
                  <a:cubicBezTo>
                    <a:pt x="465" y="283"/>
                    <a:pt x="466" y="286"/>
                    <a:pt x="468" y="288"/>
                  </a:cubicBezTo>
                  <a:cubicBezTo>
                    <a:pt x="471" y="291"/>
                    <a:pt x="475" y="292"/>
                    <a:pt x="480" y="292"/>
                  </a:cubicBezTo>
                  <a:cubicBezTo>
                    <a:pt x="480" y="292"/>
                    <a:pt x="480" y="292"/>
                    <a:pt x="480" y="292"/>
                  </a:cubicBezTo>
                  <a:cubicBezTo>
                    <a:pt x="485" y="292"/>
                    <a:pt x="489" y="291"/>
                    <a:pt x="491" y="289"/>
                  </a:cubicBezTo>
                  <a:cubicBezTo>
                    <a:pt x="494" y="287"/>
                    <a:pt x="495" y="284"/>
                    <a:pt x="495" y="281"/>
                  </a:cubicBezTo>
                  <a:cubicBezTo>
                    <a:pt x="495" y="278"/>
                    <a:pt x="495" y="276"/>
                    <a:pt x="494" y="275"/>
                  </a:cubicBezTo>
                  <a:cubicBezTo>
                    <a:pt x="493" y="273"/>
                    <a:pt x="491" y="271"/>
                    <a:pt x="489" y="270"/>
                  </a:cubicBezTo>
                  <a:close/>
                  <a:moveTo>
                    <a:pt x="488" y="285"/>
                  </a:moveTo>
                  <a:cubicBezTo>
                    <a:pt x="486" y="287"/>
                    <a:pt x="484" y="287"/>
                    <a:pt x="480" y="287"/>
                  </a:cubicBezTo>
                  <a:cubicBezTo>
                    <a:pt x="477" y="287"/>
                    <a:pt x="474" y="286"/>
                    <a:pt x="472" y="285"/>
                  </a:cubicBezTo>
                  <a:cubicBezTo>
                    <a:pt x="471" y="284"/>
                    <a:pt x="470" y="282"/>
                    <a:pt x="470" y="280"/>
                  </a:cubicBezTo>
                  <a:cubicBezTo>
                    <a:pt x="470" y="278"/>
                    <a:pt x="471" y="276"/>
                    <a:pt x="473" y="275"/>
                  </a:cubicBezTo>
                  <a:cubicBezTo>
                    <a:pt x="474" y="274"/>
                    <a:pt x="477" y="273"/>
                    <a:pt x="480" y="273"/>
                  </a:cubicBezTo>
                  <a:cubicBezTo>
                    <a:pt x="480" y="273"/>
                    <a:pt x="480" y="273"/>
                    <a:pt x="480" y="273"/>
                  </a:cubicBezTo>
                  <a:cubicBezTo>
                    <a:pt x="484" y="274"/>
                    <a:pt x="486" y="274"/>
                    <a:pt x="488" y="276"/>
                  </a:cubicBezTo>
                  <a:cubicBezTo>
                    <a:pt x="490" y="277"/>
                    <a:pt x="490" y="279"/>
                    <a:pt x="490" y="281"/>
                  </a:cubicBezTo>
                  <a:cubicBezTo>
                    <a:pt x="490" y="283"/>
                    <a:pt x="489" y="284"/>
                    <a:pt x="488" y="285"/>
                  </a:cubicBezTo>
                  <a:close/>
                  <a:moveTo>
                    <a:pt x="89" y="171"/>
                  </a:moveTo>
                  <a:cubicBezTo>
                    <a:pt x="91" y="172"/>
                    <a:pt x="92" y="172"/>
                    <a:pt x="94" y="171"/>
                  </a:cubicBezTo>
                  <a:cubicBezTo>
                    <a:pt x="96" y="170"/>
                    <a:pt x="97" y="169"/>
                    <a:pt x="98" y="166"/>
                  </a:cubicBezTo>
                  <a:cubicBezTo>
                    <a:pt x="100" y="164"/>
                    <a:pt x="100" y="162"/>
                    <a:pt x="100" y="160"/>
                  </a:cubicBezTo>
                  <a:cubicBezTo>
                    <a:pt x="100" y="158"/>
                    <a:pt x="99" y="157"/>
                    <a:pt x="98" y="155"/>
                  </a:cubicBezTo>
                  <a:cubicBezTo>
                    <a:pt x="96" y="154"/>
                    <a:pt x="94" y="152"/>
                    <a:pt x="91" y="150"/>
                  </a:cubicBezTo>
                  <a:cubicBezTo>
                    <a:pt x="78" y="142"/>
                    <a:pt x="78" y="142"/>
                    <a:pt x="78" y="142"/>
                  </a:cubicBezTo>
                  <a:cubicBezTo>
                    <a:pt x="75" y="146"/>
                    <a:pt x="75" y="146"/>
                    <a:pt x="75" y="146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91" y="157"/>
                    <a:pt x="93" y="158"/>
                    <a:pt x="94" y="158"/>
                  </a:cubicBezTo>
                  <a:cubicBezTo>
                    <a:pt x="94" y="159"/>
                    <a:pt x="95" y="160"/>
                    <a:pt x="95" y="161"/>
                  </a:cubicBezTo>
                  <a:cubicBezTo>
                    <a:pt x="95" y="162"/>
                    <a:pt x="94" y="163"/>
                    <a:pt x="94" y="164"/>
                  </a:cubicBezTo>
                  <a:cubicBezTo>
                    <a:pt x="93" y="165"/>
                    <a:pt x="92" y="166"/>
                    <a:pt x="91" y="166"/>
                  </a:cubicBezTo>
                  <a:cubicBezTo>
                    <a:pt x="90" y="166"/>
                    <a:pt x="89" y="166"/>
                    <a:pt x="88" y="166"/>
                  </a:cubicBezTo>
                  <a:cubicBezTo>
                    <a:pt x="87" y="165"/>
                    <a:pt x="86" y="165"/>
                    <a:pt x="84" y="163"/>
                  </a:cubicBezTo>
                  <a:cubicBezTo>
                    <a:pt x="70" y="154"/>
                    <a:pt x="70" y="154"/>
                    <a:pt x="70" y="154"/>
                  </a:cubicBezTo>
                  <a:cubicBezTo>
                    <a:pt x="67" y="159"/>
                    <a:pt x="67" y="159"/>
                    <a:pt x="67" y="159"/>
                  </a:cubicBezTo>
                  <a:cubicBezTo>
                    <a:pt x="81" y="167"/>
                    <a:pt x="81" y="167"/>
                    <a:pt x="81" y="167"/>
                  </a:cubicBezTo>
                  <a:cubicBezTo>
                    <a:pt x="85" y="170"/>
                    <a:pt x="87" y="171"/>
                    <a:pt x="89" y="171"/>
                  </a:cubicBezTo>
                  <a:close/>
                  <a:moveTo>
                    <a:pt x="143" y="112"/>
                  </a:moveTo>
                  <a:cubicBezTo>
                    <a:pt x="130" y="83"/>
                    <a:pt x="130" y="83"/>
                    <a:pt x="130" y="83"/>
                  </a:cubicBezTo>
                  <a:cubicBezTo>
                    <a:pt x="126" y="86"/>
                    <a:pt x="126" y="86"/>
                    <a:pt x="126" y="86"/>
                  </a:cubicBezTo>
                  <a:cubicBezTo>
                    <a:pt x="136" y="108"/>
                    <a:pt x="136" y="108"/>
                    <a:pt x="136" y="108"/>
                  </a:cubicBezTo>
                  <a:cubicBezTo>
                    <a:pt x="117" y="94"/>
                    <a:pt x="117" y="94"/>
                    <a:pt x="117" y="94"/>
                  </a:cubicBezTo>
                  <a:cubicBezTo>
                    <a:pt x="113" y="98"/>
                    <a:pt x="113" y="98"/>
                    <a:pt x="113" y="98"/>
                  </a:cubicBezTo>
                  <a:cubicBezTo>
                    <a:pt x="138" y="116"/>
                    <a:pt x="138" y="116"/>
                    <a:pt x="138" y="116"/>
                  </a:cubicBezTo>
                  <a:lnTo>
                    <a:pt x="143" y="112"/>
                  </a:lnTo>
                  <a:close/>
                  <a:moveTo>
                    <a:pt x="110" y="147"/>
                  </a:moveTo>
                  <a:cubicBezTo>
                    <a:pt x="95" y="134"/>
                    <a:pt x="95" y="134"/>
                    <a:pt x="95" y="134"/>
                  </a:cubicBezTo>
                  <a:cubicBezTo>
                    <a:pt x="116" y="139"/>
                    <a:pt x="116" y="139"/>
                    <a:pt x="116" y="139"/>
                  </a:cubicBezTo>
                  <a:cubicBezTo>
                    <a:pt x="119" y="135"/>
                    <a:pt x="119" y="135"/>
                    <a:pt x="119" y="135"/>
                  </a:cubicBezTo>
                  <a:cubicBezTo>
                    <a:pt x="97" y="116"/>
                    <a:pt x="97" y="116"/>
                    <a:pt x="97" y="116"/>
                  </a:cubicBezTo>
                  <a:cubicBezTo>
                    <a:pt x="94" y="119"/>
                    <a:pt x="94" y="119"/>
                    <a:pt x="94" y="119"/>
                  </a:cubicBezTo>
                  <a:cubicBezTo>
                    <a:pt x="109" y="132"/>
                    <a:pt x="109" y="132"/>
                    <a:pt x="109" y="132"/>
                  </a:cubicBezTo>
                  <a:cubicBezTo>
                    <a:pt x="87" y="127"/>
                    <a:pt x="87" y="127"/>
                    <a:pt x="87" y="127"/>
                  </a:cubicBezTo>
                  <a:cubicBezTo>
                    <a:pt x="84" y="131"/>
                    <a:pt x="84" y="131"/>
                    <a:pt x="84" y="131"/>
                  </a:cubicBezTo>
                  <a:cubicBezTo>
                    <a:pt x="107" y="151"/>
                    <a:pt x="107" y="151"/>
                    <a:pt x="107" y="151"/>
                  </a:cubicBezTo>
                  <a:lnTo>
                    <a:pt x="110" y="147"/>
                  </a:lnTo>
                  <a:close/>
                  <a:moveTo>
                    <a:pt x="128" y="125"/>
                  </a:moveTo>
                  <a:cubicBezTo>
                    <a:pt x="108" y="104"/>
                    <a:pt x="108" y="104"/>
                    <a:pt x="108" y="104"/>
                  </a:cubicBezTo>
                  <a:cubicBezTo>
                    <a:pt x="104" y="107"/>
                    <a:pt x="104" y="107"/>
                    <a:pt x="104" y="107"/>
                  </a:cubicBezTo>
                  <a:cubicBezTo>
                    <a:pt x="125" y="129"/>
                    <a:pt x="125" y="129"/>
                    <a:pt x="125" y="129"/>
                  </a:cubicBezTo>
                  <a:lnTo>
                    <a:pt x="128" y="125"/>
                  </a:lnTo>
                  <a:close/>
                  <a:moveTo>
                    <a:pt x="271" y="76"/>
                  </a:moveTo>
                  <a:cubicBezTo>
                    <a:pt x="271" y="76"/>
                    <a:pt x="271" y="76"/>
                    <a:pt x="271" y="76"/>
                  </a:cubicBezTo>
                  <a:cubicBezTo>
                    <a:pt x="270" y="76"/>
                    <a:pt x="269" y="76"/>
                    <a:pt x="268" y="76"/>
                  </a:cubicBezTo>
                  <a:cubicBezTo>
                    <a:pt x="267" y="76"/>
                    <a:pt x="266" y="76"/>
                    <a:pt x="266" y="76"/>
                  </a:cubicBezTo>
                  <a:cubicBezTo>
                    <a:pt x="265" y="76"/>
                    <a:pt x="265" y="76"/>
                    <a:pt x="265" y="76"/>
                  </a:cubicBezTo>
                  <a:cubicBezTo>
                    <a:pt x="260" y="76"/>
                    <a:pt x="255" y="76"/>
                    <a:pt x="249" y="76"/>
                  </a:cubicBezTo>
                  <a:cubicBezTo>
                    <a:pt x="249" y="90"/>
                    <a:pt x="249" y="90"/>
                    <a:pt x="249" y="90"/>
                  </a:cubicBezTo>
                  <a:cubicBezTo>
                    <a:pt x="164" y="97"/>
                    <a:pt x="96" y="165"/>
                    <a:pt x="87" y="249"/>
                  </a:cubicBezTo>
                  <a:cubicBezTo>
                    <a:pt x="121" y="249"/>
                    <a:pt x="121" y="249"/>
                    <a:pt x="121" y="249"/>
                  </a:cubicBezTo>
                  <a:cubicBezTo>
                    <a:pt x="129" y="183"/>
                    <a:pt x="183" y="131"/>
                    <a:pt x="249" y="123"/>
                  </a:cubicBezTo>
                  <a:cubicBezTo>
                    <a:pt x="249" y="125"/>
                    <a:pt x="249" y="125"/>
                    <a:pt x="249" y="125"/>
                  </a:cubicBezTo>
                  <a:cubicBezTo>
                    <a:pt x="249" y="137"/>
                    <a:pt x="241" y="147"/>
                    <a:pt x="231" y="151"/>
                  </a:cubicBezTo>
                  <a:cubicBezTo>
                    <a:pt x="186" y="164"/>
                    <a:pt x="152" y="202"/>
                    <a:pt x="145" y="249"/>
                  </a:cubicBezTo>
                  <a:cubicBezTo>
                    <a:pt x="178" y="249"/>
                    <a:pt x="178" y="249"/>
                    <a:pt x="178" y="249"/>
                  </a:cubicBezTo>
                  <a:cubicBezTo>
                    <a:pt x="187" y="207"/>
                    <a:pt x="224" y="176"/>
                    <a:pt x="268" y="176"/>
                  </a:cubicBezTo>
                  <a:cubicBezTo>
                    <a:pt x="302" y="176"/>
                    <a:pt x="331" y="194"/>
                    <a:pt x="347" y="221"/>
                  </a:cubicBezTo>
                  <a:cubicBezTo>
                    <a:pt x="347" y="221"/>
                    <a:pt x="348" y="221"/>
                    <a:pt x="348" y="222"/>
                  </a:cubicBezTo>
                  <a:cubicBezTo>
                    <a:pt x="349" y="223"/>
                    <a:pt x="350" y="225"/>
                    <a:pt x="350" y="226"/>
                  </a:cubicBezTo>
                  <a:cubicBezTo>
                    <a:pt x="351" y="228"/>
                    <a:pt x="352" y="230"/>
                    <a:pt x="353" y="232"/>
                  </a:cubicBezTo>
                  <a:cubicBezTo>
                    <a:pt x="353" y="232"/>
                    <a:pt x="353" y="233"/>
                    <a:pt x="354" y="233"/>
                  </a:cubicBezTo>
                  <a:cubicBezTo>
                    <a:pt x="356" y="238"/>
                    <a:pt x="358" y="244"/>
                    <a:pt x="359" y="249"/>
                  </a:cubicBezTo>
                  <a:cubicBezTo>
                    <a:pt x="392" y="249"/>
                    <a:pt x="392" y="249"/>
                    <a:pt x="392" y="249"/>
                  </a:cubicBezTo>
                  <a:cubicBezTo>
                    <a:pt x="384" y="202"/>
                    <a:pt x="350" y="164"/>
                    <a:pt x="305" y="151"/>
                  </a:cubicBezTo>
                  <a:cubicBezTo>
                    <a:pt x="295" y="147"/>
                    <a:pt x="288" y="137"/>
                    <a:pt x="287" y="125"/>
                  </a:cubicBezTo>
                  <a:cubicBezTo>
                    <a:pt x="287" y="124"/>
                    <a:pt x="287" y="124"/>
                    <a:pt x="287" y="124"/>
                  </a:cubicBezTo>
                  <a:cubicBezTo>
                    <a:pt x="287" y="123"/>
                    <a:pt x="287" y="123"/>
                    <a:pt x="287" y="123"/>
                  </a:cubicBezTo>
                  <a:cubicBezTo>
                    <a:pt x="354" y="131"/>
                    <a:pt x="407" y="183"/>
                    <a:pt x="415" y="249"/>
                  </a:cubicBezTo>
                  <a:cubicBezTo>
                    <a:pt x="449" y="249"/>
                    <a:pt x="449" y="249"/>
                    <a:pt x="449" y="249"/>
                  </a:cubicBezTo>
                  <a:cubicBezTo>
                    <a:pt x="440" y="165"/>
                    <a:pt x="372" y="97"/>
                    <a:pt x="287" y="90"/>
                  </a:cubicBezTo>
                  <a:cubicBezTo>
                    <a:pt x="287" y="76"/>
                    <a:pt x="287" y="76"/>
                    <a:pt x="287" y="76"/>
                  </a:cubicBezTo>
                  <a:cubicBezTo>
                    <a:pt x="282" y="76"/>
                    <a:pt x="276" y="76"/>
                    <a:pt x="271" y="76"/>
                  </a:cubicBezTo>
                  <a:close/>
                  <a:moveTo>
                    <a:pt x="416" y="134"/>
                  </a:moveTo>
                  <a:cubicBezTo>
                    <a:pt x="419" y="130"/>
                    <a:pt x="419" y="130"/>
                    <a:pt x="419" y="130"/>
                  </a:cubicBezTo>
                  <a:cubicBezTo>
                    <a:pt x="409" y="120"/>
                    <a:pt x="409" y="120"/>
                    <a:pt x="409" y="120"/>
                  </a:cubicBezTo>
                  <a:cubicBezTo>
                    <a:pt x="415" y="114"/>
                    <a:pt x="415" y="114"/>
                    <a:pt x="415" y="114"/>
                  </a:cubicBezTo>
                  <a:cubicBezTo>
                    <a:pt x="424" y="123"/>
                    <a:pt x="424" y="123"/>
                    <a:pt x="424" y="123"/>
                  </a:cubicBezTo>
                  <a:cubicBezTo>
                    <a:pt x="427" y="119"/>
                    <a:pt x="427" y="119"/>
                    <a:pt x="427" y="119"/>
                  </a:cubicBezTo>
                  <a:cubicBezTo>
                    <a:pt x="419" y="111"/>
                    <a:pt x="419" y="111"/>
                    <a:pt x="419" y="111"/>
                  </a:cubicBezTo>
                  <a:cubicBezTo>
                    <a:pt x="423" y="106"/>
                    <a:pt x="423" y="106"/>
                    <a:pt x="423" y="106"/>
                  </a:cubicBezTo>
                  <a:cubicBezTo>
                    <a:pt x="433" y="115"/>
                    <a:pt x="433" y="115"/>
                    <a:pt x="433" y="115"/>
                  </a:cubicBezTo>
                  <a:cubicBezTo>
                    <a:pt x="436" y="111"/>
                    <a:pt x="436" y="111"/>
                    <a:pt x="436" y="111"/>
                  </a:cubicBezTo>
                  <a:cubicBezTo>
                    <a:pt x="423" y="99"/>
                    <a:pt x="423" y="99"/>
                    <a:pt x="423" y="99"/>
                  </a:cubicBezTo>
                  <a:cubicBezTo>
                    <a:pt x="403" y="121"/>
                    <a:pt x="403" y="121"/>
                    <a:pt x="403" y="121"/>
                  </a:cubicBezTo>
                  <a:lnTo>
                    <a:pt x="416" y="134"/>
                  </a:lnTo>
                  <a:close/>
                  <a:moveTo>
                    <a:pt x="424" y="140"/>
                  </a:moveTo>
                  <a:cubicBezTo>
                    <a:pt x="423" y="143"/>
                    <a:pt x="424" y="146"/>
                    <a:pt x="426" y="148"/>
                  </a:cubicBezTo>
                  <a:cubicBezTo>
                    <a:pt x="427" y="151"/>
                    <a:pt x="429" y="152"/>
                    <a:pt x="431" y="152"/>
                  </a:cubicBezTo>
                  <a:cubicBezTo>
                    <a:pt x="434" y="153"/>
                    <a:pt x="436" y="152"/>
                    <a:pt x="439" y="151"/>
                  </a:cubicBezTo>
                  <a:cubicBezTo>
                    <a:pt x="438" y="146"/>
                    <a:pt x="438" y="146"/>
                    <a:pt x="438" y="146"/>
                  </a:cubicBezTo>
                  <a:cubicBezTo>
                    <a:pt x="436" y="147"/>
                    <a:pt x="434" y="147"/>
                    <a:pt x="433" y="147"/>
                  </a:cubicBezTo>
                  <a:cubicBezTo>
                    <a:pt x="432" y="147"/>
                    <a:pt x="431" y="146"/>
                    <a:pt x="430" y="145"/>
                  </a:cubicBezTo>
                  <a:cubicBezTo>
                    <a:pt x="429" y="144"/>
                    <a:pt x="428" y="142"/>
                    <a:pt x="429" y="140"/>
                  </a:cubicBezTo>
                  <a:cubicBezTo>
                    <a:pt x="430" y="138"/>
                    <a:pt x="431" y="136"/>
                    <a:pt x="434" y="134"/>
                  </a:cubicBezTo>
                  <a:cubicBezTo>
                    <a:pt x="437" y="132"/>
                    <a:pt x="440" y="131"/>
                    <a:pt x="441" y="130"/>
                  </a:cubicBezTo>
                  <a:cubicBezTo>
                    <a:pt x="443" y="130"/>
                    <a:pt x="445" y="131"/>
                    <a:pt x="446" y="133"/>
                  </a:cubicBezTo>
                  <a:cubicBezTo>
                    <a:pt x="447" y="134"/>
                    <a:pt x="447" y="135"/>
                    <a:pt x="447" y="136"/>
                  </a:cubicBezTo>
                  <a:cubicBezTo>
                    <a:pt x="447" y="137"/>
                    <a:pt x="446" y="139"/>
                    <a:pt x="445" y="140"/>
                  </a:cubicBezTo>
                  <a:cubicBezTo>
                    <a:pt x="449" y="143"/>
                    <a:pt x="449" y="143"/>
                    <a:pt x="449" y="143"/>
                  </a:cubicBezTo>
                  <a:cubicBezTo>
                    <a:pt x="451" y="141"/>
                    <a:pt x="452" y="139"/>
                    <a:pt x="452" y="137"/>
                  </a:cubicBezTo>
                  <a:cubicBezTo>
                    <a:pt x="453" y="134"/>
                    <a:pt x="452" y="132"/>
                    <a:pt x="450" y="130"/>
                  </a:cubicBezTo>
                  <a:cubicBezTo>
                    <a:pt x="448" y="127"/>
                    <a:pt x="446" y="125"/>
                    <a:pt x="443" y="125"/>
                  </a:cubicBezTo>
                  <a:cubicBezTo>
                    <a:pt x="439" y="125"/>
                    <a:pt x="435" y="127"/>
                    <a:pt x="431" y="130"/>
                  </a:cubicBezTo>
                  <a:cubicBezTo>
                    <a:pt x="427" y="133"/>
                    <a:pt x="425" y="136"/>
                    <a:pt x="424" y="140"/>
                  </a:cubicBezTo>
                  <a:close/>
                  <a:moveTo>
                    <a:pt x="230" y="70"/>
                  </a:moveTo>
                  <a:cubicBezTo>
                    <a:pt x="224" y="40"/>
                    <a:pt x="224" y="40"/>
                    <a:pt x="224" y="40"/>
                  </a:cubicBezTo>
                  <a:cubicBezTo>
                    <a:pt x="219" y="41"/>
                    <a:pt x="219" y="41"/>
                    <a:pt x="219" y="41"/>
                  </a:cubicBezTo>
                  <a:cubicBezTo>
                    <a:pt x="225" y="71"/>
                    <a:pt x="225" y="71"/>
                    <a:pt x="225" y="71"/>
                  </a:cubicBezTo>
                  <a:lnTo>
                    <a:pt x="230" y="70"/>
                  </a:lnTo>
                  <a:close/>
                  <a:moveTo>
                    <a:pt x="75" y="222"/>
                  </a:moveTo>
                  <a:cubicBezTo>
                    <a:pt x="57" y="216"/>
                    <a:pt x="57" y="216"/>
                    <a:pt x="57" y="216"/>
                  </a:cubicBezTo>
                  <a:cubicBezTo>
                    <a:pt x="78" y="212"/>
                    <a:pt x="78" y="212"/>
                    <a:pt x="78" y="212"/>
                  </a:cubicBezTo>
                  <a:cubicBezTo>
                    <a:pt x="80" y="207"/>
                    <a:pt x="80" y="207"/>
                    <a:pt x="80" y="207"/>
                  </a:cubicBezTo>
                  <a:cubicBezTo>
                    <a:pt x="51" y="199"/>
                    <a:pt x="51" y="199"/>
                    <a:pt x="51" y="199"/>
                  </a:cubicBezTo>
                  <a:cubicBezTo>
                    <a:pt x="50" y="203"/>
                    <a:pt x="50" y="203"/>
                    <a:pt x="50" y="203"/>
                  </a:cubicBezTo>
                  <a:cubicBezTo>
                    <a:pt x="69" y="209"/>
                    <a:pt x="69" y="209"/>
                    <a:pt x="69" y="209"/>
                  </a:cubicBezTo>
                  <a:cubicBezTo>
                    <a:pt x="47" y="213"/>
                    <a:pt x="47" y="213"/>
                    <a:pt x="47" y="213"/>
                  </a:cubicBezTo>
                  <a:cubicBezTo>
                    <a:pt x="46" y="218"/>
                    <a:pt x="46" y="218"/>
                    <a:pt x="46" y="218"/>
                  </a:cubicBezTo>
                  <a:cubicBezTo>
                    <a:pt x="74" y="226"/>
                    <a:pt x="74" y="226"/>
                    <a:pt x="74" y="226"/>
                  </a:cubicBezTo>
                  <a:lnTo>
                    <a:pt x="75" y="222"/>
                  </a:lnTo>
                  <a:close/>
                  <a:moveTo>
                    <a:pt x="439" y="167"/>
                  </a:moveTo>
                  <a:cubicBezTo>
                    <a:pt x="450" y="161"/>
                    <a:pt x="450" y="161"/>
                    <a:pt x="450" y="161"/>
                  </a:cubicBezTo>
                  <a:cubicBezTo>
                    <a:pt x="455" y="169"/>
                    <a:pt x="455" y="169"/>
                    <a:pt x="455" y="169"/>
                  </a:cubicBezTo>
                  <a:cubicBezTo>
                    <a:pt x="443" y="176"/>
                    <a:pt x="443" y="176"/>
                    <a:pt x="443" y="176"/>
                  </a:cubicBezTo>
                  <a:cubicBezTo>
                    <a:pt x="446" y="180"/>
                    <a:pt x="446" y="180"/>
                    <a:pt x="446" y="180"/>
                  </a:cubicBezTo>
                  <a:cubicBezTo>
                    <a:pt x="472" y="165"/>
                    <a:pt x="472" y="165"/>
                    <a:pt x="472" y="165"/>
                  </a:cubicBezTo>
                  <a:cubicBezTo>
                    <a:pt x="469" y="161"/>
                    <a:pt x="469" y="161"/>
                    <a:pt x="469" y="161"/>
                  </a:cubicBezTo>
                  <a:cubicBezTo>
                    <a:pt x="459" y="167"/>
                    <a:pt x="459" y="167"/>
                    <a:pt x="459" y="167"/>
                  </a:cubicBezTo>
                  <a:cubicBezTo>
                    <a:pt x="454" y="158"/>
                    <a:pt x="454" y="158"/>
                    <a:pt x="454" y="158"/>
                  </a:cubicBezTo>
                  <a:cubicBezTo>
                    <a:pt x="464" y="152"/>
                    <a:pt x="464" y="152"/>
                    <a:pt x="464" y="152"/>
                  </a:cubicBezTo>
                  <a:cubicBezTo>
                    <a:pt x="462" y="148"/>
                    <a:pt x="462" y="148"/>
                    <a:pt x="462" y="148"/>
                  </a:cubicBezTo>
                  <a:cubicBezTo>
                    <a:pt x="436" y="163"/>
                    <a:pt x="436" y="163"/>
                    <a:pt x="436" y="163"/>
                  </a:cubicBezTo>
                  <a:lnTo>
                    <a:pt x="439" y="167"/>
                  </a:lnTo>
                  <a:close/>
                  <a:moveTo>
                    <a:pt x="350" y="70"/>
                  </a:moveTo>
                  <a:cubicBezTo>
                    <a:pt x="360" y="75"/>
                    <a:pt x="360" y="75"/>
                    <a:pt x="360" y="75"/>
                  </a:cubicBezTo>
                  <a:cubicBezTo>
                    <a:pt x="362" y="70"/>
                    <a:pt x="362" y="70"/>
                    <a:pt x="362" y="70"/>
                  </a:cubicBezTo>
                  <a:cubicBezTo>
                    <a:pt x="353" y="66"/>
                    <a:pt x="353" y="66"/>
                    <a:pt x="353" y="66"/>
                  </a:cubicBezTo>
                  <a:cubicBezTo>
                    <a:pt x="356" y="59"/>
                    <a:pt x="356" y="59"/>
                    <a:pt x="356" y="59"/>
                  </a:cubicBezTo>
                  <a:cubicBezTo>
                    <a:pt x="366" y="64"/>
                    <a:pt x="366" y="64"/>
                    <a:pt x="366" y="64"/>
                  </a:cubicBezTo>
                  <a:cubicBezTo>
                    <a:pt x="368" y="60"/>
                    <a:pt x="368" y="60"/>
                    <a:pt x="368" y="60"/>
                  </a:cubicBezTo>
                  <a:cubicBezTo>
                    <a:pt x="353" y="52"/>
                    <a:pt x="353" y="52"/>
                    <a:pt x="353" y="52"/>
                  </a:cubicBezTo>
                  <a:cubicBezTo>
                    <a:pt x="341" y="80"/>
                    <a:pt x="341" y="80"/>
                    <a:pt x="341" y="80"/>
                  </a:cubicBezTo>
                  <a:cubicBezTo>
                    <a:pt x="345" y="82"/>
                    <a:pt x="345" y="82"/>
                    <a:pt x="345" y="82"/>
                  </a:cubicBezTo>
                  <a:lnTo>
                    <a:pt x="350" y="70"/>
                  </a:lnTo>
                  <a:close/>
                  <a:moveTo>
                    <a:pt x="392" y="112"/>
                  </a:moveTo>
                  <a:cubicBezTo>
                    <a:pt x="408" y="92"/>
                    <a:pt x="408" y="92"/>
                    <a:pt x="408" y="92"/>
                  </a:cubicBezTo>
                  <a:cubicBezTo>
                    <a:pt x="413" y="97"/>
                    <a:pt x="413" y="97"/>
                    <a:pt x="413" y="97"/>
                  </a:cubicBezTo>
                  <a:cubicBezTo>
                    <a:pt x="417" y="93"/>
                    <a:pt x="417" y="93"/>
                    <a:pt x="417" y="93"/>
                  </a:cubicBezTo>
                  <a:cubicBezTo>
                    <a:pt x="401" y="80"/>
                    <a:pt x="401" y="80"/>
                    <a:pt x="401" y="80"/>
                  </a:cubicBezTo>
                  <a:cubicBezTo>
                    <a:pt x="398" y="84"/>
                    <a:pt x="398" y="84"/>
                    <a:pt x="398" y="84"/>
                  </a:cubicBezTo>
                  <a:cubicBezTo>
                    <a:pt x="404" y="89"/>
                    <a:pt x="404" y="89"/>
                    <a:pt x="404" y="89"/>
                  </a:cubicBezTo>
                  <a:cubicBezTo>
                    <a:pt x="389" y="109"/>
                    <a:pt x="389" y="109"/>
                    <a:pt x="389" y="109"/>
                  </a:cubicBezTo>
                  <a:lnTo>
                    <a:pt x="392" y="112"/>
                  </a:lnTo>
                  <a:close/>
                  <a:moveTo>
                    <a:pt x="240" y="43"/>
                  </a:moveTo>
                  <a:cubicBezTo>
                    <a:pt x="243" y="68"/>
                    <a:pt x="243" y="68"/>
                    <a:pt x="243" y="68"/>
                  </a:cubicBezTo>
                  <a:cubicBezTo>
                    <a:pt x="248" y="67"/>
                    <a:pt x="248" y="67"/>
                    <a:pt x="248" y="67"/>
                  </a:cubicBezTo>
                  <a:cubicBezTo>
                    <a:pt x="245" y="42"/>
                    <a:pt x="245" y="42"/>
                    <a:pt x="245" y="42"/>
                  </a:cubicBezTo>
                  <a:cubicBezTo>
                    <a:pt x="252" y="41"/>
                    <a:pt x="252" y="41"/>
                    <a:pt x="252" y="41"/>
                  </a:cubicBezTo>
                  <a:cubicBezTo>
                    <a:pt x="252" y="36"/>
                    <a:pt x="252" y="36"/>
                    <a:pt x="252" y="36"/>
                  </a:cubicBezTo>
                  <a:cubicBezTo>
                    <a:pt x="233" y="38"/>
                    <a:pt x="233" y="38"/>
                    <a:pt x="233" y="38"/>
                  </a:cubicBezTo>
                  <a:cubicBezTo>
                    <a:pt x="233" y="43"/>
                    <a:pt x="233" y="43"/>
                    <a:pt x="233" y="43"/>
                  </a:cubicBezTo>
                  <a:lnTo>
                    <a:pt x="240" y="43"/>
                  </a:lnTo>
                  <a:close/>
                  <a:moveTo>
                    <a:pt x="268" y="66"/>
                  </a:moveTo>
                  <a:cubicBezTo>
                    <a:pt x="272" y="66"/>
                    <a:pt x="272" y="66"/>
                    <a:pt x="272" y="66"/>
                  </a:cubicBezTo>
                  <a:cubicBezTo>
                    <a:pt x="273" y="53"/>
                    <a:pt x="273" y="53"/>
                    <a:pt x="273" y="53"/>
                  </a:cubicBezTo>
                  <a:cubicBezTo>
                    <a:pt x="282" y="36"/>
                    <a:pt x="282" y="36"/>
                    <a:pt x="282" y="36"/>
                  </a:cubicBezTo>
                  <a:cubicBezTo>
                    <a:pt x="277" y="36"/>
                    <a:pt x="277" y="36"/>
                    <a:pt x="277" y="36"/>
                  </a:cubicBezTo>
                  <a:cubicBezTo>
                    <a:pt x="271" y="47"/>
                    <a:pt x="271" y="47"/>
                    <a:pt x="271" y="47"/>
                  </a:cubicBezTo>
                  <a:cubicBezTo>
                    <a:pt x="265" y="35"/>
                    <a:pt x="265" y="35"/>
                    <a:pt x="265" y="35"/>
                  </a:cubicBezTo>
                  <a:cubicBezTo>
                    <a:pt x="260" y="35"/>
                    <a:pt x="260" y="35"/>
                    <a:pt x="260" y="35"/>
                  </a:cubicBezTo>
                  <a:cubicBezTo>
                    <a:pt x="268" y="53"/>
                    <a:pt x="268" y="53"/>
                    <a:pt x="268" y="53"/>
                  </a:cubicBezTo>
                  <a:lnTo>
                    <a:pt x="268" y="66"/>
                  </a:lnTo>
                  <a:close/>
                  <a:moveTo>
                    <a:pt x="323" y="75"/>
                  </a:moveTo>
                  <a:cubicBezTo>
                    <a:pt x="324" y="75"/>
                    <a:pt x="326" y="75"/>
                    <a:pt x="327" y="75"/>
                  </a:cubicBezTo>
                  <a:cubicBezTo>
                    <a:pt x="329" y="75"/>
                    <a:pt x="330" y="74"/>
                    <a:pt x="332" y="73"/>
                  </a:cubicBezTo>
                  <a:cubicBezTo>
                    <a:pt x="335" y="71"/>
                    <a:pt x="337" y="68"/>
                    <a:pt x="338" y="63"/>
                  </a:cubicBezTo>
                  <a:cubicBezTo>
                    <a:pt x="340" y="58"/>
                    <a:pt x="340" y="54"/>
                    <a:pt x="339" y="51"/>
                  </a:cubicBezTo>
                  <a:cubicBezTo>
                    <a:pt x="337" y="47"/>
                    <a:pt x="335" y="45"/>
                    <a:pt x="332" y="44"/>
                  </a:cubicBezTo>
                  <a:cubicBezTo>
                    <a:pt x="330" y="44"/>
                    <a:pt x="329" y="44"/>
                    <a:pt x="327" y="44"/>
                  </a:cubicBezTo>
                  <a:cubicBezTo>
                    <a:pt x="327" y="44"/>
                    <a:pt x="326" y="44"/>
                    <a:pt x="325" y="44"/>
                  </a:cubicBezTo>
                  <a:cubicBezTo>
                    <a:pt x="323" y="45"/>
                    <a:pt x="321" y="46"/>
                    <a:pt x="320" y="48"/>
                  </a:cubicBezTo>
                  <a:cubicBezTo>
                    <a:pt x="318" y="50"/>
                    <a:pt x="317" y="53"/>
                    <a:pt x="316" y="56"/>
                  </a:cubicBezTo>
                  <a:cubicBezTo>
                    <a:pt x="314" y="61"/>
                    <a:pt x="314" y="65"/>
                    <a:pt x="316" y="68"/>
                  </a:cubicBezTo>
                  <a:cubicBezTo>
                    <a:pt x="317" y="71"/>
                    <a:pt x="319" y="74"/>
                    <a:pt x="323" y="75"/>
                  </a:cubicBezTo>
                  <a:close/>
                  <a:moveTo>
                    <a:pt x="321" y="57"/>
                  </a:moveTo>
                  <a:cubicBezTo>
                    <a:pt x="322" y="54"/>
                    <a:pt x="323" y="52"/>
                    <a:pt x="325" y="50"/>
                  </a:cubicBezTo>
                  <a:cubicBezTo>
                    <a:pt x="326" y="50"/>
                    <a:pt x="326" y="49"/>
                    <a:pt x="327" y="49"/>
                  </a:cubicBezTo>
                  <a:cubicBezTo>
                    <a:pt x="328" y="49"/>
                    <a:pt x="329" y="49"/>
                    <a:pt x="330" y="49"/>
                  </a:cubicBezTo>
                  <a:cubicBezTo>
                    <a:pt x="332" y="50"/>
                    <a:pt x="333" y="51"/>
                    <a:pt x="334" y="53"/>
                  </a:cubicBezTo>
                  <a:cubicBezTo>
                    <a:pt x="335" y="55"/>
                    <a:pt x="335" y="58"/>
                    <a:pt x="334" y="61"/>
                  </a:cubicBezTo>
                  <a:cubicBezTo>
                    <a:pt x="333" y="65"/>
                    <a:pt x="331" y="67"/>
                    <a:pt x="330" y="68"/>
                  </a:cubicBezTo>
                  <a:cubicBezTo>
                    <a:pt x="329" y="69"/>
                    <a:pt x="328" y="69"/>
                    <a:pt x="327" y="70"/>
                  </a:cubicBezTo>
                  <a:cubicBezTo>
                    <a:pt x="326" y="70"/>
                    <a:pt x="325" y="70"/>
                    <a:pt x="324" y="70"/>
                  </a:cubicBezTo>
                  <a:cubicBezTo>
                    <a:pt x="322" y="69"/>
                    <a:pt x="321" y="68"/>
                    <a:pt x="320" y="66"/>
                  </a:cubicBezTo>
                  <a:cubicBezTo>
                    <a:pt x="320" y="64"/>
                    <a:pt x="320" y="61"/>
                    <a:pt x="321" y="57"/>
                  </a:cubicBezTo>
                  <a:close/>
                  <a:moveTo>
                    <a:pt x="451" y="192"/>
                  </a:moveTo>
                  <a:cubicBezTo>
                    <a:pt x="469" y="185"/>
                    <a:pt x="469" y="185"/>
                    <a:pt x="469" y="185"/>
                  </a:cubicBezTo>
                  <a:cubicBezTo>
                    <a:pt x="454" y="202"/>
                    <a:pt x="454" y="202"/>
                    <a:pt x="454" y="202"/>
                  </a:cubicBezTo>
                  <a:cubicBezTo>
                    <a:pt x="456" y="206"/>
                    <a:pt x="456" y="206"/>
                    <a:pt x="456" y="206"/>
                  </a:cubicBezTo>
                  <a:cubicBezTo>
                    <a:pt x="481" y="197"/>
                    <a:pt x="481" y="197"/>
                    <a:pt x="481" y="197"/>
                  </a:cubicBezTo>
                  <a:cubicBezTo>
                    <a:pt x="484" y="195"/>
                    <a:pt x="484" y="195"/>
                    <a:pt x="484" y="195"/>
                  </a:cubicBezTo>
                  <a:cubicBezTo>
                    <a:pt x="482" y="191"/>
                    <a:pt x="482" y="191"/>
                    <a:pt x="482" y="191"/>
                  </a:cubicBezTo>
                  <a:cubicBezTo>
                    <a:pt x="481" y="192"/>
                    <a:pt x="481" y="192"/>
                    <a:pt x="481" y="192"/>
                  </a:cubicBezTo>
                  <a:cubicBezTo>
                    <a:pt x="464" y="198"/>
                    <a:pt x="464" y="198"/>
                    <a:pt x="464" y="198"/>
                  </a:cubicBezTo>
                  <a:cubicBezTo>
                    <a:pt x="478" y="181"/>
                    <a:pt x="478" y="181"/>
                    <a:pt x="478" y="181"/>
                  </a:cubicBezTo>
                  <a:cubicBezTo>
                    <a:pt x="477" y="177"/>
                    <a:pt x="477" y="177"/>
                    <a:pt x="477" y="177"/>
                  </a:cubicBezTo>
                  <a:cubicBezTo>
                    <a:pt x="449" y="188"/>
                    <a:pt x="449" y="188"/>
                    <a:pt x="449" y="188"/>
                  </a:cubicBezTo>
                  <a:lnTo>
                    <a:pt x="451" y="192"/>
                  </a:lnTo>
                  <a:close/>
                  <a:moveTo>
                    <a:pt x="481" y="210"/>
                  </a:moveTo>
                  <a:cubicBezTo>
                    <a:pt x="478" y="209"/>
                    <a:pt x="475" y="210"/>
                    <a:pt x="472" y="210"/>
                  </a:cubicBezTo>
                  <a:cubicBezTo>
                    <a:pt x="467" y="212"/>
                    <a:pt x="464" y="214"/>
                    <a:pt x="462" y="217"/>
                  </a:cubicBezTo>
                  <a:cubicBezTo>
                    <a:pt x="460" y="219"/>
                    <a:pt x="459" y="222"/>
                    <a:pt x="460" y="226"/>
                  </a:cubicBezTo>
                  <a:cubicBezTo>
                    <a:pt x="461" y="229"/>
                    <a:pt x="463" y="232"/>
                    <a:pt x="466" y="233"/>
                  </a:cubicBezTo>
                  <a:cubicBezTo>
                    <a:pt x="469" y="235"/>
                    <a:pt x="473" y="235"/>
                    <a:pt x="478" y="234"/>
                  </a:cubicBezTo>
                  <a:cubicBezTo>
                    <a:pt x="479" y="234"/>
                    <a:pt x="480" y="233"/>
                    <a:pt x="480" y="233"/>
                  </a:cubicBezTo>
                  <a:cubicBezTo>
                    <a:pt x="484" y="232"/>
                    <a:pt x="486" y="230"/>
                    <a:pt x="488" y="228"/>
                  </a:cubicBezTo>
                  <a:cubicBezTo>
                    <a:pt x="490" y="225"/>
                    <a:pt x="491" y="222"/>
                    <a:pt x="490" y="218"/>
                  </a:cubicBezTo>
                  <a:cubicBezTo>
                    <a:pt x="489" y="216"/>
                    <a:pt x="488" y="214"/>
                    <a:pt x="487" y="213"/>
                  </a:cubicBezTo>
                  <a:cubicBezTo>
                    <a:pt x="485" y="211"/>
                    <a:pt x="483" y="210"/>
                    <a:pt x="481" y="210"/>
                  </a:cubicBezTo>
                  <a:close/>
                  <a:moveTo>
                    <a:pt x="485" y="220"/>
                  </a:moveTo>
                  <a:cubicBezTo>
                    <a:pt x="485" y="222"/>
                    <a:pt x="485" y="224"/>
                    <a:pt x="484" y="225"/>
                  </a:cubicBezTo>
                  <a:cubicBezTo>
                    <a:pt x="483" y="226"/>
                    <a:pt x="482" y="227"/>
                    <a:pt x="480" y="227"/>
                  </a:cubicBezTo>
                  <a:cubicBezTo>
                    <a:pt x="479" y="228"/>
                    <a:pt x="478" y="228"/>
                    <a:pt x="477" y="229"/>
                  </a:cubicBezTo>
                  <a:cubicBezTo>
                    <a:pt x="473" y="230"/>
                    <a:pt x="471" y="230"/>
                    <a:pt x="469" y="229"/>
                  </a:cubicBezTo>
                  <a:cubicBezTo>
                    <a:pt x="467" y="228"/>
                    <a:pt x="465" y="226"/>
                    <a:pt x="465" y="225"/>
                  </a:cubicBezTo>
                  <a:cubicBezTo>
                    <a:pt x="465" y="223"/>
                    <a:pt x="465" y="221"/>
                    <a:pt x="466" y="219"/>
                  </a:cubicBezTo>
                  <a:cubicBezTo>
                    <a:pt x="468" y="217"/>
                    <a:pt x="470" y="216"/>
                    <a:pt x="473" y="215"/>
                  </a:cubicBezTo>
                  <a:cubicBezTo>
                    <a:pt x="476" y="215"/>
                    <a:pt x="479" y="215"/>
                    <a:pt x="481" y="215"/>
                  </a:cubicBezTo>
                  <a:cubicBezTo>
                    <a:pt x="481" y="215"/>
                    <a:pt x="481" y="215"/>
                    <a:pt x="481" y="215"/>
                  </a:cubicBezTo>
                  <a:cubicBezTo>
                    <a:pt x="483" y="216"/>
                    <a:pt x="484" y="218"/>
                    <a:pt x="485" y="220"/>
                  </a:cubicBezTo>
                  <a:close/>
                  <a:moveTo>
                    <a:pt x="464" y="245"/>
                  </a:moveTo>
                  <a:cubicBezTo>
                    <a:pt x="466" y="262"/>
                    <a:pt x="466" y="262"/>
                    <a:pt x="466" y="262"/>
                  </a:cubicBezTo>
                  <a:cubicBezTo>
                    <a:pt x="471" y="262"/>
                    <a:pt x="471" y="262"/>
                    <a:pt x="471" y="262"/>
                  </a:cubicBezTo>
                  <a:cubicBezTo>
                    <a:pt x="470" y="249"/>
                    <a:pt x="470" y="249"/>
                    <a:pt x="470" y="249"/>
                  </a:cubicBezTo>
                  <a:cubicBezTo>
                    <a:pt x="480" y="248"/>
                    <a:pt x="480" y="248"/>
                    <a:pt x="480" y="248"/>
                  </a:cubicBezTo>
                  <a:cubicBezTo>
                    <a:pt x="494" y="247"/>
                    <a:pt x="494" y="247"/>
                    <a:pt x="494" y="247"/>
                  </a:cubicBezTo>
                  <a:cubicBezTo>
                    <a:pt x="494" y="242"/>
                    <a:pt x="494" y="242"/>
                    <a:pt x="494" y="242"/>
                  </a:cubicBezTo>
                  <a:cubicBezTo>
                    <a:pt x="480" y="243"/>
                    <a:pt x="480" y="243"/>
                    <a:pt x="480" y="243"/>
                  </a:cubicBezTo>
                  <a:lnTo>
                    <a:pt x="464" y="245"/>
                  </a:lnTo>
                  <a:close/>
                  <a:moveTo>
                    <a:pt x="436" y="425"/>
                  </a:moveTo>
                  <a:cubicBezTo>
                    <a:pt x="436" y="425"/>
                    <a:pt x="433" y="426"/>
                    <a:pt x="433" y="426"/>
                  </a:cubicBezTo>
                  <a:cubicBezTo>
                    <a:pt x="432" y="426"/>
                    <a:pt x="430" y="428"/>
                    <a:pt x="428" y="430"/>
                  </a:cubicBezTo>
                  <a:cubicBezTo>
                    <a:pt x="427" y="431"/>
                    <a:pt x="425" y="429"/>
                    <a:pt x="424" y="428"/>
                  </a:cubicBezTo>
                  <a:cubicBezTo>
                    <a:pt x="424" y="428"/>
                    <a:pt x="424" y="426"/>
                    <a:pt x="424" y="426"/>
                  </a:cubicBezTo>
                  <a:cubicBezTo>
                    <a:pt x="424" y="426"/>
                    <a:pt x="424" y="424"/>
                    <a:pt x="424" y="423"/>
                  </a:cubicBezTo>
                  <a:cubicBezTo>
                    <a:pt x="424" y="422"/>
                    <a:pt x="422" y="422"/>
                    <a:pt x="422" y="422"/>
                  </a:cubicBezTo>
                  <a:cubicBezTo>
                    <a:pt x="422" y="422"/>
                    <a:pt x="422" y="422"/>
                    <a:pt x="422" y="422"/>
                  </a:cubicBezTo>
                  <a:cubicBezTo>
                    <a:pt x="422" y="422"/>
                    <a:pt x="421" y="422"/>
                    <a:pt x="421" y="423"/>
                  </a:cubicBezTo>
                  <a:cubicBezTo>
                    <a:pt x="419" y="424"/>
                    <a:pt x="419" y="424"/>
                    <a:pt x="419" y="424"/>
                  </a:cubicBezTo>
                  <a:cubicBezTo>
                    <a:pt x="419" y="424"/>
                    <a:pt x="418" y="425"/>
                    <a:pt x="418" y="425"/>
                  </a:cubicBezTo>
                  <a:cubicBezTo>
                    <a:pt x="418" y="426"/>
                    <a:pt x="417" y="427"/>
                    <a:pt x="417" y="427"/>
                  </a:cubicBezTo>
                  <a:cubicBezTo>
                    <a:pt x="418" y="427"/>
                    <a:pt x="418" y="427"/>
                    <a:pt x="418" y="427"/>
                  </a:cubicBezTo>
                  <a:cubicBezTo>
                    <a:pt x="419" y="428"/>
                    <a:pt x="419" y="427"/>
                    <a:pt x="420" y="427"/>
                  </a:cubicBezTo>
                  <a:cubicBezTo>
                    <a:pt x="421" y="427"/>
                    <a:pt x="421" y="427"/>
                    <a:pt x="421" y="428"/>
                  </a:cubicBezTo>
                  <a:cubicBezTo>
                    <a:pt x="422" y="428"/>
                    <a:pt x="422" y="430"/>
                    <a:pt x="422" y="430"/>
                  </a:cubicBezTo>
                  <a:cubicBezTo>
                    <a:pt x="422" y="430"/>
                    <a:pt x="421" y="431"/>
                    <a:pt x="422" y="432"/>
                  </a:cubicBezTo>
                  <a:cubicBezTo>
                    <a:pt x="422" y="432"/>
                    <a:pt x="423" y="432"/>
                    <a:pt x="424" y="433"/>
                  </a:cubicBezTo>
                  <a:cubicBezTo>
                    <a:pt x="425" y="433"/>
                    <a:pt x="425" y="433"/>
                    <a:pt x="425" y="433"/>
                  </a:cubicBezTo>
                  <a:cubicBezTo>
                    <a:pt x="425" y="433"/>
                    <a:pt x="425" y="434"/>
                    <a:pt x="425" y="434"/>
                  </a:cubicBezTo>
                  <a:cubicBezTo>
                    <a:pt x="424" y="435"/>
                    <a:pt x="422" y="437"/>
                    <a:pt x="422" y="438"/>
                  </a:cubicBezTo>
                  <a:cubicBezTo>
                    <a:pt x="421" y="439"/>
                    <a:pt x="420" y="441"/>
                    <a:pt x="420" y="441"/>
                  </a:cubicBezTo>
                  <a:cubicBezTo>
                    <a:pt x="420" y="441"/>
                    <a:pt x="419" y="443"/>
                    <a:pt x="419" y="443"/>
                  </a:cubicBezTo>
                  <a:cubicBezTo>
                    <a:pt x="419" y="444"/>
                    <a:pt x="418" y="445"/>
                    <a:pt x="417" y="445"/>
                  </a:cubicBezTo>
                  <a:cubicBezTo>
                    <a:pt x="417" y="446"/>
                    <a:pt x="417" y="446"/>
                    <a:pt x="417" y="446"/>
                  </a:cubicBezTo>
                  <a:cubicBezTo>
                    <a:pt x="417" y="446"/>
                    <a:pt x="418" y="446"/>
                    <a:pt x="419" y="446"/>
                  </a:cubicBezTo>
                  <a:cubicBezTo>
                    <a:pt x="420" y="446"/>
                    <a:pt x="421" y="444"/>
                    <a:pt x="422" y="444"/>
                  </a:cubicBezTo>
                  <a:cubicBezTo>
                    <a:pt x="422" y="443"/>
                    <a:pt x="423" y="441"/>
                    <a:pt x="424" y="440"/>
                  </a:cubicBezTo>
                  <a:cubicBezTo>
                    <a:pt x="425" y="439"/>
                    <a:pt x="426" y="437"/>
                    <a:pt x="427" y="437"/>
                  </a:cubicBezTo>
                  <a:cubicBezTo>
                    <a:pt x="427" y="436"/>
                    <a:pt x="428" y="436"/>
                    <a:pt x="428" y="436"/>
                  </a:cubicBezTo>
                  <a:cubicBezTo>
                    <a:pt x="428" y="436"/>
                    <a:pt x="429" y="437"/>
                    <a:pt x="429" y="437"/>
                  </a:cubicBezTo>
                  <a:cubicBezTo>
                    <a:pt x="429" y="437"/>
                    <a:pt x="430" y="439"/>
                    <a:pt x="430" y="439"/>
                  </a:cubicBezTo>
                  <a:cubicBezTo>
                    <a:pt x="431" y="442"/>
                    <a:pt x="431" y="442"/>
                    <a:pt x="431" y="442"/>
                  </a:cubicBezTo>
                  <a:cubicBezTo>
                    <a:pt x="431" y="443"/>
                    <a:pt x="431" y="443"/>
                    <a:pt x="431" y="443"/>
                  </a:cubicBezTo>
                  <a:cubicBezTo>
                    <a:pt x="430" y="443"/>
                    <a:pt x="430" y="445"/>
                    <a:pt x="430" y="446"/>
                  </a:cubicBezTo>
                  <a:cubicBezTo>
                    <a:pt x="430" y="446"/>
                    <a:pt x="430" y="446"/>
                    <a:pt x="430" y="447"/>
                  </a:cubicBezTo>
                  <a:cubicBezTo>
                    <a:pt x="429" y="448"/>
                    <a:pt x="429" y="448"/>
                    <a:pt x="429" y="448"/>
                  </a:cubicBezTo>
                  <a:cubicBezTo>
                    <a:pt x="429" y="448"/>
                    <a:pt x="428" y="448"/>
                    <a:pt x="428" y="448"/>
                  </a:cubicBezTo>
                  <a:cubicBezTo>
                    <a:pt x="428" y="448"/>
                    <a:pt x="427" y="447"/>
                    <a:pt x="427" y="447"/>
                  </a:cubicBezTo>
                  <a:cubicBezTo>
                    <a:pt x="426" y="447"/>
                    <a:pt x="426" y="447"/>
                    <a:pt x="426" y="447"/>
                  </a:cubicBezTo>
                  <a:cubicBezTo>
                    <a:pt x="426" y="447"/>
                    <a:pt x="426" y="447"/>
                    <a:pt x="426" y="447"/>
                  </a:cubicBezTo>
                  <a:cubicBezTo>
                    <a:pt x="427" y="448"/>
                    <a:pt x="428" y="449"/>
                    <a:pt x="428" y="449"/>
                  </a:cubicBezTo>
                  <a:cubicBezTo>
                    <a:pt x="428" y="449"/>
                    <a:pt x="429" y="449"/>
                    <a:pt x="429" y="449"/>
                  </a:cubicBezTo>
                  <a:cubicBezTo>
                    <a:pt x="430" y="449"/>
                    <a:pt x="431" y="449"/>
                    <a:pt x="432" y="447"/>
                  </a:cubicBezTo>
                  <a:cubicBezTo>
                    <a:pt x="433" y="446"/>
                    <a:pt x="433" y="444"/>
                    <a:pt x="433" y="443"/>
                  </a:cubicBezTo>
                  <a:cubicBezTo>
                    <a:pt x="433" y="442"/>
                    <a:pt x="433" y="440"/>
                    <a:pt x="433" y="440"/>
                  </a:cubicBezTo>
                  <a:cubicBezTo>
                    <a:pt x="433" y="437"/>
                    <a:pt x="431" y="434"/>
                    <a:pt x="431" y="434"/>
                  </a:cubicBezTo>
                  <a:cubicBezTo>
                    <a:pt x="431" y="433"/>
                    <a:pt x="431" y="433"/>
                    <a:pt x="431" y="433"/>
                  </a:cubicBezTo>
                  <a:cubicBezTo>
                    <a:pt x="431" y="433"/>
                    <a:pt x="431" y="433"/>
                    <a:pt x="432" y="432"/>
                  </a:cubicBezTo>
                  <a:cubicBezTo>
                    <a:pt x="434" y="430"/>
                    <a:pt x="434" y="431"/>
                    <a:pt x="434" y="430"/>
                  </a:cubicBezTo>
                  <a:cubicBezTo>
                    <a:pt x="435" y="430"/>
                    <a:pt x="436" y="430"/>
                    <a:pt x="436" y="429"/>
                  </a:cubicBezTo>
                  <a:cubicBezTo>
                    <a:pt x="436" y="429"/>
                    <a:pt x="437" y="427"/>
                    <a:pt x="437" y="426"/>
                  </a:cubicBezTo>
                  <a:cubicBezTo>
                    <a:pt x="437" y="425"/>
                    <a:pt x="436" y="425"/>
                    <a:pt x="436" y="425"/>
                  </a:cubicBezTo>
                  <a:close/>
                  <a:moveTo>
                    <a:pt x="409" y="412"/>
                  </a:moveTo>
                  <a:cubicBezTo>
                    <a:pt x="409" y="412"/>
                    <a:pt x="409" y="412"/>
                    <a:pt x="409" y="411"/>
                  </a:cubicBezTo>
                  <a:cubicBezTo>
                    <a:pt x="408" y="410"/>
                    <a:pt x="408" y="410"/>
                    <a:pt x="408" y="410"/>
                  </a:cubicBezTo>
                  <a:cubicBezTo>
                    <a:pt x="407" y="410"/>
                    <a:pt x="407" y="410"/>
                    <a:pt x="407" y="410"/>
                  </a:cubicBezTo>
                  <a:cubicBezTo>
                    <a:pt x="407" y="410"/>
                    <a:pt x="406" y="410"/>
                    <a:pt x="406" y="410"/>
                  </a:cubicBezTo>
                  <a:cubicBezTo>
                    <a:pt x="405" y="410"/>
                    <a:pt x="405" y="410"/>
                    <a:pt x="404" y="410"/>
                  </a:cubicBezTo>
                  <a:cubicBezTo>
                    <a:pt x="404" y="410"/>
                    <a:pt x="403" y="411"/>
                    <a:pt x="403" y="411"/>
                  </a:cubicBezTo>
                  <a:cubicBezTo>
                    <a:pt x="403" y="411"/>
                    <a:pt x="403" y="412"/>
                    <a:pt x="403" y="413"/>
                  </a:cubicBezTo>
                  <a:cubicBezTo>
                    <a:pt x="403" y="414"/>
                    <a:pt x="404" y="415"/>
                    <a:pt x="404" y="415"/>
                  </a:cubicBezTo>
                  <a:cubicBezTo>
                    <a:pt x="404" y="415"/>
                    <a:pt x="405" y="417"/>
                    <a:pt x="406" y="417"/>
                  </a:cubicBezTo>
                  <a:cubicBezTo>
                    <a:pt x="407" y="417"/>
                    <a:pt x="407" y="417"/>
                    <a:pt x="407" y="417"/>
                  </a:cubicBezTo>
                  <a:cubicBezTo>
                    <a:pt x="407" y="417"/>
                    <a:pt x="408" y="417"/>
                    <a:pt x="408" y="417"/>
                  </a:cubicBezTo>
                  <a:cubicBezTo>
                    <a:pt x="409" y="417"/>
                    <a:pt x="409" y="417"/>
                    <a:pt x="409" y="417"/>
                  </a:cubicBezTo>
                  <a:cubicBezTo>
                    <a:pt x="410" y="416"/>
                    <a:pt x="410" y="416"/>
                    <a:pt x="410" y="416"/>
                  </a:cubicBezTo>
                  <a:cubicBezTo>
                    <a:pt x="410" y="416"/>
                    <a:pt x="411" y="416"/>
                    <a:pt x="411" y="416"/>
                  </a:cubicBezTo>
                  <a:cubicBezTo>
                    <a:pt x="411" y="416"/>
                    <a:pt x="413" y="416"/>
                    <a:pt x="413" y="416"/>
                  </a:cubicBezTo>
                  <a:cubicBezTo>
                    <a:pt x="413" y="416"/>
                    <a:pt x="413" y="416"/>
                    <a:pt x="413" y="416"/>
                  </a:cubicBezTo>
                  <a:cubicBezTo>
                    <a:pt x="413" y="415"/>
                    <a:pt x="413" y="413"/>
                    <a:pt x="413" y="413"/>
                  </a:cubicBezTo>
                  <a:cubicBezTo>
                    <a:pt x="413" y="412"/>
                    <a:pt x="414" y="411"/>
                    <a:pt x="414" y="411"/>
                  </a:cubicBezTo>
                  <a:cubicBezTo>
                    <a:pt x="415" y="410"/>
                    <a:pt x="415" y="410"/>
                    <a:pt x="415" y="410"/>
                  </a:cubicBezTo>
                  <a:cubicBezTo>
                    <a:pt x="415" y="410"/>
                    <a:pt x="415" y="409"/>
                    <a:pt x="415" y="409"/>
                  </a:cubicBezTo>
                  <a:cubicBezTo>
                    <a:pt x="415" y="409"/>
                    <a:pt x="416" y="406"/>
                    <a:pt x="416" y="406"/>
                  </a:cubicBezTo>
                  <a:cubicBezTo>
                    <a:pt x="416" y="406"/>
                    <a:pt x="416" y="403"/>
                    <a:pt x="416" y="403"/>
                  </a:cubicBezTo>
                  <a:cubicBezTo>
                    <a:pt x="416" y="402"/>
                    <a:pt x="416" y="402"/>
                    <a:pt x="416" y="402"/>
                  </a:cubicBezTo>
                  <a:cubicBezTo>
                    <a:pt x="416" y="402"/>
                    <a:pt x="415" y="401"/>
                    <a:pt x="415" y="400"/>
                  </a:cubicBezTo>
                  <a:cubicBezTo>
                    <a:pt x="415" y="400"/>
                    <a:pt x="415" y="400"/>
                    <a:pt x="415" y="400"/>
                  </a:cubicBezTo>
                  <a:cubicBezTo>
                    <a:pt x="413" y="399"/>
                    <a:pt x="413" y="399"/>
                    <a:pt x="413" y="399"/>
                  </a:cubicBezTo>
                  <a:cubicBezTo>
                    <a:pt x="412" y="399"/>
                    <a:pt x="412" y="399"/>
                    <a:pt x="412" y="399"/>
                  </a:cubicBezTo>
                  <a:cubicBezTo>
                    <a:pt x="412" y="399"/>
                    <a:pt x="411" y="399"/>
                    <a:pt x="410" y="400"/>
                  </a:cubicBezTo>
                  <a:cubicBezTo>
                    <a:pt x="410" y="400"/>
                    <a:pt x="410" y="401"/>
                    <a:pt x="409" y="401"/>
                  </a:cubicBezTo>
                  <a:cubicBezTo>
                    <a:pt x="409" y="401"/>
                    <a:pt x="409" y="402"/>
                    <a:pt x="409" y="402"/>
                  </a:cubicBezTo>
                  <a:cubicBezTo>
                    <a:pt x="409" y="403"/>
                    <a:pt x="410" y="405"/>
                    <a:pt x="410" y="405"/>
                  </a:cubicBezTo>
                  <a:cubicBezTo>
                    <a:pt x="410" y="405"/>
                    <a:pt x="411" y="409"/>
                    <a:pt x="410" y="410"/>
                  </a:cubicBezTo>
                  <a:cubicBezTo>
                    <a:pt x="410" y="410"/>
                    <a:pt x="411" y="411"/>
                    <a:pt x="411" y="411"/>
                  </a:cubicBezTo>
                  <a:cubicBezTo>
                    <a:pt x="410" y="412"/>
                    <a:pt x="410" y="412"/>
                    <a:pt x="409" y="412"/>
                  </a:cubicBezTo>
                  <a:close/>
                  <a:moveTo>
                    <a:pt x="232" y="341"/>
                  </a:moveTo>
                  <a:cubicBezTo>
                    <a:pt x="232" y="308"/>
                    <a:pt x="232" y="308"/>
                    <a:pt x="232" y="308"/>
                  </a:cubicBezTo>
                  <a:cubicBezTo>
                    <a:pt x="227" y="308"/>
                    <a:pt x="227" y="308"/>
                    <a:pt x="227" y="308"/>
                  </a:cubicBezTo>
                  <a:cubicBezTo>
                    <a:pt x="226" y="310"/>
                    <a:pt x="225" y="312"/>
                    <a:pt x="223" y="314"/>
                  </a:cubicBezTo>
                  <a:cubicBezTo>
                    <a:pt x="221" y="315"/>
                    <a:pt x="219" y="316"/>
                    <a:pt x="218" y="317"/>
                  </a:cubicBezTo>
                  <a:cubicBezTo>
                    <a:pt x="218" y="322"/>
                    <a:pt x="218" y="322"/>
                    <a:pt x="218" y="322"/>
                  </a:cubicBezTo>
                  <a:cubicBezTo>
                    <a:pt x="221" y="321"/>
                    <a:pt x="224" y="320"/>
                    <a:pt x="226" y="317"/>
                  </a:cubicBezTo>
                  <a:cubicBezTo>
                    <a:pt x="226" y="341"/>
                    <a:pt x="226" y="341"/>
                    <a:pt x="226" y="341"/>
                  </a:cubicBezTo>
                  <a:lnTo>
                    <a:pt x="232" y="341"/>
                  </a:lnTo>
                  <a:close/>
                  <a:moveTo>
                    <a:pt x="409" y="435"/>
                  </a:moveTo>
                  <a:cubicBezTo>
                    <a:pt x="408" y="435"/>
                    <a:pt x="408" y="434"/>
                    <a:pt x="408" y="433"/>
                  </a:cubicBezTo>
                  <a:cubicBezTo>
                    <a:pt x="408" y="433"/>
                    <a:pt x="407" y="433"/>
                    <a:pt x="407" y="433"/>
                  </a:cubicBezTo>
                  <a:cubicBezTo>
                    <a:pt x="407" y="433"/>
                    <a:pt x="407" y="433"/>
                    <a:pt x="407" y="433"/>
                  </a:cubicBezTo>
                  <a:cubicBezTo>
                    <a:pt x="407" y="433"/>
                    <a:pt x="406" y="434"/>
                    <a:pt x="406" y="435"/>
                  </a:cubicBezTo>
                  <a:cubicBezTo>
                    <a:pt x="406" y="436"/>
                    <a:pt x="406" y="439"/>
                    <a:pt x="408" y="442"/>
                  </a:cubicBezTo>
                  <a:cubicBezTo>
                    <a:pt x="409" y="444"/>
                    <a:pt x="410" y="444"/>
                    <a:pt x="411" y="443"/>
                  </a:cubicBezTo>
                  <a:cubicBezTo>
                    <a:pt x="411" y="443"/>
                    <a:pt x="413" y="442"/>
                    <a:pt x="413" y="440"/>
                  </a:cubicBezTo>
                  <a:cubicBezTo>
                    <a:pt x="413" y="440"/>
                    <a:pt x="412" y="439"/>
                    <a:pt x="411" y="438"/>
                  </a:cubicBezTo>
                  <a:cubicBezTo>
                    <a:pt x="410" y="437"/>
                    <a:pt x="409" y="435"/>
                    <a:pt x="409" y="435"/>
                  </a:cubicBezTo>
                  <a:close/>
                  <a:moveTo>
                    <a:pt x="253" y="336"/>
                  </a:moveTo>
                  <a:cubicBezTo>
                    <a:pt x="253" y="336"/>
                    <a:pt x="253" y="336"/>
                    <a:pt x="253" y="336"/>
                  </a:cubicBezTo>
                  <a:cubicBezTo>
                    <a:pt x="252" y="336"/>
                    <a:pt x="251" y="336"/>
                    <a:pt x="251" y="335"/>
                  </a:cubicBezTo>
                  <a:cubicBezTo>
                    <a:pt x="250" y="335"/>
                    <a:pt x="250" y="334"/>
                    <a:pt x="249" y="333"/>
                  </a:cubicBezTo>
                  <a:cubicBezTo>
                    <a:pt x="243" y="333"/>
                    <a:pt x="243" y="333"/>
                    <a:pt x="243" y="333"/>
                  </a:cubicBezTo>
                  <a:cubicBezTo>
                    <a:pt x="244" y="336"/>
                    <a:pt x="245" y="338"/>
                    <a:pt x="246" y="340"/>
                  </a:cubicBezTo>
                  <a:cubicBezTo>
                    <a:pt x="248" y="341"/>
                    <a:pt x="250" y="342"/>
                    <a:pt x="253" y="342"/>
                  </a:cubicBezTo>
                  <a:cubicBezTo>
                    <a:pt x="253" y="342"/>
                    <a:pt x="253" y="341"/>
                    <a:pt x="253" y="341"/>
                  </a:cubicBezTo>
                  <a:cubicBezTo>
                    <a:pt x="256" y="341"/>
                    <a:pt x="259" y="340"/>
                    <a:pt x="261" y="338"/>
                  </a:cubicBezTo>
                  <a:cubicBezTo>
                    <a:pt x="263" y="335"/>
                    <a:pt x="264" y="331"/>
                    <a:pt x="264" y="325"/>
                  </a:cubicBezTo>
                  <a:cubicBezTo>
                    <a:pt x="264" y="319"/>
                    <a:pt x="263" y="315"/>
                    <a:pt x="261" y="312"/>
                  </a:cubicBezTo>
                  <a:cubicBezTo>
                    <a:pt x="259" y="310"/>
                    <a:pt x="256" y="308"/>
                    <a:pt x="253" y="308"/>
                  </a:cubicBezTo>
                  <a:cubicBezTo>
                    <a:pt x="250" y="308"/>
                    <a:pt x="248" y="309"/>
                    <a:pt x="246" y="311"/>
                  </a:cubicBezTo>
                  <a:cubicBezTo>
                    <a:pt x="244" y="313"/>
                    <a:pt x="243" y="316"/>
                    <a:pt x="243" y="319"/>
                  </a:cubicBezTo>
                  <a:cubicBezTo>
                    <a:pt x="243" y="322"/>
                    <a:pt x="244" y="325"/>
                    <a:pt x="246" y="327"/>
                  </a:cubicBezTo>
                  <a:cubicBezTo>
                    <a:pt x="247" y="329"/>
                    <a:pt x="250" y="330"/>
                    <a:pt x="252" y="330"/>
                  </a:cubicBezTo>
                  <a:cubicBezTo>
                    <a:pt x="253" y="330"/>
                    <a:pt x="253" y="330"/>
                    <a:pt x="253" y="330"/>
                  </a:cubicBezTo>
                  <a:cubicBezTo>
                    <a:pt x="255" y="330"/>
                    <a:pt x="257" y="329"/>
                    <a:pt x="258" y="327"/>
                  </a:cubicBezTo>
                  <a:cubicBezTo>
                    <a:pt x="258" y="331"/>
                    <a:pt x="257" y="333"/>
                    <a:pt x="256" y="335"/>
                  </a:cubicBezTo>
                  <a:cubicBezTo>
                    <a:pt x="255" y="336"/>
                    <a:pt x="254" y="336"/>
                    <a:pt x="253" y="336"/>
                  </a:cubicBezTo>
                  <a:close/>
                  <a:moveTo>
                    <a:pt x="256" y="324"/>
                  </a:moveTo>
                  <a:cubicBezTo>
                    <a:pt x="255" y="325"/>
                    <a:pt x="254" y="325"/>
                    <a:pt x="253" y="325"/>
                  </a:cubicBezTo>
                  <a:cubicBezTo>
                    <a:pt x="252" y="325"/>
                    <a:pt x="251" y="325"/>
                    <a:pt x="250" y="324"/>
                  </a:cubicBezTo>
                  <a:cubicBezTo>
                    <a:pt x="249" y="323"/>
                    <a:pt x="249" y="321"/>
                    <a:pt x="249" y="319"/>
                  </a:cubicBezTo>
                  <a:cubicBezTo>
                    <a:pt x="249" y="317"/>
                    <a:pt x="249" y="316"/>
                    <a:pt x="250" y="315"/>
                  </a:cubicBezTo>
                  <a:cubicBezTo>
                    <a:pt x="251" y="314"/>
                    <a:pt x="252" y="314"/>
                    <a:pt x="253" y="314"/>
                  </a:cubicBezTo>
                  <a:cubicBezTo>
                    <a:pt x="253" y="314"/>
                    <a:pt x="253" y="314"/>
                    <a:pt x="253" y="314"/>
                  </a:cubicBezTo>
                  <a:cubicBezTo>
                    <a:pt x="254" y="314"/>
                    <a:pt x="255" y="314"/>
                    <a:pt x="256" y="315"/>
                  </a:cubicBezTo>
                  <a:cubicBezTo>
                    <a:pt x="257" y="316"/>
                    <a:pt x="257" y="318"/>
                    <a:pt x="257" y="320"/>
                  </a:cubicBezTo>
                  <a:cubicBezTo>
                    <a:pt x="257" y="322"/>
                    <a:pt x="257" y="323"/>
                    <a:pt x="256" y="324"/>
                  </a:cubicBezTo>
                  <a:close/>
                  <a:moveTo>
                    <a:pt x="420" y="415"/>
                  </a:moveTo>
                  <a:cubicBezTo>
                    <a:pt x="420" y="415"/>
                    <a:pt x="421" y="414"/>
                    <a:pt x="423" y="413"/>
                  </a:cubicBezTo>
                  <a:cubicBezTo>
                    <a:pt x="424" y="413"/>
                    <a:pt x="425" y="413"/>
                    <a:pt x="425" y="413"/>
                  </a:cubicBezTo>
                  <a:cubicBezTo>
                    <a:pt x="425" y="414"/>
                    <a:pt x="425" y="414"/>
                    <a:pt x="425" y="414"/>
                  </a:cubicBezTo>
                  <a:cubicBezTo>
                    <a:pt x="425" y="415"/>
                    <a:pt x="425" y="415"/>
                    <a:pt x="425" y="415"/>
                  </a:cubicBezTo>
                  <a:cubicBezTo>
                    <a:pt x="425" y="416"/>
                    <a:pt x="425" y="416"/>
                    <a:pt x="425" y="416"/>
                  </a:cubicBezTo>
                  <a:cubicBezTo>
                    <a:pt x="425" y="417"/>
                    <a:pt x="425" y="417"/>
                    <a:pt x="425" y="417"/>
                  </a:cubicBezTo>
                  <a:cubicBezTo>
                    <a:pt x="425" y="417"/>
                    <a:pt x="425" y="419"/>
                    <a:pt x="425" y="419"/>
                  </a:cubicBezTo>
                  <a:cubicBezTo>
                    <a:pt x="424" y="420"/>
                    <a:pt x="424" y="420"/>
                    <a:pt x="424" y="420"/>
                  </a:cubicBezTo>
                  <a:cubicBezTo>
                    <a:pt x="424" y="420"/>
                    <a:pt x="425" y="419"/>
                    <a:pt x="425" y="419"/>
                  </a:cubicBezTo>
                  <a:cubicBezTo>
                    <a:pt x="425" y="419"/>
                    <a:pt x="426" y="418"/>
                    <a:pt x="426" y="418"/>
                  </a:cubicBezTo>
                  <a:cubicBezTo>
                    <a:pt x="426" y="418"/>
                    <a:pt x="428" y="416"/>
                    <a:pt x="428" y="416"/>
                  </a:cubicBezTo>
                  <a:cubicBezTo>
                    <a:pt x="428" y="416"/>
                    <a:pt x="428" y="416"/>
                    <a:pt x="428" y="415"/>
                  </a:cubicBezTo>
                  <a:cubicBezTo>
                    <a:pt x="428" y="414"/>
                    <a:pt x="428" y="413"/>
                    <a:pt x="428" y="413"/>
                  </a:cubicBezTo>
                  <a:cubicBezTo>
                    <a:pt x="428" y="413"/>
                    <a:pt x="428" y="412"/>
                    <a:pt x="427" y="411"/>
                  </a:cubicBezTo>
                  <a:cubicBezTo>
                    <a:pt x="427" y="410"/>
                    <a:pt x="426" y="410"/>
                    <a:pt x="426" y="410"/>
                  </a:cubicBezTo>
                  <a:cubicBezTo>
                    <a:pt x="421" y="409"/>
                    <a:pt x="417" y="415"/>
                    <a:pt x="415" y="418"/>
                  </a:cubicBezTo>
                  <a:cubicBezTo>
                    <a:pt x="412" y="421"/>
                    <a:pt x="410" y="429"/>
                    <a:pt x="409" y="429"/>
                  </a:cubicBezTo>
                  <a:cubicBezTo>
                    <a:pt x="409" y="430"/>
                    <a:pt x="409" y="431"/>
                    <a:pt x="409" y="431"/>
                  </a:cubicBezTo>
                  <a:cubicBezTo>
                    <a:pt x="409" y="432"/>
                    <a:pt x="409" y="432"/>
                    <a:pt x="409" y="432"/>
                  </a:cubicBezTo>
                  <a:cubicBezTo>
                    <a:pt x="409" y="432"/>
                    <a:pt x="410" y="432"/>
                    <a:pt x="411" y="430"/>
                  </a:cubicBezTo>
                  <a:cubicBezTo>
                    <a:pt x="412" y="429"/>
                    <a:pt x="411" y="429"/>
                    <a:pt x="414" y="423"/>
                  </a:cubicBezTo>
                  <a:cubicBezTo>
                    <a:pt x="417" y="418"/>
                    <a:pt x="420" y="416"/>
                    <a:pt x="420" y="415"/>
                  </a:cubicBezTo>
                  <a:close/>
                  <a:moveTo>
                    <a:pt x="287" y="413"/>
                  </a:moveTo>
                  <a:cubicBezTo>
                    <a:pt x="287" y="389"/>
                    <a:pt x="287" y="389"/>
                    <a:pt x="287" y="389"/>
                  </a:cubicBezTo>
                  <a:cubicBezTo>
                    <a:pt x="335" y="383"/>
                    <a:pt x="375" y="348"/>
                    <a:pt x="388" y="302"/>
                  </a:cubicBezTo>
                  <a:cubicBezTo>
                    <a:pt x="354" y="302"/>
                    <a:pt x="354" y="302"/>
                    <a:pt x="354" y="302"/>
                  </a:cubicBezTo>
                  <a:cubicBezTo>
                    <a:pt x="341" y="337"/>
                    <a:pt x="307" y="362"/>
                    <a:pt x="268" y="362"/>
                  </a:cubicBezTo>
                  <a:cubicBezTo>
                    <a:pt x="228" y="362"/>
                    <a:pt x="195" y="337"/>
                    <a:pt x="181" y="302"/>
                  </a:cubicBezTo>
                  <a:cubicBezTo>
                    <a:pt x="148" y="302"/>
                    <a:pt x="148" y="302"/>
                    <a:pt x="148" y="302"/>
                  </a:cubicBezTo>
                  <a:cubicBezTo>
                    <a:pt x="161" y="348"/>
                    <a:pt x="201" y="383"/>
                    <a:pt x="249" y="389"/>
                  </a:cubicBezTo>
                  <a:cubicBezTo>
                    <a:pt x="249" y="413"/>
                    <a:pt x="249" y="413"/>
                    <a:pt x="249" y="413"/>
                  </a:cubicBezTo>
                  <a:cubicBezTo>
                    <a:pt x="188" y="406"/>
                    <a:pt x="138" y="361"/>
                    <a:pt x="124" y="302"/>
                  </a:cubicBezTo>
                  <a:cubicBezTo>
                    <a:pt x="89" y="302"/>
                    <a:pt x="89" y="302"/>
                    <a:pt x="89" y="302"/>
                  </a:cubicBezTo>
                  <a:cubicBezTo>
                    <a:pt x="105" y="385"/>
                    <a:pt x="178" y="447"/>
                    <a:pt x="265" y="447"/>
                  </a:cubicBezTo>
                  <a:cubicBezTo>
                    <a:pt x="266" y="447"/>
                    <a:pt x="266" y="447"/>
                    <a:pt x="266" y="447"/>
                  </a:cubicBezTo>
                  <a:cubicBezTo>
                    <a:pt x="266" y="447"/>
                    <a:pt x="267" y="447"/>
                    <a:pt x="268" y="447"/>
                  </a:cubicBezTo>
                  <a:cubicBezTo>
                    <a:pt x="269" y="447"/>
                    <a:pt x="270" y="447"/>
                    <a:pt x="271" y="447"/>
                  </a:cubicBezTo>
                  <a:cubicBezTo>
                    <a:pt x="271" y="447"/>
                    <a:pt x="271" y="447"/>
                    <a:pt x="271" y="447"/>
                  </a:cubicBezTo>
                  <a:cubicBezTo>
                    <a:pt x="358" y="447"/>
                    <a:pt x="431" y="385"/>
                    <a:pt x="447" y="302"/>
                  </a:cubicBezTo>
                  <a:cubicBezTo>
                    <a:pt x="413" y="302"/>
                    <a:pt x="413" y="302"/>
                    <a:pt x="413" y="302"/>
                  </a:cubicBezTo>
                  <a:cubicBezTo>
                    <a:pt x="399" y="361"/>
                    <a:pt x="349" y="406"/>
                    <a:pt x="287" y="413"/>
                  </a:cubicBezTo>
                  <a:close/>
                  <a:moveTo>
                    <a:pt x="467" y="339"/>
                  </a:moveTo>
                  <a:cubicBezTo>
                    <a:pt x="455" y="335"/>
                    <a:pt x="455" y="335"/>
                    <a:pt x="455" y="335"/>
                  </a:cubicBezTo>
                  <a:cubicBezTo>
                    <a:pt x="454" y="339"/>
                    <a:pt x="454" y="339"/>
                    <a:pt x="454" y="339"/>
                  </a:cubicBezTo>
                  <a:cubicBezTo>
                    <a:pt x="466" y="343"/>
                    <a:pt x="466" y="343"/>
                    <a:pt x="466" y="343"/>
                  </a:cubicBezTo>
                  <a:cubicBezTo>
                    <a:pt x="479" y="358"/>
                    <a:pt x="479" y="358"/>
                    <a:pt x="479" y="358"/>
                  </a:cubicBezTo>
                  <a:cubicBezTo>
                    <a:pt x="480" y="356"/>
                    <a:pt x="480" y="356"/>
                    <a:pt x="480" y="356"/>
                  </a:cubicBezTo>
                  <a:cubicBezTo>
                    <a:pt x="481" y="352"/>
                    <a:pt x="481" y="352"/>
                    <a:pt x="481" y="352"/>
                  </a:cubicBezTo>
                  <a:cubicBezTo>
                    <a:pt x="480" y="351"/>
                    <a:pt x="480" y="351"/>
                    <a:pt x="480" y="351"/>
                  </a:cubicBezTo>
                  <a:cubicBezTo>
                    <a:pt x="472" y="343"/>
                    <a:pt x="472" y="343"/>
                    <a:pt x="472" y="343"/>
                  </a:cubicBezTo>
                  <a:cubicBezTo>
                    <a:pt x="480" y="342"/>
                    <a:pt x="480" y="342"/>
                    <a:pt x="480" y="342"/>
                  </a:cubicBezTo>
                  <a:cubicBezTo>
                    <a:pt x="484" y="341"/>
                    <a:pt x="484" y="341"/>
                    <a:pt x="484" y="341"/>
                  </a:cubicBezTo>
                  <a:cubicBezTo>
                    <a:pt x="486" y="335"/>
                    <a:pt x="486" y="335"/>
                    <a:pt x="486" y="335"/>
                  </a:cubicBezTo>
                  <a:cubicBezTo>
                    <a:pt x="480" y="336"/>
                    <a:pt x="480" y="336"/>
                    <a:pt x="480" y="336"/>
                  </a:cubicBezTo>
                  <a:lnTo>
                    <a:pt x="467" y="339"/>
                  </a:lnTo>
                  <a:close/>
                  <a:moveTo>
                    <a:pt x="283" y="308"/>
                  </a:moveTo>
                  <a:cubicBezTo>
                    <a:pt x="279" y="315"/>
                    <a:pt x="279" y="315"/>
                    <a:pt x="279" y="315"/>
                  </a:cubicBezTo>
                  <a:cubicBezTo>
                    <a:pt x="269" y="329"/>
                    <a:pt x="269" y="329"/>
                    <a:pt x="269" y="329"/>
                  </a:cubicBezTo>
                  <a:cubicBezTo>
                    <a:pt x="269" y="334"/>
                    <a:pt x="269" y="334"/>
                    <a:pt x="269" y="334"/>
                  </a:cubicBezTo>
                  <a:cubicBezTo>
                    <a:pt x="283" y="334"/>
                    <a:pt x="283" y="334"/>
                    <a:pt x="283" y="334"/>
                  </a:cubicBezTo>
                  <a:cubicBezTo>
                    <a:pt x="283" y="341"/>
                    <a:pt x="283" y="341"/>
                    <a:pt x="283" y="341"/>
                  </a:cubicBezTo>
                  <a:cubicBezTo>
                    <a:pt x="288" y="341"/>
                    <a:pt x="288" y="341"/>
                    <a:pt x="288" y="341"/>
                  </a:cubicBezTo>
                  <a:cubicBezTo>
                    <a:pt x="288" y="334"/>
                    <a:pt x="288" y="334"/>
                    <a:pt x="288" y="334"/>
                  </a:cubicBezTo>
                  <a:cubicBezTo>
                    <a:pt x="292" y="334"/>
                    <a:pt x="292" y="334"/>
                    <a:pt x="292" y="334"/>
                  </a:cubicBezTo>
                  <a:cubicBezTo>
                    <a:pt x="292" y="329"/>
                    <a:pt x="292" y="329"/>
                    <a:pt x="292" y="329"/>
                  </a:cubicBezTo>
                  <a:cubicBezTo>
                    <a:pt x="288" y="329"/>
                    <a:pt x="288" y="329"/>
                    <a:pt x="288" y="329"/>
                  </a:cubicBezTo>
                  <a:cubicBezTo>
                    <a:pt x="288" y="308"/>
                    <a:pt x="288" y="308"/>
                    <a:pt x="288" y="308"/>
                  </a:cubicBezTo>
                  <a:lnTo>
                    <a:pt x="283" y="308"/>
                  </a:lnTo>
                  <a:close/>
                  <a:moveTo>
                    <a:pt x="283" y="329"/>
                  </a:moveTo>
                  <a:cubicBezTo>
                    <a:pt x="275" y="329"/>
                    <a:pt x="275" y="329"/>
                    <a:pt x="275" y="329"/>
                  </a:cubicBezTo>
                  <a:cubicBezTo>
                    <a:pt x="279" y="323"/>
                    <a:pt x="279" y="323"/>
                    <a:pt x="279" y="323"/>
                  </a:cubicBezTo>
                  <a:cubicBezTo>
                    <a:pt x="283" y="318"/>
                    <a:pt x="283" y="318"/>
                    <a:pt x="283" y="318"/>
                  </a:cubicBezTo>
                  <a:lnTo>
                    <a:pt x="283" y="329"/>
                  </a:lnTo>
                  <a:close/>
                  <a:moveTo>
                    <a:pt x="486" y="304"/>
                  </a:moveTo>
                  <a:cubicBezTo>
                    <a:pt x="485" y="303"/>
                    <a:pt x="483" y="302"/>
                    <a:pt x="480" y="301"/>
                  </a:cubicBezTo>
                  <a:cubicBezTo>
                    <a:pt x="480" y="301"/>
                    <a:pt x="479" y="301"/>
                    <a:pt x="478" y="301"/>
                  </a:cubicBezTo>
                  <a:cubicBezTo>
                    <a:pt x="475" y="300"/>
                    <a:pt x="472" y="300"/>
                    <a:pt x="470" y="301"/>
                  </a:cubicBezTo>
                  <a:cubicBezTo>
                    <a:pt x="467" y="302"/>
                    <a:pt x="465" y="303"/>
                    <a:pt x="464" y="304"/>
                  </a:cubicBezTo>
                  <a:cubicBezTo>
                    <a:pt x="462" y="306"/>
                    <a:pt x="461" y="308"/>
                    <a:pt x="461" y="310"/>
                  </a:cubicBezTo>
                  <a:cubicBezTo>
                    <a:pt x="461" y="312"/>
                    <a:pt x="461" y="314"/>
                    <a:pt x="461" y="317"/>
                  </a:cubicBezTo>
                  <a:cubicBezTo>
                    <a:pt x="462" y="319"/>
                    <a:pt x="463" y="320"/>
                    <a:pt x="464" y="322"/>
                  </a:cubicBezTo>
                  <a:cubicBezTo>
                    <a:pt x="475" y="324"/>
                    <a:pt x="475" y="324"/>
                    <a:pt x="475" y="324"/>
                  </a:cubicBezTo>
                  <a:cubicBezTo>
                    <a:pt x="477" y="313"/>
                    <a:pt x="477" y="313"/>
                    <a:pt x="477" y="313"/>
                  </a:cubicBezTo>
                  <a:cubicBezTo>
                    <a:pt x="472" y="312"/>
                    <a:pt x="472" y="312"/>
                    <a:pt x="472" y="312"/>
                  </a:cubicBezTo>
                  <a:cubicBezTo>
                    <a:pt x="471" y="318"/>
                    <a:pt x="471" y="318"/>
                    <a:pt x="471" y="318"/>
                  </a:cubicBezTo>
                  <a:cubicBezTo>
                    <a:pt x="467" y="317"/>
                    <a:pt x="467" y="317"/>
                    <a:pt x="467" y="317"/>
                  </a:cubicBezTo>
                  <a:cubicBezTo>
                    <a:pt x="467" y="316"/>
                    <a:pt x="466" y="315"/>
                    <a:pt x="466" y="314"/>
                  </a:cubicBezTo>
                  <a:cubicBezTo>
                    <a:pt x="466" y="313"/>
                    <a:pt x="466" y="312"/>
                    <a:pt x="466" y="311"/>
                  </a:cubicBezTo>
                  <a:cubicBezTo>
                    <a:pt x="466" y="309"/>
                    <a:pt x="468" y="307"/>
                    <a:pt x="469" y="307"/>
                  </a:cubicBezTo>
                  <a:cubicBezTo>
                    <a:pt x="471" y="305"/>
                    <a:pt x="474" y="305"/>
                    <a:pt x="478" y="306"/>
                  </a:cubicBezTo>
                  <a:cubicBezTo>
                    <a:pt x="479" y="306"/>
                    <a:pt x="479" y="306"/>
                    <a:pt x="480" y="307"/>
                  </a:cubicBezTo>
                  <a:cubicBezTo>
                    <a:pt x="482" y="307"/>
                    <a:pt x="484" y="308"/>
                    <a:pt x="485" y="309"/>
                  </a:cubicBezTo>
                  <a:cubicBezTo>
                    <a:pt x="486" y="311"/>
                    <a:pt x="486" y="313"/>
                    <a:pt x="486" y="315"/>
                  </a:cubicBezTo>
                  <a:cubicBezTo>
                    <a:pt x="486" y="316"/>
                    <a:pt x="485" y="317"/>
                    <a:pt x="484" y="318"/>
                  </a:cubicBezTo>
                  <a:cubicBezTo>
                    <a:pt x="483" y="319"/>
                    <a:pt x="482" y="320"/>
                    <a:pt x="480" y="320"/>
                  </a:cubicBezTo>
                  <a:cubicBezTo>
                    <a:pt x="481" y="325"/>
                    <a:pt x="481" y="325"/>
                    <a:pt x="481" y="325"/>
                  </a:cubicBezTo>
                  <a:cubicBezTo>
                    <a:pt x="484" y="325"/>
                    <a:pt x="486" y="324"/>
                    <a:pt x="488" y="323"/>
                  </a:cubicBezTo>
                  <a:cubicBezTo>
                    <a:pt x="489" y="321"/>
                    <a:pt x="491" y="319"/>
                    <a:pt x="491" y="316"/>
                  </a:cubicBezTo>
                  <a:cubicBezTo>
                    <a:pt x="492" y="314"/>
                    <a:pt x="491" y="311"/>
                    <a:pt x="491" y="309"/>
                  </a:cubicBezTo>
                  <a:cubicBezTo>
                    <a:pt x="490" y="307"/>
                    <a:pt x="488" y="306"/>
                    <a:pt x="486" y="304"/>
                  </a:cubicBezTo>
                  <a:close/>
                  <a:moveTo>
                    <a:pt x="70" y="257"/>
                  </a:moveTo>
                  <a:cubicBezTo>
                    <a:pt x="71" y="252"/>
                    <a:pt x="71" y="252"/>
                    <a:pt x="71" y="252"/>
                  </a:cubicBezTo>
                  <a:cubicBezTo>
                    <a:pt x="65" y="249"/>
                    <a:pt x="65" y="249"/>
                    <a:pt x="65" y="249"/>
                  </a:cubicBezTo>
                  <a:cubicBezTo>
                    <a:pt x="66" y="239"/>
                    <a:pt x="66" y="239"/>
                    <a:pt x="66" y="239"/>
                  </a:cubicBezTo>
                  <a:cubicBezTo>
                    <a:pt x="73" y="237"/>
                    <a:pt x="73" y="237"/>
                    <a:pt x="73" y="237"/>
                  </a:cubicBezTo>
                  <a:cubicBezTo>
                    <a:pt x="73" y="232"/>
                    <a:pt x="73" y="232"/>
                    <a:pt x="73" y="232"/>
                  </a:cubicBezTo>
                  <a:cubicBezTo>
                    <a:pt x="55" y="236"/>
                    <a:pt x="55" y="236"/>
                    <a:pt x="55" y="236"/>
                  </a:cubicBezTo>
                  <a:cubicBezTo>
                    <a:pt x="43" y="238"/>
                    <a:pt x="43" y="238"/>
                    <a:pt x="43" y="238"/>
                  </a:cubicBezTo>
                  <a:cubicBezTo>
                    <a:pt x="42" y="244"/>
                    <a:pt x="42" y="244"/>
                    <a:pt x="42" y="244"/>
                  </a:cubicBezTo>
                  <a:cubicBezTo>
                    <a:pt x="55" y="250"/>
                    <a:pt x="55" y="250"/>
                    <a:pt x="55" y="250"/>
                  </a:cubicBezTo>
                  <a:lnTo>
                    <a:pt x="70" y="257"/>
                  </a:lnTo>
                  <a:close/>
                  <a:moveTo>
                    <a:pt x="55" y="241"/>
                  </a:moveTo>
                  <a:cubicBezTo>
                    <a:pt x="61" y="240"/>
                    <a:pt x="61" y="240"/>
                    <a:pt x="61" y="240"/>
                  </a:cubicBezTo>
                  <a:cubicBezTo>
                    <a:pt x="60" y="247"/>
                    <a:pt x="60" y="247"/>
                    <a:pt x="60" y="247"/>
                  </a:cubicBezTo>
                  <a:cubicBezTo>
                    <a:pt x="55" y="244"/>
                    <a:pt x="55" y="244"/>
                    <a:pt x="55" y="244"/>
                  </a:cubicBezTo>
                  <a:cubicBezTo>
                    <a:pt x="49" y="242"/>
                    <a:pt x="49" y="242"/>
                    <a:pt x="49" y="242"/>
                  </a:cubicBezTo>
                  <a:lnTo>
                    <a:pt x="55" y="241"/>
                  </a:lnTo>
                  <a:close/>
                  <a:moveTo>
                    <a:pt x="272" y="275"/>
                  </a:moveTo>
                  <a:cubicBezTo>
                    <a:pt x="272" y="249"/>
                    <a:pt x="272" y="249"/>
                    <a:pt x="272" y="249"/>
                  </a:cubicBezTo>
                  <a:cubicBezTo>
                    <a:pt x="308" y="249"/>
                    <a:pt x="308" y="249"/>
                    <a:pt x="308" y="249"/>
                  </a:cubicBezTo>
                  <a:cubicBezTo>
                    <a:pt x="320" y="224"/>
                    <a:pt x="320" y="224"/>
                    <a:pt x="320" y="224"/>
                  </a:cubicBezTo>
                  <a:cubicBezTo>
                    <a:pt x="294" y="220"/>
                    <a:pt x="294" y="220"/>
                    <a:pt x="294" y="220"/>
                  </a:cubicBezTo>
                  <a:cubicBezTo>
                    <a:pt x="272" y="247"/>
                    <a:pt x="272" y="247"/>
                    <a:pt x="272" y="247"/>
                  </a:cubicBezTo>
                  <a:cubicBezTo>
                    <a:pt x="272" y="239"/>
                    <a:pt x="272" y="239"/>
                    <a:pt x="272" y="239"/>
                  </a:cubicBezTo>
                  <a:cubicBezTo>
                    <a:pt x="284" y="214"/>
                    <a:pt x="284" y="214"/>
                    <a:pt x="284" y="214"/>
                  </a:cubicBezTo>
                  <a:cubicBezTo>
                    <a:pt x="268" y="192"/>
                    <a:pt x="268" y="192"/>
                    <a:pt x="268" y="192"/>
                  </a:cubicBezTo>
                  <a:cubicBezTo>
                    <a:pt x="252" y="214"/>
                    <a:pt x="252" y="214"/>
                    <a:pt x="252" y="214"/>
                  </a:cubicBezTo>
                  <a:cubicBezTo>
                    <a:pt x="264" y="239"/>
                    <a:pt x="264" y="239"/>
                    <a:pt x="264" y="239"/>
                  </a:cubicBezTo>
                  <a:cubicBezTo>
                    <a:pt x="264" y="247"/>
                    <a:pt x="264" y="247"/>
                    <a:pt x="264" y="247"/>
                  </a:cubicBezTo>
                  <a:cubicBezTo>
                    <a:pt x="243" y="220"/>
                    <a:pt x="243" y="220"/>
                    <a:pt x="243" y="220"/>
                  </a:cubicBezTo>
                  <a:cubicBezTo>
                    <a:pt x="216" y="224"/>
                    <a:pt x="216" y="224"/>
                    <a:pt x="216" y="224"/>
                  </a:cubicBezTo>
                  <a:cubicBezTo>
                    <a:pt x="228" y="249"/>
                    <a:pt x="228" y="249"/>
                    <a:pt x="228" y="249"/>
                  </a:cubicBezTo>
                  <a:cubicBezTo>
                    <a:pt x="264" y="249"/>
                    <a:pt x="264" y="249"/>
                    <a:pt x="264" y="249"/>
                  </a:cubicBezTo>
                  <a:cubicBezTo>
                    <a:pt x="264" y="275"/>
                    <a:pt x="264" y="275"/>
                    <a:pt x="264" y="275"/>
                  </a:cubicBezTo>
                  <a:cubicBezTo>
                    <a:pt x="248" y="262"/>
                    <a:pt x="248" y="262"/>
                    <a:pt x="248" y="262"/>
                  </a:cubicBezTo>
                  <a:cubicBezTo>
                    <a:pt x="87" y="262"/>
                    <a:pt x="87" y="262"/>
                    <a:pt x="87" y="262"/>
                  </a:cubicBezTo>
                  <a:cubicBezTo>
                    <a:pt x="87" y="263"/>
                    <a:pt x="87" y="263"/>
                    <a:pt x="87" y="263"/>
                  </a:cubicBezTo>
                  <a:cubicBezTo>
                    <a:pt x="87" y="269"/>
                    <a:pt x="87" y="282"/>
                    <a:pt x="87" y="287"/>
                  </a:cubicBezTo>
                  <a:cubicBezTo>
                    <a:pt x="248" y="287"/>
                    <a:pt x="248" y="287"/>
                    <a:pt x="248" y="287"/>
                  </a:cubicBezTo>
                  <a:cubicBezTo>
                    <a:pt x="266" y="302"/>
                    <a:pt x="266" y="302"/>
                    <a:pt x="266" y="302"/>
                  </a:cubicBezTo>
                  <a:cubicBezTo>
                    <a:pt x="272" y="302"/>
                    <a:pt x="272" y="302"/>
                    <a:pt x="272" y="302"/>
                  </a:cubicBezTo>
                  <a:cubicBezTo>
                    <a:pt x="288" y="287"/>
                    <a:pt x="288" y="287"/>
                    <a:pt x="288" y="287"/>
                  </a:cubicBezTo>
                  <a:cubicBezTo>
                    <a:pt x="450" y="287"/>
                    <a:pt x="450" y="287"/>
                    <a:pt x="450" y="287"/>
                  </a:cubicBezTo>
                  <a:cubicBezTo>
                    <a:pt x="450" y="282"/>
                    <a:pt x="451" y="269"/>
                    <a:pt x="451" y="263"/>
                  </a:cubicBezTo>
                  <a:cubicBezTo>
                    <a:pt x="451" y="262"/>
                    <a:pt x="451" y="262"/>
                    <a:pt x="451" y="262"/>
                  </a:cubicBezTo>
                  <a:cubicBezTo>
                    <a:pt x="288" y="262"/>
                    <a:pt x="288" y="262"/>
                    <a:pt x="288" y="262"/>
                  </a:cubicBezTo>
                  <a:lnTo>
                    <a:pt x="272" y="275"/>
                  </a:lnTo>
                  <a:close/>
                  <a:moveTo>
                    <a:pt x="307" y="336"/>
                  </a:moveTo>
                  <a:cubicBezTo>
                    <a:pt x="307" y="336"/>
                    <a:pt x="307" y="336"/>
                    <a:pt x="307" y="336"/>
                  </a:cubicBezTo>
                  <a:cubicBezTo>
                    <a:pt x="306" y="336"/>
                    <a:pt x="305" y="336"/>
                    <a:pt x="305" y="335"/>
                  </a:cubicBezTo>
                  <a:cubicBezTo>
                    <a:pt x="304" y="335"/>
                    <a:pt x="304" y="334"/>
                    <a:pt x="303" y="333"/>
                  </a:cubicBezTo>
                  <a:cubicBezTo>
                    <a:pt x="297" y="333"/>
                    <a:pt x="297" y="333"/>
                    <a:pt x="297" y="333"/>
                  </a:cubicBezTo>
                  <a:cubicBezTo>
                    <a:pt x="298" y="336"/>
                    <a:pt x="299" y="338"/>
                    <a:pt x="300" y="340"/>
                  </a:cubicBezTo>
                  <a:cubicBezTo>
                    <a:pt x="302" y="341"/>
                    <a:pt x="304" y="342"/>
                    <a:pt x="307" y="342"/>
                  </a:cubicBezTo>
                  <a:cubicBezTo>
                    <a:pt x="307" y="342"/>
                    <a:pt x="307" y="341"/>
                    <a:pt x="307" y="341"/>
                  </a:cubicBezTo>
                  <a:cubicBezTo>
                    <a:pt x="310" y="341"/>
                    <a:pt x="313" y="340"/>
                    <a:pt x="315" y="338"/>
                  </a:cubicBezTo>
                  <a:cubicBezTo>
                    <a:pt x="317" y="335"/>
                    <a:pt x="318" y="331"/>
                    <a:pt x="318" y="325"/>
                  </a:cubicBezTo>
                  <a:cubicBezTo>
                    <a:pt x="318" y="319"/>
                    <a:pt x="317" y="315"/>
                    <a:pt x="315" y="312"/>
                  </a:cubicBezTo>
                  <a:cubicBezTo>
                    <a:pt x="313" y="310"/>
                    <a:pt x="310" y="308"/>
                    <a:pt x="307" y="308"/>
                  </a:cubicBezTo>
                  <a:cubicBezTo>
                    <a:pt x="304" y="308"/>
                    <a:pt x="302" y="309"/>
                    <a:pt x="300" y="311"/>
                  </a:cubicBezTo>
                  <a:cubicBezTo>
                    <a:pt x="298" y="313"/>
                    <a:pt x="297" y="316"/>
                    <a:pt x="297" y="319"/>
                  </a:cubicBezTo>
                  <a:cubicBezTo>
                    <a:pt x="297" y="322"/>
                    <a:pt x="298" y="325"/>
                    <a:pt x="300" y="327"/>
                  </a:cubicBezTo>
                  <a:cubicBezTo>
                    <a:pt x="301" y="329"/>
                    <a:pt x="304" y="330"/>
                    <a:pt x="306" y="330"/>
                  </a:cubicBezTo>
                  <a:cubicBezTo>
                    <a:pt x="307" y="330"/>
                    <a:pt x="307" y="330"/>
                    <a:pt x="307" y="330"/>
                  </a:cubicBezTo>
                  <a:cubicBezTo>
                    <a:pt x="309" y="330"/>
                    <a:pt x="311" y="329"/>
                    <a:pt x="312" y="327"/>
                  </a:cubicBezTo>
                  <a:cubicBezTo>
                    <a:pt x="312" y="331"/>
                    <a:pt x="311" y="333"/>
                    <a:pt x="310" y="335"/>
                  </a:cubicBezTo>
                  <a:cubicBezTo>
                    <a:pt x="309" y="336"/>
                    <a:pt x="308" y="336"/>
                    <a:pt x="307" y="336"/>
                  </a:cubicBezTo>
                  <a:close/>
                  <a:moveTo>
                    <a:pt x="310" y="324"/>
                  </a:moveTo>
                  <a:cubicBezTo>
                    <a:pt x="309" y="325"/>
                    <a:pt x="308" y="325"/>
                    <a:pt x="307" y="325"/>
                  </a:cubicBezTo>
                  <a:cubicBezTo>
                    <a:pt x="306" y="325"/>
                    <a:pt x="305" y="325"/>
                    <a:pt x="304" y="324"/>
                  </a:cubicBezTo>
                  <a:cubicBezTo>
                    <a:pt x="303" y="323"/>
                    <a:pt x="303" y="321"/>
                    <a:pt x="303" y="319"/>
                  </a:cubicBezTo>
                  <a:cubicBezTo>
                    <a:pt x="303" y="317"/>
                    <a:pt x="303" y="316"/>
                    <a:pt x="304" y="315"/>
                  </a:cubicBezTo>
                  <a:cubicBezTo>
                    <a:pt x="305" y="314"/>
                    <a:pt x="306" y="314"/>
                    <a:pt x="307" y="314"/>
                  </a:cubicBezTo>
                  <a:cubicBezTo>
                    <a:pt x="307" y="314"/>
                    <a:pt x="307" y="314"/>
                    <a:pt x="307" y="314"/>
                  </a:cubicBezTo>
                  <a:cubicBezTo>
                    <a:pt x="308" y="314"/>
                    <a:pt x="309" y="314"/>
                    <a:pt x="310" y="315"/>
                  </a:cubicBezTo>
                  <a:cubicBezTo>
                    <a:pt x="311" y="316"/>
                    <a:pt x="312" y="318"/>
                    <a:pt x="312" y="320"/>
                  </a:cubicBezTo>
                  <a:cubicBezTo>
                    <a:pt x="312" y="322"/>
                    <a:pt x="311" y="323"/>
                    <a:pt x="310" y="324"/>
                  </a:cubicBezTo>
                  <a:close/>
                  <a:moveTo>
                    <a:pt x="79" y="333"/>
                  </a:moveTo>
                  <a:cubicBezTo>
                    <a:pt x="78" y="332"/>
                    <a:pt x="77" y="331"/>
                    <a:pt x="76" y="331"/>
                  </a:cubicBezTo>
                  <a:cubicBezTo>
                    <a:pt x="74" y="330"/>
                    <a:pt x="73" y="330"/>
                    <a:pt x="71" y="330"/>
                  </a:cubicBezTo>
                  <a:cubicBezTo>
                    <a:pt x="70" y="330"/>
                    <a:pt x="69" y="330"/>
                    <a:pt x="68" y="331"/>
                  </a:cubicBezTo>
                  <a:cubicBezTo>
                    <a:pt x="67" y="331"/>
                    <a:pt x="66" y="331"/>
                    <a:pt x="64" y="332"/>
                  </a:cubicBezTo>
                  <a:cubicBezTo>
                    <a:pt x="62" y="333"/>
                    <a:pt x="59" y="334"/>
                    <a:pt x="58" y="335"/>
                  </a:cubicBezTo>
                  <a:cubicBezTo>
                    <a:pt x="56" y="336"/>
                    <a:pt x="55" y="337"/>
                    <a:pt x="54" y="339"/>
                  </a:cubicBezTo>
                  <a:cubicBezTo>
                    <a:pt x="53" y="340"/>
                    <a:pt x="53" y="341"/>
                    <a:pt x="53" y="343"/>
                  </a:cubicBezTo>
                  <a:cubicBezTo>
                    <a:pt x="53" y="344"/>
                    <a:pt x="53" y="346"/>
                    <a:pt x="54" y="348"/>
                  </a:cubicBezTo>
                  <a:cubicBezTo>
                    <a:pt x="57" y="357"/>
                    <a:pt x="57" y="357"/>
                    <a:pt x="57" y="357"/>
                  </a:cubicBezTo>
                  <a:cubicBezTo>
                    <a:pt x="68" y="353"/>
                    <a:pt x="68" y="353"/>
                    <a:pt x="68" y="353"/>
                  </a:cubicBezTo>
                  <a:cubicBezTo>
                    <a:pt x="85" y="346"/>
                    <a:pt x="85" y="346"/>
                    <a:pt x="85" y="346"/>
                  </a:cubicBezTo>
                  <a:cubicBezTo>
                    <a:pt x="82" y="338"/>
                    <a:pt x="82" y="338"/>
                    <a:pt x="82" y="338"/>
                  </a:cubicBezTo>
                  <a:cubicBezTo>
                    <a:pt x="81" y="336"/>
                    <a:pt x="80" y="334"/>
                    <a:pt x="79" y="333"/>
                  </a:cubicBezTo>
                  <a:close/>
                  <a:moveTo>
                    <a:pt x="68" y="347"/>
                  </a:moveTo>
                  <a:cubicBezTo>
                    <a:pt x="60" y="350"/>
                    <a:pt x="60" y="350"/>
                    <a:pt x="60" y="350"/>
                  </a:cubicBezTo>
                  <a:cubicBezTo>
                    <a:pt x="59" y="348"/>
                    <a:pt x="59" y="348"/>
                    <a:pt x="59" y="348"/>
                  </a:cubicBezTo>
                  <a:cubicBezTo>
                    <a:pt x="58" y="346"/>
                    <a:pt x="58" y="345"/>
                    <a:pt x="58" y="344"/>
                  </a:cubicBezTo>
                  <a:cubicBezTo>
                    <a:pt x="58" y="343"/>
                    <a:pt x="58" y="342"/>
                    <a:pt x="59" y="341"/>
                  </a:cubicBezTo>
                  <a:cubicBezTo>
                    <a:pt x="59" y="340"/>
                    <a:pt x="60" y="340"/>
                    <a:pt x="61" y="339"/>
                  </a:cubicBezTo>
                  <a:cubicBezTo>
                    <a:pt x="62" y="338"/>
                    <a:pt x="64" y="337"/>
                    <a:pt x="66" y="337"/>
                  </a:cubicBezTo>
                  <a:cubicBezTo>
                    <a:pt x="67" y="336"/>
                    <a:pt x="67" y="336"/>
                    <a:pt x="68" y="336"/>
                  </a:cubicBezTo>
                  <a:cubicBezTo>
                    <a:pt x="69" y="336"/>
                    <a:pt x="70" y="335"/>
                    <a:pt x="71" y="335"/>
                  </a:cubicBezTo>
                  <a:cubicBezTo>
                    <a:pt x="72" y="335"/>
                    <a:pt x="73" y="335"/>
                    <a:pt x="74" y="335"/>
                  </a:cubicBezTo>
                  <a:cubicBezTo>
                    <a:pt x="74" y="336"/>
                    <a:pt x="75" y="336"/>
                    <a:pt x="75" y="337"/>
                  </a:cubicBezTo>
                  <a:cubicBezTo>
                    <a:pt x="76" y="337"/>
                    <a:pt x="77" y="338"/>
                    <a:pt x="77" y="340"/>
                  </a:cubicBezTo>
                  <a:cubicBezTo>
                    <a:pt x="78" y="343"/>
                    <a:pt x="78" y="343"/>
                    <a:pt x="78" y="343"/>
                  </a:cubicBezTo>
                  <a:lnTo>
                    <a:pt x="68" y="347"/>
                  </a:lnTo>
                  <a:close/>
                  <a:moveTo>
                    <a:pt x="76" y="322"/>
                  </a:moveTo>
                  <a:cubicBezTo>
                    <a:pt x="76" y="317"/>
                    <a:pt x="76" y="317"/>
                    <a:pt x="76" y="317"/>
                  </a:cubicBezTo>
                  <a:cubicBezTo>
                    <a:pt x="69" y="316"/>
                    <a:pt x="69" y="316"/>
                    <a:pt x="69" y="316"/>
                  </a:cubicBezTo>
                  <a:cubicBezTo>
                    <a:pt x="67" y="306"/>
                    <a:pt x="67" y="306"/>
                    <a:pt x="67" y="306"/>
                  </a:cubicBezTo>
                  <a:cubicBezTo>
                    <a:pt x="73" y="303"/>
                    <a:pt x="73" y="303"/>
                    <a:pt x="73" y="303"/>
                  </a:cubicBezTo>
                  <a:cubicBezTo>
                    <a:pt x="72" y="297"/>
                    <a:pt x="72" y="297"/>
                    <a:pt x="72" y="297"/>
                  </a:cubicBezTo>
                  <a:cubicBezTo>
                    <a:pt x="58" y="306"/>
                    <a:pt x="58" y="306"/>
                    <a:pt x="58" y="306"/>
                  </a:cubicBezTo>
                  <a:cubicBezTo>
                    <a:pt x="45" y="313"/>
                    <a:pt x="45" y="313"/>
                    <a:pt x="45" y="313"/>
                  </a:cubicBezTo>
                  <a:cubicBezTo>
                    <a:pt x="46" y="318"/>
                    <a:pt x="46" y="318"/>
                    <a:pt x="46" y="318"/>
                  </a:cubicBezTo>
                  <a:cubicBezTo>
                    <a:pt x="58" y="320"/>
                    <a:pt x="58" y="320"/>
                    <a:pt x="58" y="320"/>
                  </a:cubicBezTo>
                  <a:lnTo>
                    <a:pt x="76" y="322"/>
                  </a:lnTo>
                  <a:close/>
                  <a:moveTo>
                    <a:pt x="58" y="311"/>
                  </a:moveTo>
                  <a:cubicBezTo>
                    <a:pt x="62" y="309"/>
                    <a:pt x="62" y="309"/>
                    <a:pt x="62" y="309"/>
                  </a:cubicBezTo>
                  <a:cubicBezTo>
                    <a:pt x="63" y="316"/>
                    <a:pt x="63" y="316"/>
                    <a:pt x="63" y="316"/>
                  </a:cubicBezTo>
                  <a:cubicBezTo>
                    <a:pt x="58" y="315"/>
                    <a:pt x="58" y="315"/>
                    <a:pt x="58" y="315"/>
                  </a:cubicBezTo>
                  <a:cubicBezTo>
                    <a:pt x="52" y="314"/>
                    <a:pt x="52" y="314"/>
                    <a:pt x="52" y="314"/>
                  </a:cubicBezTo>
                  <a:lnTo>
                    <a:pt x="58" y="311"/>
                  </a:lnTo>
                  <a:close/>
                  <a:moveTo>
                    <a:pt x="143" y="414"/>
                  </a:moveTo>
                  <a:cubicBezTo>
                    <a:pt x="143" y="414"/>
                    <a:pt x="142" y="413"/>
                    <a:pt x="142" y="413"/>
                  </a:cubicBezTo>
                  <a:cubicBezTo>
                    <a:pt x="141" y="413"/>
                    <a:pt x="141" y="413"/>
                    <a:pt x="141" y="413"/>
                  </a:cubicBezTo>
                  <a:cubicBezTo>
                    <a:pt x="139" y="412"/>
                    <a:pt x="139" y="412"/>
                    <a:pt x="139" y="412"/>
                  </a:cubicBezTo>
                  <a:cubicBezTo>
                    <a:pt x="139" y="412"/>
                    <a:pt x="139" y="413"/>
                    <a:pt x="139" y="413"/>
                  </a:cubicBezTo>
                  <a:cubicBezTo>
                    <a:pt x="138" y="413"/>
                    <a:pt x="138" y="413"/>
                    <a:pt x="138" y="413"/>
                  </a:cubicBezTo>
                  <a:cubicBezTo>
                    <a:pt x="138" y="413"/>
                    <a:pt x="136" y="415"/>
                    <a:pt x="136" y="415"/>
                  </a:cubicBezTo>
                  <a:cubicBezTo>
                    <a:pt x="136" y="415"/>
                    <a:pt x="133" y="417"/>
                    <a:pt x="133" y="417"/>
                  </a:cubicBezTo>
                  <a:cubicBezTo>
                    <a:pt x="132" y="418"/>
                    <a:pt x="130" y="419"/>
                    <a:pt x="130" y="419"/>
                  </a:cubicBezTo>
                  <a:cubicBezTo>
                    <a:pt x="130" y="420"/>
                    <a:pt x="128" y="421"/>
                    <a:pt x="127" y="420"/>
                  </a:cubicBezTo>
                  <a:cubicBezTo>
                    <a:pt x="126" y="420"/>
                    <a:pt x="123" y="419"/>
                    <a:pt x="122" y="418"/>
                  </a:cubicBezTo>
                  <a:cubicBezTo>
                    <a:pt x="122" y="418"/>
                    <a:pt x="120" y="417"/>
                    <a:pt x="120" y="417"/>
                  </a:cubicBezTo>
                  <a:cubicBezTo>
                    <a:pt x="119" y="417"/>
                    <a:pt x="118" y="417"/>
                    <a:pt x="118" y="417"/>
                  </a:cubicBezTo>
                  <a:cubicBezTo>
                    <a:pt x="117" y="417"/>
                    <a:pt x="117" y="416"/>
                    <a:pt x="116" y="416"/>
                  </a:cubicBezTo>
                  <a:cubicBezTo>
                    <a:pt x="115" y="416"/>
                    <a:pt x="115" y="416"/>
                    <a:pt x="115" y="416"/>
                  </a:cubicBezTo>
                  <a:cubicBezTo>
                    <a:pt x="115" y="417"/>
                    <a:pt x="115" y="417"/>
                    <a:pt x="115" y="417"/>
                  </a:cubicBezTo>
                  <a:cubicBezTo>
                    <a:pt x="115" y="418"/>
                    <a:pt x="115" y="418"/>
                    <a:pt x="115" y="418"/>
                  </a:cubicBezTo>
                  <a:cubicBezTo>
                    <a:pt x="115" y="420"/>
                    <a:pt x="116" y="422"/>
                    <a:pt x="117" y="422"/>
                  </a:cubicBezTo>
                  <a:cubicBezTo>
                    <a:pt x="118" y="423"/>
                    <a:pt x="119" y="423"/>
                    <a:pt x="120" y="423"/>
                  </a:cubicBezTo>
                  <a:cubicBezTo>
                    <a:pt x="121" y="424"/>
                    <a:pt x="120" y="424"/>
                    <a:pt x="120" y="425"/>
                  </a:cubicBezTo>
                  <a:cubicBezTo>
                    <a:pt x="119" y="425"/>
                    <a:pt x="117" y="426"/>
                    <a:pt x="117" y="426"/>
                  </a:cubicBezTo>
                  <a:cubicBezTo>
                    <a:pt x="117" y="426"/>
                    <a:pt x="115" y="427"/>
                    <a:pt x="115" y="427"/>
                  </a:cubicBezTo>
                  <a:cubicBezTo>
                    <a:pt x="115" y="427"/>
                    <a:pt x="112" y="428"/>
                    <a:pt x="112" y="428"/>
                  </a:cubicBezTo>
                  <a:cubicBezTo>
                    <a:pt x="110" y="428"/>
                    <a:pt x="110" y="428"/>
                    <a:pt x="110" y="428"/>
                  </a:cubicBezTo>
                  <a:cubicBezTo>
                    <a:pt x="109" y="428"/>
                    <a:pt x="109" y="428"/>
                    <a:pt x="109" y="428"/>
                  </a:cubicBezTo>
                  <a:cubicBezTo>
                    <a:pt x="106" y="429"/>
                    <a:pt x="106" y="429"/>
                    <a:pt x="106" y="429"/>
                  </a:cubicBezTo>
                  <a:cubicBezTo>
                    <a:pt x="105" y="430"/>
                    <a:pt x="105" y="430"/>
                    <a:pt x="105" y="430"/>
                  </a:cubicBezTo>
                  <a:cubicBezTo>
                    <a:pt x="104" y="430"/>
                    <a:pt x="104" y="430"/>
                    <a:pt x="104" y="430"/>
                  </a:cubicBezTo>
                  <a:cubicBezTo>
                    <a:pt x="104" y="430"/>
                    <a:pt x="100" y="430"/>
                    <a:pt x="99" y="430"/>
                  </a:cubicBezTo>
                  <a:cubicBezTo>
                    <a:pt x="99" y="430"/>
                    <a:pt x="99" y="430"/>
                    <a:pt x="98" y="429"/>
                  </a:cubicBezTo>
                  <a:cubicBezTo>
                    <a:pt x="97" y="428"/>
                    <a:pt x="96" y="428"/>
                    <a:pt x="96" y="428"/>
                  </a:cubicBezTo>
                  <a:cubicBezTo>
                    <a:pt x="97" y="431"/>
                    <a:pt x="99" y="431"/>
                    <a:pt x="99" y="431"/>
                  </a:cubicBezTo>
                  <a:cubicBezTo>
                    <a:pt x="99" y="432"/>
                    <a:pt x="100" y="432"/>
                    <a:pt x="100" y="432"/>
                  </a:cubicBezTo>
                  <a:cubicBezTo>
                    <a:pt x="103" y="433"/>
                    <a:pt x="108" y="433"/>
                    <a:pt x="111" y="433"/>
                  </a:cubicBezTo>
                  <a:cubicBezTo>
                    <a:pt x="113" y="432"/>
                    <a:pt x="117" y="431"/>
                    <a:pt x="117" y="431"/>
                  </a:cubicBezTo>
                  <a:cubicBezTo>
                    <a:pt x="118" y="431"/>
                    <a:pt x="118" y="431"/>
                    <a:pt x="118" y="431"/>
                  </a:cubicBezTo>
                  <a:cubicBezTo>
                    <a:pt x="118" y="431"/>
                    <a:pt x="118" y="431"/>
                    <a:pt x="118" y="431"/>
                  </a:cubicBezTo>
                  <a:cubicBezTo>
                    <a:pt x="118" y="432"/>
                    <a:pt x="118" y="432"/>
                    <a:pt x="118" y="432"/>
                  </a:cubicBezTo>
                  <a:cubicBezTo>
                    <a:pt x="117" y="432"/>
                    <a:pt x="117" y="432"/>
                    <a:pt x="117" y="432"/>
                  </a:cubicBezTo>
                  <a:cubicBezTo>
                    <a:pt x="117" y="433"/>
                    <a:pt x="117" y="433"/>
                    <a:pt x="117" y="433"/>
                  </a:cubicBezTo>
                  <a:cubicBezTo>
                    <a:pt x="116" y="438"/>
                    <a:pt x="116" y="438"/>
                    <a:pt x="116" y="438"/>
                  </a:cubicBezTo>
                  <a:cubicBezTo>
                    <a:pt x="116" y="441"/>
                    <a:pt x="116" y="441"/>
                    <a:pt x="116" y="441"/>
                  </a:cubicBezTo>
                  <a:cubicBezTo>
                    <a:pt x="114" y="444"/>
                    <a:pt x="115" y="447"/>
                    <a:pt x="115" y="449"/>
                  </a:cubicBezTo>
                  <a:cubicBezTo>
                    <a:pt x="114" y="450"/>
                    <a:pt x="118" y="455"/>
                    <a:pt x="119" y="455"/>
                  </a:cubicBezTo>
                  <a:cubicBezTo>
                    <a:pt x="120" y="456"/>
                    <a:pt x="121" y="455"/>
                    <a:pt x="121" y="455"/>
                  </a:cubicBezTo>
                  <a:cubicBezTo>
                    <a:pt x="121" y="454"/>
                    <a:pt x="121" y="454"/>
                    <a:pt x="121" y="454"/>
                  </a:cubicBezTo>
                  <a:cubicBezTo>
                    <a:pt x="121" y="453"/>
                    <a:pt x="121" y="453"/>
                    <a:pt x="121" y="453"/>
                  </a:cubicBezTo>
                  <a:cubicBezTo>
                    <a:pt x="121" y="451"/>
                    <a:pt x="121" y="451"/>
                    <a:pt x="121" y="451"/>
                  </a:cubicBezTo>
                  <a:cubicBezTo>
                    <a:pt x="121" y="450"/>
                    <a:pt x="121" y="450"/>
                    <a:pt x="121" y="450"/>
                  </a:cubicBezTo>
                  <a:cubicBezTo>
                    <a:pt x="120" y="448"/>
                    <a:pt x="120" y="448"/>
                    <a:pt x="120" y="448"/>
                  </a:cubicBezTo>
                  <a:cubicBezTo>
                    <a:pt x="119" y="444"/>
                    <a:pt x="119" y="444"/>
                    <a:pt x="119" y="444"/>
                  </a:cubicBezTo>
                  <a:cubicBezTo>
                    <a:pt x="119" y="444"/>
                    <a:pt x="119" y="440"/>
                    <a:pt x="119" y="440"/>
                  </a:cubicBezTo>
                  <a:cubicBezTo>
                    <a:pt x="119" y="439"/>
                    <a:pt x="120" y="435"/>
                    <a:pt x="120" y="435"/>
                  </a:cubicBezTo>
                  <a:cubicBezTo>
                    <a:pt x="120" y="435"/>
                    <a:pt x="120" y="435"/>
                    <a:pt x="120" y="435"/>
                  </a:cubicBezTo>
                  <a:cubicBezTo>
                    <a:pt x="121" y="433"/>
                    <a:pt x="121" y="433"/>
                    <a:pt x="121" y="433"/>
                  </a:cubicBezTo>
                  <a:cubicBezTo>
                    <a:pt x="121" y="432"/>
                    <a:pt x="121" y="432"/>
                    <a:pt x="121" y="432"/>
                  </a:cubicBezTo>
                  <a:cubicBezTo>
                    <a:pt x="120" y="432"/>
                    <a:pt x="120" y="432"/>
                    <a:pt x="120" y="432"/>
                  </a:cubicBezTo>
                  <a:cubicBezTo>
                    <a:pt x="120" y="431"/>
                    <a:pt x="120" y="431"/>
                    <a:pt x="120" y="431"/>
                  </a:cubicBezTo>
                  <a:cubicBezTo>
                    <a:pt x="119" y="431"/>
                    <a:pt x="119" y="430"/>
                    <a:pt x="119" y="430"/>
                  </a:cubicBezTo>
                  <a:cubicBezTo>
                    <a:pt x="119" y="430"/>
                    <a:pt x="125" y="427"/>
                    <a:pt x="127" y="427"/>
                  </a:cubicBezTo>
                  <a:cubicBezTo>
                    <a:pt x="128" y="426"/>
                    <a:pt x="129" y="427"/>
                    <a:pt x="129" y="427"/>
                  </a:cubicBezTo>
                  <a:cubicBezTo>
                    <a:pt x="129" y="427"/>
                    <a:pt x="130" y="428"/>
                    <a:pt x="133" y="430"/>
                  </a:cubicBezTo>
                  <a:cubicBezTo>
                    <a:pt x="136" y="431"/>
                    <a:pt x="138" y="430"/>
                    <a:pt x="138" y="430"/>
                  </a:cubicBezTo>
                  <a:cubicBezTo>
                    <a:pt x="138" y="429"/>
                    <a:pt x="138" y="429"/>
                    <a:pt x="138" y="429"/>
                  </a:cubicBezTo>
                  <a:cubicBezTo>
                    <a:pt x="138" y="428"/>
                    <a:pt x="138" y="428"/>
                    <a:pt x="138" y="428"/>
                  </a:cubicBezTo>
                  <a:cubicBezTo>
                    <a:pt x="137" y="426"/>
                    <a:pt x="137" y="426"/>
                    <a:pt x="137" y="426"/>
                  </a:cubicBezTo>
                  <a:cubicBezTo>
                    <a:pt x="136" y="425"/>
                    <a:pt x="136" y="425"/>
                    <a:pt x="136" y="425"/>
                  </a:cubicBezTo>
                  <a:cubicBezTo>
                    <a:pt x="135" y="424"/>
                    <a:pt x="135" y="424"/>
                    <a:pt x="135" y="424"/>
                  </a:cubicBezTo>
                  <a:cubicBezTo>
                    <a:pt x="134" y="424"/>
                    <a:pt x="134" y="424"/>
                    <a:pt x="134" y="424"/>
                  </a:cubicBezTo>
                  <a:cubicBezTo>
                    <a:pt x="133" y="423"/>
                    <a:pt x="133" y="423"/>
                    <a:pt x="133" y="423"/>
                  </a:cubicBezTo>
                  <a:cubicBezTo>
                    <a:pt x="133" y="423"/>
                    <a:pt x="134" y="422"/>
                    <a:pt x="134" y="422"/>
                  </a:cubicBezTo>
                  <a:cubicBezTo>
                    <a:pt x="137" y="422"/>
                    <a:pt x="142" y="417"/>
                    <a:pt x="143" y="416"/>
                  </a:cubicBezTo>
                  <a:cubicBezTo>
                    <a:pt x="143" y="416"/>
                    <a:pt x="143" y="415"/>
                    <a:pt x="143" y="414"/>
                  </a:cubicBezTo>
                  <a:close/>
                  <a:moveTo>
                    <a:pt x="71" y="263"/>
                  </a:moveTo>
                  <a:cubicBezTo>
                    <a:pt x="41" y="262"/>
                    <a:pt x="41" y="262"/>
                    <a:pt x="41" y="262"/>
                  </a:cubicBezTo>
                  <a:cubicBezTo>
                    <a:pt x="41" y="267"/>
                    <a:pt x="41" y="267"/>
                    <a:pt x="41" y="267"/>
                  </a:cubicBezTo>
                  <a:cubicBezTo>
                    <a:pt x="70" y="268"/>
                    <a:pt x="70" y="268"/>
                    <a:pt x="70" y="268"/>
                  </a:cubicBezTo>
                  <a:lnTo>
                    <a:pt x="71" y="263"/>
                  </a:lnTo>
                  <a:close/>
                  <a:moveTo>
                    <a:pt x="70" y="274"/>
                  </a:moveTo>
                  <a:cubicBezTo>
                    <a:pt x="65" y="274"/>
                    <a:pt x="65" y="274"/>
                    <a:pt x="65" y="274"/>
                  </a:cubicBezTo>
                  <a:cubicBezTo>
                    <a:pt x="66" y="287"/>
                    <a:pt x="66" y="287"/>
                    <a:pt x="66" y="287"/>
                  </a:cubicBezTo>
                  <a:cubicBezTo>
                    <a:pt x="42" y="288"/>
                    <a:pt x="42" y="288"/>
                    <a:pt x="42" y="288"/>
                  </a:cubicBezTo>
                  <a:cubicBezTo>
                    <a:pt x="42" y="293"/>
                    <a:pt x="42" y="293"/>
                    <a:pt x="42" y="293"/>
                  </a:cubicBezTo>
                  <a:cubicBezTo>
                    <a:pt x="71" y="292"/>
                    <a:pt x="71" y="292"/>
                    <a:pt x="71" y="292"/>
                  </a:cubicBezTo>
                  <a:lnTo>
                    <a:pt x="70" y="274"/>
                  </a:lnTo>
                  <a:close/>
                  <a:moveTo>
                    <a:pt x="407" y="423"/>
                  </a:moveTo>
                  <a:cubicBezTo>
                    <a:pt x="407" y="423"/>
                    <a:pt x="407" y="422"/>
                    <a:pt x="407" y="422"/>
                  </a:cubicBezTo>
                  <a:cubicBezTo>
                    <a:pt x="407" y="422"/>
                    <a:pt x="407" y="421"/>
                    <a:pt x="406" y="421"/>
                  </a:cubicBezTo>
                  <a:cubicBezTo>
                    <a:pt x="405" y="421"/>
                    <a:pt x="404" y="420"/>
                    <a:pt x="404" y="420"/>
                  </a:cubicBezTo>
                  <a:cubicBezTo>
                    <a:pt x="405" y="419"/>
                    <a:pt x="404" y="419"/>
                    <a:pt x="404" y="419"/>
                  </a:cubicBezTo>
                  <a:cubicBezTo>
                    <a:pt x="404" y="419"/>
                    <a:pt x="404" y="418"/>
                    <a:pt x="403" y="418"/>
                  </a:cubicBezTo>
                  <a:cubicBezTo>
                    <a:pt x="403" y="418"/>
                    <a:pt x="403" y="417"/>
                    <a:pt x="402" y="417"/>
                  </a:cubicBezTo>
                  <a:cubicBezTo>
                    <a:pt x="402" y="416"/>
                    <a:pt x="402" y="416"/>
                    <a:pt x="401" y="416"/>
                  </a:cubicBezTo>
                  <a:cubicBezTo>
                    <a:pt x="400" y="416"/>
                    <a:pt x="400" y="416"/>
                    <a:pt x="400" y="416"/>
                  </a:cubicBezTo>
                  <a:cubicBezTo>
                    <a:pt x="400" y="416"/>
                    <a:pt x="400" y="416"/>
                    <a:pt x="400" y="416"/>
                  </a:cubicBezTo>
                  <a:cubicBezTo>
                    <a:pt x="400" y="416"/>
                    <a:pt x="399" y="416"/>
                    <a:pt x="399" y="417"/>
                  </a:cubicBezTo>
                  <a:cubicBezTo>
                    <a:pt x="399" y="418"/>
                    <a:pt x="400" y="421"/>
                    <a:pt x="400" y="422"/>
                  </a:cubicBezTo>
                  <a:cubicBezTo>
                    <a:pt x="400" y="422"/>
                    <a:pt x="402" y="424"/>
                    <a:pt x="403" y="425"/>
                  </a:cubicBezTo>
                  <a:cubicBezTo>
                    <a:pt x="403" y="425"/>
                    <a:pt x="405" y="426"/>
                    <a:pt x="405" y="426"/>
                  </a:cubicBezTo>
                  <a:cubicBezTo>
                    <a:pt x="405" y="426"/>
                    <a:pt x="406" y="426"/>
                    <a:pt x="407" y="425"/>
                  </a:cubicBezTo>
                  <a:cubicBezTo>
                    <a:pt x="408" y="425"/>
                    <a:pt x="408" y="424"/>
                    <a:pt x="407" y="423"/>
                  </a:cubicBezTo>
                  <a:close/>
                  <a:moveTo>
                    <a:pt x="393" y="467"/>
                  </a:moveTo>
                  <a:cubicBezTo>
                    <a:pt x="392" y="467"/>
                    <a:pt x="391" y="468"/>
                    <a:pt x="391" y="468"/>
                  </a:cubicBezTo>
                  <a:cubicBezTo>
                    <a:pt x="388" y="468"/>
                    <a:pt x="388" y="468"/>
                    <a:pt x="388" y="468"/>
                  </a:cubicBezTo>
                  <a:cubicBezTo>
                    <a:pt x="388" y="468"/>
                    <a:pt x="385" y="468"/>
                    <a:pt x="385" y="468"/>
                  </a:cubicBezTo>
                  <a:cubicBezTo>
                    <a:pt x="384" y="468"/>
                    <a:pt x="382" y="469"/>
                    <a:pt x="382" y="469"/>
                  </a:cubicBezTo>
                  <a:cubicBezTo>
                    <a:pt x="380" y="468"/>
                    <a:pt x="380" y="468"/>
                    <a:pt x="380" y="468"/>
                  </a:cubicBezTo>
                  <a:cubicBezTo>
                    <a:pt x="379" y="468"/>
                    <a:pt x="379" y="468"/>
                    <a:pt x="379" y="468"/>
                  </a:cubicBezTo>
                  <a:cubicBezTo>
                    <a:pt x="377" y="468"/>
                    <a:pt x="377" y="468"/>
                    <a:pt x="377" y="468"/>
                  </a:cubicBezTo>
                  <a:cubicBezTo>
                    <a:pt x="376" y="468"/>
                    <a:pt x="374" y="468"/>
                    <a:pt x="374" y="468"/>
                  </a:cubicBezTo>
                  <a:cubicBezTo>
                    <a:pt x="374" y="467"/>
                    <a:pt x="370" y="466"/>
                    <a:pt x="369" y="466"/>
                  </a:cubicBezTo>
                  <a:cubicBezTo>
                    <a:pt x="369" y="466"/>
                    <a:pt x="367" y="466"/>
                    <a:pt x="367" y="467"/>
                  </a:cubicBezTo>
                  <a:cubicBezTo>
                    <a:pt x="366" y="467"/>
                    <a:pt x="366" y="466"/>
                    <a:pt x="366" y="466"/>
                  </a:cubicBezTo>
                  <a:cubicBezTo>
                    <a:pt x="367" y="465"/>
                    <a:pt x="366" y="464"/>
                    <a:pt x="366" y="464"/>
                  </a:cubicBezTo>
                  <a:cubicBezTo>
                    <a:pt x="366" y="463"/>
                    <a:pt x="365" y="463"/>
                    <a:pt x="365" y="461"/>
                  </a:cubicBezTo>
                  <a:cubicBezTo>
                    <a:pt x="365" y="459"/>
                    <a:pt x="367" y="458"/>
                    <a:pt x="368" y="457"/>
                  </a:cubicBezTo>
                  <a:cubicBezTo>
                    <a:pt x="369" y="457"/>
                    <a:pt x="369" y="456"/>
                    <a:pt x="370" y="456"/>
                  </a:cubicBezTo>
                  <a:cubicBezTo>
                    <a:pt x="370" y="455"/>
                    <a:pt x="370" y="454"/>
                    <a:pt x="371" y="453"/>
                  </a:cubicBezTo>
                  <a:cubicBezTo>
                    <a:pt x="371" y="453"/>
                    <a:pt x="370" y="452"/>
                    <a:pt x="370" y="452"/>
                  </a:cubicBezTo>
                  <a:cubicBezTo>
                    <a:pt x="370" y="451"/>
                    <a:pt x="370" y="452"/>
                    <a:pt x="370" y="452"/>
                  </a:cubicBezTo>
                  <a:cubicBezTo>
                    <a:pt x="368" y="452"/>
                    <a:pt x="368" y="452"/>
                    <a:pt x="368" y="452"/>
                  </a:cubicBezTo>
                  <a:cubicBezTo>
                    <a:pt x="367" y="453"/>
                    <a:pt x="367" y="453"/>
                    <a:pt x="367" y="453"/>
                  </a:cubicBezTo>
                  <a:cubicBezTo>
                    <a:pt x="365" y="454"/>
                    <a:pt x="365" y="454"/>
                    <a:pt x="365" y="454"/>
                  </a:cubicBezTo>
                  <a:cubicBezTo>
                    <a:pt x="365" y="454"/>
                    <a:pt x="364" y="455"/>
                    <a:pt x="364" y="455"/>
                  </a:cubicBezTo>
                  <a:cubicBezTo>
                    <a:pt x="363" y="454"/>
                    <a:pt x="363" y="454"/>
                    <a:pt x="363" y="454"/>
                  </a:cubicBezTo>
                  <a:cubicBezTo>
                    <a:pt x="363" y="453"/>
                    <a:pt x="363" y="453"/>
                    <a:pt x="363" y="453"/>
                  </a:cubicBezTo>
                  <a:cubicBezTo>
                    <a:pt x="362" y="450"/>
                    <a:pt x="362" y="450"/>
                    <a:pt x="362" y="450"/>
                  </a:cubicBezTo>
                  <a:cubicBezTo>
                    <a:pt x="362" y="450"/>
                    <a:pt x="362" y="449"/>
                    <a:pt x="362" y="449"/>
                  </a:cubicBezTo>
                  <a:cubicBezTo>
                    <a:pt x="361" y="448"/>
                    <a:pt x="360" y="445"/>
                    <a:pt x="359" y="444"/>
                  </a:cubicBezTo>
                  <a:cubicBezTo>
                    <a:pt x="359" y="443"/>
                    <a:pt x="358" y="443"/>
                    <a:pt x="358" y="443"/>
                  </a:cubicBezTo>
                  <a:cubicBezTo>
                    <a:pt x="356" y="443"/>
                    <a:pt x="356" y="443"/>
                    <a:pt x="356" y="443"/>
                  </a:cubicBezTo>
                  <a:cubicBezTo>
                    <a:pt x="356" y="442"/>
                    <a:pt x="356" y="442"/>
                    <a:pt x="356" y="442"/>
                  </a:cubicBezTo>
                  <a:cubicBezTo>
                    <a:pt x="356" y="442"/>
                    <a:pt x="355" y="443"/>
                    <a:pt x="355" y="443"/>
                  </a:cubicBezTo>
                  <a:cubicBezTo>
                    <a:pt x="354" y="443"/>
                    <a:pt x="354" y="443"/>
                    <a:pt x="354" y="443"/>
                  </a:cubicBezTo>
                  <a:cubicBezTo>
                    <a:pt x="354" y="444"/>
                    <a:pt x="354" y="444"/>
                    <a:pt x="354" y="444"/>
                  </a:cubicBezTo>
                  <a:cubicBezTo>
                    <a:pt x="354" y="444"/>
                    <a:pt x="354" y="444"/>
                    <a:pt x="354" y="444"/>
                  </a:cubicBezTo>
                  <a:cubicBezTo>
                    <a:pt x="354" y="445"/>
                    <a:pt x="354" y="445"/>
                    <a:pt x="354" y="445"/>
                  </a:cubicBezTo>
                  <a:cubicBezTo>
                    <a:pt x="355" y="446"/>
                    <a:pt x="355" y="446"/>
                    <a:pt x="355" y="446"/>
                  </a:cubicBezTo>
                  <a:cubicBezTo>
                    <a:pt x="357" y="447"/>
                    <a:pt x="359" y="452"/>
                    <a:pt x="359" y="452"/>
                  </a:cubicBezTo>
                  <a:cubicBezTo>
                    <a:pt x="359" y="453"/>
                    <a:pt x="359" y="455"/>
                    <a:pt x="360" y="455"/>
                  </a:cubicBezTo>
                  <a:cubicBezTo>
                    <a:pt x="360" y="455"/>
                    <a:pt x="360" y="456"/>
                    <a:pt x="360" y="456"/>
                  </a:cubicBezTo>
                  <a:cubicBezTo>
                    <a:pt x="360" y="457"/>
                    <a:pt x="360" y="458"/>
                    <a:pt x="360" y="458"/>
                  </a:cubicBezTo>
                  <a:cubicBezTo>
                    <a:pt x="361" y="458"/>
                    <a:pt x="361" y="459"/>
                    <a:pt x="361" y="459"/>
                  </a:cubicBezTo>
                  <a:cubicBezTo>
                    <a:pt x="361" y="460"/>
                    <a:pt x="360" y="461"/>
                    <a:pt x="360" y="461"/>
                  </a:cubicBezTo>
                  <a:cubicBezTo>
                    <a:pt x="360" y="461"/>
                    <a:pt x="359" y="463"/>
                    <a:pt x="359" y="463"/>
                  </a:cubicBezTo>
                  <a:cubicBezTo>
                    <a:pt x="359" y="463"/>
                    <a:pt x="358" y="463"/>
                    <a:pt x="358" y="463"/>
                  </a:cubicBezTo>
                  <a:cubicBezTo>
                    <a:pt x="358" y="464"/>
                    <a:pt x="357" y="464"/>
                    <a:pt x="357" y="464"/>
                  </a:cubicBezTo>
                  <a:cubicBezTo>
                    <a:pt x="356" y="465"/>
                    <a:pt x="355" y="466"/>
                    <a:pt x="355" y="466"/>
                  </a:cubicBezTo>
                  <a:cubicBezTo>
                    <a:pt x="355" y="466"/>
                    <a:pt x="355" y="466"/>
                    <a:pt x="355" y="467"/>
                  </a:cubicBezTo>
                  <a:cubicBezTo>
                    <a:pt x="355" y="468"/>
                    <a:pt x="356" y="468"/>
                    <a:pt x="356" y="468"/>
                  </a:cubicBezTo>
                  <a:cubicBezTo>
                    <a:pt x="356" y="468"/>
                    <a:pt x="357" y="469"/>
                    <a:pt x="358" y="469"/>
                  </a:cubicBezTo>
                  <a:cubicBezTo>
                    <a:pt x="359" y="469"/>
                    <a:pt x="360" y="468"/>
                    <a:pt x="360" y="468"/>
                  </a:cubicBezTo>
                  <a:cubicBezTo>
                    <a:pt x="360" y="468"/>
                    <a:pt x="360" y="468"/>
                    <a:pt x="360" y="468"/>
                  </a:cubicBezTo>
                  <a:cubicBezTo>
                    <a:pt x="361" y="468"/>
                    <a:pt x="361" y="467"/>
                    <a:pt x="361" y="467"/>
                  </a:cubicBezTo>
                  <a:cubicBezTo>
                    <a:pt x="361" y="467"/>
                    <a:pt x="361" y="466"/>
                    <a:pt x="361" y="466"/>
                  </a:cubicBezTo>
                  <a:cubicBezTo>
                    <a:pt x="361" y="466"/>
                    <a:pt x="361" y="466"/>
                    <a:pt x="361" y="466"/>
                  </a:cubicBezTo>
                  <a:cubicBezTo>
                    <a:pt x="361" y="466"/>
                    <a:pt x="362" y="466"/>
                    <a:pt x="362" y="465"/>
                  </a:cubicBezTo>
                  <a:cubicBezTo>
                    <a:pt x="362" y="465"/>
                    <a:pt x="363" y="466"/>
                    <a:pt x="363" y="466"/>
                  </a:cubicBezTo>
                  <a:cubicBezTo>
                    <a:pt x="363" y="467"/>
                    <a:pt x="363" y="468"/>
                    <a:pt x="363" y="468"/>
                  </a:cubicBezTo>
                  <a:cubicBezTo>
                    <a:pt x="363" y="469"/>
                    <a:pt x="363" y="468"/>
                    <a:pt x="363" y="471"/>
                  </a:cubicBezTo>
                  <a:cubicBezTo>
                    <a:pt x="364" y="474"/>
                    <a:pt x="363" y="478"/>
                    <a:pt x="363" y="479"/>
                  </a:cubicBezTo>
                  <a:cubicBezTo>
                    <a:pt x="363" y="480"/>
                    <a:pt x="362" y="482"/>
                    <a:pt x="362" y="482"/>
                  </a:cubicBezTo>
                  <a:cubicBezTo>
                    <a:pt x="362" y="483"/>
                    <a:pt x="361" y="484"/>
                    <a:pt x="361" y="484"/>
                  </a:cubicBezTo>
                  <a:cubicBezTo>
                    <a:pt x="361" y="484"/>
                    <a:pt x="360" y="485"/>
                    <a:pt x="360" y="485"/>
                  </a:cubicBezTo>
                  <a:cubicBezTo>
                    <a:pt x="360" y="485"/>
                    <a:pt x="360" y="486"/>
                    <a:pt x="360" y="486"/>
                  </a:cubicBezTo>
                  <a:cubicBezTo>
                    <a:pt x="360" y="486"/>
                    <a:pt x="361" y="486"/>
                    <a:pt x="361" y="486"/>
                  </a:cubicBezTo>
                  <a:cubicBezTo>
                    <a:pt x="361" y="486"/>
                    <a:pt x="361" y="486"/>
                    <a:pt x="361" y="486"/>
                  </a:cubicBezTo>
                  <a:cubicBezTo>
                    <a:pt x="361" y="486"/>
                    <a:pt x="362" y="486"/>
                    <a:pt x="363" y="485"/>
                  </a:cubicBezTo>
                  <a:cubicBezTo>
                    <a:pt x="364" y="485"/>
                    <a:pt x="364" y="483"/>
                    <a:pt x="364" y="483"/>
                  </a:cubicBezTo>
                  <a:cubicBezTo>
                    <a:pt x="365" y="483"/>
                    <a:pt x="365" y="483"/>
                    <a:pt x="365" y="483"/>
                  </a:cubicBezTo>
                  <a:cubicBezTo>
                    <a:pt x="365" y="483"/>
                    <a:pt x="365" y="482"/>
                    <a:pt x="365" y="482"/>
                  </a:cubicBezTo>
                  <a:cubicBezTo>
                    <a:pt x="365" y="481"/>
                    <a:pt x="366" y="479"/>
                    <a:pt x="366" y="479"/>
                  </a:cubicBezTo>
                  <a:cubicBezTo>
                    <a:pt x="366" y="479"/>
                    <a:pt x="366" y="479"/>
                    <a:pt x="366" y="479"/>
                  </a:cubicBezTo>
                  <a:cubicBezTo>
                    <a:pt x="367" y="478"/>
                    <a:pt x="367" y="478"/>
                    <a:pt x="367" y="478"/>
                  </a:cubicBezTo>
                  <a:cubicBezTo>
                    <a:pt x="367" y="477"/>
                    <a:pt x="367" y="477"/>
                    <a:pt x="367" y="477"/>
                  </a:cubicBezTo>
                  <a:cubicBezTo>
                    <a:pt x="367" y="476"/>
                    <a:pt x="367" y="476"/>
                    <a:pt x="367" y="476"/>
                  </a:cubicBezTo>
                  <a:cubicBezTo>
                    <a:pt x="367" y="475"/>
                    <a:pt x="367" y="475"/>
                    <a:pt x="367" y="475"/>
                  </a:cubicBezTo>
                  <a:cubicBezTo>
                    <a:pt x="367" y="475"/>
                    <a:pt x="367" y="475"/>
                    <a:pt x="367" y="474"/>
                  </a:cubicBezTo>
                  <a:cubicBezTo>
                    <a:pt x="367" y="474"/>
                    <a:pt x="367" y="474"/>
                    <a:pt x="367" y="474"/>
                  </a:cubicBezTo>
                  <a:cubicBezTo>
                    <a:pt x="367" y="473"/>
                    <a:pt x="367" y="473"/>
                    <a:pt x="367" y="473"/>
                  </a:cubicBezTo>
                  <a:cubicBezTo>
                    <a:pt x="367" y="473"/>
                    <a:pt x="367" y="473"/>
                    <a:pt x="367" y="473"/>
                  </a:cubicBezTo>
                  <a:cubicBezTo>
                    <a:pt x="367" y="472"/>
                    <a:pt x="367" y="472"/>
                    <a:pt x="367" y="472"/>
                  </a:cubicBezTo>
                  <a:cubicBezTo>
                    <a:pt x="367" y="472"/>
                    <a:pt x="367" y="470"/>
                    <a:pt x="367" y="470"/>
                  </a:cubicBezTo>
                  <a:cubicBezTo>
                    <a:pt x="367" y="470"/>
                    <a:pt x="367" y="468"/>
                    <a:pt x="367" y="468"/>
                  </a:cubicBezTo>
                  <a:cubicBezTo>
                    <a:pt x="367" y="468"/>
                    <a:pt x="367" y="467"/>
                    <a:pt x="368" y="468"/>
                  </a:cubicBezTo>
                  <a:cubicBezTo>
                    <a:pt x="370" y="469"/>
                    <a:pt x="377" y="472"/>
                    <a:pt x="379" y="473"/>
                  </a:cubicBezTo>
                  <a:cubicBezTo>
                    <a:pt x="381" y="475"/>
                    <a:pt x="384" y="475"/>
                    <a:pt x="386" y="475"/>
                  </a:cubicBezTo>
                  <a:cubicBezTo>
                    <a:pt x="387" y="475"/>
                    <a:pt x="390" y="473"/>
                    <a:pt x="390" y="473"/>
                  </a:cubicBezTo>
                  <a:cubicBezTo>
                    <a:pt x="390" y="473"/>
                    <a:pt x="391" y="472"/>
                    <a:pt x="391" y="472"/>
                  </a:cubicBezTo>
                  <a:cubicBezTo>
                    <a:pt x="391" y="472"/>
                    <a:pt x="391" y="471"/>
                    <a:pt x="391" y="470"/>
                  </a:cubicBezTo>
                  <a:cubicBezTo>
                    <a:pt x="391" y="470"/>
                    <a:pt x="391" y="469"/>
                    <a:pt x="391" y="469"/>
                  </a:cubicBezTo>
                  <a:cubicBezTo>
                    <a:pt x="391" y="469"/>
                    <a:pt x="393" y="468"/>
                    <a:pt x="393" y="468"/>
                  </a:cubicBezTo>
                  <a:cubicBezTo>
                    <a:pt x="393" y="468"/>
                    <a:pt x="393" y="467"/>
                    <a:pt x="393" y="467"/>
                  </a:cubicBezTo>
                  <a:close/>
                  <a:moveTo>
                    <a:pt x="196" y="449"/>
                  </a:moveTo>
                  <a:cubicBezTo>
                    <a:pt x="195" y="449"/>
                    <a:pt x="196" y="448"/>
                    <a:pt x="196" y="448"/>
                  </a:cubicBezTo>
                  <a:cubicBezTo>
                    <a:pt x="196" y="447"/>
                    <a:pt x="196" y="447"/>
                    <a:pt x="196" y="447"/>
                  </a:cubicBezTo>
                  <a:cubicBezTo>
                    <a:pt x="196" y="447"/>
                    <a:pt x="196" y="446"/>
                    <a:pt x="196" y="446"/>
                  </a:cubicBezTo>
                  <a:cubicBezTo>
                    <a:pt x="196" y="445"/>
                    <a:pt x="196" y="445"/>
                    <a:pt x="196" y="445"/>
                  </a:cubicBezTo>
                  <a:cubicBezTo>
                    <a:pt x="196" y="445"/>
                    <a:pt x="196" y="444"/>
                    <a:pt x="196" y="444"/>
                  </a:cubicBezTo>
                  <a:cubicBezTo>
                    <a:pt x="196" y="444"/>
                    <a:pt x="195" y="444"/>
                    <a:pt x="195" y="444"/>
                  </a:cubicBezTo>
                  <a:cubicBezTo>
                    <a:pt x="194" y="443"/>
                    <a:pt x="193" y="444"/>
                    <a:pt x="193" y="444"/>
                  </a:cubicBezTo>
                  <a:cubicBezTo>
                    <a:pt x="193" y="444"/>
                    <a:pt x="192" y="446"/>
                    <a:pt x="192" y="446"/>
                  </a:cubicBezTo>
                  <a:cubicBezTo>
                    <a:pt x="192" y="446"/>
                    <a:pt x="191" y="446"/>
                    <a:pt x="191" y="448"/>
                  </a:cubicBezTo>
                  <a:cubicBezTo>
                    <a:pt x="190" y="449"/>
                    <a:pt x="189" y="448"/>
                    <a:pt x="189" y="448"/>
                  </a:cubicBezTo>
                  <a:cubicBezTo>
                    <a:pt x="188" y="449"/>
                    <a:pt x="186" y="448"/>
                    <a:pt x="186" y="448"/>
                  </a:cubicBezTo>
                  <a:cubicBezTo>
                    <a:pt x="186" y="448"/>
                    <a:pt x="184" y="449"/>
                    <a:pt x="184" y="449"/>
                  </a:cubicBezTo>
                  <a:cubicBezTo>
                    <a:pt x="184" y="449"/>
                    <a:pt x="182" y="449"/>
                    <a:pt x="182" y="449"/>
                  </a:cubicBezTo>
                  <a:cubicBezTo>
                    <a:pt x="181" y="449"/>
                    <a:pt x="180" y="449"/>
                    <a:pt x="180" y="449"/>
                  </a:cubicBezTo>
                  <a:cubicBezTo>
                    <a:pt x="179" y="450"/>
                    <a:pt x="179" y="451"/>
                    <a:pt x="179" y="451"/>
                  </a:cubicBezTo>
                  <a:cubicBezTo>
                    <a:pt x="179" y="451"/>
                    <a:pt x="179" y="451"/>
                    <a:pt x="179" y="452"/>
                  </a:cubicBezTo>
                  <a:cubicBezTo>
                    <a:pt x="180" y="453"/>
                    <a:pt x="180" y="453"/>
                    <a:pt x="180" y="453"/>
                  </a:cubicBezTo>
                  <a:cubicBezTo>
                    <a:pt x="181" y="453"/>
                    <a:pt x="182" y="453"/>
                    <a:pt x="182" y="453"/>
                  </a:cubicBezTo>
                  <a:cubicBezTo>
                    <a:pt x="182" y="453"/>
                    <a:pt x="183" y="453"/>
                    <a:pt x="183" y="454"/>
                  </a:cubicBezTo>
                  <a:cubicBezTo>
                    <a:pt x="183" y="454"/>
                    <a:pt x="183" y="455"/>
                    <a:pt x="183" y="455"/>
                  </a:cubicBezTo>
                  <a:cubicBezTo>
                    <a:pt x="182" y="455"/>
                    <a:pt x="182" y="455"/>
                    <a:pt x="182" y="455"/>
                  </a:cubicBezTo>
                  <a:cubicBezTo>
                    <a:pt x="181" y="455"/>
                    <a:pt x="181" y="455"/>
                    <a:pt x="181" y="455"/>
                  </a:cubicBezTo>
                  <a:cubicBezTo>
                    <a:pt x="181" y="456"/>
                    <a:pt x="181" y="456"/>
                    <a:pt x="181" y="456"/>
                  </a:cubicBezTo>
                  <a:cubicBezTo>
                    <a:pt x="179" y="457"/>
                    <a:pt x="179" y="457"/>
                    <a:pt x="179" y="457"/>
                  </a:cubicBezTo>
                  <a:cubicBezTo>
                    <a:pt x="178" y="458"/>
                    <a:pt x="178" y="458"/>
                    <a:pt x="178" y="458"/>
                  </a:cubicBezTo>
                  <a:cubicBezTo>
                    <a:pt x="177" y="459"/>
                    <a:pt x="177" y="459"/>
                    <a:pt x="177" y="459"/>
                  </a:cubicBezTo>
                  <a:cubicBezTo>
                    <a:pt x="177" y="459"/>
                    <a:pt x="175" y="460"/>
                    <a:pt x="175" y="461"/>
                  </a:cubicBezTo>
                  <a:cubicBezTo>
                    <a:pt x="175" y="461"/>
                    <a:pt x="175" y="462"/>
                    <a:pt x="175" y="462"/>
                  </a:cubicBezTo>
                  <a:cubicBezTo>
                    <a:pt x="175" y="462"/>
                    <a:pt x="175" y="463"/>
                    <a:pt x="175" y="463"/>
                  </a:cubicBezTo>
                  <a:cubicBezTo>
                    <a:pt x="175" y="463"/>
                    <a:pt x="176" y="465"/>
                    <a:pt x="177" y="465"/>
                  </a:cubicBezTo>
                  <a:cubicBezTo>
                    <a:pt x="177" y="465"/>
                    <a:pt x="178" y="465"/>
                    <a:pt x="178" y="465"/>
                  </a:cubicBezTo>
                  <a:cubicBezTo>
                    <a:pt x="178" y="466"/>
                    <a:pt x="179" y="466"/>
                    <a:pt x="179" y="466"/>
                  </a:cubicBezTo>
                  <a:cubicBezTo>
                    <a:pt x="179" y="466"/>
                    <a:pt x="181" y="465"/>
                    <a:pt x="182" y="465"/>
                  </a:cubicBezTo>
                  <a:cubicBezTo>
                    <a:pt x="183" y="465"/>
                    <a:pt x="182" y="466"/>
                    <a:pt x="182" y="466"/>
                  </a:cubicBezTo>
                  <a:cubicBezTo>
                    <a:pt x="182" y="466"/>
                    <a:pt x="181" y="466"/>
                    <a:pt x="181" y="466"/>
                  </a:cubicBezTo>
                  <a:cubicBezTo>
                    <a:pt x="181" y="467"/>
                    <a:pt x="180" y="468"/>
                    <a:pt x="180" y="468"/>
                  </a:cubicBezTo>
                  <a:cubicBezTo>
                    <a:pt x="179" y="470"/>
                    <a:pt x="179" y="470"/>
                    <a:pt x="179" y="470"/>
                  </a:cubicBezTo>
                  <a:cubicBezTo>
                    <a:pt x="179" y="470"/>
                    <a:pt x="179" y="470"/>
                    <a:pt x="179" y="470"/>
                  </a:cubicBezTo>
                  <a:cubicBezTo>
                    <a:pt x="178" y="470"/>
                    <a:pt x="178" y="470"/>
                    <a:pt x="178" y="470"/>
                  </a:cubicBezTo>
                  <a:cubicBezTo>
                    <a:pt x="176" y="471"/>
                    <a:pt x="176" y="471"/>
                    <a:pt x="176" y="471"/>
                  </a:cubicBezTo>
                  <a:cubicBezTo>
                    <a:pt x="175" y="471"/>
                    <a:pt x="175" y="471"/>
                    <a:pt x="175" y="471"/>
                  </a:cubicBezTo>
                  <a:cubicBezTo>
                    <a:pt x="174" y="471"/>
                    <a:pt x="174" y="471"/>
                    <a:pt x="174" y="471"/>
                  </a:cubicBezTo>
                  <a:cubicBezTo>
                    <a:pt x="174" y="471"/>
                    <a:pt x="173" y="471"/>
                    <a:pt x="173" y="471"/>
                  </a:cubicBezTo>
                  <a:cubicBezTo>
                    <a:pt x="173" y="471"/>
                    <a:pt x="172" y="471"/>
                    <a:pt x="172" y="471"/>
                  </a:cubicBezTo>
                  <a:cubicBezTo>
                    <a:pt x="172" y="471"/>
                    <a:pt x="171" y="471"/>
                    <a:pt x="171" y="471"/>
                  </a:cubicBezTo>
                  <a:cubicBezTo>
                    <a:pt x="170" y="470"/>
                    <a:pt x="170" y="470"/>
                    <a:pt x="170" y="470"/>
                  </a:cubicBezTo>
                  <a:cubicBezTo>
                    <a:pt x="170" y="470"/>
                    <a:pt x="170" y="470"/>
                    <a:pt x="169" y="470"/>
                  </a:cubicBezTo>
                  <a:cubicBezTo>
                    <a:pt x="169" y="470"/>
                    <a:pt x="169" y="471"/>
                    <a:pt x="169" y="471"/>
                  </a:cubicBezTo>
                  <a:cubicBezTo>
                    <a:pt x="169" y="471"/>
                    <a:pt x="169" y="471"/>
                    <a:pt x="169" y="471"/>
                  </a:cubicBezTo>
                  <a:cubicBezTo>
                    <a:pt x="170" y="472"/>
                    <a:pt x="171" y="472"/>
                    <a:pt x="171" y="472"/>
                  </a:cubicBezTo>
                  <a:cubicBezTo>
                    <a:pt x="171" y="473"/>
                    <a:pt x="172" y="473"/>
                    <a:pt x="172" y="473"/>
                  </a:cubicBezTo>
                  <a:cubicBezTo>
                    <a:pt x="172" y="473"/>
                    <a:pt x="175" y="473"/>
                    <a:pt x="175" y="473"/>
                  </a:cubicBezTo>
                  <a:cubicBezTo>
                    <a:pt x="175" y="473"/>
                    <a:pt x="176" y="473"/>
                    <a:pt x="176" y="473"/>
                  </a:cubicBezTo>
                  <a:cubicBezTo>
                    <a:pt x="177" y="474"/>
                    <a:pt x="176" y="474"/>
                    <a:pt x="177" y="474"/>
                  </a:cubicBezTo>
                  <a:cubicBezTo>
                    <a:pt x="177" y="474"/>
                    <a:pt x="176" y="474"/>
                    <a:pt x="176" y="474"/>
                  </a:cubicBezTo>
                  <a:cubicBezTo>
                    <a:pt x="176" y="475"/>
                    <a:pt x="176" y="475"/>
                    <a:pt x="176" y="475"/>
                  </a:cubicBezTo>
                  <a:cubicBezTo>
                    <a:pt x="176" y="475"/>
                    <a:pt x="174" y="478"/>
                    <a:pt x="174" y="478"/>
                  </a:cubicBezTo>
                  <a:cubicBezTo>
                    <a:pt x="174" y="479"/>
                    <a:pt x="173" y="479"/>
                    <a:pt x="173" y="480"/>
                  </a:cubicBezTo>
                  <a:cubicBezTo>
                    <a:pt x="174" y="480"/>
                    <a:pt x="174" y="481"/>
                    <a:pt x="174" y="481"/>
                  </a:cubicBezTo>
                  <a:cubicBezTo>
                    <a:pt x="173" y="481"/>
                    <a:pt x="171" y="480"/>
                    <a:pt x="170" y="479"/>
                  </a:cubicBezTo>
                  <a:cubicBezTo>
                    <a:pt x="170" y="477"/>
                    <a:pt x="164" y="474"/>
                    <a:pt x="164" y="473"/>
                  </a:cubicBezTo>
                  <a:cubicBezTo>
                    <a:pt x="164" y="473"/>
                    <a:pt x="164" y="472"/>
                    <a:pt x="164" y="472"/>
                  </a:cubicBezTo>
                  <a:cubicBezTo>
                    <a:pt x="164" y="471"/>
                    <a:pt x="164" y="471"/>
                    <a:pt x="164" y="471"/>
                  </a:cubicBezTo>
                  <a:cubicBezTo>
                    <a:pt x="164" y="470"/>
                    <a:pt x="164" y="470"/>
                    <a:pt x="164" y="470"/>
                  </a:cubicBezTo>
                  <a:cubicBezTo>
                    <a:pt x="163" y="469"/>
                    <a:pt x="163" y="469"/>
                    <a:pt x="163" y="469"/>
                  </a:cubicBezTo>
                  <a:cubicBezTo>
                    <a:pt x="163" y="469"/>
                    <a:pt x="163" y="467"/>
                    <a:pt x="162" y="467"/>
                  </a:cubicBezTo>
                  <a:cubicBezTo>
                    <a:pt x="162" y="467"/>
                    <a:pt x="162" y="466"/>
                    <a:pt x="162" y="466"/>
                  </a:cubicBezTo>
                  <a:cubicBezTo>
                    <a:pt x="163" y="466"/>
                    <a:pt x="163" y="466"/>
                    <a:pt x="163" y="466"/>
                  </a:cubicBezTo>
                  <a:cubicBezTo>
                    <a:pt x="163" y="465"/>
                    <a:pt x="163" y="465"/>
                    <a:pt x="163" y="465"/>
                  </a:cubicBezTo>
                  <a:cubicBezTo>
                    <a:pt x="163" y="465"/>
                    <a:pt x="164" y="464"/>
                    <a:pt x="164" y="463"/>
                  </a:cubicBezTo>
                  <a:cubicBezTo>
                    <a:pt x="165" y="463"/>
                    <a:pt x="166" y="462"/>
                    <a:pt x="166" y="462"/>
                  </a:cubicBezTo>
                  <a:cubicBezTo>
                    <a:pt x="167" y="460"/>
                    <a:pt x="169" y="461"/>
                    <a:pt x="169" y="461"/>
                  </a:cubicBezTo>
                  <a:cubicBezTo>
                    <a:pt x="170" y="460"/>
                    <a:pt x="171" y="460"/>
                    <a:pt x="171" y="459"/>
                  </a:cubicBezTo>
                  <a:cubicBezTo>
                    <a:pt x="172" y="458"/>
                    <a:pt x="171" y="457"/>
                    <a:pt x="170" y="456"/>
                  </a:cubicBezTo>
                  <a:cubicBezTo>
                    <a:pt x="170" y="456"/>
                    <a:pt x="168" y="455"/>
                    <a:pt x="167" y="455"/>
                  </a:cubicBezTo>
                  <a:cubicBezTo>
                    <a:pt x="166" y="455"/>
                    <a:pt x="166" y="457"/>
                    <a:pt x="166" y="457"/>
                  </a:cubicBezTo>
                  <a:cubicBezTo>
                    <a:pt x="166" y="457"/>
                    <a:pt x="166" y="458"/>
                    <a:pt x="166" y="458"/>
                  </a:cubicBezTo>
                  <a:cubicBezTo>
                    <a:pt x="167" y="459"/>
                    <a:pt x="166" y="459"/>
                    <a:pt x="166" y="460"/>
                  </a:cubicBezTo>
                  <a:cubicBezTo>
                    <a:pt x="166" y="460"/>
                    <a:pt x="164" y="462"/>
                    <a:pt x="163" y="462"/>
                  </a:cubicBezTo>
                  <a:cubicBezTo>
                    <a:pt x="162" y="463"/>
                    <a:pt x="161" y="463"/>
                    <a:pt x="161" y="464"/>
                  </a:cubicBezTo>
                  <a:cubicBezTo>
                    <a:pt x="161" y="464"/>
                    <a:pt x="160" y="465"/>
                    <a:pt x="160" y="465"/>
                  </a:cubicBezTo>
                  <a:cubicBezTo>
                    <a:pt x="160" y="466"/>
                    <a:pt x="159" y="467"/>
                    <a:pt x="160" y="468"/>
                  </a:cubicBezTo>
                  <a:cubicBezTo>
                    <a:pt x="160" y="468"/>
                    <a:pt x="160" y="469"/>
                    <a:pt x="160" y="470"/>
                  </a:cubicBezTo>
                  <a:cubicBezTo>
                    <a:pt x="160" y="471"/>
                    <a:pt x="158" y="471"/>
                    <a:pt x="158" y="471"/>
                  </a:cubicBezTo>
                  <a:cubicBezTo>
                    <a:pt x="158" y="471"/>
                    <a:pt x="158" y="471"/>
                    <a:pt x="158" y="471"/>
                  </a:cubicBezTo>
                  <a:cubicBezTo>
                    <a:pt x="157" y="471"/>
                    <a:pt x="157" y="471"/>
                    <a:pt x="157" y="471"/>
                  </a:cubicBezTo>
                  <a:cubicBezTo>
                    <a:pt x="157" y="471"/>
                    <a:pt x="157" y="470"/>
                    <a:pt x="156" y="471"/>
                  </a:cubicBezTo>
                  <a:cubicBezTo>
                    <a:pt x="155" y="471"/>
                    <a:pt x="155" y="472"/>
                    <a:pt x="156" y="472"/>
                  </a:cubicBezTo>
                  <a:cubicBezTo>
                    <a:pt x="156" y="472"/>
                    <a:pt x="157" y="473"/>
                    <a:pt x="158" y="473"/>
                  </a:cubicBezTo>
                  <a:cubicBezTo>
                    <a:pt x="160" y="473"/>
                    <a:pt x="162" y="474"/>
                    <a:pt x="164" y="476"/>
                  </a:cubicBezTo>
                  <a:cubicBezTo>
                    <a:pt x="167" y="477"/>
                    <a:pt x="168" y="479"/>
                    <a:pt x="168" y="479"/>
                  </a:cubicBezTo>
                  <a:cubicBezTo>
                    <a:pt x="168" y="479"/>
                    <a:pt x="170" y="482"/>
                    <a:pt x="171" y="484"/>
                  </a:cubicBezTo>
                  <a:cubicBezTo>
                    <a:pt x="172" y="486"/>
                    <a:pt x="174" y="488"/>
                    <a:pt x="175" y="489"/>
                  </a:cubicBezTo>
                  <a:cubicBezTo>
                    <a:pt x="176" y="489"/>
                    <a:pt x="178" y="490"/>
                    <a:pt x="178" y="490"/>
                  </a:cubicBezTo>
                  <a:cubicBezTo>
                    <a:pt x="179" y="490"/>
                    <a:pt x="181" y="491"/>
                    <a:pt x="181" y="491"/>
                  </a:cubicBezTo>
                  <a:cubicBezTo>
                    <a:pt x="184" y="493"/>
                    <a:pt x="185" y="493"/>
                    <a:pt x="186" y="491"/>
                  </a:cubicBezTo>
                  <a:cubicBezTo>
                    <a:pt x="187" y="490"/>
                    <a:pt x="186" y="489"/>
                    <a:pt x="186" y="489"/>
                  </a:cubicBezTo>
                  <a:cubicBezTo>
                    <a:pt x="186" y="489"/>
                    <a:pt x="185" y="488"/>
                    <a:pt x="184" y="488"/>
                  </a:cubicBezTo>
                  <a:cubicBezTo>
                    <a:pt x="184" y="488"/>
                    <a:pt x="182" y="486"/>
                    <a:pt x="181" y="486"/>
                  </a:cubicBezTo>
                  <a:cubicBezTo>
                    <a:pt x="181" y="486"/>
                    <a:pt x="177" y="484"/>
                    <a:pt x="177" y="484"/>
                  </a:cubicBezTo>
                  <a:cubicBezTo>
                    <a:pt x="176" y="483"/>
                    <a:pt x="176" y="483"/>
                    <a:pt x="176" y="483"/>
                  </a:cubicBezTo>
                  <a:cubicBezTo>
                    <a:pt x="175" y="482"/>
                    <a:pt x="175" y="482"/>
                    <a:pt x="175" y="482"/>
                  </a:cubicBezTo>
                  <a:cubicBezTo>
                    <a:pt x="175" y="482"/>
                    <a:pt x="175" y="482"/>
                    <a:pt x="176" y="482"/>
                  </a:cubicBezTo>
                  <a:cubicBezTo>
                    <a:pt x="176" y="482"/>
                    <a:pt x="177" y="481"/>
                    <a:pt x="177" y="481"/>
                  </a:cubicBezTo>
                  <a:cubicBezTo>
                    <a:pt x="177" y="481"/>
                    <a:pt x="178" y="479"/>
                    <a:pt x="178" y="479"/>
                  </a:cubicBezTo>
                  <a:cubicBezTo>
                    <a:pt x="178" y="478"/>
                    <a:pt x="179" y="476"/>
                    <a:pt x="180" y="475"/>
                  </a:cubicBezTo>
                  <a:cubicBezTo>
                    <a:pt x="181" y="474"/>
                    <a:pt x="182" y="474"/>
                    <a:pt x="182" y="474"/>
                  </a:cubicBezTo>
                  <a:cubicBezTo>
                    <a:pt x="182" y="474"/>
                    <a:pt x="183" y="475"/>
                    <a:pt x="184" y="474"/>
                  </a:cubicBezTo>
                  <a:cubicBezTo>
                    <a:pt x="186" y="473"/>
                    <a:pt x="185" y="472"/>
                    <a:pt x="185" y="472"/>
                  </a:cubicBezTo>
                  <a:cubicBezTo>
                    <a:pt x="185" y="472"/>
                    <a:pt x="185" y="471"/>
                    <a:pt x="185" y="471"/>
                  </a:cubicBezTo>
                  <a:cubicBezTo>
                    <a:pt x="184" y="471"/>
                    <a:pt x="183" y="471"/>
                    <a:pt x="183" y="471"/>
                  </a:cubicBezTo>
                  <a:cubicBezTo>
                    <a:pt x="183" y="471"/>
                    <a:pt x="183" y="471"/>
                    <a:pt x="183" y="471"/>
                  </a:cubicBezTo>
                  <a:cubicBezTo>
                    <a:pt x="183" y="470"/>
                    <a:pt x="183" y="470"/>
                    <a:pt x="183" y="470"/>
                  </a:cubicBezTo>
                  <a:cubicBezTo>
                    <a:pt x="183" y="470"/>
                    <a:pt x="185" y="467"/>
                    <a:pt x="185" y="467"/>
                  </a:cubicBezTo>
                  <a:cubicBezTo>
                    <a:pt x="186" y="466"/>
                    <a:pt x="186" y="466"/>
                    <a:pt x="186" y="466"/>
                  </a:cubicBezTo>
                  <a:cubicBezTo>
                    <a:pt x="187" y="465"/>
                    <a:pt x="187" y="465"/>
                    <a:pt x="187" y="465"/>
                  </a:cubicBezTo>
                  <a:cubicBezTo>
                    <a:pt x="187" y="464"/>
                    <a:pt x="188" y="464"/>
                    <a:pt x="190" y="464"/>
                  </a:cubicBezTo>
                  <a:cubicBezTo>
                    <a:pt x="191" y="463"/>
                    <a:pt x="191" y="463"/>
                    <a:pt x="191" y="463"/>
                  </a:cubicBezTo>
                  <a:cubicBezTo>
                    <a:pt x="191" y="462"/>
                    <a:pt x="189" y="462"/>
                    <a:pt x="189" y="462"/>
                  </a:cubicBezTo>
                  <a:cubicBezTo>
                    <a:pt x="189" y="461"/>
                    <a:pt x="189" y="461"/>
                    <a:pt x="190" y="460"/>
                  </a:cubicBezTo>
                  <a:cubicBezTo>
                    <a:pt x="190" y="460"/>
                    <a:pt x="190" y="458"/>
                    <a:pt x="189" y="458"/>
                  </a:cubicBezTo>
                  <a:cubicBezTo>
                    <a:pt x="188" y="457"/>
                    <a:pt x="188" y="458"/>
                    <a:pt x="188" y="458"/>
                  </a:cubicBezTo>
                  <a:cubicBezTo>
                    <a:pt x="188" y="458"/>
                    <a:pt x="187" y="458"/>
                    <a:pt x="187" y="459"/>
                  </a:cubicBezTo>
                  <a:cubicBezTo>
                    <a:pt x="187" y="459"/>
                    <a:pt x="186" y="460"/>
                    <a:pt x="186" y="460"/>
                  </a:cubicBezTo>
                  <a:cubicBezTo>
                    <a:pt x="186" y="461"/>
                    <a:pt x="184" y="461"/>
                    <a:pt x="184" y="461"/>
                  </a:cubicBezTo>
                  <a:cubicBezTo>
                    <a:pt x="183" y="461"/>
                    <a:pt x="183" y="461"/>
                    <a:pt x="183" y="461"/>
                  </a:cubicBezTo>
                  <a:cubicBezTo>
                    <a:pt x="181" y="462"/>
                    <a:pt x="181" y="461"/>
                    <a:pt x="181" y="461"/>
                  </a:cubicBezTo>
                  <a:cubicBezTo>
                    <a:pt x="181" y="459"/>
                    <a:pt x="187" y="456"/>
                    <a:pt x="188" y="455"/>
                  </a:cubicBezTo>
                  <a:cubicBezTo>
                    <a:pt x="188" y="455"/>
                    <a:pt x="190" y="454"/>
                    <a:pt x="193" y="454"/>
                  </a:cubicBezTo>
                  <a:cubicBezTo>
                    <a:pt x="196" y="454"/>
                    <a:pt x="196" y="455"/>
                    <a:pt x="197" y="455"/>
                  </a:cubicBezTo>
                  <a:cubicBezTo>
                    <a:pt x="199" y="454"/>
                    <a:pt x="199" y="454"/>
                    <a:pt x="200" y="453"/>
                  </a:cubicBezTo>
                  <a:cubicBezTo>
                    <a:pt x="200" y="452"/>
                    <a:pt x="199" y="451"/>
                    <a:pt x="199" y="451"/>
                  </a:cubicBezTo>
                  <a:cubicBezTo>
                    <a:pt x="199" y="450"/>
                    <a:pt x="196" y="449"/>
                    <a:pt x="196" y="449"/>
                  </a:cubicBezTo>
                  <a:close/>
                  <a:moveTo>
                    <a:pt x="321" y="482"/>
                  </a:moveTo>
                  <a:cubicBezTo>
                    <a:pt x="321" y="482"/>
                    <a:pt x="320" y="482"/>
                    <a:pt x="320" y="482"/>
                  </a:cubicBezTo>
                  <a:cubicBezTo>
                    <a:pt x="320" y="482"/>
                    <a:pt x="317" y="482"/>
                    <a:pt x="316" y="482"/>
                  </a:cubicBezTo>
                  <a:cubicBezTo>
                    <a:pt x="314" y="482"/>
                    <a:pt x="312" y="483"/>
                    <a:pt x="311" y="483"/>
                  </a:cubicBezTo>
                  <a:cubicBezTo>
                    <a:pt x="311" y="483"/>
                    <a:pt x="309" y="483"/>
                    <a:pt x="309" y="483"/>
                  </a:cubicBezTo>
                  <a:cubicBezTo>
                    <a:pt x="308" y="483"/>
                    <a:pt x="309" y="482"/>
                    <a:pt x="309" y="482"/>
                  </a:cubicBezTo>
                  <a:cubicBezTo>
                    <a:pt x="310" y="482"/>
                    <a:pt x="312" y="480"/>
                    <a:pt x="312" y="480"/>
                  </a:cubicBezTo>
                  <a:cubicBezTo>
                    <a:pt x="315" y="476"/>
                    <a:pt x="314" y="474"/>
                    <a:pt x="314" y="473"/>
                  </a:cubicBezTo>
                  <a:cubicBezTo>
                    <a:pt x="314" y="473"/>
                    <a:pt x="313" y="472"/>
                    <a:pt x="311" y="471"/>
                  </a:cubicBezTo>
                  <a:cubicBezTo>
                    <a:pt x="309" y="470"/>
                    <a:pt x="308" y="471"/>
                    <a:pt x="306" y="472"/>
                  </a:cubicBezTo>
                  <a:cubicBezTo>
                    <a:pt x="304" y="473"/>
                    <a:pt x="301" y="476"/>
                    <a:pt x="301" y="476"/>
                  </a:cubicBezTo>
                  <a:cubicBezTo>
                    <a:pt x="301" y="476"/>
                    <a:pt x="301" y="477"/>
                    <a:pt x="301" y="477"/>
                  </a:cubicBezTo>
                  <a:cubicBezTo>
                    <a:pt x="301" y="478"/>
                    <a:pt x="301" y="478"/>
                    <a:pt x="301" y="478"/>
                  </a:cubicBezTo>
                  <a:cubicBezTo>
                    <a:pt x="302" y="478"/>
                    <a:pt x="302" y="479"/>
                    <a:pt x="302" y="479"/>
                  </a:cubicBezTo>
                  <a:cubicBezTo>
                    <a:pt x="303" y="480"/>
                    <a:pt x="305" y="479"/>
                    <a:pt x="305" y="479"/>
                  </a:cubicBezTo>
                  <a:cubicBezTo>
                    <a:pt x="305" y="479"/>
                    <a:pt x="306" y="478"/>
                    <a:pt x="306" y="478"/>
                  </a:cubicBezTo>
                  <a:cubicBezTo>
                    <a:pt x="306" y="478"/>
                    <a:pt x="306" y="478"/>
                    <a:pt x="308" y="477"/>
                  </a:cubicBezTo>
                  <a:cubicBezTo>
                    <a:pt x="309" y="476"/>
                    <a:pt x="309" y="477"/>
                    <a:pt x="309" y="477"/>
                  </a:cubicBezTo>
                  <a:cubicBezTo>
                    <a:pt x="309" y="480"/>
                    <a:pt x="305" y="484"/>
                    <a:pt x="305" y="484"/>
                  </a:cubicBezTo>
                  <a:cubicBezTo>
                    <a:pt x="305" y="485"/>
                    <a:pt x="304" y="485"/>
                    <a:pt x="304" y="485"/>
                  </a:cubicBezTo>
                  <a:cubicBezTo>
                    <a:pt x="299" y="486"/>
                    <a:pt x="297" y="487"/>
                    <a:pt x="295" y="488"/>
                  </a:cubicBezTo>
                  <a:cubicBezTo>
                    <a:pt x="293" y="490"/>
                    <a:pt x="293" y="491"/>
                    <a:pt x="293" y="491"/>
                  </a:cubicBezTo>
                  <a:cubicBezTo>
                    <a:pt x="293" y="493"/>
                    <a:pt x="294" y="493"/>
                    <a:pt x="295" y="494"/>
                  </a:cubicBezTo>
                  <a:cubicBezTo>
                    <a:pt x="296" y="494"/>
                    <a:pt x="298" y="493"/>
                    <a:pt x="298" y="493"/>
                  </a:cubicBezTo>
                  <a:cubicBezTo>
                    <a:pt x="302" y="490"/>
                    <a:pt x="318" y="488"/>
                    <a:pt x="319" y="488"/>
                  </a:cubicBezTo>
                  <a:cubicBezTo>
                    <a:pt x="319" y="488"/>
                    <a:pt x="320" y="488"/>
                    <a:pt x="321" y="488"/>
                  </a:cubicBezTo>
                  <a:cubicBezTo>
                    <a:pt x="321" y="487"/>
                    <a:pt x="322" y="486"/>
                    <a:pt x="322" y="485"/>
                  </a:cubicBezTo>
                  <a:cubicBezTo>
                    <a:pt x="323" y="485"/>
                    <a:pt x="323" y="484"/>
                    <a:pt x="323" y="484"/>
                  </a:cubicBezTo>
                  <a:cubicBezTo>
                    <a:pt x="323" y="483"/>
                    <a:pt x="322" y="483"/>
                    <a:pt x="321" y="482"/>
                  </a:cubicBezTo>
                  <a:close/>
                  <a:moveTo>
                    <a:pt x="253" y="463"/>
                  </a:moveTo>
                  <a:cubicBezTo>
                    <a:pt x="251" y="464"/>
                    <a:pt x="250" y="465"/>
                    <a:pt x="248" y="466"/>
                  </a:cubicBezTo>
                  <a:cubicBezTo>
                    <a:pt x="247" y="467"/>
                    <a:pt x="247" y="468"/>
                    <a:pt x="247" y="468"/>
                  </a:cubicBezTo>
                  <a:cubicBezTo>
                    <a:pt x="246" y="469"/>
                    <a:pt x="248" y="469"/>
                    <a:pt x="248" y="469"/>
                  </a:cubicBezTo>
                  <a:cubicBezTo>
                    <a:pt x="248" y="469"/>
                    <a:pt x="249" y="468"/>
                    <a:pt x="249" y="468"/>
                  </a:cubicBezTo>
                  <a:cubicBezTo>
                    <a:pt x="249" y="469"/>
                    <a:pt x="250" y="468"/>
                    <a:pt x="250" y="468"/>
                  </a:cubicBezTo>
                  <a:cubicBezTo>
                    <a:pt x="250" y="468"/>
                    <a:pt x="251" y="467"/>
                    <a:pt x="252" y="467"/>
                  </a:cubicBezTo>
                  <a:cubicBezTo>
                    <a:pt x="253" y="466"/>
                    <a:pt x="256" y="465"/>
                    <a:pt x="256" y="465"/>
                  </a:cubicBezTo>
                  <a:cubicBezTo>
                    <a:pt x="257" y="465"/>
                    <a:pt x="258" y="465"/>
                    <a:pt x="259" y="465"/>
                  </a:cubicBezTo>
                  <a:cubicBezTo>
                    <a:pt x="260" y="465"/>
                    <a:pt x="260" y="465"/>
                    <a:pt x="260" y="465"/>
                  </a:cubicBezTo>
                  <a:cubicBezTo>
                    <a:pt x="261" y="466"/>
                    <a:pt x="261" y="467"/>
                    <a:pt x="261" y="467"/>
                  </a:cubicBezTo>
                  <a:cubicBezTo>
                    <a:pt x="261" y="469"/>
                    <a:pt x="260" y="470"/>
                    <a:pt x="260" y="470"/>
                  </a:cubicBezTo>
                  <a:cubicBezTo>
                    <a:pt x="260" y="470"/>
                    <a:pt x="260" y="470"/>
                    <a:pt x="259" y="473"/>
                  </a:cubicBezTo>
                  <a:cubicBezTo>
                    <a:pt x="257" y="475"/>
                    <a:pt x="254" y="477"/>
                    <a:pt x="254" y="477"/>
                  </a:cubicBezTo>
                  <a:cubicBezTo>
                    <a:pt x="253" y="478"/>
                    <a:pt x="253" y="477"/>
                    <a:pt x="253" y="477"/>
                  </a:cubicBezTo>
                  <a:cubicBezTo>
                    <a:pt x="253" y="477"/>
                    <a:pt x="253" y="476"/>
                    <a:pt x="253" y="476"/>
                  </a:cubicBezTo>
                  <a:cubicBezTo>
                    <a:pt x="253" y="476"/>
                    <a:pt x="253" y="476"/>
                    <a:pt x="253" y="476"/>
                  </a:cubicBezTo>
                  <a:cubicBezTo>
                    <a:pt x="253" y="476"/>
                    <a:pt x="254" y="475"/>
                    <a:pt x="255" y="475"/>
                  </a:cubicBezTo>
                  <a:cubicBezTo>
                    <a:pt x="255" y="474"/>
                    <a:pt x="256" y="473"/>
                    <a:pt x="256" y="474"/>
                  </a:cubicBezTo>
                  <a:cubicBezTo>
                    <a:pt x="256" y="474"/>
                    <a:pt x="257" y="473"/>
                    <a:pt x="257" y="473"/>
                  </a:cubicBezTo>
                  <a:cubicBezTo>
                    <a:pt x="257" y="472"/>
                    <a:pt x="257" y="472"/>
                    <a:pt x="257" y="472"/>
                  </a:cubicBezTo>
                  <a:cubicBezTo>
                    <a:pt x="257" y="472"/>
                    <a:pt x="257" y="472"/>
                    <a:pt x="257" y="472"/>
                  </a:cubicBezTo>
                  <a:cubicBezTo>
                    <a:pt x="257" y="471"/>
                    <a:pt x="257" y="471"/>
                    <a:pt x="257" y="471"/>
                  </a:cubicBezTo>
                  <a:cubicBezTo>
                    <a:pt x="256" y="470"/>
                    <a:pt x="256" y="470"/>
                    <a:pt x="256" y="470"/>
                  </a:cubicBezTo>
                  <a:cubicBezTo>
                    <a:pt x="256" y="470"/>
                    <a:pt x="256" y="470"/>
                    <a:pt x="256" y="470"/>
                  </a:cubicBezTo>
                  <a:cubicBezTo>
                    <a:pt x="255" y="469"/>
                    <a:pt x="255" y="469"/>
                    <a:pt x="255" y="469"/>
                  </a:cubicBezTo>
                  <a:cubicBezTo>
                    <a:pt x="255" y="469"/>
                    <a:pt x="255" y="469"/>
                    <a:pt x="255" y="469"/>
                  </a:cubicBezTo>
                  <a:cubicBezTo>
                    <a:pt x="253" y="467"/>
                    <a:pt x="253" y="468"/>
                    <a:pt x="253" y="468"/>
                  </a:cubicBezTo>
                  <a:cubicBezTo>
                    <a:pt x="253" y="468"/>
                    <a:pt x="253" y="469"/>
                    <a:pt x="253" y="469"/>
                  </a:cubicBezTo>
                  <a:cubicBezTo>
                    <a:pt x="253" y="469"/>
                    <a:pt x="252" y="470"/>
                    <a:pt x="252" y="470"/>
                  </a:cubicBezTo>
                  <a:cubicBezTo>
                    <a:pt x="252" y="470"/>
                    <a:pt x="249" y="472"/>
                    <a:pt x="249" y="473"/>
                  </a:cubicBezTo>
                  <a:cubicBezTo>
                    <a:pt x="248" y="473"/>
                    <a:pt x="248" y="474"/>
                    <a:pt x="248" y="474"/>
                  </a:cubicBezTo>
                  <a:cubicBezTo>
                    <a:pt x="249" y="475"/>
                    <a:pt x="250" y="475"/>
                    <a:pt x="250" y="475"/>
                  </a:cubicBezTo>
                  <a:cubicBezTo>
                    <a:pt x="250" y="475"/>
                    <a:pt x="250" y="476"/>
                    <a:pt x="250" y="476"/>
                  </a:cubicBezTo>
                  <a:cubicBezTo>
                    <a:pt x="250" y="476"/>
                    <a:pt x="250" y="477"/>
                    <a:pt x="250" y="477"/>
                  </a:cubicBezTo>
                  <a:cubicBezTo>
                    <a:pt x="250" y="478"/>
                    <a:pt x="250" y="478"/>
                    <a:pt x="250" y="478"/>
                  </a:cubicBezTo>
                  <a:cubicBezTo>
                    <a:pt x="249" y="478"/>
                    <a:pt x="249" y="478"/>
                    <a:pt x="249" y="478"/>
                  </a:cubicBezTo>
                  <a:cubicBezTo>
                    <a:pt x="248" y="479"/>
                    <a:pt x="248" y="479"/>
                    <a:pt x="248" y="479"/>
                  </a:cubicBezTo>
                  <a:cubicBezTo>
                    <a:pt x="248" y="479"/>
                    <a:pt x="248" y="479"/>
                    <a:pt x="248" y="479"/>
                  </a:cubicBezTo>
                  <a:cubicBezTo>
                    <a:pt x="247" y="479"/>
                    <a:pt x="247" y="479"/>
                    <a:pt x="247" y="479"/>
                  </a:cubicBezTo>
                  <a:cubicBezTo>
                    <a:pt x="246" y="479"/>
                    <a:pt x="246" y="479"/>
                    <a:pt x="246" y="479"/>
                  </a:cubicBezTo>
                  <a:cubicBezTo>
                    <a:pt x="246" y="480"/>
                    <a:pt x="246" y="480"/>
                    <a:pt x="246" y="480"/>
                  </a:cubicBezTo>
                  <a:cubicBezTo>
                    <a:pt x="245" y="479"/>
                    <a:pt x="245" y="479"/>
                    <a:pt x="245" y="479"/>
                  </a:cubicBezTo>
                  <a:cubicBezTo>
                    <a:pt x="245" y="479"/>
                    <a:pt x="245" y="479"/>
                    <a:pt x="245" y="479"/>
                  </a:cubicBezTo>
                  <a:cubicBezTo>
                    <a:pt x="245" y="478"/>
                    <a:pt x="245" y="478"/>
                    <a:pt x="245" y="478"/>
                  </a:cubicBezTo>
                  <a:cubicBezTo>
                    <a:pt x="245" y="478"/>
                    <a:pt x="246" y="477"/>
                    <a:pt x="246" y="477"/>
                  </a:cubicBezTo>
                  <a:cubicBezTo>
                    <a:pt x="246" y="477"/>
                    <a:pt x="246" y="475"/>
                    <a:pt x="246" y="475"/>
                  </a:cubicBezTo>
                  <a:cubicBezTo>
                    <a:pt x="246" y="474"/>
                    <a:pt x="246" y="474"/>
                    <a:pt x="246" y="474"/>
                  </a:cubicBezTo>
                  <a:cubicBezTo>
                    <a:pt x="246" y="473"/>
                    <a:pt x="246" y="473"/>
                    <a:pt x="246" y="473"/>
                  </a:cubicBezTo>
                  <a:cubicBezTo>
                    <a:pt x="247" y="472"/>
                    <a:pt x="246" y="471"/>
                    <a:pt x="245" y="471"/>
                  </a:cubicBezTo>
                  <a:cubicBezTo>
                    <a:pt x="244" y="471"/>
                    <a:pt x="243" y="472"/>
                    <a:pt x="242" y="474"/>
                  </a:cubicBezTo>
                  <a:cubicBezTo>
                    <a:pt x="241" y="476"/>
                    <a:pt x="241" y="478"/>
                    <a:pt x="240" y="479"/>
                  </a:cubicBezTo>
                  <a:cubicBezTo>
                    <a:pt x="240" y="480"/>
                    <a:pt x="240" y="480"/>
                    <a:pt x="241" y="480"/>
                  </a:cubicBezTo>
                  <a:cubicBezTo>
                    <a:pt x="241" y="480"/>
                    <a:pt x="241" y="481"/>
                    <a:pt x="241" y="481"/>
                  </a:cubicBezTo>
                  <a:cubicBezTo>
                    <a:pt x="241" y="481"/>
                    <a:pt x="242" y="482"/>
                    <a:pt x="243" y="482"/>
                  </a:cubicBezTo>
                  <a:cubicBezTo>
                    <a:pt x="243" y="483"/>
                    <a:pt x="244" y="482"/>
                    <a:pt x="244" y="482"/>
                  </a:cubicBezTo>
                  <a:cubicBezTo>
                    <a:pt x="244" y="482"/>
                    <a:pt x="244" y="482"/>
                    <a:pt x="245" y="482"/>
                  </a:cubicBezTo>
                  <a:cubicBezTo>
                    <a:pt x="245" y="481"/>
                    <a:pt x="245" y="482"/>
                    <a:pt x="245" y="482"/>
                  </a:cubicBezTo>
                  <a:cubicBezTo>
                    <a:pt x="245" y="483"/>
                    <a:pt x="246" y="483"/>
                    <a:pt x="247" y="483"/>
                  </a:cubicBezTo>
                  <a:cubicBezTo>
                    <a:pt x="247" y="483"/>
                    <a:pt x="248" y="482"/>
                    <a:pt x="248" y="482"/>
                  </a:cubicBezTo>
                  <a:cubicBezTo>
                    <a:pt x="248" y="482"/>
                    <a:pt x="248" y="483"/>
                    <a:pt x="248" y="483"/>
                  </a:cubicBezTo>
                  <a:cubicBezTo>
                    <a:pt x="248" y="484"/>
                    <a:pt x="248" y="484"/>
                    <a:pt x="248" y="484"/>
                  </a:cubicBezTo>
                  <a:cubicBezTo>
                    <a:pt x="248" y="485"/>
                    <a:pt x="247" y="487"/>
                    <a:pt x="247" y="487"/>
                  </a:cubicBezTo>
                  <a:cubicBezTo>
                    <a:pt x="247" y="488"/>
                    <a:pt x="245" y="488"/>
                    <a:pt x="245" y="488"/>
                  </a:cubicBezTo>
                  <a:cubicBezTo>
                    <a:pt x="245" y="489"/>
                    <a:pt x="245" y="489"/>
                    <a:pt x="245" y="489"/>
                  </a:cubicBezTo>
                  <a:cubicBezTo>
                    <a:pt x="245" y="489"/>
                    <a:pt x="244" y="489"/>
                    <a:pt x="243" y="489"/>
                  </a:cubicBezTo>
                  <a:cubicBezTo>
                    <a:pt x="242" y="489"/>
                    <a:pt x="242" y="489"/>
                    <a:pt x="242" y="489"/>
                  </a:cubicBezTo>
                  <a:cubicBezTo>
                    <a:pt x="242" y="489"/>
                    <a:pt x="243" y="491"/>
                    <a:pt x="243" y="491"/>
                  </a:cubicBezTo>
                  <a:cubicBezTo>
                    <a:pt x="243" y="491"/>
                    <a:pt x="243" y="492"/>
                    <a:pt x="244" y="492"/>
                  </a:cubicBezTo>
                  <a:cubicBezTo>
                    <a:pt x="244" y="492"/>
                    <a:pt x="244" y="492"/>
                    <a:pt x="244" y="492"/>
                  </a:cubicBezTo>
                  <a:cubicBezTo>
                    <a:pt x="244" y="493"/>
                    <a:pt x="244" y="494"/>
                    <a:pt x="244" y="495"/>
                  </a:cubicBezTo>
                  <a:cubicBezTo>
                    <a:pt x="244" y="495"/>
                    <a:pt x="243" y="496"/>
                    <a:pt x="243" y="496"/>
                  </a:cubicBezTo>
                  <a:cubicBezTo>
                    <a:pt x="243" y="496"/>
                    <a:pt x="241" y="496"/>
                    <a:pt x="241" y="496"/>
                  </a:cubicBezTo>
                  <a:cubicBezTo>
                    <a:pt x="241" y="496"/>
                    <a:pt x="240" y="496"/>
                    <a:pt x="239" y="496"/>
                  </a:cubicBezTo>
                  <a:cubicBezTo>
                    <a:pt x="239" y="496"/>
                    <a:pt x="239" y="496"/>
                    <a:pt x="239" y="496"/>
                  </a:cubicBezTo>
                  <a:cubicBezTo>
                    <a:pt x="239" y="496"/>
                    <a:pt x="237" y="496"/>
                    <a:pt x="237" y="496"/>
                  </a:cubicBezTo>
                  <a:cubicBezTo>
                    <a:pt x="237" y="496"/>
                    <a:pt x="237" y="496"/>
                    <a:pt x="237" y="497"/>
                  </a:cubicBezTo>
                  <a:cubicBezTo>
                    <a:pt x="236" y="497"/>
                    <a:pt x="237" y="497"/>
                    <a:pt x="237" y="497"/>
                  </a:cubicBezTo>
                  <a:cubicBezTo>
                    <a:pt x="237" y="498"/>
                    <a:pt x="237" y="498"/>
                    <a:pt x="238" y="499"/>
                  </a:cubicBezTo>
                  <a:cubicBezTo>
                    <a:pt x="238" y="499"/>
                    <a:pt x="238" y="499"/>
                    <a:pt x="239" y="500"/>
                  </a:cubicBezTo>
                  <a:cubicBezTo>
                    <a:pt x="239" y="500"/>
                    <a:pt x="239" y="500"/>
                    <a:pt x="239" y="500"/>
                  </a:cubicBezTo>
                  <a:cubicBezTo>
                    <a:pt x="240" y="500"/>
                    <a:pt x="240" y="500"/>
                    <a:pt x="240" y="500"/>
                  </a:cubicBezTo>
                  <a:cubicBezTo>
                    <a:pt x="241" y="500"/>
                    <a:pt x="243" y="500"/>
                    <a:pt x="246" y="500"/>
                  </a:cubicBezTo>
                  <a:cubicBezTo>
                    <a:pt x="248" y="499"/>
                    <a:pt x="251" y="500"/>
                    <a:pt x="251" y="501"/>
                  </a:cubicBezTo>
                  <a:cubicBezTo>
                    <a:pt x="251" y="501"/>
                    <a:pt x="252" y="502"/>
                    <a:pt x="253" y="502"/>
                  </a:cubicBezTo>
                  <a:cubicBezTo>
                    <a:pt x="255" y="502"/>
                    <a:pt x="256" y="501"/>
                    <a:pt x="257" y="500"/>
                  </a:cubicBezTo>
                  <a:cubicBezTo>
                    <a:pt x="258" y="500"/>
                    <a:pt x="257" y="499"/>
                    <a:pt x="257" y="499"/>
                  </a:cubicBezTo>
                  <a:cubicBezTo>
                    <a:pt x="257" y="499"/>
                    <a:pt x="257" y="498"/>
                    <a:pt x="256" y="497"/>
                  </a:cubicBezTo>
                  <a:cubicBezTo>
                    <a:pt x="254" y="497"/>
                    <a:pt x="248" y="495"/>
                    <a:pt x="247" y="496"/>
                  </a:cubicBezTo>
                  <a:cubicBezTo>
                    <a:pt x="247" y="496"/>
                    <a:pt x="247" y="494"/>
                    <a:pt x="247" y="494"/>
                  </a:cubicBezTo>
                  <a:cubicBezTo>
                    <a:pt x="247" y="493"/>
                    <a:pt x="248" y="491"/>
                    <a:pt x="248" y="491"/>
                  </a:cubicBezTo>
                  <a:cubicBezTo>
                    <a:pt x="250" y="490"/>
                    <a:pt x="251" y="491"/>
                    <a:pt x="252" y="490"/>
                  </a:cubicBezTo>
                  <a:cubicBezTo>
                    <a:pt x="253" y="490"/>
                    <a:pt x="254" y="490"/>
                    <a:pt x="255" y="490"/>
                  </a:cubicBezTo>
                  <a:cubicBezTo>
                    <a:pt x="255" y="489"/>
                    <a:pt x="255" y="488"/>
                    <a:pt x="254" y="488"/>
                  </a:cubicBezTo>
                  <a:cubicBezTo>
                    <a:pt x="253" y="487"/>
                    <a:pt x="252" y="487"/>
                    <a:pt x="252" y="487"/>
                  </a:cubicBezTo>
                  <a:cubicBezTo>
                    <a:pt x="251" y="487"/>
                    <a:pt x="251" y="487"/>
                    <a:pt x="251" y="487"/>
                  </a:cubicBezTo>
                  <a:cubicBezTo>
                    <a:pt x="250" y="487"/>
                    <a:pt x="250" y="487"/>
                    <a:pt x="250" y="487"/>
                  </a:cubicBezTo>
                  <a:cubicBezTo>
                    <a:pt x="249" y="487"/>
                    <a:pt x="249" y="487"/>
                    <a:pt x="249" y="487"/>
                  </a:cubicBezTo>
                  <a:cubicBezTo>
                    <a:pt x="250" y="484"/>
                    <a:pt x="250" y="484"/>
                    <a:pt x="250" y="484"/>
                  </a:cubicBezTo>
                  <a:cubicBezTo>
                    <a:pt x="250" y="483"/>
                    <a:pt x="251" y="482"/>
                    <a:pt x="251" y="482"/>
                  </a:cubicBezTo>
                  <a:cubicBezTo>
                    <a:pt x="253" y="481"/>
                    <a:pt x="259" y="476"/>
                    <a:pt x="260" y="474"/>
                  </a:cubicBezTo>
                  <a:cubicBezTo>
                    <a:pt x="262" y="471"/>
                    <a:pt x="262" y="469"/>
                    <a:pt x="263" y="467"/>
                  </a:cubicBezTo>
                  <a:cubicBezTo>
                    <a:pt x="263" y="465"/>
                    <a:pt x="262" y="464"/>
                    <a:pt x="262" y="464"/>
                  </a:cubicBezTo>
                  <a:cubicBezTo>
                    <a:pt x="259" y="460"/>
                    <a:pt x="254" y="463"/>
                    <a:pt x="253" y="463"/>
                  </a:cubicBezTo>
                  <a:close/>
                  <a:moveTo>
                    <a:pt x="240" y="484"/>
                  </a:moveTo>
                  <a:cubicBezTo>
                    <a:pt x="240" y="483"/>
                    <a:pt x="240" y="483"/>
                    <a:pt x="240" y="483"/>
                  </a:cubicBezTo>
                  <a:cubicBezTo>
                    <a:pt x="240" y="483"/>
                    <a:pt x="239" y="483"/>
                    <a:pt x="239" y="484"/>
                  </a:cubicBezTo>
                  <a:cubicBezTo>
                    <a:pt x="238" y="485"/>
                    <a:pt x="230" y="494"/>
                    <a:pt x="229" y="494"/>
                  </a:cubicBezTo>
                  <a:cubicBezTo>
                    <a:pt x="229" y="494"/>
                    <a:pt x="229" y="494"/>
                    <a:pt x="229" y="494"/>
                  </a:cubicBezTo>
                  <a:cubicBezTo>
                    <a:pt x="229" y="495"/>
                    <a:pt x="228" y="495"/>
                    <a:pt x="228" y="495"/>
                  </a:cubicBezTo>
                  <a:cubicBezTo>
                    <a:pt x="227" y="494"/>
                    <a:pt x="228" y="492"/>
                    <a:pt x="229" y="491"/>
                  </a:cubicBezTo>
                  <a:cubicBezTo>
                    <a:pt x="229" y="491"/>
                    <a:pt x="229" y="491"/>
                    <a:pt x="229" y="491"/>
                  </a:cubicBezTo>
                  <a:cubicBezTo>
                    <a:pt x="230" y="489"/>
                    <a:pt x="233" y="486"/>
                    <a:pt x="233" y="485"/>
                  </a:cubicBezTo>
                  <a:cubicBezTo>
                    <a:pt x="234" y="483"/>
                    <a:pt x="235" y="482"/>
                    <a:pt x="234" y="481"/>
                  </a:cubicBezTo>
                  <a:cubicBezTo>
                    <a:pt x="234" y="480"/>
                    <a:pt x="234" y="480"/>
                    <a:pt x="234" y="480"/>
                  </a:cubicBezTo>
                  <a:cubicBezTo>
                    <a:pt x="235" y="478"/>
                    <a:pt x="237" y="473"/>
                    <a:pt x="238" y="471"/>
                  </a:cubicBezTo>
                  <a:cubicBezTo>
                    <a:pt x="239" y="471"/>
                    <a:pt x="239" y="471"/>
                    <a:pt x="239" y="470"/>
                  </a:cubicBezTo>
                  <a:cubicBezTo>
                    <a:pt x="240" y="470"/>
                    <a:pt x="241" y="470"/>
                    <a:pt x="241" y="469"/>
                  </a:cubicBezTo>
                  <a:cubicBezTo>
                    <a:pt x="242" y="467"/>
                    <a:pt x="242" y="467"/>
                    <a:pt x="242" y="466"/>
                  </a:cubicBezTo>
                  <a:cubicBezTo>
                    <a:pt x="241" y="465"/>
                    <a:pt x="240" y="465"/>
                    <a:pt x="239" y="466"/>
                  </a:cubicBezTo>
                  <a:cubicBezTo>
                    <a:pt x="239" y="466"/>
                    <a:pt x="239" y="466"/>
                    <a:pt x="239" y="466"/>
                  </a:cubicBezTo>
                  <a:cubicBezTo>
                    <a:pt x="239" y="466"/>
                    <a:pt x="236" y="466"/>
                    <a:pt x="236" y="466"/>
                  </a:cubicBezTo>
                  <a:cubicBezTo>
                    <a:pt x="236" y="467"/>
                    <a:pt x="233" y="467"/>
                    <a:pt x="233" y="467"/>
                  </a:cubicBezTo>
                  <a:cubicBezTo>
                    <a:pt x="233" y="467"/>
                    <a:pt x="231" y="467"/>
                    <a:pt x="231" y="468"/>
                  </a:cubicBezTo>
                  <a:cubicBezTo>
                    <a:pt x="230" y="469"/>
                    <a:pt x="230" y="469"/>
                    <a:pt x="230" y="469"/>
                  </a:cubicBezTo>
                  <a:cubicBezTo>
                    <a:pt x="230" y="470"/>
                    <a:pt x="230" y="470"/>
                    <a:pt x="230" y="470"/>
                  </a:cubicBezTo>
                  <a:cubicBezTo>
                    <a:pt x="230" y="470"/>
                    <a:pt x="231" y="471"/>
                    <a:pt x="231" y="471"/>
                  </a:cubicBezTo>
                  <a:cubicBezTo>
                    <a:pt x="232" y="472"/>
                    <a:pt x="234" y="471"/>
                    <a:pt x="235" y="471"/>
                  </a:cubicBezTo>
                  <a:cubicBezTo>
                    <a:pt x="236" y="471"/>
                    <a:pt x="236" y="471"/>
                    <a:pt x="236" y="471"/>
                  </a:cubicBezTo>
                  <a:cubicBezTo>
                    <a:pt x="236" y="471"/>
                    <a:pt x="233" y="479"/>
                    <a:pt x="232" y="479"/>
                  </a:cubicBezTo>
                  <a:cubicBezTo>
                    <a:pt x="232" y="478"/>
                    <a:pt x="231" y="478"/>
                    <a:pt x="229" y="478"/>
                  </a:cubicBezTo>
                  <a:cubicBezTo>
                    <a:pt x="228" y="478"/>
                    <a:pt x="227" y="478"/>
                    <a:pt x="227" y="479"/>
                  </a:cubicBezTo>
                  <a:cubicBezTo>
                    <a:pt x="225" y="480"/>
                    <a:pt x="225" y="483"/>
                    <a:pt x="225" y="484"/>
                  </a:cubicBezTo>
                  <a:cubicBezTo>
                    <a:pt x="225" y="485"/>
                    <a:pt x="227" y="486"/>
                    <a:pt x="228" y="486"/>
                  </a:cubicBezTo>
                  <a:cubicBezTo>
                    <a:pt x="229" y="486"/>
                    <a:pt x="229" y="486"/>
                    <a:pt x="229" y="486"/>
                  </a:cubicBezTo>
                  <a:cubicBezTo>
                    <a:pt x="230" y="485"/>
                    <a:pt x="231" y="484"/>
                    <a:pt x="231" y="484"/>
                  </a:cubicBezTo>
                  <a:cubicBezTo>
                    <a:pt x="229" y="488"/>
                    <a:pt x="229" y="488"/>
                    <a:pt x="229" y="488"/>
                  </a:cubicBezTo>
                  <a:cubicBezTo>
                    <a:pt x="225" y="495"/>
                    <a:pt x="225" y="495"/>
                    <a:pt x="225" y="495"/>
                  </a:cubicBezTo>
                  <a:cubicBezTo>
                    <a:pt x="225" y="495"/>
                    <a:pt x="225" y="495"/>
                    <a:pt x="225" y="496"/>
                  </a:cubicBezTo>
                  <a:cubicBezTo>
                    <a:pt x="225" y="496"/>
                    <a:pt x="225" y="497"/>
                    <a:pt x="225" y="497"/>
                  </a:cubicBezTo>
                  <a:cubicBezTo>
                    <a:pt x="225" y="497"/>
                    <a:pt x="226" y="498"/>
                    <a:pt x="226" y="498"/>
                  </a:cubicBezTo>
                  <a:cubicBezTo>
                    <a:pt x="226" y="498"/>
                    <a:pt x="227" y="498"/>
                    <a:pt x="227" y="498"/>
                  </a:cubicBezTo>
                  <a:cubicBezTo>
                    <a:pt x="228" y="498"/>
                    <a:pt x="228" y="498"/>
                    <a:pt x="229" y="497"/>
                  </a:cubicBezTo>
                  <a:cubicBezTo>
                    <a:pt x="229" y="497"/>
                    <a:pt x="229" y="497"/>
                    <a:pt x="229" y="497"/>
                  </a:cubicBezTo>
                  <a:cubicBezTo>
                    <a:pt x="230" y="496"/>
                    <a:pt x="231" y="495"/>
                    <a:pt x="232" y="494"/>
                  </a:cubicBezTo>
                  <a:cubicBezTo>
                    <a:pt x="233" y="492"/>
                    <a:pt x="238" y="487"/>
                    <a:pt x="239" y="485"/>
                  </a:cubicBezTo>
                  <a:lnTo>
                    <a:pt x="240" y="484"/>
                  </a:lnTo>
                  <a:close/>
                  <a:moveTo>
                    <a:pt x="230" y="482"/>
                  </a:moveTo>
                  <a:cubicBezTo>
                    <a:pt x="230" y="483"/>
                    <a:pt x="230" y="483"/>
                    <a:pt x="229" y="483"/>
                  </a:cubicBezTo>
                  <a:cubicBezTo>
                    <a:pt x="228" y="484"/>
                    <a:pt x="228" y="484"/>
                    <a:pt x="227" y="483"/>
                  </a:cubicBezTo>
                  <a:cubicBezTo>
                    <a:pt x="227" y="483"/>
                    <a:pt x="227" y="482"/>
                    <a:pt x="228" y="481"/>
                  </a:cubicBezTo>
                  <a:cubicBezTo>
                    <a:pt x="229" y="481"/>
                    <a:pt x="229" y="480"/>
                    <a:pt x="229" y="480"/>
                  </a:cubicBezTo>
                  <a:cubicBezTo>
                    <a:pt x="230" y="480"/>
                    <a:pt x="231" y="480"/>
                    <a:pt x="231" y="480"/>
                  </a:cubicBezTo>
                  <a:cubicBezTo>
                    <a:pt x="232" y="480"/>
                    <a:pt x="232" y="481"/>
                    <a:pt x="230" y="482"/>
                  </a:cubicBezTo>
                  <a:close/>
                  <a:moveTo>
                    <a:pt x="268" y="0"/>
                  </a:moveTo>
                  <a:cubicBezTo>
                    <a:pt x="120" y="0"/>
                    <a:pt x="0" y="120"/>
                    <a:pt x="0" y="269"/>
                  </a:cubicBezTo>
                  <a:cubicBezTo>
                    <a:pt x="0" y="417"/>
                    <a:pt x="120" y="537"/>
                    <a:pt x="268" y="537"/>
                  </a:cubicBezTo>
                  <a:cubicBezTo>
                    <a:pt x="416" y="537"/>
                    <a:pt x="536" y="417"/>
                    <a:pt x="536" y="269"/>
                  </a:cubicBezTo>
                  <a:cubicBezTo>
                    <a:pt x="536" y="120"/>
                    <a:pt x="416" y="0"/>
                    <a:pt x="268" y="0"/>
                  </a:cubicBezTo>
                  <a:close/>
                  <a:moveTo>
                    <a:pt x="268" y="517"/>
                  </a:moveTo>
                  <a:cubicBezTo>
                    <a:pt x="268" y="517"/>
                    <a:pt x="268" y="517"/>
                    <a:pt x="268" y="517"/>
                  </a:cubicBezTo>
                  <a:cubicBezTo>
                    <a:pt x="131" y="517"/>
                    <a:pt x="19" y="406"/>
                    <a:pt x="19" y="269"/>
                  </a:cubicBezTo>
                  <a:cubicBezTo>
                    <a:pt x="19" y="131"/>
                    <a:pt x="131" y="20"/>
                    <a:pt x="268" y="20"/>
                  </a:cubicBezTo>
                  <a:cubicBezTo>
                    <a:pt x="268" y="20"/>
                    <a:pt x="268" y="20"/>
                    <a:pt x="268" y="20"/>
                  </a:cubicBezTo>
                  <a:cubicBezTo>
                    <a:pt x="405" y="20"/>
                    <a:pt x="517" y="131"/>
                    <a:pt x="517" y="269"/>
                  </a:cubicBezTo>
                  <a:cubicBezTo>
                    <a:pt x="517" y="406"/>
                    <a:pt x="405" y="517"/>
                    <a:pt x="268" y="517"/>
                  </a:cubicBezTo>
                  <a:close/>
                </a:path>
              </a:pathLst>
            </a:custGeom>
            <a:solidFill>
              <a:srgbClr val="164C88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latin typeface="+mn-lt"/>
                <a:ea typeface="+mn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38424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矩形 34">
            <a:extLst>
              <a:ext uri="{FF2B5EF4-FFF2-40B4-BE49-F238E27FC236}">
                <a16:creationId xmlns="" xmlns:a16="http://schemas.microsoft.com/office/drawing/2014/main" id="{E4F5BD35-9AD6-4225-B11A-FB58BE85E93C}"/>
              </a:ext>
            </a:extLst>
          </p:cNvPr>
          <p:cNvSpPr/>
          <p:nvPr/>
        </p:nvSpPr>
        <p:spPr>
          <a:xfrm>
            <a:off x="0" y="1799829"/>
            <a:ext cx="12192000" cy="434982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zh-CN" altLang="en-US" sz="1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311538" y="2344745"/>
            <a:ext cx="4853467" cy="21954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lvl="0" indent="-228600" defTabSz="685681">
              <a:lnSpc>
                <a:spcPct val="150000"/>
              </a:lnSpc>
              <a:spcAft>
                <a:spcPts val="1000"/>
              </a:spcAft>
              <a:buAutoNum type="arabicPeriod"/>
              <a:defRPr/>
            </a:pPr>
            <a:r>
              <a:rPr kumimoji="0" lang="zh-CN" alt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ea"/>
                <a:cs typeface="+mn-ea"/>
                <a:sym typeface="Calibri" panose="020F0502020204030204" pitchFamily="34" charset="0"/>
              </a:rPr>
              <a:t>什么叫取号</a:t>
            </a:r>
            <a:r>
              <a:rPr kumimoji="0" lang="zh-CN" alt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ea"/>
                <a:cs typeface="+mn-ea"/>
                <a:sym typeface="Calibri" panose="020F0502020204030204" pitchFamily="34" charset="0"/>
              </a:rPr>
              <a:t>：</a:t>
            </a:r>
            <a:r>
              <a:rPr kumimoji="0" lang="zh-CN" altLang="en-US" sz="16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ea"/>
                <a:cs typeface="+mn-ea"/>
                <a:sym typeface="Calibri" panose="020F0502020204030204" pitchFamily="34" charset="0"/>
              </a:rPr>
              <a:t>每个</a:t>
            </a:r>
            <a:r>
              <a:rPr kumimoji="0" lang="zh-CN" altLang="en-US" sz="1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n-ea"/>
                <a:cs typeface="+mn-ea"/>
                <a:sym typeface="Calibri" panose="020F0502020204030204" pitchFamily="34" charset="0"/>
              </a:rPr>
              <a:t>考生的面试顺序由取号顺序决定。</a:t>
            </a:r>
            <a:endParaRPr lang="en-US" altLang="zh-CN" sz="1600" b="1" kern="0" dirty="0">
              <a:latin typeface="+mn-ea"/>
              <a:cs typeface="+mn-ea"/>
              <a:sym typeface="Calibri" panose="020F0502020204030204" pitchFamily="34" charset="0"/>
            </a:endParaRPr>
          </a:p>
          <a:p>
            <a:pPr marL="228600" lvl="0" indent="-228600" defTabSz="685681">
              <a:lnSpc>
                <a:spcPct val="150000"/>
              </a:lnSpc>
              <a:spcAft>
                <a:spcPts val="1000"/>
              </a:spcAft>
              <a:buAutoNum type="arabicPeriod"/>
              <a:defRPr/>
            </a:pPr>
            <a:r>
              <a:rPr kumimoji="0" lang="zh-CN" alt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ea"/>
                <a:cs typeface="+mn-ea"/>
                <a:sym typeface="Calibri" panose="020F0502020204030204" pitchFamily="34" charset="0"/>
              </a:rPr>
              <a:t>取号时间</a:t>
            </a:r>
            <a:r>
              <a:rPr kumimoji="0" lang="zh-CN" alt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ea"/>
                <a:cs typeface="+mn-ea"/>
                <a:sym typeface="Calibri" panose="020F0502020204030204" pitchFamily="34" charset="0"/>
              </a:rPr>
              <a:t>：</a:t>
            </a:r>
            <a:r>
              <a:rPr lang="zh-CN" altLang="en-US" sz="1600" b="1" kern="0" dirty="0" smtClean="0">
                <a:latin typeface="+mn-ea"/>
                <a:cs typeface="+mn-ea"/>
                <a:sym typeface="Calibri" panose="020F0502020204030204" pitchFamily="34" charset="0"/>
              </a:rPr>
              <a:t>考生</a:t>
            </a:r>
            <a:r>
              <a:rPr lang="zh-CN" altLang="en-US" sz="1600" b="1" kern="0" dirty="0">
                <a:latin typeface="+mn-ea"/>
                <a:cs typeface="+mn-ea"/>
                <a:sym typeface="Calibri" panose="020F0502020204030204" pitchFamily="34" charset="0"/>
              </a:rPr>
              <a:t>提前进入，系统不会显示取号按钮，需要在时间到时，刷新页面，才会显示。 </a:t>
            </a:r>
            <a:endParaRPr lang="en-US" altLang="zh-CN" sz="1600" b="1" kern="0" dirty="0">
              <a:latin typeface="+mn-ea"/>
              <a:cs typeface="+mn-ea"/>
              <a:sym typeface="Calibri" panose="020F0502020204030204" pitchFamily="34" charset="0"/>
            </a:endParaRPr>
          </a:p>
          <a:p>
            <a:pPr marL="228600" lvl="0" indent="-228600" defTabSz="685681">
              <a:lnSpc>
                <a:spcPct val="150000"/>
              </a:lnSpc>
              <a:spcAft>
                <a:spcPts val="1000"/>
              </a:spcAft>
              <a:buAutoNum type="arabicPeriod"/>
              <a:defRPr/>
            </a:pPr>
            <a:r>
              <a:rPr lang="zh-CN" altLang="en-US" sz="1600" b="1" kern="0" dirty="0">
                <a:solidFill>
                  <a:srgbClr val="C00000"/>
                </a:solidFill>
                <a:latin typeface="+mn-ea"/>
                <a:cs typeface="+mn-ea"/>
                <a:sym typeface="Calibri" panose="020F0502020204030204" pitchFamily="34" charset="0"/>
              </a:rPr>
              <a:t>如果错过取号时间怎么办：原则上视为放弃面试。</a:t>
            </a:r>
            <a:endParaRPr kumimoji="0" lang="en-US" altLang="zh-CN" sz="16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+mn-ea"/>
              <a:cs typeface="+mn-ea"/>
              <a:sym typeface="Calibri" panose="020F0502020204030204" pitchFamily="34" charset="0"/>
            </a:endParaRPr>
          </a:p>
        </p:txBody>
      </p:sp>
      <p:grpSp>
        <p:nvGrpSpPr>
          <p:cNvPr id="7" name="组合 6">
            <a:extLst>
              <a:ext uri="{FF2B5EF4-FFF2-40B4-BE49-F238E27FC236}">
                <a16:creationId xmlns="" xmlns:a16="http://schemas.microsoft.com/office/drawing/2014/main" id="{B449C84C-E0EE-4476-9400-D4A9D93CC887}"/>
              </a:ext>
            </a:extLst>
          </p:cNvPr>
          <p:cNvGrpSpPr/>
          <p:nvPr/>
        </p:nvGrpSpPr>
        <p:grpSpPr>
          <a:xfrm>
            <a:off x="9219665" y="223695"/>
            <a:ext cx="2510614" cy="678702"/>
            <a:chOff x="9219665" y="223695"/>
            <a:chExt cx="2510614" cy="678702"/>
          </a:xfrm>
        </p:grpSpPr>
        <p:grpSp>
          <p:nvGrpSpPr>
            <p:cNvPr id="8" name="组合 7">
              <a:extLst>
                <a:ext uri="{FF2B5EF4-FFF2-40B4-BE49-F238E27FC236}">
                  <a16:creationId xmlns="" xmlns:a16="http://schemas.microsoft.com/office/drawing/2014/main" id="{F0D19359-8683-4B80-B193-B308DB7241C7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0074279" y="356184"/>
              <a:ext cx="1656000" cy="332408"/>
              <a:chOff x="3851275" y="754063"/>
              <a:chExt cx="2166937" cy="434974"/>
            </a:xfrm>
            <a:solidFill>
              <a:srgbClr val="164C88"/>
            </a:solidFill>
          </p:grpSpPr>
          <p:sp>
            <p:nvSpPr>
              <p:cNvPr id="15" name="Freeform 669">
                <a:extLst>
                  <a:ext uri="{FF2B5EF4-FFF2-40B4-BE49-F238E27FC236}">
                    <a16:creationId xmlns="" xmlns:a16="http://schemas.microsoft.com/office/drawing/2014/main" id="{107E9EC6-1C23-46AD-B0A0-34B07FC2DD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1275" y="754063"/>
                <a:ext cx="327025" cy="414337"/>
              </a:xfrm>
              <a:custGeom>
                <a:avLst/>
                <a:gdLst>
                  <a:gd name="T0" fmla="*/ 31 w 162"/>
                  <a:gd name="T1" fmla="*/ 173 h 206"/>
                  <a:gd name="T2" fmla="*/ 14 w 162"/>
                  <a:gd name="T3" fmla="*/ 192 h 206"/>
                  <a:gd name="T4" fmla="*/ 0 w 162"/>
                  <a:gd name="T5" fmla="*/ 198 h 206"/>
                  <a:gd name="T6" fmla="*/ 22 w 162"/>
                  <a:gd name="T7" fmla="*/ 195 h 206"/>
                  <a:gd name="T8" fmla="*/ 70 w 162"/>
                  <a:gd name="T9" fmla="*/ 137 h 206"/>
                  <a:gd name="T10" fmla="*/ 74 w 162"/>
                  <a:gd name="T11" fmla="*/ 137 h 206"/>
                  <a:gd name="T12" fmla="*/ 76 w 162"/>
                  <a:gd name="T13" fmla="*/ 140 h 206"/>
                  <a:gd name="T14" fmla="*/ 93 w 162"/>
                  <a:gd name="T15" fmla="*/ 162 h 206"/>
                  <a:gd name="T16" fmla="*/ 122 w 162"/>
                  <a:gd name="T17" fmla="*/ 200 h 206"/>
                  <a:gd name="T18" fmla="*/ 161 w 162"/>
                  <a:gd name="T19" fmla="*/ 199 h 206"/>
                  <a:gd name="T20" fmla="*/ 154 w 162"/>
                  <a:gd name="T21" fmla="*/ 190 h 206"/>
                  <a:gd name="T22" fmla="*/ 142 w 162"/>
                  <a:gd name="T23" fmla="*/ 183 h 206"/>
                  <a:gd name="T24" fmla="*/ 121 w 162"/>
                  <a:gd name="T25" fmla="*/ 171 h 206"/>
                  <a:gd name="T26" fmla="*/ 95 w 162"/>
                  <a:gd name="T27" fmla="*/ 143 h 206"/>
                  <a:gd name="T28" fmla="*/ 90 w 162"/>
                  <a:gd name="T29" fmla="*/ 133 h 206"/>
                  <a:gd name="T30" fmla="*/ 83 w 162"/>
                  <a:gd name="T31" fmla="*/ 129 h 206"/>
                  <a:gd name="T32" fmla="*/ 74 w 162"/>
                  <a:gd name="T33" fmla="*/ 130 h 206"/>
                  <a:gd name="T34" fmla="*/ 94 w 162"/>
                  <a:gd name="T35" fmla="*/ 87 h 206"/>
                  <a:gd name="T36" fmla="*/ 130 w 162"/>
                  <a:gd name="T37" fmla="*/ 67 h 206"/>
                  <a:gd name="T38" fmla="*/ 123 w 162"/>
                  <a:gd name="T39" fmla="*/ 60 h 206"/>
                  <a:gd name="T40" fmla="*/ 107 w 162"/>
                  <a:gd name="T41" fmla="*/ 59 h 206"/>
                  <a:gd name="T42" fmla="*/ 101 w 162"/>
                  <a:gd name="T43" fmla="*/ 61 h 206"/>
                  <a:gd name="T44" fmla="*/ 94 w 162"/>
                  <a:gd name="T45" fmla="*/ 55 h 206"/>
                  <a:gd name="T46" fmla="*/ 94 w 162"/>
                  <a:gd name="T47" fmla="*/ 2 h 206"/>
                  <a:gd name="T48" fmla="*/ 83 w 162"/>
                  <a:gd name="T49" fmla="*/ 5 h 206"/>
                  <a:gd name="T50" fmla="*/ 77 w 162"/>
                  <a:gd name="T51" fmla="*/ 13 h 206"/>
                  <a:gd name="T52" fmla="*/ 76 w 162"/>
                  <a:gd name="T53" fmla="*/ 27 h 206"/>
                  <a:gd name="T54" fmla="*/ 73 w 162"/>
                  <a:gd name="T55" fmla="*/ 59 h 206"/>
                  <a:gd name="T56" fmla="*/ 46 w 162"/>
                  <a:gd name="T57" fmla="*/ 83 h 206"/>
                  <a:gd name="T58" fmla="*/ 26 w 162"/>
                  <a:gd name="T59" fmla="*/ 93 h 206"/>
                  <a:gd name="T60" fmla="*/ 18 w 162"/>
                  <a:gd name="T61" fmla="*/ 101 h 206"/>
                  <a:gd name="T62" fmla="*/ 23 w 162"/>
                  <a:gd name="T63" fmla="*/ 104 h 206"/>
                  <a:gd name="T64" fmla="*/ 54 w 162"/>
                  <a:gd name="T65" fmla="*/ 106 h 206"/>
                  <a:gd name="T66" fmla="*/ 57 w 162"/>
                  <a:gd name="T67" fmla="*/ 122 h 206"/>
                  <a:gd name="T68" fmla="*/ 44 w 162"/>
                  <a:gd name="T69" fmla="*/ 147 h 206"/>
                  <a:gd name="T70" fmla="*/ 38 w 162"/>
                  <a:gd name="T71" fmla="*/ 158 h 2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162" h="206">
                    <a:moveTo>
                      <a:pt x="33" y="169"/>
                    </a:moveTo>
                    <a:cubicBezTo>
                      <a:pt x="31" y="173"/>
                      <a:pt x="31" y="173"/>
                      <a:pt x="31" y="173"/>
                    </a:cubicBezTo>
                    <a:cubicBezTo>
                      <a:pt x="29" y="176"/>
                      <a:pt x="29" y="176"/>
                      <a:pt x="29" y="176"/>
                    </a:cubicBezTo>
                    <a:cubicBezTo>
                      <a:pt x="27" y="178"/>
                      <a:pt x="15" y="191"/>
                      <a:pt x="14" y="192"/>
                    </a:cubicBezTo>
                    <a:cubicBezTo>
                      <a:pt x="13" y="193"/>
                      <a:pt x="12" y="193"/>
                      <a:pt x="7" y="194"/>
                    </a:cubicBezTo>
                    <a:cubicBezTo>
                      <a:pt x="1" y="196"/>
                      <a:pt x="0" y="198"/>
                      <a:pt x="0" y="198"/>
                    </a:cubicBezTo>
                    <a:cubicBezTo>
                      <a:pt x="10" y="203"/>
                      <a:pt x="16" y="199"/>
                      <a:pt x="16" y="199"/>
                    </a:cubicBezTo>
                    <a:cubicBezTo>
                      <a:pt x="19" y="199"/>
                      <a:pt x="22" y="195"/>
                      <a:pt x="22" y="195"/>
                    </a:cubicBezTo>
                    <a:cubicBezTo>
                      <a:pt x="35" y="188"/>
                      <a:pt x="50" y="174"/>
                      <a:pt x="57" y="164"/>
                    </a:cubicBezTo>
                    <a:cubicBezTo>
                      <a:pt x="63" y="154"/>
                      <a:pt x="70" y="137"/>
                      <a:pt x="70" y="137"/>
                    </a:cubicBezTo>
                    <a:cubicBezTo>
                      <a:pt x="72" y="135"/>
                      <a:pt x="72" y="135"/>
                      <a:pt x="72" y="135"/>
                    </a:cubicBezTo>
                    <a:cubicBezTo>
                      <a:pt x="74" y="137"/>
                      <a:pt x="74" y="137"/>
                      <a:pt x="74" y="137"/>
                    </a:cubicBezTo>
                    <a:cubicBezTo>
                      <a:pt x="75" y="138"/>
                      <a:pt x="75" y="138"/>
                      <a:pt x="75" y="138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80" y="144"/>
                      <a:pt x="80" y="144"/>
                      <a:pt x="80" y="144"/>
                    </a:cubicBezTo>
                    <a:cubicBezTo>
                      <a:pt x="93" y="162"/>
                      <a:pt x="93" y="162"/>
                      <a:pt x="93" y="162"/>
                    </a:cubicBezTo>
                    <a:cubicBezTo>
                      <a:pt x="100" y="173"/>
                      <a:pt x="100" y="173"/>
                      <a:pt x="100" y="173"/>
                    </a:cubicBezTo>
                    <a:cubicBezTo>
                      <a:pt x="107" y="187"/>
                      <a:pt x="116" y="194"/>
                      <a:pt x="122" y="200"/>
                    </a:cubicBezTo>
                    <a:cubicBezTo>
                      <a:pt x="127" y="205"/>
                      <a:pt x="152" y="206"/>
                      <a:pt x="157" y="204"/>
                    </a:cubicBezTo>
                    <a:cubicBezTo>
                      <a:pt x="162" y="202"/>
                      <a:pt x="161" y="199"/>
                      <a:pt x="161" y="199"/>
                    </a:cubicBezTo>
                    <a:cubicBezTo>
                      <a:pt x="159" y="194"/>
                      <a:pt x="159" y="194"/>
                      <a:pt x="159" y="194"/>
                    </a:cubicBezTo>
                    <a:cubicBezTo>
                      <a:pt x="154" y="190"/>
                      <a:pt x="154" y="190"/>
                      <a:pt x="154" y="190"/>
                    </a:cubicBezTo>
                    <a:cubicBezTo>
                      <a:pt x="147" y="185"/>
                      <a:pt x="147" y="185"/>
                      <a:pt x="147" y="185"/>
                    </a:cubicBezTo>
                    <a:cubicBezTo>
                      <a:pt x="142" y="183"/>
                      <a:pt x="142" y="183"/>
                      <a:pt x="142" y="183"/>
                    </a:cubicBezTo>
                    <a:cubicBezTo>
                      <a:pt x="136" y="180"/>
                      <a:pt x="136" y="180"/>
                      <a:pt x="136" y="180"/>
                    </a:cubicBezTo>
                    <a:cubicBezTo>
                      <a:pt x="121" y="171"/>
                      <a:pt x="121" y="171"/>
                      <a:pt x="121" y="171"/>
                    </a:cubicBezTo>
                    <a:cubicBezTo>
                      <a:pt x="121" y="171"/>
                      <a:pt x="107" y="158"/>
                      <a:pt x="106" y="157"/>
                    </a:cubicBezTo>
                    <a:cubicBezTo>
                      <a:pt x="104" y="155"/>
                      <a:pt x="95" y="143"/>
                      <a:pt x="95" y="143"/>
                    </a:cubicBezTo>
                    <a:cubicBezTo>
                      <a:pt x="93" y="138"/>
                      <a:pt x="93" y="138"/>
                      <a:pt x="93" y="138"/>
                    </a:cubicBezTo>
                    <a:cubicBezTo>
                      <a:pt x="90" y="133"/>
                      <a:pt x="90" y="133"/>
                      <a:pt x="90" y="133"/>
                    </a:cubicBezTo>
                    <a:cubicBezTo>
                      <a:pt x="87" y="130"/>
                      <a:pt x="87" y="130"/>
                      <a:pt x="87" y="130"/>
                    </a:cubicBezTo>
                    <a:cubicBezTo>
                      <a:pt x="83" y="129"/>
                      <a:pt x="83" y="129"/>
                      <a:pt x="83" y="129"/>
                    </a:cubicBezTo>
                    <a:cubicBezTo>
                      <a:pt x="78" y="129"/>
                      <a:pt x="78" y="129"/>
                      <a:pt x="78" y="129"/>
                    </a:cubicBezTo>
                    <a:cubicBezTo>
                      <a:pt x="76" y="131"/>
                      <a:pt x="74" y="130"/>
                      <a:pt x="74" y="130"/>
                    </a:cubicBezTo>
                    <a:cubicBezTo>
                      <a:pt x="72" y="128"/>
                      <a:pt x="85" y="100"/>
                      <a:pt x="87" y="94"/>
                    </a:cubicBezTo>
                    <a:cubicBezTo>
                      <a:pt x="90" y="87"/>
                      <a:pt x="94" y="87"/>
                      <a:pt x="94" y="87"/>
                    </a:cubicBezTo>
                    <a:cubicBezTo>
                      <a:pt x="94" y="87"/>
                      <a:pt x="99" y="87"/>
                      <a:pt x="114" y="82"/>
                    </a:cubicBezTo>
                    <a:cubicBezTo>
                      <a:pt x="129" y="77"/>
                      <a:pt x="130" y="67"/>
                      <a:pt x="130" y="67"/>
                    </a:cubicBezTo>
                    <a:cubicBezTo>
                      <a:pt x="128" y="63"/>
                      <a:pt x="128" y="63"/>
                      <a:pt x="128" y="63"/>
                    </a:cubicBezTo>
                    <a:cubicBezTo>
                      <a:pt x="123" y="60"/>
                      <a:pt x="123" y="60"/>
                      <a:pt x="123" y="60"/>
                    </a:cubicBezTo>
                    <a:cubicBezTo>
                      <a:pt x="114" y="60"/>
                      <a:pt x="114" y="60"/>
                      <a:pt x="114" y="60"/>
                    </a:cubicBezTo>
                    <a:cubicBezTo>
                      <a:pt x="107" y="59"/>
                      <a:pt x="107" y="59"/>
                      <a:pt x="107" y="59"/>
                    </a:cubicBezTo>
                    <a:cubicBezTo>
                      <a:pt x="102" y="61"/>
                      <a:pt x="102" y="61"/>
                      <a:pt x="102" y="61"/>
                    </a:cubicBezTo>
                    <a:cubicBezTo>
                      <a:pt x="101" y="61"/>
                      <a:pt x="101" y="61"/>
                      <a:pt x="101" y="61"/>
                    </a:cubicBezTo>
                    <a:cubicBezTo>
                      <a:pt x="95" y="61"/>
                      <a:pt x="95" y="61"/>
                      <a:pt x="95" y="61"/>
                    </a:cubicBezTo>
                    <a:cubicBezTo>
                      <a:pt x="91" y="62"/>
                      <a:pt x="94" y="55"/>
                      <a:pt x="94" y="55"/>
                    </a:cubicBezTo>
                    <a:cubicBezTo>
                      <a:pt x="101" y="45"/>
                      <a:pt x="102" y="16"/>
                      <a:pt x="101" y="10"/>
                    </a:cubicBezTo>
                    <a:cubicBezTo>
                      <a:pt x="100" y="5"/>
                      <a:pt x="96" y="4"/>
                      <a:pt x="94" y="2"/>
                    </a:cubicBezTo>
                    <a:cubicBezTo>
                      <a:pt x="93" y="1"/>
                      <a:pt x="88" y="0"/>
                      <a:pt x="88" y="0"/>
                    </a:cubicBezTo>
                    <a:cubicBezTo>
                      <a:pt x="83" y="5"/>
                      <a:pt x="83" y="5"/>
                      <a:pt x="83" y="5"/>
                    </a:cubicBezTo>
                    <a:cubicBezTo>
                      <a:pt x="77" y="9"/>
                      <a:pt x="77" y="9"/>
                      <a:pt x="77" y="9"/>
                    </a:cubicBezTo>
                    <a:cubicBezTo>
                      <a:pt x="76" y="9"/>
                      <a:pt x="77" y="13"/>
                      <a:pt x="77" y="13"/>
                    </a:cubicBezTo>
                    <a:cubicBezTo>
                      <a:pt x="77" y="15"/>
                      <a:pt x="77" y="15"/>
                      <a:pt x="77" y="15"/>
                    </a:cubicBezTo>
                    <a:cubicBezTo>
                      <a:pt x="77" y="15"/>
                      <a:pt x="76" y="26"/>
                      <a:pt x="76" y="27"/>
                    </a:cubicBezTo>
                    <a:cubicBezTo>
                      <a:pt x="76" y="28"/>
                      <a:pt x="75" y="43"/>
                      <a:pt x="75" y="43"/>
                    </a:cubicBezTo>
                    <a:cubicBezTo>
                      <a:pt x="75" y="49"/>
                      <a:pt x="73" y="59"/>
                      <a:pt x="73" y="59"/>
                    </a:cubicBezTo>
                    <a:cubicBezTo>
                      <a:pt x="73" y="63"/>
                      <a:pt x="70" y="71"/>
                      <a:pt x="67" y="73"/>
                    </a:cubicBezTo>
                    <a:cubicBezTo>
                      <a:pt x="64" y="75"/>
                      <a:pt x="51" y="81"/>
                      <a:pt x="46" y="83"/>
                    </a:cubicBezTo>
                    <a:cubicBezTo>
                      <a:pt x="41" y="84"/>
                      <a:pt x="36" y="87"/>
                      <a:pt x="33" y="87"/>
                    </a:cubicBezTo>
                    <a:cubicBezTo>
                      <a:pt x="31" y="88"/>
                      <a:pt x="27" y="92"/>
                      <a:pt x="26" y="93"/>
                    </a:cubicBezTo>
                    <a:cubicBezTo>
                      <a:pt x="25" y="94"/>
                      <a:pt x="22" y="95"/>
                      <a:pt x="20" y="97"/>
                    </a:cubicBezTo>
                    <a:cubicBezTo>
                      <a:pt x="17" y="100"/>
                      <a:pt x="18" y="101"/>
                      <a:pt x="18" y="101"/>
                    </a:cubicBezTo>
                    <a:cubicBezTo>
                      <a:pt x="20" y="102"/>
                      <a:pt x="20" y="102"/>
                      <a:pt x="20" y="102"/>
                    </a:cubicBezTo>
                    <a:cubicBezTo>
                      <a:pt x="23" y="104"/>
                      <a:pt x="23" y="104"/>
                      <a:pt x="23" y="104"/>
                    </a:cubicBezTo>
                    <a:cubicBezTo>
                      <a:pt x="30" y="113"/>
                      <a:pt x="37" y="113"/>
                      <a:pt x="42" y="112"/>
                    </a:cubicBezTo>
                    <a:cubicBezTo>
                      <a:pt x="46" y="110"/>
                      <a:pt x="49" y="108"/>
                      <a:pt x="54" y="106"/>
                    </a:cubicBezTo>
                    <a:cubicBezTo>
                      <a:pt x="60" y="104"/>
                      <a:pt x="59" y="108"/>
                      <a:pt x="59" y="112"/>
                    </a:cubicBezTo>
                    <a:cubicBezTo>
                      <a:pt x="59" y="115"/>
                      <a:pt x="57" y="122"/>
                      <a:pt x="57" y="122"/>
                    </a:cubicBezTo>
                    <a:cubicBezTo>
                      <a:pt x="57" y="123"/>
                      <a:pt x="53" y="131"/>
                      <a:pt x="53" y="131"/>
                    </a:cubicBezTo>
                    <a:cubicBezTo>
                      <a:pt x="53" y="133"/>
                      <a:pt x="44" y="147"/>
                      <a:pt x="44" y="147"/>
                    </a:cubicBezTo>
                    <a:cubicBezTo>
                      <a:pt x="41" y="152"/>
                      <a:pt x="41" y="152"/>
                      <a:pt x="41" y="152"/>
                    </a:cubicBezTo>
                    <a:cubicBezTo>
                      <a:pt x="38" y="158"/>
                      <a:pt x="38" y="158"/>
                      <a:pt x="38" y="158"/>
                    </a:cubicBezTo>
                    <a:lnTo>
                      <a:pt x="33" y="16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350">
                  <a:latin typeface="+mn-lt"/>
                  <a:ea typeface="+mn-ea"/>
                </a:endParaRPr>
              </a:p>
            </p:txBody>
          </p:sp>
          <p:sp>
            <p:nvSpPr>
              <p:cNvPr id="16" name="Freeform 670">
                <a:extLst>
                  <a:ext uri="{FF2B5EF4-FFF2-40B4-BE49-F238E27FC236}">
                    <a16:creationId xmlns="" xmlns:a16="http://schemas.microsoft.com/office/drawing/2014/main" id="{A72F11F6-103C-4691-92C8-61A197BFD7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49738" y="760413"/>
                <a:ext cx="314325" cy="414337"/>
              </a:xfrm>
              <a:custGeom>
                <a:avLst/>
                <a:gdLst>
                  <a:gd name="T0" fmla="*/ 78 w 156"/>
                  <a:gd name="T1" fmla="*/ 135 h 206"/>
                  <a:gd name="T2" fmla="*/ 67 w 156"/>
                  <a:gd name="T3" fmla="*/ 142 h 206"/>
                  <a:gd name="T4" fmla="*/ 53 w 156"/>
                  <a:gd name="T5" fmla="*/ 147 h 206"/>
                  <a:gd name="T6" fmla="*/ 51 w 156"/>
                  <a:gd name="T7" fmla="*/ 151 h 206"/>
                  <a:gd name="T8" fmla="*/ 77 w 156"/>
                  <a:gd name="T9" fmla="*/ 147 h 206"/>
                  <a:gd name="T10" fmla="*/ 85 w 156"/>
                  <a:gd name="T11" fmla="*/ 150 h 206"/>
                  <a:gd name="T12" fmla="*/ 84 w 156"/>
                  <a:gd name="T13" fmla="*/ 175 h 206"/>
                  <a:gd name="T14" fmla="*/ 38 w 156"/>
                  <a:gd name="T15" fmla="*/ 169 h 206"/>
                  <a:gd name="T16" fmla="*/ 30 w 156"/>
                  <a:gd name="T17" fmla="*/ 159 h 206"/>
                  <a:gd name="T18" fmla="*/ 18 w 156"/>
                  <a:gd name="T19" fmla="*/ 146 h 206"/>
                  <a:gd name="T20" fmla="*/ 19 w 156"/>
                  <a:gd name="T21" fmla="*/ 131 h 206"/>
                  <a:gd name="T22" fmla="*/ 37 w 156"/>
                  <a:gd name="T23" fmla="*/ 102 h 206"/>
                  <a:gd name="T24" fmla="*/ 14 w 156"/>
                  <a:gd name="T25" fmla="*/ 103 h 206"/>
                  <a:gd name="T26" fmla="*/ 13 w 156"/>
                  <a:gd name="T27" fmla="*/ 129 h 206"/>
                  <a:gd name="T28" fmla="*/ 9 w 156"/>
                  <a:gd name="T29" fmla="*/ 156 h 206"/>
                  <a:gd name="T30" fmla="*/ 8 w 156"/>
                  <a:gd name="T31" fmla="*/ 171 h 206"/>
                  <a:gd name="T32" fmla="*/ 3 w 156"/>
                  <a:gd name="T33" fmla="*/ 180 h 206"/>
                  <a:gd name="T34" fmla="*/ 62 w 156"/>
                  <a:gd name="T35" fmla="*/ 183 h 206"/>
                  <a:gd name="T36" fmla="*/ 121 w 156"/>
                  <a:gd name="T37" fmla="*/ 206 h 206"/>
                  <a:gd name="T38" fmla="*/ 151 w 156"/>
                  <a:gd name="T39" fmla="*/ 188 h 206"/>
                  <a:gd name="T40" fmla="*/ 106 w 156"/>
                  <a:gd name="T41" fmla="*/ 183 h 206"/>
                  <a:gd name="T42" fmla="*/ 97 w 156"/>
                  <a:gd name="T43" fmla="*/ 179 h 206"/>
                  <a:gd name="T44" fmla="*/ 100 w 156"/>
                  <a:gd name="T45" fmla="*/ 144 h 206"/>
                  <a:gd name="T46" fmla="*/ 114 w 156"/>
                  <a:gd name="T47" fmla="*/ 123 h 206"/>
                  <a:gd name="T48" fmla="*/ 102 w 156"/>
                  <a:gd name="T49" fmla="*/ 123 h 206"/>
                  <a:gd name="T50" fmla="*/ 104 w 156"/>
                  <a:gd name="T51" fmla="*/ 100 h 206"/>
                  <a:gd name="T52" fmla="*/ 118 w 156"/>
                  <a:gd name="T53" fmla="*/ 79 h 206"/>
                  <a:gd name="T54" fmla="*/ 101 w 156"/>
                  <a:gd name="T55" fmla="*/ 64 h 206"/>
                  <a:gd name="T56" fmla="*/ 95 w 156"/>
                  <a:gd name="T57" fmla="*/ 78 h 206"/>
                  <a:gd name="T58" fmla="*/ 77 w 156"/>
                  <a:gd name="T59" fmla="*/ 91 h 206"/>
                  <a:gd name="T60" fmla="*/ 127 w 156"/>
                  <a:gd name="T61" fmla="*/ 36 h 206"/>
                  <a:gd name="T62" fmla="*/ 113 w 156"/>
                  <a:gd name="T63" fmla="*/ 18 h 206"/>
                  <a:gd name="T64" fmla="*/ 108 w 156"/>
                  <a:gd name="T65" fmla="*/ 6 h 206"/>
                  <a:gd name="T66" fmla="*/ 98 w 156"/>
                  <a:gd name="T67" fmla="*/ 0 h 206"/>
                  <a:gd name="T68" fmla="*/ 89 w 156"/>
                  <a:gd name="T69" fmla="*/ 22 h 206"/>
                  <a:gd name="T70" fmla="*/ 64 w 156"/>
                  <a:gd name="T71" fmla="*/ 40 h 206"/>
                  <a:gd name="T72" fmla="*/ 52 w 156"/>
                  <a:gd name="T73" fmla="*/ 55 h 206"/>
                  <a:gd name="T74" fmla="*/ 67 w 156"/>
                  <a:gd name="T75" fmla="*/ 60 h 206"/>
                  <a:gd name="T76" fmla="*/ 70 w 156"/>
                  <a:gd name="T77" fmla="*/ 65 h 206"/>
                  <a:gd name="T78" fmla="*/ 62 w 156"/>
                  <a:gd name="T79" fmla="*/ 81 h 206"/>
                  <a:gd name="T80" fmla="*/ 55 w 156"/>
                  <a:gd name="T81" fmla="*/ 100 h 206"/>
                  <a:gd name="T82" fmla="*/ 68 w 156"/>
                  <a:gd name="T83" fmla="*/ 114 h 206"/>
                  <a:gd name="T84" fmla="*/ 87 w 156"/>
                  <a:gd name="T85" fmla="*/ 104 h 206"/>
                  <a:gd name="T86" fmla="*/ 88 w 156"/>
                  <a:gd name="T87" fmla="*/ 119 h 2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56" h="206">
                    <a:moveTo>
                      <a:pt x="88" y="127"/>
                    </a:moveTo>
                    <a:cubicBezTo>
                      <a:pt x="86" y="131"/>
                      <a:pt x="86" y="131"/>
                      <a:pt x="86" y="131"/>
                    </a:cubicBezTo>
                    <a:cubicBezTo>
                      <a:pt x="78" y="135"/>
                      <a:pt x="78" y="135"/>
                      <a:pt x="78" y="135"/>
                    </a:cubicBezTo>
                    <a:cubicBezTo>
                      <a:pt x="75" y="137"/>
                      <a:pt x="75" y="137"/>
                      <a:pt x="75" y="137"/>
                    </a:cubicBezTo>
                    <a:cubicBezTo>
                      <a:pt x="70" y="139"/>
                      <a:pt x="70" y="139"/>
                      <a:pt x="70" y="139"/>
                    </a:cubicBezTo>
                    <a:cubicBezTo>
                      <a:pt x="70" y="139"/>
                      <a:pt x="67" y="141"/>
                      <a:pt x="67" y="142"/>
                    </a:cubicBezTo>
                    <a:cubicBezTo>
                      <a:pt x="66" y="142"/>
                      <a:pt x="62" y="144"/>
                      <a:pt x="62" y="144"/>
                    </a:cubicBezTo>
                    <a:cubicBezTo>
                      <a:pt x="62" y="145"/>
                      <a:pt x="57" y="147"/>
                      <a:pt x="57" y="147"/>
                    </a:cubicBezTo>
                    <a:cubicBezTo>
                      <a:pt x="53" y="147"/>
                      <a:pt x="53" y="147"/>
                      <a:pt x="53" y="147"/>
                    </a:cubicBezTo>
                    <a:cubicBezTo>
                      <a:pt x="53" y="147"/>
                      <a:pt x="51" y="146"/>
                      <a:pt x="51" y="147"/>
                    </a:cubicBezTo>
                    <a:cubicBezTo>
                      <a:pt x="50" y="148"/>
                      <a:pt x="50" y="150"/>
                      <a:pt x="50" y="150"/>
                    </a:cubicBezTo>
                    <a:cubicBezTo>
                      <a:pt x="51" y="151"/>
                      <a:pt x="51" y="151"/>
                      <a:pt x="51" y="151"/>
                    </a:cubicBezTo>
                    <a:cubicBezTo>
                      <a:pt x="54" y="152"/>
                      <a:pt x="61" y="152"/>
                      <a:pt x="61" y="152"/>
                    </a:cubicBezTo>
                    <a:cubicBezTo>
                      <a:pt x="63" y="153"/>
                      <a:pt x="66" y="152"/>
                      <a:pt x="67" y="152"/>
                    </a:cubicBezTo>
                    <a:cubicBezTo>
                      <a:pt x="68" y="152"/>
                      <a:pt x="76" y="148"/>
                      <a:pt x="77" y="147"/>
                    </a:cubicBezTo>
                    <a:cubicBezTo>
                      <a:pt x="79" y="147"/>
                      <a:pt x="80" y="146"/>
                      <a:pt x="82" y="146"/>
                    </a:cubicBezTo>
                    <a:cubicBezTo>
                      <a:pt x="84" y="146"/>
                      <a:pt x="84" y="147"/>
                      <a:pt x="85" y="147"/>
                    </a:cubicBezTo>
                    <a:cubicBezTo>
                      <a:pt x="85" y="148"/>
                      <a:pt x="85" y="150"/>
                      <a:pt x="85" y="150"/>
                    </a:cubicBezTo>
                    <a:cubicBezTo>
                      <a:pt x="85" y="153"/>
                      <a:pt x="85" y="153"/>
                      <a:pt x="85" y="153"/>
                    </a:cubicBezTo>
                    <a:cubicBezTo>
                      <a:pt x="86" y="154"/>
                      <a:pt x="83" y="168"/>
                      <a:pt x="83" y="168"/>
                    </a:cubicBezTo>
                    <a:cubicBezTo>
                      <a:pt x="83" y="171"/>
                      <a:pt x="81" y="174"/>
                      <a:pt x="84" y="175"/>
                    </a:cubicBezTo>
                    <a:cubicBezTo>
                      <a:pt x="87" y="176"/>
                      <a:pt x="87" y="179"/>
                      <a:pt x="87" y="179"/>
                    </a:cubicBezTo>
                    <a:cubicBezTo>
                      <a:pt x="85" y="182"/>
                      <a:pt x="76" y="180"/>
                      <a:pt x="71" y="177"/>
                    </a:cubicBezTo>
                    <a:cubicBezTo>
                      <a:pt x="65" y="174"/>
                      <a:pt x="39" y="169"/>
                      <a:pt x="38" y="169"/>
                    </a:cubicBezTo>
                    <a:cubicBezTo>
                      <a:pt x="36" y="169"/>
                      <a:pt x="35" y="166"/>
                      <a:pt x="35" y="166"/>
                    </a:cubicBezTo>
                    <a:cubicBezTo>
                      <a:pt x="33" y="162"/>
                      <a:pt x="33" y="162"/>
                      <a:pt x="33" y="162"/>
                    </a:cubicBezTo>
                    <a:cubicBezTo>
                      <a:pt x="30" y="159"/>
                      <a:pt x="30" y="159"/>
                      <a:pt x="30" y="159"/>
                    </a:cubicBezTo>
                    <a:cubicBezTo>
                      <a:pt x="26" y="156"/>
                      <a:pt x="26" y="156"/>
                      <a:pt x="26" y="156"/>
                    </a:cubicBezTo>
                    <a:cubicBezTo>
                      <a:pt x="25" y="156"/>
                      <a:pt x="20" y="149"/>
                      <a:pt x="19" y="149"/>
                    </a:cubicBezTo>
                    <a:cubicBezTo>
                      <a:pt x="19" y="148"/>
                      <a:pt x="18" y="146"/>
                      <a:pt x="18" y="146"/>
                    </a:cubicBezTo>
                    <a:cubicBezTo>
                      <a:pt x="17" y="143"/>
                      <a:pt x="17" y="143"/>
                      <a:pt x="17" y="143"/>
                    </a:cubicBezTo>
                    <a:cubicBezTo>
                      <a:pt x="17" y="139"/>
                      <a:pt x="17" y="139"/>
                      <a:pt x="17" y="139"/>
                    </a:cubicBezTo>
                    <a:cubicBezTo>
                      <a:pt x="17" y="139"/>
                      <a:pt x="18" y="133"/>
                      <a:pt x="19" y="131"/>
                    </a:cubicBezTo>
                    <a:cubicBezTo>
                      <a:pt x="20" y="128"/>
                      <a:pt x="23" y="122"/>
                      <a:pt x="23" y="122"/>
                    </a:cubicBezTo>
                    <a:cubicBezTo>
                      <a:pt x="26" y="114"/>
                      <a:pt x="31" y="114"/>
                      <a:pt x="33" y="112"/>
                    </a:cubicBezTo>
                    <a:cubicBezTo>
                      <a:pt x="35" y="110"/>
                      <a:pt x="37" y="107"/>
                      <a:pt x="37" y="102"/>
                    </a:cubicBezTo>
                    <a:cubicBezTo>
                      <a:pt x="37" y="97"/>
                      <a:pt x="32" y="95"/>
                      <a:pt x="29" y="94"/>
                    </a:cubicBezTo>
                    <a:cubicBezTo>
                      <a:pt x="27" y="93"/>
                      <a:pt x="18" y="92"/>
                      <a:pt x="15" y="95"/>
                    </a:cubicBezTo>
                    <a:cubicBezTo>
                      <a:pt x="12" y="98"/>
                      <a:pt x="14" y="103"/>
                      <a:pt x="14" y="103"/>
                    </a:cubicBezTo>
                    <a:cubicBezTo>
                      <a:pt x="14" y="105"/>
                      <a:pt x="16" y="109"/>
                      <a:pt x="16" y="109"/>
                    </a:cubicBezTo>
                    <a:cubicBezTo>
                      <a:pt x="20" y="110"/>
                      <a:pt x="18" y="114"/>
                      <a:pt x="18" y="114"/>
                    </a:cubicBezTo>
                    <a:cubicBezTo>
                      <a:pt x="18" y="115"/>
                      <a:pt x="16" y="125"/>
                      <a:pt x="13" y="129"/>
                    </a:cubicBezTo>
                    <a:cubicBezTo>
                      <a:pt x="10" y="133"/>
                      <a:pt x="9" y="136"/>
                      <a:pt x="8" y="138"/>
                    </a:cubicBezTo>
                    <a:cubicBezTo>
                      <a:pt x="7" y="140"/>
                      <a:pt x="7" y="146"/>
                      <a:pt x="7" y="146"/>
                    </a:cubicBezTo>
                    <a:cubicBezTo>
                      <a:pt x="6" y="148"/>
                      <a:pt x="8" y="155"/>
                      <a:pt x="9" y="156"/>
                    </a:cubicBezTo>
                    <a:cubicBezTo>
                      <a:pt x="11" y="157"/>
                      <a:pt x="12" y="160"/>
                      <a:pt x="14" y="165"/>
                    </a:cubicBezTo>
                    <a:cubicBezTo>
                      <a:pt x="17" y="169"/>
                      <a:pt x="11" y="170"/>
                      <a:pt x="11" y="170"/>
                    </a:cubicBezTo>
                    <a:cubicBezTo>
                      <a:pt x="8" y="171"/>
                      <a:pt x="8" y="171"/>
                      <a:pt x="8" y="171"/>
                    </a:cubicBezTo>
                    <a:cubicBezTo>
                      <a:pt x="7" y="171"/>
                      <a:pt x="7" y="171"/>
                      <a:pt x="7" y="171"/>
                    </a:cubicBezTo>
                    <a:cubicBezTo>
                      <a:pt x="6" y="172"/>
                      <a:pt x="4" y="172"/>
                      <a:pt x="2" y="175"/>
                    </a:cubicBezTo>
                    <a:cubicBezTo>
                      <a:pt x="0" y="178"/>
                      <a:pt x="1" y="180"/>
                      <a:pt x="3" y="180"/>
                    </a:cubicBezTo>
                    <a:cubicBezTo>
                      <a:pt x="5" y="180"/>
                      <a:pt x="10" y="181"/>
                      <a:pt x="15" y="179"/>
                    </a:cubicBezTo>
                    <a:cubicBezTo>
                      <a:pt x="21" y="177"/>
                      <a:pt x="32" y="176"/>
                      <a:pt x="43" y="178"/>
                    </a:cubicBezTo>
                    <a:cubicBezTo>
                      <a:pt x="55" y="179"/>
                      <a:pt x="62" y="183"/>
                      <a:pt x="62" y="183"/>
                    </a:cubicBezTo>
                    <a:cubicBezTo>
                      <a:pt x="63" y="183"/>
                      <a:pt x="77" y="192"/>
                      <a:pt x="84" y="195"/>
                    </a:cubicBezTo>
                    <a:cubicBezTo>
                      <a:pt x="92" y="199"/>
                      <a:pt x="103" y="204"/>
                      <a:pt x="107" y="205"/>
                    </a:cubicBezTo>
                    <a:cubicBezTo>
                      <a:pt x="111" y="206"/>
                      <a:pt x="119" y="206"/>
                      <a:pt x="121" y="206"/>
                    </a:cubicBezTo>
                    <a:cubicBezTo>
                      <a:pt x="123" y="206"/>
                      <a:pt x="136" y="205"/>
                      <a:pt x="136" y="205"/>
                    </a:cubicBezTo>
                    <a:cubicBezTo>
                      <a:pt x="150" y="204"/>
                      <a:pt x="153" y="201"/>
                      <a:pt x="154" y="195"/>
                    </a:cubicBezTo>
                    <a:cubicBezTo>
                      <a:pt x="156" y="190"/>
                      <a:pt x="151" y="188"/>
                      <a:pt x="151" y="188"/>
                    </a:cubicBezTo>
                    <a:cubicBezTo>
                      <a:pt x="151" y="188"/>
                      <a:pt x="142" y="186"/>
                      <a:pt x="140" y="186"/>
                    </a:cubicBezTo>
                    <a:cubicBezTo>
                      <a:pt x="137" y="186"/>
                      <a:pt x="127" y="185"/>
                      <a:pt x="125" y="185"/>
                    </a:cubicBezTo>
                    <a:cubicBezTo>
                      <a:pt x="124" y="185"/>
                      <a:pt x="106" y="183"/>
                      <a:pt x="106" y="183"/>
                    </a:cubicBezTo>
                    <a:cubicBezTo>
                      <a:pt x="97" y="182"/>
                      <a:pt x="97" y="182"/>
                      <a:pt x="97" y="182"/>
                    </a:cubicBezTo>
                    <a:cubicBezTo>
                      <a:pt x="96" y="181"/>
                      <a:pt x="96" y="181"/>
                      <a:pt x="96" y="181"/>
                    </a:cubicBezTo>
                    <a:cubicBezTo>
                      <a:pt x="96" y="181"/>
                      <a:pt x="95" y="179"/>
                      <a:pt x="97" y="179"/>
                    </a:cubicBezTo>
                    <a:cubicBezTo>
                      <a:pt x="98" y="179"/>
                      <a:pt x="100" y="175"/>
                      <a:pt x="100" y="175"/>
                    </a:cubicBezTo>
                    <a:cubicBezTo>
                      <a:pt x="100" y="175"/>
                      <a:pt x="100" y="164"/>
                      <a:pt x="100" y="163"/>
                    </a:cubicBezTo>
                    <a:cubicBezTo>
                      <a:pt x="100" y="162"/>
                      <a:pt x="99" y="149"/>
                      <a:pt x="100" y="144"/>
                    </a:cubicBezTo>
                    <a:cubicBezTo>
                      <a:pt x="100" y="139"/>
                      <a:pt x="105" y="138"/>
                      <a:pt x="105" y="138"/>
                    </a:cubicBezTo>
                    <a:cubicBezTo>
                      <a:pt x="106" y="137"/>
                      <a:pt x="111" y="139"/>
                      <a:pt x="115" y="134"/>
                    </a:cubicBezTo>
                    <a:cubicBezTo>
                      <a:pt x="118" y="128"/>
                      <a:pt x="114" y="123"/>
                      <a:pt x="114" y="123"/>
                    </a:cubicBezTo>
                    <a:cubicBezTo>
                      <a:pt x="114" y="123"/>
                      <a:pt x="111" y="122"/>
                      <a:pt x="109" y="122"/>
                    </a:cubicBezTo>
                    <a:cubicBezTo>
                      <a:pt x="108" y="122"/>
                      <a:pt x="105" y="122"/>
                      <a:pt x="105" y="122"/>
                    </a:cubicBezTo>
                    <a:cubicBezTo>
                      <a:pt x="105" y="122"/>
                      <a:pt x="104" y="123"/>
                      <a:pt x="102" y="123"/>
                    </a:cubicBezTo>
                    <a:cubicBezTo>
                      <a:pt x="101" y="123"/>
                      <a:pt x="101" y="121"/>
                      <a:pt x="101" y="121"/>
                    </a:cubicBezTo>
                    <a:cubicBezTo>
                      <a:pt x="101" y="120"/>
                      <a:pt x="103" y="107"/>
                      <a:pt x="103" y="107"/>
                    </a:cubicBezTo>
                    <a:cubicBezTo>
                      <a:pt x="104" y="100"/>
                      <a:pt x="104" y="100"/>
                      <a:pt x="104" y="100"/>
                    </a:cubicBezTo>
                    <a:cubicBezTo>
                      <a:pt x="106" y="94"/>
                      <a:pt x="106" y="94"/>
                      <a:pt x="106" y="94"/>
                    </a:cubicBezTo>
                    <a:cubicBezTo>
                      <a:pt x="107" y="91"/>
                      <a:pt x="109" y="90"/>
                      <a:pt x="115" y="85"/>
                    </a:cubicBezTo>
                    <a:cubicBezTo>
                      <a:pt x="121" y="81"/>
                      <a:pt x="118" y="79"/>
                      <a:pt x="118" y="79"/>
                    </a:cubicBezTo>
                    <a:cubicBezTo>
                      <a:pt x="117" y="78"/>
                      <a:pt x="111" y="78"/>
                      <a:pt x="110" y="78"/>
                    </a:cubicBezTo>
                    <a:cubicBezTo>
                      <a:pt x="109" y="78"/>
                      <a:pt x="108" y="74"/>
                      <a:pt x="108" y="71"/>
                    </a:cubicBezTo>
                    <a:cubicBezTo>
                      <a:pt x="108" y="69"/>
                      <a:pt x="105" y="65"/>
                      <a:pt x="101" y="64"/>
                    </a:cubicBezTo>
                    <a:cubicBezTo>
                      <a:pt x="98" y="63"/>
                      <a:pt x="97" y="66"/>
                      <a:pt x="97" y="66"/>
                    </a:cubicBezTo>
                    <a:cubicBezTo>
                      <a:pt x="97" y="66"/>
                      <a:pt x="96" y="69"/>
                      <a:pt x="96" y="71"/>
                    </a:cubicBezTo>
                    <a:cubicBezTo>
                      <a:pt x="96" y="72"/>
                      <a:pt x="95" y="78"/>
                      <a:pt x="95" y="78"/>
                    </a:cubicBezTo>
                    <a:cubicBezTo>
                      <a:pt x="95" y="83"/>
                      <a:pt x="89" y="86"/>
                      <a:pt x="89" y="86"/>
                    </a:cubicBezTo>
                    <a:cubicBezTo>
                      <a:pt x="84" y="89"/>
                      <a:pt x="84" y="89"/>
                      <a:pt x="84" y="89"/>
                    </a:cubicBezTo>
                    <a:cubicBezTo>
                      <a:pt x="78" y="94"/>
                      <a:pt x="77" y="91"/>
                      <a:pt x="77" y="91"/>
                    </a:cubicBezTo>
                    <a:cubicBezTo>
                      <a:pt x="76" y="84"/>
                      <a:pt x="90" y="60"/>
                      <a:pt x="92" y="57"/>
                    </a:cubicBezTo>
                    <a:cubicBezTo>
                      <a:pt x="94" y="54"/>
                      <a:pt x="97" y="46"/>
                      <a:pt x="109" y="43"/>
                    </a:cubicBezTo>
                    <a:cubicBezTo>
                      <a:pt x="121" y="39"/>
                      <a:pt x="121" y="42"/>
                      <a:pt x="127" y="36"/>
                    </a:cubicBezTo>
                    <a:cubicBezTo>
                      <a:pt x="134" y="31"/>
                      <a:pt x="133" y="29"/>
                      <a:pt x="133" y="25"/>
                    </a:cubicBezTo>
                    <a:cubicBezTo>
                      <a:pt x="133" y="22"/>
                      <a:pt x="128" y="21"/>
                      <a:pt x="125" y="18"/>
                    </a:cubicBezTo>
                    <a:cubicBezTo>
                      <a:pt x="123" y="16"/>
                      <a:pt x="113" y="18"/>
                      <a:pt x="113" y="18"/>
                    </a:cubicBezTo>
                    <a:cubicBezTo>
                      <a:pt x="109" y="20"/>
                      <a:pt x="109" y="16"/>
                      <a:pt x="109" y="16"/>
                    </a:cubicBezTo>
                    <a:cubicBezTo>
                      <a:pt x="109" y="16"/>
                      <a:pt x="109" y="13"/>
                      <a:pt x="109" y="12"/>
                    </a:cubicBezTo>
                    <a:cubicBezTo>
                      <a:pt x="109" y="11"/>
                      <a:pt x="108" y="6"/>
                      <a:pt x="108" y="6"/>
                    </a:cubicBezTo>
                    <a:cubicBezTo>
                      <a:pt x="105" y="2"/>
                      <a:pt x="105" y="2"/>
                      <a:pt x="105" y="2"/>
                    </a:cubicBezTo>
                    <a:cubicBezTo>
                      <a:pt x="105" y="2"/>
                      <a:pt x="103" y="0"/>
                      <a:pt x="102" y="0"/>
                    </a:cubicBezTo>
                    <a:cubicBezTo>
                      <a:pt x="101" y="0"/>
                      <a:pt x="98" y="0"/>
                      <a:pt x="98" y="0"/>
                    </a:cubicBezTo>
                    <a:cubicBezTo>
                      <a:pt x="93" y="0"/>
                      <a:pt x="91" y="4"/>
                      <a:pt x="91" y="4"/>
                    </a:cubicBezTo>
                    <a:cubicBezTo>
                      <a:pt x="91" y="5"/>
                      <a:pt x="90" y="14"/>
                      <a:pt x="90" y="14"/>
                    </a:cubicBezTo>
                    <a:cubicBezTo>
                      <a:pt x="89" y="15"/>
                      <a:pt x="89" y="17"/>
                      <a:pt x="89" y="22"/>
                    </a:cubicBezTo>
                    <a:cubicBezTo>
                      <a:pt x="88" y="28"/>
                      <a:pt x="85" y="28"/>
                      <a:pt x="84" y="30"/>
                    </a:cubicBezTo>
                    <a:cubicBezTo>
                      <a:pt x="82" y="31"/>
                      <a:pt x="74" y="34"/>
                      <a:pt x="74" y="34"/>
                    </a:cubicBezTo>
                    <a:cubicBezTo>
                      <a:pt x="73" y="35"/>
                      <a:pt x="64" y="40"/>
                      <a:pt x="64" y="40"/>
                    </a:cubicBezTo>
                    <a:cubicBezTo>
                      <a:pt x="64" y="40"/>
                      <a:pt x="58" y="42"/>
                      <a:pt x="57" y="43"/>
                    </a:cubicBezTo>
                    <a:cubicBezTo>
                      <a:pt x="56" y="45"/>
                      <a:pt x="52" y="47"/>
                      <a:pt x="51" y="50"/>
                    </a:cubicBezTo>
                    <a:cubicBezTo>
                      <a:pt x="50" y="52"/>
                      <a:pt x="52" y="55"/>
                      <a:pt x="52" y="55"/>
                    </a:cubicBezTo>
                    <a:cubicBezTo>
                      <a:pt x="52" y="55"/>
                      <a:pt x="53" y="59"/>
                      <a:pt x="55" y="60"/>
                    </a:cubicBezTo>
                    <a:cubicBezTo>
                      <a:pt x="57" y="62"/>
                      <a:pt x="60" y="63"/>
                      <a:pt x="61" y="63"/>
                    </a:cubicBezTo>
                    <a:cubicBezTo>
                      <a:pt x="61" y="63"/>
                      <a:pt x="66" y="60"/>
                      <a:pt x="67" y="60"/>
                    </a:cubicBezTo>
                    <a:cubicBezTo>
                      <a:pt x="67" y="60"/>
                      <a:pt x="70" y="59"/>
                      <a:pt x="72" y="60"/>
                    </a:cubicBezTo>
                    <a:cubicBezTo>
                      <a:pt x="73" y="62"/>
                      <a:pt x="71" y="64"/>
                      <a:pt x="71" y="64"/>
                    </a:cubicBezTo>
                    <a:cubicBezTo>
                      <a:pt x="70" y="65"/>
                      <a:pt x="70" y="65"/>
                      <a:pt x="70" y="65"/>
                    </a:cubicBezTo>
                    <a:cubicBezTo>
                      <a:pt x="69" y="68"/>
                      <a:pt x="69" y="68"/>
                      <a:pt x="69" y="68"/>
                    </a:cubicBezTo>
                    <a:cubicBezTo>
                      <a:pt x="66" y="73"/>
                      <a:pt x="66" y="73"/>
                      <a:pt x="66" y="73"/>
                    </a:cubicBezTo>
                    <a:cubicBezTo>
                      <a:pt x="62" y="81"/>
                      <a:pt x="62" y="81"/>
                      <a:pt x="62" y="81"/>
                    </a:cubicBezTo>
                    <a:cubicBezTo>
                      <a:pt x="60" y="85"/>
                      <a:pt x="60" y="85"/>
                      <a:pt x="60" y="85"/>
                    </a:cubicBezTo>
                    <a:cubicBezTo>
                      <a:pt x="58" y="92"/>
                      <a:pt x="58" y="92"/>
                      <a:pt x="58" y="92"/>
                    </a:cubicBezTo>
                    <a:cubicBezTo>
                      <a:pt x="58" y="92"/>
                      <a:pt x="55" y="98"/>
                      <a:pt x="55" y="100"/>
                    </a:cubicBezTo>
                    <a:cubicBezTo>
                      <a:pt x="55" y="102"/>
                      <a:pt x="56" y="108"/>
                      <a:pt x="56" y="108"/>
                    </a:cubicBezTo>
                    <a:cubicBezTo>
                      <a:pt x="56" y="108"/>
                      <a:pt x="58" y="109"/>
                      <a:pt x="58" y="110"/>
                    </a:cubicBezTo>
                    <a:cubicBezTo>
                      <a:pt x="59" y="111"/>
                      <a:pt x="65" y="114"/>
                      <a:pt x="68" y="114"/>
                    </a:cubicBezTo>
                    <a:cubicBezTo>
                      <a:pt x="72" y="114"/>
                      <a:pt x="73" y="114"/>
                      <a:pt x="74" y="114"/>
                    </a:cubicBezTo>
                    <a:cubicBezTo>
                      <a:pt x="76" y="114"/>
                      <a:pt x="77" y="112"/>
                      <a:pt x="77" y="112"/>
                    </a:cubicBezTo>
                    <a:cubicBezTo>
                      <a:pt x="77" y="112"/>
                      <a:pt x="83" y="106"/>
                      <a:pt x="87" y="104"/>
                    </a:cubicBezTo>
                    <a:cubicBezTo>
                      <a:pt x="91" y="103"/>
                      <a:pt x="89" y="107"/>
                      <a:pt x="89" y="107"/>
                    </a:cubicBezTo>
                    <a:cubicBezTo>
                      <a:pt x="89" y="107"/>
                      <a:pt x="89" y="110"/>
                      <a:pt x="89" y="111"/>
                    </a:cubicBezTo>
                    <a:cubicBezTo>
                      <a:pt x="89" y="111"/>
                      <a:pt x="88" y="119"/>
                      <a:pt x="88" y="119"/>
                    </a:cubicBezTo>
                    <a:cubicBezTo>
                      <a:pt x="88" y="127"/>
                      <a:pt x="88" y="127"/>
                      <a:pt x="88" y="127"/>
                    </a:cubicBezTo>
                    <a:cubicBezTo>
                      <a:pt x="87" y="128"/>
                      <a:pt x="87" y="128"/>
                      <a:pt x="87" y="128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350">
                  <a:latin typeface="+mn-lt"/>
                  <a:ea typeface="+mn-ea"/>
                </a:endParaRPr>
              </a:p>
            </p:txBody>
          </p:sp>
          <p:sp>
            <p:nvSpPr>
              <p:cNvPr id="17" name="Freeform 671">
                <a:extLst>
                  <a:ext uri="{FF2B5EF4-FFF2-40B4-BE49-F238E27FC236}">
                    <a16:creationId xmlns="" xmlns:a16="http://schemas.microsoft.com/office/drawing/2014/main" id="{9401B205-D9FB-43B4-86DA-B7EDBEFB740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649788" y="847725"/>
                <a:ext cx="128587" cy="295275"/>
              </a:xfrm>
              <a:custGeom>
                <a:avLst/>
                <a:gdLst>
                  <a:gd name="T0" fmla="*/ 62 w 64"/>
                  <a:gd name="T1" fmla="*/ 75 h 146"/>
                  <a:gd name="T2" fmla="*/ 27 w 64"/>
                  <a:gd name="T3" fmla="*/ 129 h 146"/>
                  <a:gd name="T4" fmla="*/ 22 w 64"/>
                  <a:gd name="T5" fmla="*/ 131 h 146"/>
                  <a:gd name="T6" fmla="*/ 23 w 64"/>
                  <a:gd name="T7" fmla="*/ 116 h 146"/>
                  <a:gd name="T8" fmla="*/ 37 w 64"/>
                  <a:gd name="T9" fmla="*/ 88 h 146"/>
                  <a:gd name="T10" fmla="*/ 39 w 64"/>
                  <a:gd name="T11" fmla="*/ 69 h 146"/>
                  <a:gd name="T12" fmla="*/ 36 w 64"/>
                  <a:gd name="T13" fmla="*/ 64 h 146"/>
                  <a:gd name="T14" fmla="*/ 47 w 64"/>
                  <a:gd name="T15" fmla="*/ 27 h 146"/>
                  <a:gd name="T16" fmla="*/ 58 w 64"/>
                  <a:gd name="T17" fmla="*/ 14 h 146"/>
                  <a:gd name="T18" fmla="*/ 56 w 64"/>
                  <a:gd name="T19" fmla="*/ 2 h 146"/>
                  <a:gd name="T20" fmla="*/ 46 w 64"/>
                  <a:gd name="T21" fmla="*/ 3 h 146"/>
                  <a:gd name="T22" fmla="*/ 34 w 64"/>
                  <a:gd name="T23" fmla="*/ 8 h 146"/>
                  <a:gd name="T24" fmla="*/ 22 w 64"/>
                  <a:gd name="T25" fmla="*/ 13 h 146"/>
                  <a:gd name="T26" fmla="*/ 13 w 64"/>
                  <a:gd name="T27" fmla="*/ 19 h 146"/>
                  <a:gd name="T28" fmla="*/ 9 w 64"/>
                  <a:gd name="T29" fmla="*/ 26 h 146"/>
                  <a:gd name="T30" fmla="*/ 11 w 64"/>
                  <a:gd name="T31" fmla="*/ 27 h 146"/>
                  <a:gd name="T32" fmla="*/ 16 w 64"/>
                  <a:gd name="T33" fmla="*/ 31 h 146"/>
                  <a:gd name="T34" fmla="*/ 33 w 64"/>
                  <a:gd name="T35" fmla="*/ 28 h 146"/>
                  <a:gd name="T36" fmla="*/ 36 w 64"/>
                  <a:gd name="T37" fmla="*/ 29 h 146"/>
                  <a:gd name="T38" fmla="*/ 27 w 64"/>
                  <a:gd name="T39" fmla="*/ 61 h 146"/>
                  <a:gd name="T40" fmla="*/ 5 w 64"/>
                  <a:gd name="T41" fmla="*/ 67 h 146"/>
                  <a:gd name="T42" fmla="*/ 1 w 64"/>
                  <a:gd name="T43" fmla="*/ 88 h 146"/>
                  <a:gd name="T44" fmla="*/ 17 w 64"/>
                  <a:gd name="T45" fmla="*/ 94 h 146"/>
                  <a:gd name="T46" fmla="*/ 28 w 64"/>
                  <a:gd name="T47" fmla="*/ 85 h 146"/>
                  <a:gd name="T48" fmla="*/ 10 w 64"/>
                  <a:gd name="T49" fmla="*/ 134 h 146"/>
                  <a:gd name="T50" fmla="*/ 10 w 64"/>
                  <a:gd name="T51" fmla="*/ 138 h 146"/>
                  <a:gd name="T52" fmla="*/ 11 w 64"/>
                  <a:gd name="T53" fmla="*/ 142 h 146"/>
                  <a:gd name="T54" fmla="*/ 16 w 64"/>
                  <a:gd name="T55" fmla="*/ 145 h 146"/>
                  <a:gd name="T56" fmla="*/ 19 w 64"/>
                  <a:gd name="T57" fmla="*/ 146 h 146"/>
                  <a:gd name="T58" fmla="*/ 30 w 64"/>
                  <a:gd name="T59" fmla="*/ 140 h 146"/>
                  <a:gd name="T60" fmla="*/ 38 w 64"/>
                  <a:gd name="T61" fmla="*/ 125 h 146"/>
                  <a:gd name="T62" fmla="*/ 64 w 64"/>
                  <a:gd name="T63" fmla="*/ 76 h 146"/>
                  <a:gd name="T64" fmla="*/ 62 w 64"/>
                  <a:gd name="T65" fmla="*/ 75 h 146"/>
                  <a:gd name="T66" fmla="*/ 22 w 64"/>
                  <a:gd name="T67" fmla="*/ 78 h 146"/>
                  <a:gd name="T68" fmla="*/ 10 w 64"/>
                  <a:gd name="T69" fmla="*/ 84 h 146"/>
                  <a:gd name="T70" fmla="*/ 13 w 64"/>
                  <a:gd name="T71" fmla="*/ 73 h 146"/>
                  <a:gd name="T72" fmla="*/ 25 w 64"/>
                  <a:gd name="T73" fmla="*/ 68 h 146"/>
                  <a:gd name="T74" fmla="*/ 22 w 64"/>
                  <a:gd name="T75" fmla="*/ 78 h 1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64" h="146">
                    <a:moveTo>
                      <a:pt x="62" y="75"/>
                    </a:moveTo>
                    <a:cubicBezTo>
                      <a:pt x="60" y="77"/>
                      <a:pt x="28" y="127"/>
                      <a:pt x="27" y="129"/>
                    </a:cubicBezTo>
                    <a:cubicBezTo>
                      <a:pt x="25" y="131"/>
                      <a:pt x="23" y="132"/>
                      <a:pt x="22" y="131"/>
                    </a:cubicBezTo>
                    <a:cubicBezTo>
                      <a:pt x="19" y="128"/>
                      <a:pt x="22" y="119"/>
                      <a:pt x="23" y="116"/>
                    </a:cubicBezTo>
                    <a:cubicBezTo>
                      <a:pt x="24" y="111"/>
                      <a:pt x="35" y="93"/>
                      <a:pt x="37" y="88"/>
                    </a:cubicBezTo>
                    <a:cubicBezTo>
                      <a:pt x="40" y="80"/>
                      <a:pt x="39" y="72"/>
                      <a:pt x="39" y="69"/>
                    </a:cubicBezTo>
                    <a:cubicBezTo>
                      <a:pt x="38" y="67"/>
                      <a:pt x="36" y="64"/>
                      <a:pt x="36" y="64"/>
                    </a:cubicBezTo>
                    <a:cubicBezTo>
                      <a:pt x="37" y="55"/>
                      <a:pt x="43" y="35"/>
                      <a:pt x="47" y="27"/>
                    </a:cubicBezTo>
                    <a:cubicBezTo>
                      <a:pt x="51" y="19"/>
                      <a:pt x="55" y="19"/>
                      <a:pt x="58" y="14"/>
                    </a:cubicBezTo>
                    <a:cubicBezTo>
                      <a:pt x="61" y="8"/>
                      <a:pt x="59" y="5"/>
                      <a:pt x="56" y="2"/>
                    </a:cubicBezTo>
                    <a:cubicBezTo>
                      <a:pt x="53" y="0"/>
                      <a:pt x="46" y="2"/>
                      <a:pt x="46" y="3"/>
                    </a:cubicBezTo>
                    <a:cubicBezTo>
                      <a:pt x="45" y="4"/>
                      <a:pt x="34" y="8"/>
                      <a:pt x="34" y="8"/>
                    </a:cubicBezTo>
                    <a:cubicBezTo>
                      <a:pt x="33" y="10"/>
                      <a:pt x="23" y="12"/>
                      <a:pt x="22" y="13"/>
                    </a:cubicBezTo>
                    <a:cubicBezTo>
                      <a:pt x="21" y="14"/>
                      <a:pt x="16" y="16"/>
                      <a:pt x="13" y="19"/>
                    </a:cubicBezTo>
                    <a:cubicBezTo>
                      <a:pt x="10" y="22"/>
                      <a:pt x="9" y="26"/>
                      <a:pt x="9" y="26"/>
                    </a:cubicBezTo>
                    <a:cubicBezTo>
                      <a:pt x="11" y="27"/>
                      <a:pt x="11" y="27"/>
                      <a:pt x="11" y="27"/>
                    </a:cubicBezTo>
                    <a:cubicBezTo>
                      <a:pt x="11" y="29"/>
                      <a:pt x="16" y="31"/>
                      <a:pt x="16" y="31"/>
                    </a:cubicBezTo>
                    <a:cubicBezTo>
                      <a:pt x="23" y="34"/>
                      <a:pt x="31" y="31"/>
                      <a:pt x="33" y="28"/>
                    </a:cubicBezTo>
                    <a:cubicBezTo>
                      <a:pt x="35" y="26"/>
                      <a:pt x="36" y="29"/>
                      <a:pt x="36" y="29"/>
                    </a:cubicBezTo>
                    <a:cubicBezTo>
                      <a:pt x="36" y="29"/>
                      <a:pt x="31" y="63"/>
                      <a:pt x="27" y="61"/>
                    </a:cubicBezTo>
                    <a:cubicBezTo>
                      <a:pt x="23" y="60"/>
                      <a:pt x="10" y="60"/>
                      <a:pt x="5" y="67"/>
                    </a:cubicBezTo>
                    <a:cubicBezTo>
                      <a:pt x="1" y="74"/>
                      <a:pt x="0" y="83"/>
                      <a:pt x="1" y="88"/>
                    </a:cubicBezTo>
                    <a:cubicBezTo>
                      <a:pt x="3" y="92"/>
                      <a:pt x="11" y="97"/>
                      <a:pt x="17" y="94"/>
                    </a:cubicBezTo>
                    <a:cubicBezTo>
                      <a:pt x="23" y="92"/>
                      <a:pt x="28" y="85"/>
                      <a:pt x="28" y="85"/>
                    </a:cubicBezTo>
                    <a:cubicBezTo>
                      <a:pt x="10" y="134"/>
                      <a:pt x="10" y="134"/>
                      <a:pt x="10" y="134"/>
                    </a:cubicBezTo>
                    <a:cubicBezTo>
                      <a:pt x="10" y="134"/>
                      <a:pt x="9" y="136"/>
                      <a:pt x="10" y="138"/>
                    </a:cubicBezTo>
                    <a:cubicBezTo>
                      <a:pt x="10" y="139"/>
                      <a:pt x="11" y="141"/>
                      <a:pt x="11" y="142"/>
                    </a:cubicBezTo>
                    <a:cubicBezTo>
                      <a:pt x="12" y="143"/>
                      <a:pt x="14" y="144"/>
                      <a:pt x="16" y="145"/>
                    </a:cubicBezTo>
                    <a:cubicBezTo>
                      <a:pt x="17" y="146"/>
                      <a:pt x="19" y="146"/>
                      <a:pt x="19" y="146"/>
                    </a:cubicBezTo>
                    <a:cubicBezTo>
                      <a:pt x="23" y="146"/>
                      <a:pt x="27" y="144"/>
                      <a:pt x="30" y="140"/>
                    </a:cubicBezTo>
                    <a:cubicBezTo>
                      <a:pt x="33" y="136"/>
                      <a:pt x="35" y="130"/>
                      <a:pt x="38" y="125"/>
                    </a:cubicBezTo>
                    <a:cubicBezTo>
                      <a:pt x="43" y="115"/>
                      <a:pt x="64" y="76"/>
                      <a:pt x="64" y="76"/>
                    </a:cubicBezTo>
                    <a:cubicBezTo>
                      <a:pt x="64" y="72"/>
                      <a:pt x="62" y="75"/>
                      <a:pt x="62" y="75"/>
                    </a:cubicBezTo>
                    <a:close/>
                    <a:moveTo>
                      <a:pt x="22" y="78"/>
                    </a:moveTo>
                    <a:cubicBezTo>
                      <a:pt x="17" y="83"/>
                      <a:pt x="14" y="89"/>
                      <a:pt x="10" y="84"/>
                    </a:cubicBezTo>
                    <a:cubicBezTo>
                      <a:pt x="10" y="84"/>
                      <a:pt x="8" y="78"/>
                      <a:pt x="13" y="73"/>
                    </a:cubicBezTo>
                    <a:cubicBezTo>
                      <a:pt x="18" y="69"/>
                      <a:pt x="22" y="67"/>
                      <a:pt x="25" y="68"/>
                    </a:cubicBezTo>
                    <a:cubicBezTo>
                      <a:pt x="27" y="69"/>
                      <a:pt x="27" y="73"/>
                      <a:pt x="22" y="7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350">
                  <a:latin typeface="+mn-lt"/>
                  <a:ea typeface="+mn-ea"/>
                </a:endParaRPr>
              </a:p>
            </p:txBody>
          </p:sp>
          <p:sp>
            <p:nvSpPr>
              <p:cNvPr id="18" name="Freeform 672">
                <a:extLst>
                  <a:ext uri="{FF2B5EF4-FFF2-40B4-BE49-F238E27FC236}">
                    <a16:creationId xmlns="" xmlns:a16="http://schemas.microsoft.com/office/drawing/2014/main" id="{5DAA0BC0-7125-4B82-BE4A-A7F2E1D2EE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67263" y="779463"/>
                <a:ext cx="179387" cy="357187"/>
              </a:xfrm>
              <a:custGeom>
                <a:avLst/>
                <a:gdLst>
                  <a:gd name="T0" fmla="*/ 23 w 89"/>
                  <a:gd name="T1" fmla="*/ 130 h 177"/>
                  <a:gd name="T2" fmla="*/ 21 w 89"/>
                  <a:gd name="T3" fmla="*/ 137 h 177"/>
                  <a:gd name="T4" fmla="*/ 28 w 89"/>
                  <a:gd name="T5" fmla="*/ 143 h 177"/>
                  <a:gd name="T6" fmla="*/ 27 w 89"/>
                  <a:gd name="T7" fmla="*/ 158 h 177"/>
                  <a:gd name="T8" fmla="*/ 10 w 89"/>
                  <a:gd name="T9" fmla="*/ 163 h 177"/>
                  <a:gd name="T10" fmla="*/ 1 w 89"/>
                  <a:gd name="T11" fmla="*/ 166 h 177"/>
                  <a:gd name="T12" fmla="*/ 6 w 89"/>
                  <a:gd name="T13" fmla="*/ 174 h 177"/>
                  <a:gd name="T14" fmla="*/ 19 w 89"/>
                  <a:gd name="T15" fmla="*/ 176 h 177"/>
                  <a:gd name="T16" fmla="*/ 64 w 89"/>
                  <a:gd name="T17" fmla="*/ 173 h 177"/>
                  <a:gd name="T18" fmla="*/ 86 w 89"/>
                  <a:gd name="T19" fmla="*/ 167 h 177"/>
                  <a:gd name="T20" fmla="*/ 81 w 89"/>
                  <a:gd name="T21" fmla="*/ 155 h 177"/>
                  <a:gd name="T22" fmla="*/ 41 w 89"/>
                  <a:gd name="T23" fmla="*/ 147 h 177"/>
                  <a:gd name="T24" fmla="*/ 61 w 89"/>
                  <a:gd name="T25" fmla="*/ 129 h 177"/>
                  <a:gd name="T26" fmla="*/ 66 w 89"/>
                  <a:gd name="T27" fmla="*/ 116 h 177"/>
                  <a:gd name="T28" fmla="*/ 54 w 89"/>
                  <a:gd name="T29" fmla="*/ 117 h 177"/>
                  <a:gd name="T30" fmla="*/ 46 w 89"/>
                  <a:gd name="T31" fmla="*/ 117 h 177"/>
                  <a:gd name="T32" fmla="*/ 47 w 89"/>
                  <a:gd name="T33" fmla="*/ 97 h 177"/>
                  <a:gd name="T34" fmla="*/ 86 w 89"/>
                  <a:gd name="T35" fmla="*/ 27 h 177"/>
                  <a:gd name="T36" fmla="*/ 42 w 89"/>
                  <a:gd name="T37" fmla="*/ 17 h 177"/>
                  <a:gd name="T38" fmla="*/ 21 w 89"/>
                  <a:gd name="T39" fmla="*/ 42 h 177"/>
                  <a:gd name="T40" fmla="*/ 30 w 89"/>
                  <a:gd name="T41" fmla="*/ 41 h 177"/>
                  <a:gd name="T42" fmla="*/ 43 w 89"/>
                  <a:gd name="T43" fmla="*/ 31 h 177"/>
                  <a:gd name="T44" fmla="*/ 68 w 89"/>
                  <a:gd name="T45" fmla="*/ 21 h 177"/>
                  <a:gd name="T46" fmla="*/ 79 w 89"/>
                  <a:gd name="T47" fmla="*/ 26 h 177"/>
                  <a:gd name="T48" fmla="*/ 74 w 89"/>
                  <a:gd name="T49" fmla="*/ 51 h 177"/>
                  <a:gd name="T50" fmla="*/ 53 w 89"/>
                  <a:gd name="T51" fmla="*/ 74 h 177"/>
                  <a:gd name="T52" fmla="*/ 55 w 89"/>
                  <a:gd name="T53" fmla="*/ 69 h 177"/>
                  <a:gd name="T54" fmla="*/ 63 w 89"/>
                  <a:gd name="T55" fmla="*/ 57 h 177"/>
                  <a:gd name="T56" fmla="*/ 68 w 89"/>
                  <a:gd name="T57" fmla="*/ 51 h 177"/>
                  <a:gd name="T58" fmla="*/ 65 w 89"/>
                  <a:gd name="T59" fmla="*/ 44 h 177"/>
                  <a:gd name="T60" fmla="*/ 60 w 89"/>
                  <a:gd name="T61" fmla="*/ 41 h 177"/>
                  <a:gd name="T62" fmla="*/ 54 w 89"/>
                  <a:gd name="T63" fmla="*/ 37 h 177"/>
                  <a:gd name="T64" fmla="*/ 46 w 89"/>
                  <a:gd name="T65" fmla="*/ 41 h 177"/>
                  <a:gd name="T66" fmla="*/ 32 w 89"/>
                  <a:gd name="T67" fmla="*/ 58 h 177"/>
                  <a:gd name="T68" fmla="*/ 39 w 89"/>
                  <a:gd name="T69" fmla="*/ 69 h 177"/>
                  <a:gd name="T70" fmla="*/ 42 w 89"/>
                  <a:gd name="T71" fmla="*/ 77 h 177"/>
                  <a:gd name="T72" fmla="*/ 38 w 89"/>
                  <a:gd name="T73" fmla="*/ 82 h 177"/>
                  <a:gd name="T74" fmla="*/ 33 w 89"/>
                  <a:gd name="T75" fmla="*/ 86 h 177"/>
                  <a:gd name="T76" fmla="*/ 28 w 89"/>
                  <a:gd name="T77" fmla="*/ 88 h 177"/>
                  <a:gd name="T78" fmla="*/ 24 w 89"/>
                  <a:gd name="T79" fmla="*/ 89 h 177"/>
                  <a:gd name="T80" fmla="*/ 24 w 89"/>
                  <a:gd name="T81" fmla="*/ 83 h 177"/>
                  <a:gd name="T82" fmla="*/ 25 w 89"/>
                  <a:gd name="T83" fmla="*/ 72 h 177"/>
                  <a:gd name="T84" fmla="*/ 24 w 89"/>
                  <a:gd name="T85" fmla="*/ 62 h 177"/>
                  <a:gd name="T86" fmla="*/ 7 w 89"/>
                  <a:gd name="T87" fmla="*/ 69 h 177"/>
                  <a:gd name="T88" fmla="*/ 6 w 89"/>
                  <a:gd name="T89" fmla="*/ 96 h 177"/>
                  <a:gd name="T90" fmla="*/ 15 w 89"/>
                  <a:gd name="T91" fmla="*/ 103 h 177"/>
                  <a:gd name="T92" fmla="*/ 23 w 89"/>
                  <a:gd name="T93" fmla="*/ 98 h 177"/>
                  <a:gd name="T94" fmla="*/ 32 w 89"/>
                  <a:gd name="T95" fmla="*/ 103 h 177"/>
                  <a:gd name="T96" fmla="*/ 38 w 89"/>
                  <a:gd name="T97" fmla="*/ 103 h 177"/>
                  <a:gd name="T98" fmla="*/ 36 w 89"/>
                  <a:gd name="T99" fmla="*/ 120 h 177"/>
                  <a:gd name="T100" fmla="*/ 29 w 89"/>
                  <a:gd name="T101" fmla="*/ 128 h 1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89" h="177">
                    <a:moveTo>
                      <a:pt x="29" y="128"/>
                    </a:moveTo>
                    <a:cubicBezTo>
                      <a:pt x="29" y="128"/>
                      <a:pt x="26" y="130"/>
                      <a:pt x="23" y="130"/>
                    </a:cubicBezTo>
                    <a:cubicBezTo>
                      <a:pt x="19" y="130"/>
                      <a:pt x="20" y="132"/>
                      <a:pt x="19" y="132"/>
                    </a:cubicBezTo>
                    <a:cubicBezTo>
                      <a:pt x="21" y="137"/>
                      <a:pt x="21" y="137"/>
                      <a:pt x="21" y="137"/>
                    </a:cubicBezTo>
                    <a:cubicBezTo>
                      <a:pt x="21" y="138"/>
                      <a:pt x="25" y="140"/>
                      <a:pt x="26" y="140"/>
                    </a:cubicBezTo>
                    <a:cubicBezTo>
                      <a:pt x="27" y="140"/>
                      <a:pt x="28" y="143"/>
                      <a:pt x="28" y="143"/>
                    </a:cubicBezTo>
                    <a:cubicBezTo>
                      <a:pt x="29" y="146"/>
                      <a:pt x="28" y="152"/>
                      <a:pt x="28" y="153"/>
                    </a:cubicBezTo>
                    <a:cubicBezTo>
                      <a:pt x="28" y="155"/>
                      <a:pt x="27" y="158"/>
                      <a:pt x="27" y="158"/>
                    </a:cubicBezTo>
                    <a:cubicBezTo>
                      <a:pt x="27" y="158"/>
                      <a:pt x="20" y="160"/>
                      <a:pt x="20" y="160"/>
                    </a:cubicBezTo>
                    <a:cubicBezTo>
                      <a:pt x="19" y="160"/>
                      <a:pt x="10" y="163"/>
                      <a:pt x="10" y="163"/>
                    </a:cubicBezTo>
                    <a:cubicBezTo>
                      <a:pt x="4" y="165"/>
                      <a:pt x="4" y="165"/>
                      <a:pt x="4" y="165"/>
                    </a:cubicBezTo>
                    <a:cubicBezTo>
                      <a:pt x="3" y="165"/>
                      <a:pt x="2" y="165"/>
                      <a:pt x="1" y="166"/>
                    </a:cubicBezTo>
                    <a:cubicBezTo>
                      <a:pt x="0" y="168"/>
                      <a:pt x="2" y="170"/>
                      <a:pt x="2" y="170"/>
                    </a:cubicBezTo>
                    <a:cubicBezTo>
                      <a:pt x="2" y="170"/>
                      <a:pt x="5" y="173"/>
                      <a:pt x="6" y="174"/>
                    </a:cubicBezTo>
                    <a:cubicBezTo>
                      <a:pt x="7" y="175"/>
                      <a:pt x="11" y="177"/>
                      <a:pt x="12" y="177"/>
                    </a:cubicBezTo>
                    <a:cubicBezTo>
                      <a:pt x="13" y="177"/>
                      <a:pt x="17" y="177"/>
                      <a:pt x="19" y="176"/>
                    </a:cubicBezTo>
                    <a:cubicBezTo>
                      <a:pt x="20" y="176"/>
                      <a:pt x="31" y="174"/>
                      <a:pt x="40" y="172"/>
                    </a:cubicBezTo>
                    <a:cubicBezTo>
                      <a:pt x="50" y="170"/>
                      <a:pt x="63" y="171"/>
                      <a:pt x="64" y="173"/>
                    </a:cubicBezTo>
                    <a:cubicBezTo>
                      <a:pt x="66" y="174"/>
                      <a:pt x="67" y="177"/>
                      <a:pt x="73" y="176"/>
                    </a:cubicBezTo>
                    <a:cubicBezTo>
                      <a:pt x="79" y="175"/>
                      <a:pt x="83" y="170"/>
                      <a:pt x="86" y="167"/>
                    </a:cubicBezTo>
                    <a:cubicBezTo>
                      <a:pt x="89" y="164"/>
                      <a:pt x="88" y="162"/>
                      <a:pt x="88" y="162"/>
                    </a:cubicBezTo>
                    <a:cubicBezTo>
                      <a:pt x="88" y="162"/>
                      <a:pt x="88" y="157"/>
                      <a:pt x="81" y="155"/>
                    </a:cubicBezTo>
                    <a:cubicBezTo>
                      <a:pt x="74" y="153"/>
                      <a:pt x="47" y="153"/>
                      <a:pt x="44" y="154"/>
                    </a:cubicBezTo>
                    <a:cubicBezTo>
                      <a:pt x="41" y="155"/>
                      <a:pt x="41" y="147"/>
                      <a:pt x="41" y="147"/>
                    </a:cubicBezTo>
                    <a:cubicBezTo>
                      <a:pt x="39" y="142"/>
                      <a:pt x="43" y="137"/>
                      <a:pt x="43" y="137"/>
                    </a:cubicBezTo>
                    <a:cubicBezTo>
                      <a:pt x="49" y="128"/>
                      <a:pt x="56" y="131"/>
                      <a:pt x="61" y="129"/>
                    </a:cubicBezTo>
                    <a:cubicBezTo>
                      <a:pt x="66" y="128"/>
                      <a:pt x="68" y="128"/>
                      <a:pt x="70" y="124"/>
                    </a:cubicBezTo>
                    <a:cubicBezTo>
                      <a:pt x="71" y="120"/>
                      <a:pt x="69" y="117"/>
                      <a:pt x="66" y="116"/>
                    </a:cubicBezTo>
                    <a:cubicBezTo>
                      <a:pt x="63" y="115"/>
                      <a:pt x="56" y="116"/>
                      <a:pt x="56" y="116"/>
                    </a:cubicBezTo>
                    <a:cubicBezTo>
                      <a:pt x="54" y="117"/>
                      <a:pt x="54" y="117"/>
                      <a:pt x="54" y="117"/>
                    </a:cubicBezTo>
                    <a:cubicBezTo>
                      <a:pt x="49" y="118"/>
                      <a:pt x="49" y="118"/>
                      <a:pt x="49" y="118"/>
                    </a:cubicBezTo>
                    <a:cubicBezTo>
                      <a:pt x="46" y="117"/>
                      <a:pt x="46" y="117"/>
                      <a:pt x="46" y="117"/>
                    </a:cubicBezTo>
                    <a:cubicBezTo>
                      <a:pt x="47" y="105"/>
                      <a:pt x="47" y="105"/>
                      <a:pt x="47" y="105"/>
                    </a:cubicBezTo>
                    <a:cubicBezTo>
                      <a:pt x="47" y="102"/>
                      <a:pt x="47" y="97"/>
                      <a:pt x="47" y="97"/>
                    </a:cubicBezTo>
                    <a:cubicBezTo>
                      <a:pt x="56" y="88"/>
                      <a:pt x="76" y="66"/>
                      <a:pt x="81" y="54"/>
                    </a:cubicBezTo>
                    <a:cubicBezTo>
                      <a:pt x="86" y="42"/>
                      <a:pt x="86" y="35"/>
                      <a:pt x="86" y="27"/>
                    </a:cubicBezTo>
                    <a:cubicBezTo>
                      <a:pt x="86" y="19"/>
                      <a:pt x="81" y="14"/>
                      <a:pt x="81" y="14"/>
                    </a:cubicBezTo>
                    <a:cubicBezTo>
                      <a:pt x="67" y="0"/>
                      <a:pt x="47" y="14"/>
                      <a:pt x="42" y="17"/>
                    </a:cubicBezTo>
                    <a:cubicBezTo>
                      <a:pt x="37" y="20"/>
                      <a:pt x="31" y="24"/>
                      <a:pt x="25" y="30"/>
                    </a:cubicBezTo>
                    <a:cubicBezTo>
                      <a:pt x="19" y="36"/>
                      <a:pt x="21" y="42"/>
                      <a:pt x="21" y="42"/>
                    </a:cubicBezTo>
                    <a:cubicBezTo>
                      <a:pt x="21" y="44"/>
                      <a:pt x="26" y="43"/>
                      <a:pt x="26" y="43"/>
                    </a:cubicBezTo>
                    <a:cubicBezTo>
                      <a:pt x="26" y="43"/>
                      <a:pt x="30" y="41"/>
                      <a:pt x="30" y="41"/>
                    </a:cubicBezTo>
                    <a:cubicBezTo>
                      <a:pt x="31" y="41"/>
                      <a:pt x="35" y="40"/>
                      <a:pt x="35" y="39"/>
                    </a:cubicBezTo>
                    <a:cubicBezTo>
                      <a:pt x="35" y="38"/>
                      <a:pt x="40" y="35"/>
                      <a:pt x="43" y="31"/>
                    </a:cubicBezTo>
                    <a:cubicBezTo>
                      <a:pt x="47" y="28"/>
                      <a:pt x="56" y="24"/>
                      <a:pt x="59" y="23"/>
                    </a:cubicBezTo>
                    <a:cubicBezTo>
                      <a:pt x="61" y="21"/>
                      <a:pt x="67" y="21"/>
                      <a:pt x="68" y="21"/>
                    </a:cubicBezTo>
                    <a:cubicBezTo>
                      <a:pt x="69" y="21"/>
                      <a:pt x="73" y="21"/>
                      <a:pt x="75" y="21"/>
                    </a:cubicBezTo>
                    <a:cubicBezTo>
                      <a:pt x="76" y="21"/>
                      <a:pt x="79" y="26"/>
                      <a:pt x="79" y="26"/>
                    </a:cubicBezTo>
                    <a:cubicBezTo>
                      <a:pt x="80" y="33"/>
                      <a:pt x="78" y="39"/>
                      <a:pt x="78" y="39"/>
                    </a:cubicBezTo>
                    <a:cubicBezTo>
                      <a:pt x="78" y="39"/>
                      <a:pt x="79" y="40"/>
                      <a:pt x="74" y="51"/>
                    </a:cubicBezTo>
                    <a:cubicBezTo>
                      <a:pt x="69" y="63"/>
                      <a:pt x="59" y="73"/>
                      <a:pt x="57" y="74"/>
                    </a:cubicBezTo>
                    <a:cubicBezTo>
                      <a:pt x="55" y="76"/>
                      <a:pt x="54" y="74"/>
                      <a:pt x="53" y="74"/>
                    </a:cubicBezTo>
                    <a:cubicBezTo>
                      <a:pt x="52" y="74"/>
                      <a:pt x="53" y="70"/>
                      <a:pt x="53" y="70"/>
                    </a:cubicBezTo>
                    <a:cubicBezTo>
                      <a:pt x="55" y="69"/>
                      <a:pt x="55" y="69"/>
                      <a:pt x="55" y="69"/>
                    </a:cubicBezTo>
                    <a:cubicBezTo>
                      <a:pt x="55" y="67"/>
                      <a:pt x="58" y="65"/>
                      <a:pt x="58" y="63"/>
                    </a:cubicBezTo>
                    <a:cubicBezTo>
                      <a:pt x="58" y="61"/>
                      <a:pt x="62" y="57"/>
                      <a:pt x="63" y="57"/>
                    </a:cubicBezTo>
                    <a:cubicBezTo>
                      <a:pt x="65" y="57"/>
                      <a:pt x="66" y="54"/>
                      <a:pt x="66" y="54"/>
                    </a:cubicBezTo>
                    <a:cubicBezTo>
                      <a:pt x="68" y="51"/>
                      <a:pt x="68" y="51"/>
                      <a:pt x="68" y="51"/>
                    </a:cubicBezTo>
                    <a:cubicBezTo>
                      <a:pt x="66" y="48"/>
                      <a:pt x="66" y="48"/>
                      <a:pt x="66" y="48"/>
                    </a:cubicBezTo>
                    <a:cubicBezTo>
                      <a:pt x="65" y="44"/>
                      <a:pt x="65" y="44"/>
                      <a:pt x="65" y="44"/>
                    </a:cubicBezTo>
                    <a:cubicBezTo>
                      <a:pt x="62" y="43"/>
                      <a:pt x="62" y="43"/>
                      <a:pt x="62" y="43"/>
                    </a:cubicBezTo>
                    <a:cubicBezTo>
                      <a:pt x="60" y="41"/>
                      <a:pt x="60" y="41"/>
                      <a:pt x="60" y="41"/>
                    </a:cubicBezTo>
                    <a:cubicBezTo>
                      <a:pt x="57" y="40"/>
                      <a:pt x="57" y="40"/>
                      <a:pt x="57" y="40"/>
                    </a:cubicBezTo>
                    <a:cubicBezTo>
                      <a:pt x="54" y="37"/>
                      <a:pt x="54" y="37"/>
                      <a:pt x="54" y="37"/>
                    </a:cubicBezTo>
                    <a:cubicBezTo>
                      <a:pt x="46" y="31"/>
                      <a:pt x="46" y="35"/>
                      <a:pt x="46" y="35"/>
                    </a:cubicBezTo>
                    <a:cubicBezTo>
                      <a:pt x="46" y="35"/>
                      <a:pt x="46" y="40"/>
                      <a:pt x="46" y="41"/>
                    </a:cubicBezTo>
                    <a:cubicBezTo>
                      <a:pt x="47" y="43"/>
                      <a:pt x="45" y="46"/>
                      <a:pt x="45" y="46"/>
                    </a:cubicBezTo>
                    <a:cubicBezTo>
                      <a:pt x="43" y="47"/>
                      <a:pt x="33" y="56"/>
                      <a:pt x="32" y="58"/>
                    </a:cubicBezTo>
                    <a:cubicBezTo>
                      <a:pt x="32" y="60"/>
                      <a:pt x="30" y="63"/>
                      <a:pt x="32" y="65"/>
                    </a:cubicBezTo>
                    <a:cubicBezTo>
                      <a:pt x="34" y="67"/>
                      <a:pt x="39" y="69"/>
                      <a:pt x="39" y="69"/>
                    </a:cubicBezTo>
                    <a:cubicBezTo>
                      <a:pt x="39" y="69"/>
                      <a:pt x="42" y="72"/>
                      <a:pt x="42" y="73"/>
                    </a:cubicBezTo>
                    <a:cubicBezTo>
                      <a:pt x="43" y="73"/>
                      <a:pt x="42" y="77"/>
                      <a:pt x="42" y="77"/>
                    </a:cubicBezTo>
                    <a:cubicBezTo>
                      <a:pt x="41" y="79"/>
                      <a:pt x="41" y="79"/>
                      <a:pt x="41" y="79"/>
                    </a:cubicBezTo>
                    <a:cubicBezTo>
                      <a:pt x="38" y="82"/>
                      <a:pt x="38" y="82"/>
                      <a:pt x="38" y="82"/>
                    </a:cubicBezTo>
                    <a:cubicBezTo>
                      <a:pt x="36" y="84"/>
                      <a:pt x="36" y="84"/>
                      <a:pt x="36" y="84"/>
                    </a:cubicBezTo>
                    <a:cubicBezTo>
                      <a:pt x="33" y="86"/>
                      <a:pt x="33" y="86"/>
                      <a:pt x="33" y="86"/>
                    </a:cubicBezTo>
                    <a:cubicBezTo>
                      <a:pt x="30" y="86"/>
                      <a:pt x="30" y="86"/>
                      <a:pt x="30" y="86"/>
                    </a:cubicBezTo>
                    <a:cubicBezTo>
                      <a:pt x="28" y="88"/>
                      <a:pt x="28" y="88"/>
                      <a:pt x="28" y="88"/>
                    </a:cubicBezTo>
                    <a:cubicBezTo>
                      <a:pt x="26" y="90"/>
                      <a:pt x="26" y="90"/>
                      <a:pt x="26" y="90"/>
                    </a:cubicBezTo>
                    <a:cubicBezTo>
                      <a:pt x="24" y="89"/>
                      <a:pt x="24" y="89"/>
                      <a:pt x="24" y="89"/>
                    </a:cubicBezTo>
                    <a:cubicBezTo>
                      <a:pt x="24" y="87"/>
                      <a:pt x="24" y="87"/>
                      <a:pt x="24" y="87"/>
                    </a:cubicBezTo>
                    <a:cubicBezTo>
                      <a:pt x="24" y="83"/>
                      <a:pt x="24" y="83"/>
                      <a:pt x="24" y="83"/>
                    </a:cubicBezTo>
                    <a:cubicBezTo>
                      <a:pt x="24" y="83"/>
                      <a:pt x="25" y="80"/>
                      <a:pt x="25" y="79"/>
                    </a:cubicBezTo>
                    <a:cubicBezTo>
                      <a:pt x="25" y="77"/>
                      <a:pt x="25" y="72"/>
                      <a:pt x="25" y="72"/>
                    </a:cubicBezTo>
                    <a:cubicBezTo>
                      <a:pt x="24" y="67"/>
                      <a:pt x="24" y="67"/>
                      <a:pt x="24" y="67"/>
                    </a:cubicBezTo>
                    <a:cubicBezTo>
                      <a:pt x="24" y="62"/>
                      <a:pt x="24" y="62"/>
                      <a:pt x="24" y="62"/>
                    </a:cubicBezTo>
                    <a:cubicBezTo>
                      <a:pt x="24" y="58"/>
                      <a:pt x="19" y="56"/>
                      <a:pt x="16" y="56"/>
                    </a:cubicBezTo>
                    <a:cubicBezTo>
                      <a:pt x="14" y="57"/>
                      <a:pt x="10" y="60"/>
                      <a:pt x="7" y="69"/>
                    </a:cubicBezTo>
                    <a:cubicBezTo>
                      <a:pt x="4" y="78"/>
                      <a:pt x="4" y="89"/>
                      <a:pt x="4" y="92"/>
                    </a:cubicBezTo>
                    <a:cubicBezTo>
                      <a:pt x="4" y="95"/>
                      <a:pt x="4" y="96"/>
                      <a:pt x="6" y="96"/>
                    </a:cubicBezTo>
                    <a:cubicBezTo>
                      <a:pt x="7" y="96"/>
                      <a:pt x="9" y="98"/>
                      <a:pt x="9" y="98"/>
                    </a:cubicBezTo>
                    <a:cubicBezTo>
                      <a:pt x="9" y="100"/>
                      <a:pt x="13" y="103"/>
                      <a:pt x="15" y="103"/>
                    </a:cubicBezTo>
                    <a:cubicBezTo>
                      <a:pt x="17" y="104"/>
                      <a:pt x="19" y="102"/>
                      <a:pt x="20" y="101"/>
                    </a:cubicBezTo>
                    <a:cubicBezTo>
                      <a:pt x="21" y="100"/>
                      <a:pt x="21" y="99"/>
                      <a:pt x="23" y="98"/>
                    </a:cubicBezTo>
                    <a:cubicBezTo>
                      <a:pt x="24" y="97"/>
                      <a:pt x="25" y="99"/>
                      <a:pt x="25" y="99"/>
                    </a:cubicBezTo>
                    <a:cubicBezTo>
                      <a:pt x="26" y="103"/>
                      <a:pt x="31" y="103"/>
                      <a:pt x="32" y="103"/>
                    </a:cubicBezTo>
                    <a:cubicBezTo>
                      <a:pt x="33" y="103"/>
                      <a:pt x="36" y="98"/>
                      <a:pt x="37" y="98"/>
                    </a:cubicBezTo>
                    <a:cubicBezTo>
                      <a:pt x="38" y="98"/>
                      <a:pt x="38" y="102"/>
                      <a:pt x="38" y="103"/>
                    </a:cubicBezTo>
                    <a:cubicBezTo>
                      <a:pt x="38" y="105"/>
                      <a:pt x="37" y="108"/>
                      <a:pt x="37" y="108"/>
                    </a:cubicBezTo>
                    <a:cubicBezTo>
                      <a:pt x="37" y="111"/>
                      <a:pt x="36" y="120"/>
                      <a:pt x="36" y="120"/>
                    </a:cubicBezTo>
                    <a:cubicBezTo>
                      <a:pt x="36" y="122"/>
                      <a:pt x="31" y="126"/>
                      <a:pt x="31" y="126"/>
                    </a:cubicBezTo>
                    <a:lnTo>
                      <a:pt x="29" y="12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350">
                  <a:latin typeface="+mn-lt"/>
                  <a:ea typeface="+mn-ea"/>
                </a:endParaRPr>
              </a:p>
            </p:txBody>
          </p:sp>
          <p:sp>
            <p:nvSpPr>
              <p:cNvPr id="19" name="Freeform 673">
                <a:extLst>
                  <a:ext uri="{FF2B5EF4-FFF2-40B4-BE49-F238E27FC236}">
                    <a16:creationId xmlns="" xmlns:a16="http://schemas.microsoft.com/office/drawing/2014/main" id="{D4E61A4D-97C7-4363-AD62-D7CCCB5A80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43488" y="914400"/>
                <a:ext cx="261937" cy="192087"/>
              </a:xfrm>
              <a:custGeom>
                <a:avLst/>
                <a:gdLst>
                  <a:gd name="T0" fmla="*/ 39 w 130"/>
                  <a:gd name="T1" fmla="*/ 26 h 95"/>
                  <a:gd name="T2" fmla="*/ 41 w 130"/>
                  <a:gd name="T3" fmla="*/ 20 h 95"/>
                  <a:gd name="T4" fmla="*/ 63 w 130"/>
                  <a:gd name="T5" fmla="*/ 6 h 95"/>
                  <a:gd name="T6" fmla="*/ 86 w 130"/>
                  <a:gd name="T7" fmla="*/ 4 h 95"/>
                  <a:gd name="T8" fmla="*/ 97 w 130"/>
                  <a:gd name="T9" fmla="*/ 15 h 95"/>
                  <a:gd name="T10" fmla="*/ 84 w 130"/>
                  <a:gd name="T11" fmla="*/ 39 h 95"/>
                  <a:gd name="T12" fmla="*/ 71 w 130"/>
                  <a:gd name="T13" fmla="*/ 50 h 95"/>
                  <a:gd name="T14" fmla="*/ 70 w 130"/>
                  <a:gd name="T15" fmla="*/ 54 h 95"/>
                  <a:gd name="T16" fmla="*/ 82 w 130"/>
                  <a:gd name="T17" fmla="*/ 53 h 95"/>
                  <a:gd name="T18" fmla="*/ 99 w 130"/>
                  <a:gd name="T19" fmla="*/ 53 h 95"/>
                  <a:gd name="T20" fmla="*/ 118 w 130"/>
                  <a:gd name="T21" fmla="*/ 52 h 95"/>
                  <a:gd name="T22" fmla="*/ 124 w 130"/>
                  <a:gd name="T23" fmla="*/ 55 h 95"/>
                  <a:gd name="T24" fmla="*/ 130 w 130"/>
                  <a:gd name="T25" fmla="*/ 62 h 95"/>
                  <a:gd name="T26" fmla="*/ 126 w 130"/>
                  <a:gd name="T27" fmla="*/ 68 h 95"/>
                  <a:gd name="T28" fmla="*/ 118 w 130"/>
                  <a:gd name="T29" fmla="*/ 77 h 95"/>
                  <a:gd name="T30" fmla="*/ 109 w 130"/>
                  <a:gd name="T31" fmla="*/ 77 h 95"/>
                  <a:gd name="T32" fmla="*/ 19 w 130"/>
                  <a:gd name="T33" fmla="*/ 91 h 95"/>
                  <a:gd name="T34" fmla="*/ 8 w 130"/>
                  <a:gd name="T35" fmla="*/ 91 h 95"/>
                  <a:gd name="T36" fmla="*/ 1 w 130"/>
                  <a:gd name="T37" fmla="*/ 77 h 95"/>
                  <a:gd name="T38" fmla="*/ 10 w 130"/>
                  <a:gd name="T39" fmla="*/ 69 h 95"/>
                  <a:gd name="T40" fmla="*/ 48 w 130"/>
                  <a:gd name="T41" fmla="*/ 58 h 95"/>
                  <a:gd name="T42" fmla="*/ 53 w 130"/>
                  <a:gd name="T43" fmla="*/ 56 h 95"/>
                  <a:gd name="T44" fmla="*/ 74 w 130"/>
                  <a:gd name="T45" fmla="*/ 28 h 95"/>
                  <a:gd name="T46" fmla="*/ 68 w 130"/>
                  <a:gd name="T47" fmla="*/ 27 h 95"/>
                  <a:gd name="T48" fmla="*/ 62 w 130"/>
                  <a:gd name="T49" fmla="*/ 30 h 95"/>
                  <a:gd name="T50" fmla="*/ 58 w 130"/>
                  <a:gd name="T51" fmla="*/ 34 h 95"/>
                  <a:gd name="T52" fmla="*/ 45 w 130"/>
                  <a:gd name="T53" fmla="*/ 33 h 95"/>
                  <a:gd name="T54" fmla="*/ 42 w 130"/>
                  <a:gd name="T55" fmla="*/ 30 h 95"/>
                  <a:gd name="T56" fmla="*/ 39 w 130"/>
                  <a:gd name="T57" fmla="*/ 26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30" h="95">
                    <a:moveTo>
                      <a:pt x="39" y="26"/>
                    </a:moveTo>
                    <a:cubicBezTo>
                      <a:pt x="39" y="26"/>
                      <a:pt x="40" y="21"/>
                      <a:pt x="41" y="20"/>
                    </a:cubicBezTo>
                    <a:cubicBezTo>
                      <a:pt x="42" y="19"/>
                      <a:pt x="54" y="9"/>
                      <a:pt x="63" y="6"/>
                    </a:cubicBezTo>
                    <a:cubicBezTo>
                      <a:pt x="72" y="2"/>
                      <a:pt x="79" y="0"/>
                      <a:pt x="86" y="4"/>
                    </a:cubicBezTo>
                    <a:cubicBezTo>
                      <a:pt x="94" y="8"/>
                      <a:pt x="97" y="13"/>
                      <a:pt x="97" y="15"/>
                    </a:cubicBezTo>
                    <a:cubicBezTo>
                      <a:pt x="97" y="16"/>
                      <a:pt x="99" y="24"/>
                      <a:pt x="84" y="39"/>
                    </a:cubicBezTo>
                    <a:cubicBezTo>
                      <a:pt x="84" y="39"/>
                      <a:pt x="77" y="47"/>
                      <a:pt x="71" y="50"/>
                    </a:cubicBezTo>
                    <a:cubicBezTo>
                      <a:pt x="71" y="50"/>
                      <a:pt x="67" y="53"/>
                      <a:pt x="70" y="54"/>
                    </a:cubicBezTo>
                    <a:cubicBezTo>
                      <a:pt x="73" y="55"/>
                      <a:pt x="81" y="54"/>
                      <a:pt x="82" y="53"/>
                    </a:cubicBezTo>
                    <a:cubicBezTo>
                      <a:pt x="82" y="53"/>
                      <a:pt x="92" y="52"/>
                      <a:pt x="99" y="53"/>
                    </a:cubicBezTo>
                    <a:cubicBezTo>
                      <a:pt x="107" y="54"/>
                      <a:pt x="117" y="53"/>
                      <a:pt x="118" y="52"/>
                    </a:cubicBezTo>
                    <a:cubicBezTo>
                      <a:pt x="118" y="52"/>
                      <a:pt x="121" y="52"/>
                      <a:pt x="124" y="55"/>
                    </a:cubicBezTo>
                    <a:cubicBezTo>
                      <a:pt x="126" y="57"/>
                      <a:pt x="130" y="60"/>
                      <a:pt x="130" y="62"/>
                    </a:cubicBezTo>
                    <a:cubicBezTo>
                      <a:pt x="130" y="63"/>
                      <a:pt x="129" y="65"/>
                      <a:pt x="126" y="68"/>
                    </a:cubicBezTo>
                    <a:cubicBezTo>
                      <a:pt x="123" y="71"/>
                      <a:pt x="121" y="76"/>
                      <a:pt x="118" y="77"/>
                    </a:cubicBezTo>
                    <a:cubicBezTo>
                      <a:pt x="116" y="78"/>
                      <a:pt x="111" y="77"/>
                      <a:pt x="109" y="77"/>
                    </a:cubicBezTo>
                    <a:cubicBezTo>
                      <a:pt x="108" y="77"/>
                      <a:pt x="38" y="78"/>
                      <a:pt x="19" y="91"/>
                    </a:cubicBezTo>
                    <a:cubicBezTo>
                      <a:pt x="19" y="91"/>
                      <a:pt x="14" y="95"/>
                      <a:pt x="8" y="91"/>
                    </a:cubicBezTo>
                    <a:cubicBezTo>
                      <a:pt x="3" y="88"/>
                      <a:pt x="0" y="85"/>
                      <a:pt x="1" y="77"/>
                    </a:cubicBezTo>
                    <a:cubicBezTo>
                      <a:pt x="1" y="77"/>
                      <a:pt x="1" y="74"/>
                      <a:pt x="10" y="69"/>
                    </a:cubicBezTo>
                    <a:cubicBezTo>
                      <a:pt x="19" y="64"/>
                      <a:pt x="31" y="59"/>
                      <a:pt x="48" y="58"/>
                    </a:cubicBezTo>
                    <a:cubicBezTo>
                      <a:pt x="48" y="58"/>
                      <a:pt x="52" y="58"/>
                      <a:pt x="53" y="56"/>
                    </a:cubicBezTo>
                    <a:cubicBezTo>
                      <a:pt x="53" y="56"/>
                      <a:pt x="72" y="42"/>
                      <a:pt x="74" y="28"/>
                    </a:cubicBezTo>
                    <a:cubicBezTo>
                      <a:pt x="74" y="28"/>
                      <a:pt x="75" y="23"/>
                      <a:pt x="68" y="27"/>
                    </a:cubicBezTo>
                    <a:cubicBezTo>
                      <a:pt x="62" y="30"/>
                      <a:pt x="63" y="29"/>
                      <a:pt x="62" y="30"/>
                    </a:cubicBezTo>
                    <a:cubicBezTo>
                      <a:pt x="60" y="32"/>
                      <a:pt x="59" y="33"/>
                      <a:pt x="58" y="34"/>
                    </a:cubicBezTo>
                    <a:cubicBezTo>
                      <a:pt x="57" y="34"/>
                      <a:pt x="49" y="36"/>
                      <a:pt x="45" y="33"/>
                    </a:cubicBezTo>
                    <a:cubicBezTo>
                      <a:pt x="45" y="33"/>
                      <a:pt x="42" y="30"/>
                      <a:pt x="42" y="30"/>
                    </a:cubicBezTo>
                    <a:cubicBezTo>
                      <a:pt x="42" y="30"/>
                      <a:pt x="39" y="27"/>
                      <a:pt x="39" y="2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350">
                  <a:latin typeface="+mn-lt"/>
                  <a:ea typeface="+mn-ea"/>
                </a:endParaRPr>
              </a:p>
            </p:txBody>
          </p:sp>
          <p:sp>
            <p:nvSpPr>
              <p:cNvPr id="20" name="Freeform 674">
                <a:extLst>
                  <a:ext uri="{FF2B5EF4-FFF2-40B4-BE49-F238E27FC236}">
                    <a16:creationId xmlns="" xmlns:a16="http://schemas.microsoft.com/office/drawing/2014/main" id="{6D95C449-AED4-4EEE-8961-C20C5594C15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59400" y="795338"/>
                <a:ext cx="320675" cy="376237"/>
              </a:xfrm>
              <a:custGeom>
                <a:avLst/>
                <a:gdLst>
                  <a:gd name="T0" fmla="*/ 89 w 159"/>
                  <a:gd name="T1" fmla="*/ 63 h 186"/>
                  <a:gd name="T2" fmla="*/ 104 w 159"/>
                  <a:gd name="T3" fmla="*/ 64 h 186"/>
                  <a:gd name="T4" fmla="*/ 112 w 159"/>
                  <a:gd name="T5" fmla="*/ 66 h 186"/>
                  <a:gd name="T6" fmla="*/ 102 w 159"/>
                  <a:gd name="T7" fmla="*/ 80 h 186"/>
                  <a:gd name="T8" fmla="*/ 74 w 159"/>
                  <a:gd name="T9" fmla="*/ 89 h 186"/>
                  <a:gd name="T10" fmla="*/ 67 w 159"/>
                  <a:gd name="T11" fmla="*/ 109 h 186"/>
                  <a:gd name="T12" fmla="*/ 77 w 159"/>
                  <a:gd name="T13" fmla="*/ 116 h 186"/>
                  <a:gd name="T14" fmla="*/ 99 w 159"/>
                  <a:gd name="T15" fmla="*/ 140 h 186"/>
                  <a:gd name="T16" fmla="*/ 112 w 159"/>
                  <a:gd name="T17" fmla="*/ 148 h 186"/>
                  <a:gd name="T18" fmla="*/ 127 w 159"/>
                  <a:gd name="T19" fmla="*/ 157 h 186"/>
                  <a:gd name="T20" fmla="*/ 150 w 159"/>
                  <a:gd name="T21" fmla="*/ 167 h 186"/>
                  <a:gd name="T22" fmla="*/ 158 w 159"/>
                  <a:gd name="T23" fmla="*/ 174 h 186"/>
                  <a:gd name="T24" fmla="*/ 144 w 159"/>
                  <a:gd name="T25" fmla="*/ 178 h 186"/>
                  <a:gd name="T26" fmla="*/ 136 w 159"/>
                  <a:gd name="T27" fmla="*/ 185 h 186"/>
                  <a:gd name="T28" fmla="*/ 96 w 159"/>
                  <a:gd name="T29" fmla="*/ 163 h 186"/>
                  <a:gd name="T30" fmla="*/ 64 w 159"/>
                  <a:gd name="T31" fmla="*/ 115 h 186"/>
                  <a:gd name="T32" fmla="*/ 57 w 159"/>
                  <a:gd name="T33" fmla="*/ 132 h 186"/>
                  <a:gd name="T34" fmla="*/ 55 w 159"/>
                  <a:gd name="T35" fmla="*/ 136 h 186"/>
                  <a:gd name="T36" fmla="*/ 51 w 159"/>
                  <a:gd name="T37" fmla="*/ 141 h 186"/>
                  <a:gd name="T38" fmla="*/ 47 w 159"/>
                  <a:gd name="T39" fmla="*/ 147 h 186"/>
                  <a:gd name="T40" fmla="*/ 42 w 159"/>
                  <a:gd name="T41" fmla="*/ 152 h 186"/>
                  <a:gd name="T42" fmla="*/ 38 w 159"/>
                  <a:gd name="T43" fmla="*/ 155 h 186"/>
                  <a:gd name="T44" fmla="*/ 24 w 159"/>
                  <a:gd name="T45" fmla="*/ 166 h 186"/>
                  <a:gd name="T46" fmla="*/ 12 w 159"/>
                  <a:gd name="T47" fmla="*/ 170 h 186"/>
                  <a:gd name="T48" fmla="*/ 3 w 159"/>
                  <a:gd name="T49" fmla="*/ 167 h 186"/>
                  <a:gd name="T50" fmla="*/ 4 w 159"/>
                  <a:gd name="T51" fmla="*/ 163 h 186"/>
                  <a:gd name="T52" fmla="*/ 16 w 159"/>
                  <a:gd name="T53" fmla="*/ 157 h 186"/>
                  <a:gd name="T54" fmla="*/ 44 w 159"/>
                  <a:gd name="T55" fmla="*/ 121 h 186"/>
                  <a:gd name="T56" fmla="*/ 54 w 159"/>
                  <a:gd name="T57" fmla="*/ 103 h 186"/>
                  <a:gd name="T58" fmla="*/ 45 w 159"/>
                  <a:gd name="T59" fmla="*/ 100 h 186"/>
                  <a:gd name="T60" fmla="*/ 31 w 159"/>
                  <a:gd name="T61" fmla="*/ 100 h 186"/>
                  <a:gd name="T62" fmla="*/ 25 w 159"/>
                  <a:gd name="T63" fmla="*/ 88 h 186"/>
                  <a:gd name="T64" fmla="*/ 38 w 159"/>
                  <a:gd name="T65" fmla="*/ 82 h 186"/>
                  <a:gd name="T66" fmla="*/ 48 w 159"/>
                  <a:gd name="T67" fmla="*/ 80 h 186"/>
                  <a:gd name="T68" fmla="*/ 62 w 159"/>
                  <a:gd name="T69" fmla="*/ 73 h 186"/>
                  <a:gd name="T70" fmla="*/ 64 w 159"/>
                  <a:gd name="T71" fmla="*/ 60 h 186"/>
                  <a:gd name="T72" fmla="*/ 69 w 159"/>
                  <a:gd name="T73" fmla="*/ 44 h 186"/>
                  <a:gd name="T74" fmla="*/ 69 w 159"/>
                  <a:gd name="T75" fmla="*/ 8 h 186"/>
                  <a:gd name="T76" fmla="*/ 72 w 159"/>
                  <a:gd name="T77" fmla="*/ 2 h 186"/>
                  <a:gd name="T78" fmla="*/ 77 w 159"/>
                  <a:gd name="T79" fmla="*/ 0 h 186"/>
                  <a:gd name="T80" fmla="*/ 83 w 159"/>
                  <a:gd name="T81" fmla="*/ 4 h 186"/>
                  <a:gd name="T82" fmla="*/ 90 w 159"/>
                  <a:gd name="T83" fmla="*/ 15 h 186"/>
                  <a:gd name="T84" fmla="*/ 85 w 159"/>
                  <a:gd name="T85" fmla="*/ 43 h 186"/>
                  <a:gd name="T86" fmla="*/ 81 w 159"/>
                  <a:gd name="T87" fmla="*/ 60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59" h="186">
                    <a:moveTo>
                      <a:pt x="81" y="65"/>
                    </a:moveTo>
                    <a:cubicBezTo>
                      <a:pt x="84" y="63"/>
                      <a:pt x="89" y="63"/>
                      <a:pt x="89" y="63"/>
                    </a:cubicBezTo>
                    <a:cubicBezTo>
                      <a:pt x="99" y="63"/>
                      <a:pt x="99" y="63"/>
                      <a:pt x="99" y="63"/>
                    </a:cubicBezTo>
                    <a:cubicBezTo>
                      <a:pt x="104" y="64"/>
                      <a:pt x="104" y="64"/>
                      <a:pt x="104" y="64"/>
                    </a:cubicBezTo>
                    <a:cubicBezTo>
                      <a:pt x="110" y="64"/>
                      <a:pt x="110" y="64"/>
                      <a:pt x="110" y="64"/>
                    </a:cubicBezTo>
                    <a:cubicBezTo>
                      <a:pt x="110" y="64"/>
                      <a:pt x="112" y="65"/>
                      <a:pt x="112" y="66"/>
                    </a:cubicBezTo>
                    <a:cubicBezTo>
                      <a:pt x="112" y="68"/>
                      <a:pt x="111" y="71"/>
                      <a:pt x="110" y="72"/>
                    </a:cubicBezTo>
                    <a:cubicBezTo>
                      <a:pt x="108" y="74"/>
                      <a:pt x="105" y="79"/>
                      <a:pt x="102" y="80"/>
                    </a:cubicBezTo>
                    <a:cubicBezTo>
                      <a:pt x="99" y="81"/>
                      <a:pt x="95" y="81"/>
                      <a:pt x="92" y="81"/>
                    </a:cubicBezTo>
                    <a:cubicBezTo>
                      <a:pt x="89" y="81"/>
                      <a:pt x="77" y="82"/>
                      <a:pt x="74" y="89"/>
                    </a:cubicBezTo>
                    <a:cubicBezTo>
                      <a:pt x="70" y="96"/>
                      <a:pt x="70" y="98"/>
                      <a:pt x="69" y="100"/>
                    </a:cubicBezTo>
                    <a:cubicBezTo>
                      <a:pt x="68" y="102"/>
                      <a:pt x="69" y="107"/>
                      <a:pt x="67" y="109"/>
                    </a:cubicBezTo>
                    <a:cubicBezTo>
                      <a:pt x="67" y="109"/>
                      <a:pt x="63" y="111"/>
                      <a:pt x="67" y="112"/>
                    </a:cubicBezTo>
                    <a:cubicBezTo>
                      <a:pt x="70" y="112"/>
                      <a:pt x="75" y="114"/>
                      <a:pt x="77" y="116"/>
                    </a:cubicBezTo>
                    <a:cubicBezTo>
                      <a:pt x="78" y="117"/>
                      <a:pt x="89" y="129"/>
                      <a:pt x="91" y="132"/>
                    </a:cubicBezTo>
                    <a:cubicBezTo>
                      <a:pt x="91" y="132"/>
                      <a:pt x="97" y="139"/>
                      <a:pt x="99" y="140"/>
                    </a:cubicBezTo>
                    <a:cubicBezTo>
                      <a:pt x="106" y="144"/>
                      <a:pt x="106" y="144"/>
                      <a:pt x="106" y="144"/>
                    </a:cubicBezTo>
                    <a:cubicBezTo>
                      <a:pt x="112" y="148"/>
                      <a:pt x="112" y="148"/>
                      <a:pt x="112" y="148"/>
                    </a:cubicBezTo>
                    <a:cubicBezTo>
                      <a:pt x="117" y="152"/>
                      <a:pt x="117" y="152"/>
                      <a:pt x="117" y="152"/>
                    </a:cubicBezTo>
                    <a:cubicBezTo>
                      <a:pt x="117" y="152"/>
                      <a:pt x="125" y="157"/>
                      <a:pt x="127" y="157"/>
                    </a:cubicBezTo>
                    <a:cubicBezTo>
                      <a:pt x="130" y="157"/>
                      <a:pt x="140" y="162"/>
                      <a:pt x="140" y="162"/>
                    </a:cubicBezTo>
                    <a:cubicBezTo>
                      <a:pt x="150" y="167"/>
                      <a:pt x="150" y="167"/>
                      <a:pt x="150" y="167"/>
                    </a:cubicBezTo>
                    <a:cubicBezTo>
                      <a:pt x="150" y="167"/>
                      <a:pt x="157" y="171"/>
                      <a:pt x="158" y="172"/>
                    </a:cubicBezTo>
                    <a:cubicBezTo>
                      <a:pt x="158" y="172"/>
                      <a:pt x="159" y="174"/>
                      <a:pt x="158" y="174"/>
                    </a:cubicBezTo>
                    <a:cubicBezTo>
                      <a:pt x="157" y="174"/>
                      <a:pt x="148" y="174"/>
                      <a:pt x="148" y="174"/>
                    </a:cubicBezTo>
                    <a:cubicBezTo>
                      <a:pt x="148" y="174"/>
                      <a:pt x="144" y="177"/>
                      <a:pt x="144" y="178"/>
                    </a:cubicBezTo>
                    <a:cubicBezTo>
                      <a:pt x="144" y="179"/>
                      <a:pt x="140" y="183"/>
                      <a:pt x="140" y="183"/>
                    </a:cubicBezTo>
                    <a:cubicBezTo>
                      <a:pt x="140" y="183"/>
                      <a:pt x="137" y="185"/>
                      <a:pt x="136" y="185"/>
                    </a:cubicBezTo>
                    <a:cubicBezTo>
                      <a:pt x="135" y="185"/>
                      <a:pt x="123" y="186"/>
                      <a:pt x="117" y="182"/>
                    </a:cubicBezTo>
                    <a:cubicBezTo>
                      <a:pt x="111" y="178"/>
                      <a:pt x="101" y="171"/>
                      <a:pt x="96" y="163"/>
                    </a:cubicBezTo>
                    <a:cubicBezTo>
                      <a:pt x="91" y="155"/>
                      <a:pt x="74" y="127"/>
                      <a:pt x="70" y="120"/>
                    </a:cubicBezTo>
                    <a:cubicBezTo>
                      <a:pt x="66" y="113"/>
                      <a:pt x="64" y="115"/>
                      <a:pt x="64" y="115"/>
                    </a:cubicBezTo>
                    <a:cubicBezTo>
                      <a:pt x="64" y="115"/>
                      <a:pt x="59" y="125"/>
                      <a:pt x="59" y="126"/>
                    </a:cubicBezTo>
                    <a:cubicBezTo>
                      <a:pt x="59" y="126"/>
                      <a:pt x="57" y="132"/>
                      <a:pt x="57" y="132"/>
                    </a:cubicBezTo>
                    <a:cubicBezTo>
                      <a:pt x="56" y="135"/>
                      <a:pt x="56" y="135"/>
                      <a:pt x="56" y="135"/>
                    </a:cubicBezTo>
                    <a:cubicBezTo>
                      <a:pt x="55" y="136"/>
                      <a:pt x="55" y="136"/>
                      <a:pt x="55" y="136"/>
                    </a:cubicBezTo>
                    <a:cubicBezTo>
                      <a:pt x="53" y="138"/>
                      <a:pt x="53" y="138"/>
                      <a:pt x="53" y="138"/>
                    </a:cubicBezTo>
                    <a:cubicBezTo>
                      <a:pt x="53" y="138"/>
                      <a:pt x="51" y="140"/>
                      <a:pt x="51" y="141"/>
                    </a:cubicBezTo>
                    <a:cubicBezTo>
                      <a:pt x="51" y="141"/>
                      <a:pt x="49" y="144"/>
                      <a:pt x="49" y="144"/>
                    </a:cubicBezTo>
                    <a:cubicBezTo>
                      <a:pt x="47" y="147"/>
                      <a:pt x="47" y="147"/>
                      <a:pt x="47" y="147"/>
                    </a:cubicBezTo>
                    <a:cubicBezTo>
                      <a:pt x="47" y="149"/>
                      <a:pt x="47" y="149"/>
                      <a:pt x="47" y="149"/>
                    </a:cubicBezTo>
                    <a:cubicBezTo>
                      <a:pt x="42" y="152"/>
                      <a:pt x="42" y="152"/>
                      <a:pt x="42" y="152"/>
                    </a:cubicBezTo>
                    <a:cubicBezTo>
                      <a:pt x="39" y="154"/>
                      <a:pt x="39" y="154"/>
                      <a:pt x="39" y="154"/>
                    </a:cubicBezTo>
                    <a:cubicBezTo>
                      <a:pt x="38" y="155"/>
                      <a:pt x="38" y="155"/>
                      <a:pt x="38" y="155"/>
                    </a:cubicBezTo>
                    <a:cubicBezTo>
                      <a:pt x="38" y="155"/>
                      <a:pt x="30" y="162"/>
                      <a:pt x="28" y="163"/>
                    </a:cubicBezTo>
                    <a:cubicBezTo>
                      <a:pt x="26" y="164"/>
                      <a:pt x="24" y="166"/>
                      <a:pt x="24" y="166"/>
                    </a:cubicBezTo>
                    <a:cubicBezTo>
                      <a:pt x="22" y="167"/>
                      <a:pt x="22" y="167"/>
                      <a:pt x="22" y="167"/>
                    </a:cubicBezTo>
                    <a:cubicBezTo>
                      <a:pt x="22" y="167"/>
                      <a:pt x="16" y="169"/>
                      <a:pt x="12" y="170"/>
                    </a:cubicBezTo>
                    <a:cubicBezTo>
                      <a:pt x="9" y="170"/>
                      <a:pt x="7" y="168"/>
                      <a:pt x="6" y="168"/>
                    </a:cubicBezTo>
                    <a:cubicBezTo>
                      <a:pt x="6" y="168"/>
                      <a:pt x="4" y="167"/>
                      <a:pt x="3" y="167"/>
                    </a:cubicBezTo>
                    <a:cubicBezTo>
                      <a:pt x="3" y="167"/>
                      <a:pt x="0" y="166"/>
                      <a:pt x="0" y="165"/>
                    </a:cubicBezTo>
                    <a:cubicBezTo>
                      <a:pt x="0" y="164"/>
                      <a:pt x="3" y="163"/>
                      <a:pt x="4" y="163"/>
                    </a:cubicBezTo>
                    <a:cubicBezTo>
                      <a:pt x="4" y="163"/>
                      <a:pt x="8" y="163"/>
                      <a:pt x="8" y="162"/>
                    </a:cubicBezTo>
                    <a:cubicBezTo>
                      <a:pt x="8" y="162"/>
                      <a:pt x="14" y="158"/>
                      <a:pt x="16" y="157"/>
                    </a:cubicBezTo>
                    <a:cubicBezTo>
                      <a:pt x="17" y="156"/>
                      <a:pt x="23" y="151"/>
                      <a:pt x="26" y="146"/>
                    </a:cubicBezTo>
                    <a:cubicBezTo>
                      <a:pt x="29" y="142"/>
                      <a:pt x="40" y="131"/>
                      <a:pt x="44" y="121"/>
                    </a:cubicBezTo>
                    <a:cubicBezTo>
                      <a:pt x="49" y="110"/>
                      <a:pt x="49" y="111"/>
                      <a:pt x="50" y="110"/>
                    </a:cubicBezTo>
                    <a:cubicBezTo>
                      <a:pt x="51" y="109"/>
                      <a:pt x="54" y="104"/>
                      <a:pt x="54" y="103"/>
                    </a:cubicBezTo>
                    <a:cubicBezTo>
                      <a:pt x="54" y="101"/>
                      <a:pt x="55" y="96"/>
                      <a:pt x="52" y="96"/>
                    </a:cubicBezTo>
                    <a:cubicBezTo>
                      <a:pt x="48" y="97"/>
                      <a:pt x="47" y="98"/>
                      <a:pt x="45" y="100"/>
                    </a:cubicBezTo>
                    <a:cubicBezTo>
                      <a:pt x="44" y="101"/>
                      <a:pt x="41" y="102"/>
                      <a:pt x="40" y="102"/>
                    </a:cubicBezTo>
                    <a:cubicBezTo>
                      <a:pt x="39" y="102"/>
                      <a:pt x="34" y="103"/>
                      <a:pt x="31" y="100"/>
                    </a:cubicBezTo>
                    <a:cubicBezTo>
                      <a:pt x="27" y="97"/>
                      <a:pt x="24" y="94"/>
                      <a:pt x="24" y="93"/>
                    </a:cubicBezTo>
                    <a:cubicBezTo>
                      <a:pt x="24" y="93"/>
                      <a:pt x="23" y="90"/>
                      <a:pt x="25" y="88"/>
                    </a:cubicBezTo>
                    <a:cubicBezTo>
                      <a:pt x="27" y="87"/>
                      <a:pt x="28" y="84"/>
                      <a:pt x="28" y="84"/>
                    </a:cubicBezTo>
                    <a:cubicBezTo>
                      <a:pt x="29" y="83"/>
                      <a:pt x="31" y="82"/>
                      <a:pt x="38" y="82"/>
                    </a:cubicBezTo>
                    <a:cubicBezTo>
                      <a:pt x="38" y="82"/>
                      <a:pt x="43" y="82"/>
                      <a:pt x="44" y="81"/>
                    </a:cubicBezTo>
                    <a:cubicBezTo>
                      <a:pt x="45" y="80"/>
                      <a:pt x="48" y="80"/>
                      <a:pt x="48" y="80"/>
                    </a:cubicBezTo>
                    <a:cubicBezTo>
                      <a:pt x="48" y="80"/>
                      <a:pt x="54" y="78"/>
                      <a:pt x="54" y="78"/>
                    </a:cubicBezTo>
                    <a:cubicBezTo>
                      <a:pt x="55" y="77"/>
                      <a:pt x="59" y="75"/>
                      <a:pt x="62" y="73"/>
                    </a:cubicBezTo>
                    <a:cubicBezTo>
                      <a:pt x="62" y="73"/>
                      <a:pt x="64" y="69"/>
                      <a:pt x="63" y="68"/>
                    </a:cubicBezTo>
                    <a:cubicBezTo>
                      <a:pt x="62" y="66"/>
                      <a:pt x="63" y="61"/>
                      <a:pt x="64" y="60"/>
                    </a:cubicBezTo>
                    <a:cubicBezTo>
                      <a:pt x="65" y="59"/>
                      <a:pt x="67" y="55"/>
                      <a:pt x="67" y="54"/>
                    </a:cubicBezTo>
                    <a:cubicBezTo>
                      <a:pt x="67" y="53"/>
                      <a:pt x="69" y="47"/>
                      <a:pt x="69" y="44"/>
                    </a:cubicBezTo>
                    <a:cubicBezTo>
                      <a:pt x="69" y="44"/>
                      <a:pt x="73" y="21"/>
                      <a:pt x="71" y="13"/>
                    </a:cubicBezTo>
                    <a:cubicBezTo>
                      <a:pt x="69" y="8"/>
                      <a:pt x="69" y="8"/>
                      <a:pt x="69" y="8"/>
                    </a:cubicBezTo>
                    <a:cubicBezTo>
                      <a:pt x="69" y="8"/>
                      <a:pt x="69" y="5"/>
                      <a:pt x="70" y="4"/>
                    </a:cubicBezTo>
                    <a:cubicBezTo>
                      <a:pt x="70" y="4"/>
                      <a:pt x="72" y="2"/>
                      <a:pt x="72" y="2"/>
                    </a:cubicBezTo>
                    <a:cubicBezTo>
                      <a:pt x="73" y="1"/>
                      <a:pt x="73" y="1"/>
                      <a:pt x="73" y="1"/>
                    </a:cubicBezTo>
                    <a:cubicBezTo>
                      <a:pt x="77" y="0"/>
                      <a:pt x="77" y="0"/>
                      <a:pt x="77" y="0"/>
                    </a:cubicBezTo>
                    <a:cubicBezTo>
                      <a:pt x="77" y="0"/>
                      <a:pt x="81" y="1"/>
                      <a:pt x="81" y="2"/>
                    </a:cubicBezTo>
                    <a:cubicBezTo>
                      <a:pt x="82" y="2"/>
                      <a:pt x="83" y="4"/>
                      <a:pt x="83" y="4"/>
                    </a:cubicBezTo>
                    <a:cubicBezTo>
                      <a:pt x="87" y="8"/>
                      <a:pt x="87" y="8"/>
                      <a:pt x="87" y="8"/>
                    </a:cubicBezTo>
                    <a:cubicBezTo>
                      <a:pt x="87" y="8"/>
                      <a:pt x="90" y="11"/>
                      <a:pt x="90" y="15"/>
                    </a:cubicBezTo>
                    <a:cubicBezTo>
                      <a:pt x="90" y="19"/>
                      <a:pt x="90" y="33"/>
                      <a:pt x="88" y="36"/>
                    </a:cubicBezTo>
                    <a:cubicBezTo>
                      <a:pt x="87" y="40"/>
                      <a:pt x="85" y="43"/>
                      <a:pt x="85" y="43"/>
                    </a:cubicBezTo>
                    <a:cubicBezTo>
                      <a:pt x="82" y="54"/>
                      <a:pt x="82" y="54"/>
                      <a:pt x="82" y="54"/>
                    </a:cubicBezTo>
                    <a:cubicBezTo>
                      <a:pt x="81" y="60"/>
                      <a:pt x="81" y="60"/>
                      <a:pt x="81" y="60"/>
                    </a:cubicBezTo>
                    <a:lnTo>
                      <a:pt x="81" y="6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350">
                  <a:latin typeface="+mn-lt"/>
                  <a:ea typeface="+mn-ea"/>
                </a:endParaRPr>
              </a:p>
            </p:txBody>
          </p:sp>
          <p:sp>
            <p:nvSpPr>
              <p:cNvPr id="21" name="Freeform 675">
                <a:extLst>
                  <a:ext uri="{FF2B5EF4-FFF2-40B4-BE49-F238E27FC236}">
                    <a16:creationId xmlns="" xmlns:a16="http://schemas.microsoft.com/office/drawing/2014/main" id="{E6C16575-94CB-4987-8560-277322C6ECB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40363" y="979488"/>
                <a:ext cx="33337" cy="23812"/>
              </a:xfrm>
              <a:custGeom>
                <a:avLst/>
                <a:gdLst>
                  <a:gd name="T0" fmla="*/ 0 w 17"/>
                  <a:gd name="T1" fmla="*/ 11 h 12"/>
                  <a:gd name="T2" fmla="*/ 9 w 17"/>
                  <a:gd name="T3" fmla="*/ 6 h 12"/>
                  <a:gd name="T4" fmla="*/ 0 w 17"/>
                  <a:gd name="T5" fmla="*/ 11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7" h="12">
                    <a:moveTo>
                      <a:pt x="0" y="11"/>
                    </a:moveTo>
                    <a:cubicBezTo>
                      <a:pt x="0" y="11"/>
                      <a:pt x="2" y="12"/>
                      <a:pt x="9" y="6"/>
                    </a:cubicBezTo>
                    <a:cubicBezTo>
                      <a:pt x="17" y="0"/>
                      <a:pt x="0" y="11"/>
                      <a:pt x="0" y="1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350">
                  <a:latin typeface="+mn-lt"/>
                  <a:ea typeface="+mn-ea"/>
                </a:endParaRPr>
              </a:p>
            </p:txBody>
          </p:sp>
          <p:sp>
            <p:nvSpPr>
              <p:cNvPr id="22" name="Freeform 676">
                <a:extLst>
                  <a:ext uri="{FF2B5EF4-FFF2-40B4-BE49-F238E27FC236}">
                    <a16:creationId xmlns="" xmlns:a16="http://schemas.microsoft.com/office/drawing/2014/main" id="{6F7613A6-A68C-4D7D-8463-6065761ED6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81675" y="806450"/>
                <a:ext cx="49212" cy="100012"/>
              </a:xfrm>
              <a:custGeom>
                <a:avLst/>
                <a:gdLst>
                  <a:gd name="T0" fmla="*/ 17 w 24"/>
                  <a:gd name="T1" fmla="*/ 1 h 50"/>
                  <a:gd name="T2" fmla="*/ 13 w 24"/>
                  <a:gd name="T3" fmla="*/ 3 h 50"/>
                  <a:gd name="T4" fmla="*/ 3 w 24"/>
                  <a:gd name="T5" fmla="*/ 20 h 50"/>
                  <a:gd name="T6" fmla="*/ 2 w 24"/>
                  <a:gd name="T7" fmla="*/ 41 h 50"/>
                  <a:gd name="T8" fmla="*/ 6 w 24"/>
                  <a:gd name="T9" fmla="*/ 47 h 50"/>
                  <a:gd name="T10" fmla="*/ 13 w 24"/>
                  <a:gd name="T11" fmla="*/ 50 h 50"/>
                  <a:gd name="T12" fmla="*/ 21 w 24"/>
                  <a:gd name="T13" fmla="*/ 45 h 50"/>
                  <a:gd name="T14" fmla="*/ 23 w 24"/>
                  <a:gd name="T15" fmla="*/ 41 h 50"/>
                  <a:gd name="T16" fmla="*/ 22 w 24"/>
                  <a:gd name="T17" fmla="*/ 33 h 50"/>
                  <a:gd name="T18" fmla="*/ 21 w 24"/>
                  <a:gd name="T19" fmla="*/ 25 h 50"/>
                  <a:gd name="T20" fmla="*/ 23 w 24"/>
                  <a:gd name="T21" fmla="*/ 21 h 50"/>
                  <a:gd name="T22" fmla="*/ 23 w 24"/>
                  <a:gd name="T23" fmla="*/ 16 h 50"/>
                  <a:gd name="T24" fmla="*/ 24 w 24"/>
                  <a:gd name="T25" fmla="*/ 11 h 50"/>
                  <a:gd name="T26" fmla="*/ 22 w 24"/>
                  <a:gd name="T27" fmla="*/ 5 h 50"/>
                  <a:gd name="T28" fmla="*/ 19 w 24"/>
                  <a:gd name="T29" fmla="*/ 2 h 50"/>
                  <a:gd name="T30" fmla="*/ 17 w 24"/>
                  <a:gd name="T31" fmla="*/ 1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4" h="50">
                    <a:moveTo>
                      <a:pt x="17" y="1"/>
                    </a:moveTo>
                    <a:cubicBezTo>
                      <a:pt x="17" y="1"/>
                      <a:pt x="16" y="0"/>
                      <a:pt x="13" y="3"/>
                    </a:cubicBezTo>
                    <a:cubicBezTo>
                      <a:pt x="10" y="6"/>
                      <a:pt x="3" y="18"/>
                      <a:pt x="3" y="20"/>
                    </a:cubicBezTo>
                    <a:cubicBezTo>
                      <a:pt x="3" y="20"/>
                      <a:pt x="0" y="33"/>
                      <a:pt x="2" y="41"/>
                    </a:cubicBezTo>
                    <a:cubicBezTo>
                      <a:pt x="2" y="41"/>
                      <a:pt x="4" y="47"/>
                      <a:pt x="6" y="47"/>
                    </a:cubicBezTo>
                    <a:cubicBezTo>
                      <a:pt x="6" y="47"/>
                      <a:pt x="8" y="50"/>
                      <a:pt x="13" y="50"/>
                    </a:cubicBezTo>
                    <a:cubicBezTo>
                      <a:pt x="18" y="50"/>
                      <a:pt x="20" y="48"/>
                      <a:pt x="21" y="45"/>
                    </a:cubicBezTo>
                    <a:cubicBezTo>
                      <a:pt x="22" y="42"/>
                      <a:pt x="23" y="41"/>
                      <a:pt x="23" y="41"/>
                    </a:cubicBezTo>
                    <a:cubicBezTo>
                      <a:pt x="23" y="41"/>
                      <a:pt x="24" y="36"/>
                      <a:pt x="22" y="33"/>
                    </a:cubicBezTo>
                    <a:cubicBezTo>
                      <a:pt x="19" y="31"/>
                      <a:pt x="20" y="27"/>
                      <a:pt x="21" y="25"/>
                    </a:cubicBezTo>
                    <a:cubicBezTo>
                      <a:pt x="23" y="24"/>
                      <a:pt x="23" y="21"/>
                      <a:pt x="23" y="21"/>
                    </a:cubicBezTo>
                    <a:cubicBezTo>
                      <a:pt x="23" y="21"/>
                      <a:pt x="24" y="17"/>
                      <a:pt x="23" y="16"/>
                    </a:cubicBezTo>
                    <a:cubicBezTo>
                      <a:pt x="23" y="16"/>
                      <a:pt x="24" y="12"/>
                      <a:pt x="24" y="11"/>
                    </a:cubicBezTo>
                    <a:cubicBezTo>
                      <a:pt x="24" y="10"/>
                      <a:pt x="23" y="6"/>
                      <a:pt x="22" y="5"/>
                    </a:cubicBezTo>
                    <a:cubicBezTo>
                      <a:pt x="21" y="4"/>
                      <a:pt x="19" y="2"/>
                      <a:pt x="19" y="2"/>
                    </a:cubicBezTo>
                    <a:lnTo>
                      <a:pt x="17" y="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350">
                  <a:latin typeface="+mn-lt"/>
                  <a:ea typeface="+mn-ea"/>
                </a:endParaRPr>
              </a:p>
            </p:txBody>
          </p:sp>
          <p:sp>
            <p:nvSpPr>
              <p:cNvPr id="23" name="Freeform 677">
                <a:extLst>
                  <a:ext uri="{FF2B5EF4-FFF2-40B4-BE49-F238E27FC236}">
                    <a16:creationId xmlns="" xmlns:a16="http://schemas.microsoft.com/office/drawing/2014/main" id="{A979DF6C-D04C-4722-90F5-47258F195B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46763" y="763588"/>
                <a:ext cx="153987" cy="119062"/>
              </a:xfrm>
              <a:custGeom>
                <a:avLst/>
                <a:gdLst>
                  <a:gd name="T0" fmla="*/ 7 w 76"/>
                  <a:gd name="T1" fmla="*/ 16 h 59"/>
                  <a:gd name="T2" fmla="*/ 3 w 76"/>
                  <a:gd name="T3" fmla="*/ 23 h 59"/>
                  <a:gd name="T4" fmla="*/ 1 w 76"/>
                  <a:gd name="T5" fmla="*/ 32 h 59"/>
                  <a:gd name="T6" fmla="*/ 2 w 76"/>
                  <a:gd name="T7" fmla="*/ 42 h 59"/>
                  <a:gd name="T8" fmla="*/ 5 w 76"/>
                  <a:gd name="T9" fmla="*/ 46 h 59"/>
                  <a:gd name="T10" fmla="*/ 9 w 76"/>
                  <a:gd name="T11" fmla="*/ 50 h 59"/>
                  <a:gd name="T12" fmla="*/ 11 w 76"/>
                  <a:gd name="T13" fmla="*/ 51 h 59"/>
                  <a:gd name="T14" fmla="*/ 16 w 76"/>
                  <a:gd name="T15" fmla="*/ 51 h 59"/>
                  <a:gd name="T16" fmla="*/ 20 w 76"/>
                  <a:gd name="T17" fmla="*/ 54 h 59"/>
                  <a:gd name="T18" fmla="*/ 26 w 76"/>
                  <a:gd name="T19" fmla="*/ 59 h 59"/>
                  <a:gd name="T20" fmla="*/ 28 w 76"/>
                  <a:gd name="T21" fmla="*/ 57 h 59"/>
                  <a:gd name="T22" fmla="*/ 36 w 76"/>
                  <a:gd name="T23" fmla="*/ 48 h 59"/>
                  <a:gd name="T24" fmla="*/ 44 w 76"/>
                  <a:gd name="T25" fmla="*/ 46 h 59"/>
                  <a:gd name="T26" fmla="*/ 48 w 76"/>
                  <a:gd name="T27" fmla="*/ 46 h 59"/>
                  <a:gd name="T28" fmla="*/ 53 w 76"/>
                  <a:gd name="T29" fmla="*/ 44 h 59"/>
                  <a:gd name="T30" fmla="*/ 65 w 76"/>
                  <a:gd name="T31" fmla="*/ 34 h 59"/>
                  <a:gd name="T32" fmla="*/ 73 w 76"/>
                  <a:gd name="T33" fmla="*/ 26 h 59"/>
                  <a:gd name="T34" fmla="*/ 76 w 76"/>
                  <a:gd name="T35" fmla="*/ 23 h 59"/>
                  <a:gd name="T36" fmla="*/ 76 w 76"/>
                  <a:gd name="T37" fmla="*/ 16 h 59"/>
                  <a:gd name="T38" fmla="*/ 75 w 76"/>
                  <a:gd name="T39" fmla="*/ 13 h 59"/>
                  <a:gd name="T40" fmla="*/ 72 w 76"/>
                  <a:gd name="T41" fmla="*/ 6 h 59"/>
                  <a:gd name="T42" fmla="*/ 70 w 76"/>
                  <a:gd name="T43" fmla="*/ 3 h 59"/>
                  <a:gd name="T44" fmla="*/ 63 w 76"/>
                  <a:gd name="T45" fmla="*/ 0 h 59"/>
                  <a:gd name="T46" fmla="*/ 57 w 76"/>
                  <a:gd name="T47" fmla="*/ 1 h 59"/>
                  <a:gd name="T48" fmla="*/ 52 w 76"/>
                  <a:gd name="T49" fmla="*/ 4 h 59"/>
                  <a:gd name="T50" fmla="*/ 48 w 76"/>
                  <a:gd name="T51" fmla="*/ 16 h 59"/>
                  <a:gd name="T52" fmla="*/ 34 w 76"/>
                  <a:gd name="T53" fmla="*/ 34 h 59"/>
                  <a:gd name="T54" fmla="*/ 31 w 76"/>
                  <a:gd name="T55" fmla="*/ 38 h 59"/>
                  <a:gd name="T56" fmla="*/ 26 w 76"/>
                  <a:gd name="T57" fmla="*/ 37 h 59"/>
                  <a:gd name="T58" fmla="*/ 26 w 76"/>
                  <a:gd name="T59" fmla="*/ 31 h 59"/>
                  <a:gd name="T60" fmla="*/ 26 w 76"/>
                  <a:gd name="T61" fmla="*/ 26 h 59"/>
                  <a:gd name="T62" fmla="*/ 24 w 76"/>
                  <a:gd name="T63" fmla="*/ 23 h 59"/>
                  <a:gd name="T64" fmla="*/ 20 w 76"/>
                  <a:gd name="T65" fmla="*/ 19 h 59"/>
                  <a:gd name="T66" fmla="*/ 16 w 76"/>
                  <a:gd name="T67" fmla="*/ 16 h 59"/>
                  <a:gd name="T68" fmla="*/ 7 w 76"/>
                  <a:gd name="T69" fmla="*/ 16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76" h="59">
                    <a:moveTo>
                      <a:pt x="7" y="16"/>
                    </a:moveTo>
                    <a:cubicBezTo>
                      <a:pt x="7" y="16"/>
                      <a:pt x="5" y="20"/>
                      <a:pt x="3" y="23"/>
                    </a:cubicBezTo>
                    <a:cubicBezTo>
                      <a:pt x="2" y="26"/>
                      <a:pt x="1" y="31"/>
                      <a:pt x="1" y="32"/>
                    </a:cubicBezTo>
                    <a:cubicBezTo>
                      <a:pt x="1" y="33"/>
                      <a:pt x="0" y="41"/>
                      <a:pt x="2" y="42"/>
                    </a:cubicBezTo>
                    <a:cubicBezTo>
                      <a:pt x="3" y="44"/>
                      <a:pt x="5" y="46"/>
                      <a:pt x="5" y="46"/>
                    </a:cubicBezTo>
                    <a:cubicBezTo>
                      <a:pt x="6" y="46"/>
                      <a:pt x="9" y="50"/>
                      <a:pt x="9" y="50"/>
                    </a:cubicBezTo>
                    <a:cubicBezTo>
                      <a:pt x="11" y="51"/>
                      <a:pt x="11" y="51"/>
                      <a:pt x="11" y="51"/>
                    </a:cubicBezTo>
                    <a:cubicBezTo>
                      <a:pt x="16" y="51"/>
                      <a:pt x="16" y="51"/>
                      <a:pt x="16" y="51"/>
                    </a:cubicBezTo>
                    <a:cubicBezTo>
                      <a:pt x="16" y="51"/>
                      <a:pt x="20" y="53"/>
                      <a:pt x="20" y="54"/>
                    </a:cubicBezTo>
                    <a:cubicBezTo>
                      <a:pt x="20" y="54"/>
                      <a:pt x="26" y="59"/>
                      <a:pt x="26" y="59"/>
                    </a:cubicBezTo>
                    <a:cubicBezTo>
                      <a:pt x="26" y="59"/>
                      <a:pt x="27" y="58"/>
                      <a:pt x="28" y="57"/>
                    </a:cubicBezTo>
                    <a:cubicBezTo>
                      <a:pt x="29" y="56"/>
                      <a:pt x="34" y="49"/>
                      <a:pt x="36" y="48"/>
                    </a:cubicBezTo>
                    <a:cubicBezTo>
                      <a:pt x="39" y="47"/>
                      <a:pt x="42" y="46"/>
                      <a:pt x="44" y="46"/>
                    </a:cubicBezTo>
                    <a:cubicBezTo>
                      <a:pt x="48" y="46"/>
                      <a:pt x="48" y="46"/>
                      <a:pt x="48" y="46"/>
                    </a:cubicBezTo>
                    <a:cubicBezTo>
                      <a:pt x="48" y="46"/>
                      <a:pt x="52" y="44"/>
                      <a:pt x="53" y="44"/>
                    </a:cubicBezTo>
                    <a:cubicBezTo>
                      <a:pt x="53" y="43"/>
                      <a:pt x="63" y="37"/>
                      <a:pt x="65" y="34"/>
                    </a:cubicBezTo>
                    <a:cubicBezTo>
                      <a:pt x="65" y="34"/>
                      <a:pt x="73" y="27"/>
                      <a:pt x="73" y="26"/>
                    </a:cubicBezTo>
                    <a:cubicBezTo>
                      <a:pt x="73" y="26"/>
                      <a:pt x="75" y="24"/>
                      <a:pt x="76" y="23"/>
                    </a:cubicBezTo>
                    <a:cubicBezTo>
                      <a:pt x="76" y="22"/>
                      <a:pt x="76" y="17"/>
                      <a:pt x="76" y="16"/>
                    </a:cubicBezTo>
                    <a:cubicBezTo>
                      <a:pt x="76" y="14"/>
                      <a:pt x="75" y="13"/>
                      <a:pt x="75" y="13"/>
                    </a:cubicBezTo>
                    <a:cubicBezTo>
                      <a:pt x="72" y="6"/>
                      <a:pt x="72" y="6"/>
                      <a:pt x="72" y="6"/>
                    </a:cubicBezTo>
                    <a:cubicBezTo>
                      <a:pt x="70" y="3"/>
                      <a:pt x="70" y="3"/>
                      <a:pt x="70" y="3"/>
                    </a:cubicBezTo>
                    <a:cubicBezTo>
                      <a:pt x="70" y="3"/>
                      <a:pt x="65" y="0"/>
                      <a:pt x="63" y="0"/>
                    </a:cubicBezTo>
                    <a:cubicBezTo>
                      <a:pt x="62" y="0"/>
                      <a:pt x="58" y="1"/>
                      <a:pt x="57" y="1"/>
                    </a:cubicBezTo>
                    <a:cubicBezTo>
                      <a:pt x="56" y="1"/>
                      <a:pt x="52" y="3"/>
                      <a:pt x="52" y="4"/>
                    </a:cubicBezTo>
                    <a:cubicBezTo>
                      <a:pt x="52" y="6"/>
                      <a:pt x="49" y="15"/>
                      <a:pt x="48" y="16"/>
                    </a:cubicBezTo>
                    <a:cubicBezTo>
                      <a:pt x="46" y="17"/>
                      <a:pt x="40" y="29"/>
                      <a:pt x="34" y="34"/>
                    </a:cubicBezTo>
                    <a:cubicBezTo>
                      <a:pt x="34" y="34"/>
                      <a:pt x="32" y="38"/>
                      <a:pt x="31" y="38"/>
                    </a:cubicBezTo>
                    <a:cubicBezTo>
                      <a:pt x="31" y="38"/>
                      <a:pt x="28" y="40"/>
                      <a:pt x="26" y="37"/>
                    </a:cubicBezTo>
                    <a:cubicBezTo>
                      <a:pt x="26" y="37"/>
                      <a:pt x="25" y="34"/>
                      <a:pt x="26" y="31"/>
                    </a:cubicBezTo>
                    <a:cubicBezTo>
                      <a:pt x="26" y="26"/>
                      <a:pt x="26" y="26"/>
                      <a:pt x="26" y="26"/>
                    </a:cubicBezTo>
                    <a:cubicBezTo>
                      <a:pt x="24" y="23"/>
                      <a:pt x="24" y="23"/>
                      <a:pt x="24" y="23"/>
                    </a:cubicBezTo>
                    <a:cubicBezTo>
                      <a:pt x="24" y="23"/>
                      <a:pt x="20" y="19"/>
                      <a:pt x="20" y="19"/>
                    </a:cubicBezTo>
                    <a:cubicBezTo>
                      <a:pt x="19" y="19"/>
                      <a:pt x="17" y="16"/>
                      <a:pt x="16" y="16"/>
                    </a:cubicBezTo>
                    <a:cubicBezTo>
                      <a:pt x="15" y="16"/>
                      <a:pt x="10" y="14"/>
                      <a:pt x="7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350">
                  <a:latin typeface="+mn-lt"/>
                  <a:ea typeface="+mn-ea"/>
                </a:endParaRPr>
              </a:p>
            </p:txBody>
          </p:sp>
          <p:sp>
            <p:nvSpPr>
              <p:cNvPr id="24" name="Freeform 678">
                <a:extLst>
                  <a:ext uri="{FF2B5EF4-FFF2-40B4-BE49-F238E27FC236}">
                    <a16:creationId xmlns="" xmlns:a16="http://schemas.microsoft.com/office/drawing/2014/main" id="{FEC29158-402D-4397-B8BF-0BCD0D966C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21350" y="955675"/>
                <a:ext cx="52387" cy="90487"/>
              </a:xfrm>
              <a:custGeom>
                <a:avLst/>
                <a:gdLst>
                  <a:gd name="T0" fmla="*/ 24 w 26"/>
                  <a:gd name="T1" fmla="*/ 0 h 45"/>
                  <a:gd name="T2" fmla="*/ 14 w 26"/>
                  <a:gd name="T3" fmla="*/ 5 h 45"/>
                  <a:gd name="T4" fmla="*/ 1 w 26"/>
                  <a:gd name="T5" fmla="*/ 30 h 45"/>
                  <a:gd name="T6" fmla="*/ 7 w 26"/>
                  <a:gd name="T7" fmla="*/ 43 h 45"/>
                  <a:gd name="T8" fmla="*/ 21 w 26"/>
                  <a:gd name="T9" fmla="*/ 40 h 45"/>
                  <a:gd name="T10" fmla="*/ 22 w 26"/>
                  <a:gd name="T11" fmla="*/ 27 h 45"/>
                  <a:gd name="T12" fmla="*/ 23 w 26"/>
                  <a:gd name="T13" fmla="*/ 11 h 45"/>
                  <a:gd name="T14" fmla="*/ 25 w 26"/>
                  <a:gd name="T15" fmla="*/ 5 h 45"/>
                  <a:gd name="T16" fmla="*/ 26 w 26"/>
                  <a:gd name="T17" fmla="*/ 0 h 45"/>
                  <a:gd name="T18" fmla="*/ 24 w 26"/>
                  <a:gd name="T19" fmla="*/ 0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6" h="45">
                    <a:moveTo>
                      <a:pt x="24" y="0"/>
                    </a:moveTo>
                    <a:cubicBezTo>
                      <a:pt x="24" y="0"/>
                      <a:pt x="16" y="3"/>
                      <a:pt x="14" y="5"/>
                    </a:cubicBezTo>
                    <a:cubicBezTo>
                      <a:pt x="12" y="7"/>
                      <a:pt x="3" y="16"/>
                      <a:pt x="1" y="30"/>
                    </a:cubicBezTo>
                    <a:cubicBezTo>
                      <a:pt x="0" y="43"/>
                      <a:pt x="4" y="43"/>
                      <a:pt x="7" y="43"/>
                    </a:cubicBezTo>
                    <a:cubicBezTo>
                      <a:pt x="10" y="43"/>
                      <a:pt x="18" y="45"/>
                      <a:pt x="21" y="40"/>
                    </a:cubicBezTo>
                    <a:cubicBezTo>
                      <a:pt x="21" y="40"/>
                      <a:pt x="22" y="31"/>
                      <a:pt x="22" y="27"/>
                    </a:cubicBezTo>
                    <a:cubicBezTo>
                      <a:pt x="22" y="22"/>
                      <a:pt x="23" y="12"/>
                      <a:pt x="23" y="11"/>
                    </a:cubicBezTo>
                    <a:cubicBezTo>
                      <a:pt x="23" y="9"/>
                      <a:pt x="25" y="6"/>
                      <a:pt x="25" y="5"/>
                    </a:cubicBezTo>
                    <a:cubicBezTo>
                      <a:pt x="25" y="4"/>
                      <a:pt x="26" y="0"/>
                      <a:pt x="26" y="0"/>
                    </a:cubicBezTo>
                    <a:lnTo>
                      <a:pt x="24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350">
                  <a:latin typeface="+mn-lt"/>
                  <a:ea typeface="+mn-ea"/>
                </a:endParaRPr>
              </a:p>
            </p:txBody>
          </p:sp>
          <p:sp>
            <p:nvSpPr>
              <p:cNvPr id="25" name="Freeform 679">
                <a:extLst>
                  <a:ext uri="{FF2B5EF4-FFF2-40B4-BE49-F238E27FC236}">
                    <a16:creationId xmlns="" xmlns:a16="http://schemas.microsoft.com/office/drawing/2014/main" id="{294C219F-077A-4885-96CD-34BED95E74C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84850" y="884238"/>
                <a:ext cx="233362" cy="88900"/>
              </a:xfrm>
              <a:custGeom>
                <a:avLst/>
                <a:gdLst>
                  <a:gd name="T0" fmla="*/ 0 w 116"/>
                  <a:gd name="T1" fmla="*/ 37 h 44"/>
                  <a:gd name="T2" fmla="*/ 3 w 116"/>
                  <a:gd name="T3" fmla="*/ 35 h 44"/>
                  <a:gd name="T4" fmla="*/ 10 w 116"/>
                  <a:gd name="T5" fmla="*/ 30 h 44"/>
                  <a:gd name="T6" fmla="*/ 58 w 116"/>
                  <a:gd name="T7" fmla="*/ 9 h 44"/>
                  <a:gd name="T8" fmla="*/ 114 w 116"/>
                  <a:gd name="T9" fmla="*/ 14 h 44"/>
                  <a:gd name="T10" fmla="*/ 116 w 116"/>
                  <a:gd name="T11" fmla="*/ 22 h 44"/>
                  <a:gd name="T12" fmla="*/ 115 w 116"/>
                  <a:gd name="T13" fmla="*/ 30 h 44"/>
                  <a:gd name="T14" fmla="*/ 109 w 116"/>
                  <a:gd name="T15" fmla="*/ 37 h 44"/>
                  <a:gd name="T16" fmla="*/ 103 w 116"/>
                  <a:gd name="T17" fmla="*/ 40 h 44"/>
                  <a:gd name="T18" fmla="*/ 94 w 116"/>
                  <a:gd name="T19" fmla="*/ 41 h 44"/>
                  <a:gd name="T20" fmla="*/ 87 w 116"/>
                  <a:gd name="T21" fmla="*/ 42 h 44"/>
                  <a:gd name="T22" fmla="*/ 81 w 116"/>
                  <a:gd name="T23" fmla="*/ 44 h 44"/>
                  <a:gd name="T24" fmla="*/ 85 w 116"/>
                  <a:gd name="T25" fmla="*/ 40 h 44"/>
                  <a:gd name="T26" fmla="*/ 92 w 116"/>
                  <a:gd name="T27" fmla="*/ 35 h 44"/>
                  <a:gd name="T28" fmla="*/ 95 w 116"/>
                  <a:gd name="T29" fmla="*/ 33 h 44"/>
                  <a:gd name="T30" fmla="*/ 97 w 116"/>
                  <a:gd name="T31" fmla="*/ 30 h 44"/>
                  <a:gd name="T32" fmla="*/ 100 w 116"/>
                  <a:gd name="T33" fmla="*/ 27 h 44"/>
                  <a:gd name="T34" fmla="*/ 101 w 116"/>
                  <a:gd name="T35" fmla="*/ 22 h 44"/>
                  <a:gd name="T36" fmla="*/ 97 w 116"/>
                  <a:gd name="T37" fmla="*/ 17 h 44"/>
                  <a:gd name="T38" fmla="*/ 81 w 116"/>
                  <a:gd name="T39" fmla="*/ 15 h 44"/>
                  <a:gd name="T40" fmla="*/ 42 w 116"/>
                  <a:gd name="T41" fmla="*/ 25 h 44"/>
                  <a:gd name="T42" fmla="*/ 11 w 116"/>
                  <a:gd name="T43" fmla="*/ 39 h 44"/>
                  <a:gd name="T44" fmla="*/ 0 w 116"/>
                  <a:gd name="T45" fmla="*/ 3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16" h="44">
                    <a:moveTo>
                      <a:pt x="0" y="37"/>
                    </a:moveTo>
                    <a:cubicBezTo>
                      <a:pt x="3" y="35"/>
                      <a:pt x="3" y="35"/>
                      <a:pt x="3" y="35"/>
                    </a:cubicBezTo>
                    <a:cubicBezTo>
                      <a:pt x="3" y="35"/>
                      <a:pt x="9" y="32"/>
                      <a:pt x="10" y="30"/>
                    </a:cubicBezTo>
                    <a:cubicBezTo>
                      <a:pt x="12" y="29"/>
                      <a:pt x="43" y="12"/>
                      <a:pt x="58" y="9"/>
                    </a:cubicBezTo>
                    <a:cubicBezTo>
                      <a:pt x="74" y="6"/>
                      <a:pt x="101" y="0"/>
                      <a:pt x="114" y="14"/>
                    </a:cubicBezTo>
                    <a:cubicBezTo>
                      <a:pt x="114" y="14"/>
                      <a:pt x="116" y="18"/>
                      <a:pt x="116" y="22"/>
                    </a:cubicBezTo>
                    <a:cubicBezTo>
                      <a:pt x="116" y="25"/>
                      <a:pt x="115" y="30"/>
                      <a:pt x="115" y="30"/>
                    </a:cubicBezTo>
                    <a:cubicBezTo>
                      <a:pt x="114" y="31"/>
                      <a:pt x="111" y="35"/>
                      <a:pt x="109" y="37"/>
                    </a:cubicBezTo>
                    <a:cubicBezTo>
                      <a:pt x="106" y="40"/>
                      <a:pt x="104" y="40"/>
                      <a:pt x="103" y="40"/>
                    </a:cubicBezTo>
                    <a:cubicBezTo>
                      <a:pt x="103" y="40"/>
                      <a:pt x="94" y="41"/>
                      <a:pt x="94" y="41"/>
                    </a:cubicBezTo>
                    <a:cubicBezTo>
                      <a:pt x="94" y="41"/>
                      <a:pt x="88" y="42"/>
                      <a:pt x="87" y="42"/>
                    </a:cubicBezTo>
                    <a:cubicBezTo>
                      <a:pt x="87" y="42"/>
                      <a:pt x="81" y="44"/>
                      <a:pt x="81" y="44"/>
                    </a:cubicBezTo>
                    <a:cubicBezTo>
                      <a:pt x="81" y="44"/>
                      <a:pt x="84" y="42"/>
                      <a:pt x="85" y="40"/>
                    </a:cubicBezTo>
                    <a:cubicBezTo>
                      <a:pt x="87" y="39"/>
                      <a:pt x="92" y="35"/>
                      <a:pt x="92" y="35"/>
                    </a:cubicBezTo>
                    <a:cubicBezTo>
                      <a:pt x="95" y="33"/>
                      <a:pt x="95" y="33"/>
                      <a:pt x="95" y="33"/>
                    </a:cubicBezTo>
                    <a:cubicBezTo>
                      <a:pt x="97" y="30"/>
                      <a:pt x="97" y="30"/>
                      <a:pt x="97" y="30"/>
                    </a:cubicBezTo>
                    <a:cubicBezTo>
                      <a:pt x="100" y="27"/>
                      <a:pt x="100" y="27"/>
                      <a:pt x="100" y="27"/>
                    </a:cubicBezTo>
                    <a:cubicBezTo>
                      <a:pt x="101" y="22"/>
                      <a:pt x="101" y="22"/>
                      <a:pt x="101" y="22"/>
                    </a:cubicBezTo>
                    <a:cubicBezTo>
                      <a:pt x="101" y="22"/>
                      <a:pt x="102" y="19"/>
                      <a:pt x="97" y="17"/>
                    </a:cubicBezTo>
                    <a:cubicBezTo>
                      <a:pt x="91" y="14"/>
                      <a:pt x="82" y="15"/>
                      <a:pt x="81" y="15"/>
                    </a:cubicBezTo>
                    <a:cubicBezTo>
                      <a:pt x="80" y="15"/>
                      <a:pt x="67" y="16"/>
                      <a:pt x="42" y="25"/>
                    </a:cubicBezTo>
                    <a:cubicBezTo>
                      <a:pt x="17" y="35"/>
                      <a:pt x="18" y="37"/>
                      <a:pt x="11" y="39"/>
                    </a:cubicBezTo>
                    <a:cubicBezTo>
                      <a:pt x="5" y="40"/>
                      <a:pt x="1" y="41"/>
                      <a:pt x="0" y="3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350">
                  <a:latin typeface="+mn-lt"/>
                  <a:ea typeface="+mn-ea"/>
                </a:endParaRPr>
              </a:p>
            </p:txBody>
          </p:sp>
          <p:sp>
            <p:nvSpPr>
              <p:cNvPr id="26" name="Freeform 680">
                <a:extLst>
                  <a:ext uri="{FF2B5EF4-FFF2-40B4-BE49-F238E27FC236}">
                    <a16:creationId xmlns="" xmlns:a16="http://schemas.microsoft.com/office/drawing/2014/main" id="{2D4BCE0B-196A-4B86-B781-D03906EDD8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1038" y="965200"/>
                <a:ext cx="242887" cy="223837"/>
              </a:xfrm>
              <a:custGeom>
                <a:avLst/>
                <a:gdLst>
                  <a:gd name="T0" fmla="*/ 54 w 121"/>
                  <a:gd name="T1" fmla="*/ 88 h 111"/>
                  <a:gd name="T2" fmla="*/ 51 w 121"/>
                  <a:gd name="T3" fmla="*/ 92 h 111"/>
                  <a:gd name="T4" fmla="*/ 42 w 121"/>
                  <a:gd name="T5" fmla="*/ 98 h 111"/>
                  <a:gd name="T6" fmla="*/ 37 w 121"/>
                  <a:gd name="T7" fmla="*/ 102 h 111"/>
                  <a:gd name="T8" fmla="*/ 32 w 121"/>
                  <a:gd name="T9" fmla="*/ 102 h 111"/>
                  <a:gd name="T10" fmla="*/ 30 w 121"/>
                  <a:gd name="T11" fmla="*/ 100 h 111"/>
                  <a:gd name="T12" fmla="*/ 27 w 121"/>
                  <a:gd name="T13" fmla="*/ 96 h 111"/>
                  <a:gd name="T14" fmla="*/ 26 w 121"/>
                  <a:gd name="T15" fmla="*/ 93 h 111"/>
                  <a:gd name="T16" fmla="*/ 25 w 121"/>
                  <a:gd name="T17" fmla="*/ 94 h 111"/>
                  <a:gd name="T18" fmla="*/ 25 w 121"/>
                  <a:gd name="T19" fmla="*/ 103 h 111"/>
                  <a:gd name="T20" fmla="*/ 30 w 121"/>
                  <a:gd name="T21" fmla="*/ 108 h 111"/>
                  <a:gd name="T22" fmla="*/ 44 w 121"/>
                  <a:gd name="T23" fmla="*/ 109 h 111"/>
                  <a:gd name="T24" fmla="*/ 58 w 121"/>
                  <a:gd name="T25" fmla="*/ 100 h 111"/>
                  <a:gd name="T26" fmla="*/ 67 w 121"/>
                  <a:gd name="T27" fmla="*/ 87 h 111"/>
                  <a:gd name="T28" fmla="*/ 77 w 121"/>
                  <a:gd name="T29" fmla="*/ 63 h 111"/>
                  <a:gd name="T30" fmla="*/ 79 w 121"/>
                  <a:gd name="T31" fmla="*/ 62 h 111"/>
                  <a:gd name="T32" fmla="*/ 88 w 121"/>
                  <a:gd name="T33" fmla="*/ 61 h 111"/>
                  <a:gd name="T34" fmla="*/ 97 w 121"/>
                  <a:gd name="T35" fmla="*/ 63 h 111"/>
                  <a:gd name="T36" fmla="*/ 106 w 121"/>
                  <a:gd name="T37" fmla="*/ 63 h 111"/>
                  <a:gd name="T38" fmla="*/ 118 w 121"/>
                  <a:gd name="T39" fmla="*/ 57 h 111"/>
                  <a:gd name="T40" fmla="*/ 117 w 121"/>
                  <a:gd name="T41" fmla="*/ 51 h 111"/>
                  <a:gd name="T42" fmla="*/ 105 w 121"/>
                  <a:gd name="T43" fmla="*/ 45 h 111"/>
                  <a:gd name="T44" fmla="*/ 80 w 121"/>
                  <a:gd name="T45" fmla="*/ 45 h 111"/>
                  <a:gd name="T46" fmla="*/ 71 w 121"/>
                  <a:gd name="T47" fmla="*/ 29 h 111"/>
                  <a:gd name="T48" fmla="*/ 78 w 121"/>
                  <a:gd name="T49" fmla="*/ 22 h 111"/>
                  <a:gd name="T50" fmla="*/ 86 w 121"/>
                  <a:gd name="T51" fmla="*/ 12 h 111"/>
                  <a:gd name="T52" fmla="*/ 84 w 121"/>
                  <a:gd name="T53" fmla="*/ 3 h 111"/>
                  <a:gd name="T54" fmla="*/ 81 w 121"/>
                  <a:gd name="T55" fmla="*/ 1 h 111"/>
                  <a:gd name="T56" fmla="*/ 75 w 121"/>
                  <a:gd name="T57" fmla="*/ 0 h 111"/>
                  <a:gd name="T58" fmla="*/ 68 w 121"/>
                  <a:gd name="T59" fmla="*/ 1 h 111"/>
                  <a:gd name="T60" fmla="*/ 61 w 121"/>
                  <a:gd name="T61" fmla="*/ 3 h 111"/>
                  <a:gd name="T62" fmla="*/ 53 w 121"/>
                  <a:gd name="T63" fmla="*/ 6 h 111"/>
                  <a:gd name="T64" fmla="*/ 53 w 121"/>
                  <a:gd name="T65" fmla="*/ 8 h 111"/>
                  <a:gd name="T66" fmla="*/ 61 w 121"/>
                  <a:gd name="T67" fmla="*/ 13 h 111"/>
                  <a:gd name="T68" fmla="*/ 63 w 121"/>
                  <a:gd name="T69" fmla="*/ 18 h 111"/>
                  <a:gd name="T70" fmla="*/ 58 w 121"/>
                  <a:gd name="T71" fmla="*/ 27 h 111"/>
                  <a:gd name="T72" fmla="*/ 54 w 121"/>
                  <a:gd name="T73" fmla="*/ 33 h 111"/>
                  <a:gd name="T74" fmla="*/ 59 w 121"/>
                  <a:gd name="T75" fmla="*/ 41 h 111"/>
                  <a:gd name="T76" fmla="*/ 60 w 121"/>
                  <a:gd name="T77" fmla="*/ 46 h 111"/>
                  <a:gd name="T78" fmla="*/ 58 w 121"/>
                  <a:gd name="T79" fmla="*/ 48 h 111"/>
                  <a:gd name="T80" fmla="*/ 37 w 121"/>
                  <a:gd name="T81" fmla="*/ 53 h 111"/>
                  <a:gd name="T82" fmla="*/ 22 w 121"/>
                  <a:gd name="T83" fmla="*/ 56 h 111"/>
                  <a:gd name="T84" fmla="*/ 12 w 121"/>
                  <a:gd name="T85" fmla="*/ 60 h 111"/>
                  <a:gd name="T86" fmla="*/ 3 w 121"/>
                  <a:gd name="T87" fmla="*/ 63 h 111"/>
                  <a:gd name="T88" fmla="*/ 0 w 121"/>
                  <a:gd name="T89" fmla="*/ 64 h 111"/>
                  <a:gd name="T90" fmla="*/ 5 w 121"/>
                  <a:gd name="T91" fmla="*/ 69 h 111"/>
                  <a:gd name="T92" fmla="*/ 21 w 121"/>
                  <a:gd name="T93" fmla="*/ 69 h 111"/>
                  <a:gd name="T94" fmla="*/ 38 w 121"/>
                  <a:gd name="T95" fmla="*/ 65 h 111"/>
                  <a:gd name="T96" fmla="*/ 56 w 121"/>
                  <a:gd name="T97" fmla="*/ 62 h 111"/>
                  <a:gd name="T98" fmla="*/ 61 w 121"/>
                  <a:gd name="T99" fmla="*/ 62 h 111"/>
                  <a:gd name="T100" fmla="*/ 62 w 121"/>
                  <a:gd name="T101" fmla="*/ 67 h 111"/>
                  <a:gd name="T102" fmla="*/ 58 w 121"/>
                  <a:gd name="T103" fmla="*/ 79 h 111"/>
                  <a:gd name="T104" fmla="*/ 54 w 121"/>
                  <a:gd name="T105" fmla="*/ 88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121" h="111">
                    <a:moveTo>
                      <a:pt x="54" y="88"/>
                    </a:moveTo>
                    <a:cubicBezTo>
                      <a:pt x="54" y="88"/>
                      <a:pt x="52" y="90"/>
                      <a:pt x="51" y="92"/>
                    </a:cubicBezTo>
                    <a:cubicBezTo>
                      <a:pt x="50" y="93"/>
                      <a:pt x="42" y="98"/>
                      <a:pt x="42" y="98"/>
                    </a:cubicBezTo>
                    <a:cubicBezTo>
                      <a:pt x="41" y="99"/>
                      <a:pt x="40" y="100"/>
                      <a:pt x="37" y="102"/>
                    </a:cubicBezTo>
                    <a:cubicBezTo>
                      <a:pt x="34" y="103"/>
                      <a:pt x="33" y="102"/>
                      <a:pt x="32" y="102"/>
                    </a:cubicBezTo>
                    <a:cubicBezTo>
                      <a:pt x="31" y="102"/>
                      <a:pt x="30" y="100"/>
                      <a:pt x="30" y="100"/>
                    </a:cubicBezTo>
                    <a:cubicBezTo>
                      <a:pt x="29" y="99"/>
                      <a:pt x="27" y="96"/>
                      <a:pt x="27" y="96"/>
                    </a:cubicBezTo>
                    <a:cubicBezTo>
                      <a:pt x="26" y="93"/>
                      <a:pt x="26" y="93"/>
                      <a:pt x="26" y="93"/>
                    </a:cubicBezTo>
                    <a:cubicBezTo>
                      <a:pt x="25" y="94"/>
                      <a:pt x="25" y="94"/>
                      <a:pt x="25" y="94"/>
                    </a:cubicBezTo>
                    <a:cubicBezTo>
                      <a:pt x="24" y="98"/>
                      <a:pt x="25" y="103"/>
                      <a:pt x="25" y="103"/>
                    </a:cubicBezTo>
                    <a:cubicBezTo>
                      <a:pt x="25" y="104"/>
                      <a:pt x="30" y="108"/>
                      <a:pt x="30" y="108"/>
                    </a:cubicBezTo>
                    <a:cubicBezTo>
                      <a:pt x="32" y="110"/>
                      <a:pt x="37" y="111"/>
                      <a:pt x="44" y="109"/>
                    </a:cubicBezTo>
                    <a:cubicBezTo>
                      <a:pt x="52" y="107"/>
                      <a:pt x="55" y="103"/>
                      <a:pt x="58" y="100"/>
                    </a:cubicBezTo>
                    <a:cubicBezTo>
                      <a:pt x="62" y="96"/>
                      <a:pt x="67" y="87"/>
                      <a:pt x="67" y="87"/>
                    </a:cubicBezTo>
                    <a:cubicBezTo>
                      <a:pt x="74" y="78"/>
                      <a:pt x="77" y="63"/>
                      <a:pt x="77" y="63"/>
                    </a:cubicBezTo>
                    <a:cubicBezTo>
                      <a:pt x="79" y="62"/>
                      <a:pt x="79" y="62"/>
                      <a:pt x="79" y="62"/>
                    </a:cubicBezTo>
                    <a:cubicBezTo>
                      <a:pt x="80" y="62"/>
                      <a:pt x="81" y="61"/>
                      <a:pt x="88" y="61"/>
                    </a:cubicBezTo>
                    <a:cubicBezTo>
                      <a:pt x="96" y="61"/>
                      <a:pt x="95" y="63"/>
                      <a:pt x="97" y="63"/>
                    </a:cubicBezTo>
                    <a:cubicBezTo>
                      <a:pt x="99" y="63"/>
                      <a:pt x="104" y="63"/>
                      <a:pt x="106" y="63"/>
                    </a:cubicBezTo>
                    <a:cubicBezTo>
                      <a:pt x="108" y="63"/>
                      <a:pt x="115" y="60"/>
                      <a:pt x="118" y="57"/>
                    </a:cubicBezTo>
                    <a:cubicBezTo>
                      <a:pt x="121" y="54"/>
                      <a:pt x="118" y="52"/>
                      <a:pt x="117" y="51"/>
                    </a:cubicBezTo>
                    <a:cubicBezTo>
                      <a:pt x="116" y="50"/>
                      <a:pt x="107" y="46"/>
                      <a:pt x="105" y="45"/>
                    </a:cubicBezTo>
                    <a:cubicBezTo>
                      <a:pt x="102" y="44"/>
                      <a:pt x="90" y="45"/>
                      <a:pt x="80" y="45"/>
                    </a:cubicBezTo>
                    <a:cubicBezTo>
                      <a:pt x="70" y="45"/>
                      <a:pt x="71" y="33"/>
                      <a:pt x="71" y="29"/>
                    </a:cubicBezTo>
                    <a:cubicBezTo>
                      <a:pt x="71" y="26"/>
                      <a:pt x="77" y="23"/>
                      <a:pt x="78" y="22"/>
                    </a:cubicBezTo>
                    <a:cubicBezTo>
                      <a:pt x="78" y="21"/>
                      <a:pt x="82" y="16"/>
                      <a:pt x="86" y="12"/>
                    </a:cubicBezTo>
                    <a:cubicBezTo>
                      <a:pt x="90" y="8"/>
                      <a:pt x="84" y="3"/>
                      <a:pt x="84" y="3"/>
                    </a:cubicBezTo>
                    <a:cubicBezTo>
                      <a:pt x="81" y="1"/>
                      <a:pt x="81" y="1"/>
                      <a:pt x="81" y="1"/>
                    </a:cubicBezTo>
                    <a:cubicBezTo>
                      <a:pt x="81" y="1"/>
                      <a:pt x="77" y="0"/>
                      <a:pt x="75" y="0"/>
                    </a:cubicBezTo>
                    <a:cubicBezTo>
                      <a:pt x="74" y="0"/>
                      <a:pt x="68" y="1"/>
                      <a:pt x="68" y="1"/>
                    </a:cubicBezTo>
                    <a:cubicBezTo>
                      <a:pt x="68" y="1"/>
                      <a:pt x="62" y="2"/>
                      <a:pt x="61" y="3"/>
                    </a:cubicBezTo>
                    <a:cubicBezTo>
                      <a:pt x="60" y="4"/>
                      <a:pt x="53" y="6"/>
                      <a:pt x="53" y="6"/>
                    </a:cubicBezTo>
                    <a:cubicBezTo>
                      <a:pt x="53" y="8"/>
                      <a:pt x="53" y="8"/>
                      <a:pt x="53" y="8"/>
                    </a:cubicBezTo>
                    <a:cubicBezTo>
                      <a:pt x="55" y="13"/>
                      <a:pt x="58" y="11"/>
                      <a:pt x="61" y="13"/>
                    </a:cubicBezTo>
                    <a:cubicBezTo>
                      <a:pt x="65" y="15"/>
                      <a:pt x="63" y="15"/>
                      <a:pt x="63" y="18"/>
                    </a:cubicBezTo>
                    <a:cubicBezTo>
                      <a:pt x="63" y="20"/>
                      <a:pt x="59" y="26"/>
                      <a:pt x="58" y="27"/>
                    </a:cubicBezTo>
                    <a:cubicBezTo>
                      <a:pt x="57" y="28"/>
                      <a:pt x="54" y="30"/>
                      <a:pt x="54" y="33"/>
                    </a:cubicBezTo>
                    <a:cubicBezTo>
                      <a:pt x="54" y="36"/>
                      <a:pt x="55" y="37"/>
                      <a:pt x="59" y="41"/>
                    </a:cubicBezTo>
                    <a:cubicBezTo>
                      <a:pt x="62" y="44"/>
                      <a:pt x="60" y="46"/>
                      <a:pt x="60" y="46"/>
                    </a:cubicBezTo>
                    <a:cubicBezTo>
                      <a:pt x="60" y="48"/>
                      <a:pt x="58" y="48"/>
                      <a:pt x="58" y="48"/>
                    </a:cubicBezTo>
                    <a:cubicBezTo>
                      <a:pt x="55" y="48"/>
                      <a:pt x="40" y="52"/>
                      <a:pt x="37" y="53"/>
                    </a:cubicBezTo>
                    <a:cubicBezTo>
                      <a:pt x="34" y="53"/>
                      <a:pt x="23" y="55"/>
                      <a:pt x="22" y="56"/>
                    </a:cubicBezTo>
                    <a:cubicBezTo>
                      <a:pt x="21" y="58"/>
                      <a:pt x="13" y="60"/>
                      <a:pt x="12" y="60"/>
                    </a:cubicBezTo>
                    <a:cubicBezTo>
                      <a:pt x="11" y="61"/>
                      <a:pt x="7" y="63"/>
                      <a:pt x="3" y="63"/>
                    </a:cubicBezTo>
                    <a:cubicBezTo>
                      <a:pt x="0" y="63"/>
                      <a:pt x="0" y="64"/>
                      <a:pt x="0" y="64"/>
                    </a:cubicBezTo>
                    <a:cubicBezTo>
                      <a:pt x="0" y="66"/>
                      <a:pt x="2" y="66"/>
                      <a:pt x="5" y="69"/>
                    </a:cubicBezTo>
                    <a:cubicBezTo>
                      <a:pt x="8" y="72"/>
                      <a:pt x="17" y="70"/>
                      <a:pt x="21" y="69"/>
                    </a:cubicBezTo>
                    <a:cubicBezTo>
                      <a:pt x="26" y="68"/>
                      <a:pt x="34" y="66"/>
                      <a:pt x="38" y="65"/>
                    </a:cubicBezTo>
                    <a:cubicBezTo>
                      <a:pt x="42" y="64"/>
                      <a:pt x="52" y="63"/>
                      <a:pt x="56" y="62"/>
                    </a:cubicBezTo>
                    <a:cubicBezTo>
                      <a:pt x="59" y="61"/>
                      <a:pt x="61" y="62"/>
                      <a:pt x="61" y="62"/>
                    </a:cubicBezTo>
                    <a:cubicBezTo>
                      <a:pt x="62" y="63"/>
                      <a:pt x="62" y="67"/>
                      <a:pt x="62" y="67"/>
                    </a:cubicBezTo>
                    <a:cubicBezTo>
                      <a:pt x="62" y="69"/>
                      <a:pt x="58" y="79"/>
                      <a:pt x="58" y="79"/>
                    </a:cubicBezTo>
                    <a:lnTo>
                      <a:pt x="54" y="8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350">
                  <a:latin typeface="+mn-lt"/>
                  <a:ea typeface="+mn-ea"/>
                </a:endParaRPr>
              </a:p>
            </p:txBody>
          </p:sp>
        </p:grpSp>
        <p:grpSp>
          <p:nvGrpSpPr>
            <p:cNvPr id="9" name="组合 40">
              <a:extLst>
                <a:ext uri="{FF2B5EF4-FFF2-40B4-BE49-F238E27FC236}">
                  <a16:creationId xmlns="" xmlns:a16="http://schemas.microsoft.com/office/drawing/2014/main" id="{509A0DCA-6506-4585-AE7C-5B2E7FE6E26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094944" y="736546"/>
              <a:ext cx="1619250" cy="92075"/>
              <a:chOff x="3941050" y="1521538"/>
              <a:chExt cx="2026363" cy="58254"/>
            </a:xfrm>
          </p:grpSpPr>
          <p:sp>
            <p:nvSpPr>
              <p:cNvPr id="11" name="Rectangle 681">
                <a:extLst>
                  <a:ext uri="{FF2B5EF4-FFF2-40B4-BE49-F238E27FC236}">
                    <a16:creationId xmlns="" xmlns:a16="http://schemas.microsoft.com/office/drawing/2014/main" id="{CD09C87F-6D54-481B-A532-7E859776D88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41050" y="1521538"/>
                <a:ext cx="395339" cy="582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defTabSz="914400">
                  <a:defRPr/>
                </a:pPr>
                <a:r>
                  <a:rPr lang="zh-CN" altLang="zh-CN" sz="600" b="1" kern="1400" spc="100" dirty="0">
                    <a:solidFill>
                      <a:srgbClr val="164C88"/>
                    </a:solidFill>
                    <a:latin typeface="Arial Narrow" panose="020B0606020202030204" pitchFamily="34" charset="0"/>
                    <a:ea typeface="+mn-ea"/>
                  </a:rPr>
                  <a:t>D</a:t>
                </a:r>
                <a:r>
                  <a:rPr lang="en-US" altLang="zh-CN" sz="600" b="1" kern="1400" spc="100" dirty="0">
                    <a:solidFill>
                      <a:srgbClr val="164C88"/>
                    </a:solidFill>
                    <a:latin typeface="Arial Narrow" panose="020B0606020202030204" pitchFamily="34" charset="0"/>
                    <a:ea typeface="+mn-ea"/>
                  </a:rPr>
                  <a:t>ALIAN</a:t>
                </a:r>
                <a:endParaRPr lang="zh-CN" altLang="zh-CN" sz="1400" kern="1400" spc="100" dirty="0">
                  <a:solidFill>
                    <a:srgbClr val="164C88"/>
                  </a:solidFill>
                  <a:ea typeface="+mn-ea"/>
                </a:endParaRPr>
              </a:p>
            </p:txBody>
          </p:sp>
          <p:sp>
            <p:nvSpPr>
              <p:cNvPr id="12" name="Rectangle 681">
                <a:extLst>
                  <a:ext uri="{FF2B5EF4-FFF2-40B4-BE49-F238E27FC236}">
                    <a16:creationId xmlns="" xmlns:a16="http://schemas.microsoft.com/office/drawing/2014/main" id="{0840871F-5F5E-4031-9D73-587918A2FB3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76121" y="1521538"/>
                <a:ext cx="647642" cy="582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defTabSz="914400">
                  <a:defRPr/>
                </a:pPr>
                <a:r>
                  <a:rPr lang="en-US" altLang="zh-CN" sz="600" b="1" kern="1400" spc="100" dirty="0">
                    <a:solidFill>
                      <a:srgbClr val="164C88"/>
                    </a:solidFill>
                    <a:latin typeface="Arial Narrow" panose="020B0606020202030204" pitchFamily="34" charset="0"/>
                    <a:ea typeface="+mn-ea"/>
                  </a:rPr>
                  <a:t>UNIVERSITY</a:t>
                </a:r>
                <a:endParaRPr lang="zh-CN" altLang="zh-CN" sz="1400" kern="1400" spc="100" dirty="0">
                  <a:solidFill>
                    <a:srgbClr val="164C88"/>
                  </a:solidFill>
                  <a:ea typeface="+mn-ea"/>
                </a:endParaRPr>
              </a:p>
            </p:txBody>
          </p:sp>
          <p:sp>
            <p:nvSpPr>
              <p:cNvPr id="13" name="Rectangle 681">
                <a:extLst>
                  <a:ext uri="{FF2B5EF4-FFF2-40B4-BE49-F238E27FC236}">
                    <a16:creationId xmlns="" xmlns:a16="http://schemas.microsoft.com/office/drawing/2014/main" id="{B08124F1-4CFC-4561-AAB7-013F2C4C387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63496" y="1521538"/>
                <a:ext cx="145025" cy="582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defTabSz="914400">
                  <a:defRPr/>
                </a:pPr>
                <a:r>
                  <a:rPr lang="en-US" altLang="zh-CN" sz="600" b="1" kern="1400" spc="100" dirty="0">
                    <a:solidFill>
                      <a:srgbClr val="164C88"/>
                    </a:solidFill>
                    <a:latin typeface="Arial Narrow" panose="020B0606020202030204" pitchFamily="34" charset="0"/>
                    <a:ea typeface="+mn-ea"/>
                  </a:rPr>
                  <a:t>OF</a:t>
                </a:r>
                <a:endParaRPr lang="zh-CN" altLang="zh-CN" sz="1400" kern="1400" spc="100" dirty="0">
                  <a:solidFill>
                    <a:srgbClr val="164C88"/>
                  </a:solidFill>
                  <a:ea typeface="+mn-ea"/>
                </a:endParaRPr>
              </a:p>
            </p:txBody>
          </p:sp>
          <p:sp>
            <p:nvSpPr>
              <p:cNvPr id="14" name="Rectangle 681">
                <a:extLst>
                  <a:ext uri="{FF2B5EF4-FFF2-40B4-BE49-F238E27FC236}">
                    <a16:creationId xmlns="" xmlns:a16="http://schemas.microsoft.com/office/drawing/2014/main" id="{85E9477B-6AF1-41D8-A9A3-59BD2118AF9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48253" y="1521538"/>
                <a:ext cx="719160" cy="582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defTabSz="914400">
                  <a:defRPr/>
                </a:pPr>
                <a:r>
                  <a:rPr lang="en-US" altLang="zh-CN" sz="600" b="1" kern="1400" spc="100" dirty="0">
                    <a:solidFill>
                      <a:srgbClr val="164C88"/>
                    </a:solidFill>
                    <a:latin typeface="Arial Narrow" panose="020B0606020202030204" pitchFamily="34" charset="0"/>
                    <a:ea typeface="+mn-ea"/>
                  </a:rPr>
                  <a:t>TECHNOLOGY</a:t>
                </a:r>
                <a:endParaRPr lang="zh-CN" altLang="zh-CN" sz="1400" kern="1400" spc="100" dirty="0">
                  <a:solidFill>
                    <a:srgbClr val="164C88"/>
                  </a:solidFill>
                  <a:ea typeface="+mn-ea"/>
                </a:endParaRPr>
              </a:p>
            </p:txBody>
          </p:sp>
        </p:grpSp>
        <p:sp>
          <p:nvSpPr>
            <p:cNvPr id="10" name="Freeform 751">
              <a:extLst>
                <a:ext uri="{FF2B5EF4-FFF2-40B4-BE49-F238E27FC236}">
                  <a16:creationId xmlns="" xmlns:a16="http://schemas.microsoft.com/office/drawing/2014/main" id="{34BB5B5C-AA0C-461A-B616-97FDECBB96DA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9219665" y="223695"/>
              <a:ext cx="678702" cy="678702"/>
            </a:xfrm>
            <a:custGeom>
              <a:avLst/>
              <a:gdLst>
                <a:gd name="T0" fmla="*/ 211 w 536"/>
                <a:gd name="T1" fmla="*/ 69 h 537"/>
                <a:gd name="T2" fmla="*/ 194 w 536"/>
                <a:gd name="T3" fmla="*/ 52 h 537"/>
                <a:gd name="T4" fmla="*/ 185 w 536"/>
                <a:gd name="T5" fmla="*/ 66 h 537"/>
                <a:gd name="T6" fmla="*/ 176 w 536"/>
                <a:gd name="T7" fmla="*/ 70 h 537"/>
                <a:gd name="T8" fmla="*/ 473 w 536"/>
                <a:gd name="T9" fmla="*/ 275 h 537"/>
                <a:gd name="T10" fmla="*/ 84 w 536"/>
                <a:gd name="T11" fmla="*/ 163 h 537"/>
                <a:gd name="T12" fmla="*/ 87 w 536"/>
                <a:gd name="T13" fmla="*/ 127 h 537"/>
                <a:gd name="T14" fmla="*/ 231 w 536"/>
                <a:gd name="T15" fmla="*/ 151 h 537"/>
                <a:gd name="T16" fmla="*/ 416 w 536"/>
                <a:gd name="T17" fmla="*/ 134 h 537"/>
                <a:gd name="T18" fmla="*/ 429 w 536"/>
                <a:gd name="T19" fmla="*/ 140 h 537"/>
                <a:gd name="T20" fmla="*/ 80 w 536"/>
                <a:gd name="T21" fmla="*/ 207 h 537"/>
                <a:gd name="T22" fmla="*/ 439 w 536"/>
                <a:gd name="T23" fmla="*/ 167 h 537"/>
                <a:gd name="T24" fmla="*/ 392 w 536"/>
                <a:gd name="T25" fmla="*/ 112 h 537"/>
                <a:gd name="T26" fmla="*/ 323 w 536"/>
                <a:gd name="T27" fmla="*/ 75 h 537"/>
                <a:gd name="T28" fmla="*/ 324 w 536"/>
                <a:gd name="T29" fmla="*/ 70 h 537"/>
                <a:gd name="T30" fmla="*/ 466 w 536"/>
                <a:gd name="T31" fmla="*/ 233 h 537"/>
                <a:gd name="T32" fmla="*/ 471 w 536"/>
                <a:gd name="T33" fmla="*/ 262 h 537"/>
                <a:gd name="T34" fmla="*/ 420 w 536"/>
                <a:gd name="T35" fmla="*/ 427 h 537"/>
                <a:gd name="T36" fmla="*/ 431 w 536"/>
                <a:gd name="T37" fmla="*/ 443 h 537"/>
                <a:gd name="T38" fmla="*/ 409 w 536"/>
                <a:gd name="T39" fmla="*/ 412 h 537"/>
                <a:gd name="T40" fmla="*/ 415 w 536"/>
                <a:gd name="T41" fmla="*/ 409 h 537"/>
                <a:gd name="T42" fmla="*/ 218 w 536"/>
                <a:gd name="T43" fmla="*/ 322 h 537"/>
                <a:gd name="T44" fmla="*/ 253 w 536"/>
                <a:gd name="T45" fmla="*/ 342 h 537"/>
                <a:gd name="T46" fmla="*/ 253 w 536"/>
                <a:gd name="T47" fmla="*/ 314 h 537"/>
                <a:gd name="T48" fmla="*/ 415 w 536"/>
                <a:gd name="T49" fmla="*/ 418 h 537"/>
                <a:gd name="T50" fmla="*/ 268 w 536"/>
                <a:gd name="T51" fmla="*/ 447 h 537"/>
                <a:gd name="T52" fmla="*/ 283 w 536"/>
                <a:gd name="T53" fmla="*/ 308 h 537"/>
                <a:gd name="T54" fmla="*/ 478 w 536"/>
                <a:gd name="T55" fmla="*/ 301 h 537"/>
                <a:gd name="T56" fmla="*/ 481 w 536"/>
                <a:gd name="T57" fmla="*/ 325 h 537"/>
                <a:gd name="T58" fmla="*/ 49 w 536"/>
                <a:gd name="T59" fmla="*/ 242 h 537"/>
                <a:gd name="T60" fmla="*/ 87 w 536"/>
                <a:gd name="T61" fmla="*/ 262 h 537"/>
                <a:gd name="T62" fmla="*/ 315 w 536"/>
                <a:gd name="T63" fmla="*/ 338 h 537"/>
                <a:gd name="T64" fmla="*/ 312 w 536"/>
                <a:gd name="T65" fmla="*/ 320 h 537"/>
                <a:gd name="T66" fmla="*/ 59 w 536"/>
                <a:gd name="T67" fmla="*/ 341 h 537"/>
                <a:gd name="T68" fmla="*/ 76 w 536"/>
                <a:gd name="T69" fmla="*/ 322 h 537"/>
                <a:gd name="T70" fmla="*/ 116 w 536"/>
                <a:gd name="T71" fmla="*/ 416 h 537"/>
                <a:gd name="T72" fmla="*/ 111 w 536"/>
                <a:gd name="T73" fmla="*/ 433 h 537"/>
                <a:gd name="T74" fmla="*/ 120 w 536"/>
                <a:gd name="T75" fmla="*/ 435 h 537"/>
                <a:gd name="T76" fmla="*/ 71 w 536"/>
                <a:gd name="T77" fmla="*/ 263 h 537"/>
                <a:gd name="T78" fmla="*/ 400 w 536"/>
                <a:gd name="T79" fmla="*/ 416 h 537"/>
                <a:gd name="T80" fmla="*/ 366 w 536"/>
                <a:gd name="T81" fmla="*/ 464 h 537"/>
                <a:gd name="T82" fmla="*/ 354 w 536"/>
                <a:gd name="T83" fmla="*/ 443 h 537"/>
                <a:gd name="T84" fmla="*/ 361 w 536"/>
                <a:gd name="T85" fmla="*/ 467 h 537"/>
                <a:gd name="T86" fmla="*/ 367 w 536"/>
                <a:gd name="T87" fmla="*/ 478 h 537"/>
                <a:gd name="T88" fmla="*/ 196 w 536"/>
                <a:gd name="T89" fmla="*/ 449 h 537"/>
                <a:gd name="T90" fmla="*/ 183 w 536"/>
                <a:gd name="T91" fmla="*/ 455 h 537"/>
                <a:gd name="T92" fmla="*/ 176 w 536"/>
                <a:gd name="T93" fmla="*/ 471 h 537"/>
                <a:gd name="T94" fmla="*/ 170 w 536"/>
                <a:gd name="T95" fmla="*/ 479 h 537"/>
                <a:gd name="T96" fmla="*/ 161 w 536"/>
                <a:gd name="T97" fmla="*/ 464 h 537"/>
                <a:gd name="T98" fmla="*/ 177 w 536"/>
                <a:gd name="T99" fmla="*/ 484 h 537"/>
                <a:gd name="T100" fmla="*/ 190 w 536"/>
                <a:gd name="T101" fmla="*/ 460 h 537"/>
                <a:gd name="T102" fmla="*/ 312 w 536"/>
                <a:gd name="T103" fmla="*/ 480 h 537"/>
                <a:gd name="T104" fmla="*/ 322 w 536"/>
                <a:gd name="T105" fmla="*/ 485 h 537"/>
                <a:gd name="T106" fmla="*/ 255 w 536"/>
                <a:gd name="T107" fmla="*/ 475 h 537"/>
                <a:gd name="T108" fmla="*/ 248 w 536"/>
                <a:gd name="T109" fmla="*/ 479 h 537"/>
                <a:gd name="T110" fmla="*/ 245 w 536"/>
                <a:gd name="T111" fmla="*/ 482 h 537"/>
                <a:gd name="T112" fmla="*/ 237 w 536"/>
                <a:gd name="T113" fmla="*/ 497 h 537"/>
                <a:gd name="T114" fmla="*/ 249 w 536"/>
                <a:gd name="T115" fmla="*/ 487 h 537"/>
                <a:gd name="T116" fmla="*/ 241 w 536"/>
                <a:gd name="T117" fmla="*/ 469 h 537"/>
                <a:gd name="T118" fmla="*/ 225 w 536"/>
                <a:gd name="T119" fmla="*/ 495 h 537"/>
                <a:gd name="T120" fmla="*/ 536 w 536"/>
                <a:gd name="T121" fmla="*/ 269 h 5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536" h="537">
                  <a:moveTo>
                    <a:pt x="170" y="93"/>
                  </a:moveTo>
                  <a:cubicBezTo>
                    <a:pt x="167" y="89"/>
                    <a:pt x="167" y="89"/>
                    <a:pt x="167" y="89"/>
                  </a:cubicBezTo>
                  <a:cubicBezTo>
                    <a:pt x="155" y="96"/>
                    <a:pt x="155" y="96"/>
                    <a:pt x="155" y="96"/>
                  </a:cubicBezTo>
                  <a:cubicBezTo>
                    <a:pt x="151" y="89"/>
                    <a:pt x="151" y="89"/>
                    <a:pt x="151" y="89"/>
                  </a:cubicBezTo>
                  <a:cubicBezTo>
                    <a:pt x="162" y="83"/>
                    <a:pt x="162" y="83"/>
                    <a:pt x="162" y="83"/>
                  </a:cubicBezTo>
                  <a:cubicBezTo>
                    <a:pt x="159" y="78"/>
                    <a:pt x="159" y="78"/>
                    <a:pt x="159" y="78"/>
                  </a:cubicBezTo>
                  <a:cubicBezTo>
                    <a:pt x="149" y="85"/>
                    <a:pt x="149" y="85"/>
                    <a:pt x="149" y="85"/>
                  </a:cubicBezTo>
                  <a:cubicBezTo>
                    <a:pt x="145" y="79"/>
                    <a:pt x="145" y="79"/>
                    <a:pt x="145" y="79"/>
                  </a:cubicBezTo>
                  <a:cubicBezTo>
                    <a:pt x="156" y="72"/>
                    <a:pt x="156" y="72"/>
                    <a:pt x="156" y="72"/>
                  </a:cubicBezTo>
                  <a:cubicBezTo>
                    <a:pt x="154" y="68"/>
                    <a:pt x="154" y="68"/>
                    <a:pt x="154" y="68"/>
                  </a:cubicBezTo>
                  <a:cubicBezTo>
                    <a:pt x="138" y="77"/>
                    <a:pt x="138" y="77"/>
                    <a:pt x="138" y="77"/>
                  </a:cubicBezTo>
                  <a:cubicBezTo>
                    <a:pt x="154" y="103"/>
                    <a:pt x="154" y="103"/>
                    <a:pt x="154" y="103"/>
                  </a:cubicBezTo>
                  <a:lnTo>
                    <a:pt x="170" y="93"/>
                  </a:lnTo>
                  <a:close/>
                  <a:moveTo>
                    <a:pt x="196" y="60"/>
                  </a:moveTo>
                  <a:cubicBezTo>
                    <a:pt x="197" y="61"/>
                    <a:pt x="198" y="62"/>
                    <a:pt x="199" y="62"/>
                  </a:cubicBezTo>
                  <a:cubicBezTo>
                    <a:pt x="200" y="63"/>
                    <a:pt x="202" y="63"/>
                    <a:pt x="204" y="63"/>
                  </a:cubicBezTo>
                  <a:cubicBezTo>
                    <a:pt x="207" y="63"/>
                    <a:pt x="208" y="63"/>
                    <a:pt x="209" y="63"/>
                  </a:cubicBezTo>
                  <a:cubicBezTo>
                    <a:pt x="209" y="63"/>
                    <a:pt x="210" y="63"/>
                    <a:pt x="210" y="64"/>
                  </a:cubicBezTo>
                  <a:cubicBezTo>
                    <a:pt x="211" y="64"/>
                    <a:pt x="211" y="65"/>
                    <a:pt x="211" y="65"/>
                  </a:cubicBezTo>
                  <a:cubicBezTo>
                    <a:pt x="212" y="66"/>
                    <a:pt x="212" y="68"/>
                    <a:pt x="211" y="69"/>
                  </a:cubicBezTo>
                  <a:cubicBezTo>
                    <a:pt x="210" y="70"/>
                    <a:pt x="209" y="70"/>
                    <a:pt x="208" y="71"/>
                  </a:cubicBezTo>
                  <a:cubicBezTo>
                    <a:pt x="205" y="72"/>
                    <a:pt x="203" y="70"/>
                    <a:pt x="201" y="67"/>
                  </a:cubicBezTo>
                  <a:cubicBezTo>
                    <a:pt x="197" y="69"/>
                    <a:pt x="197" y="69"/>
                    <a:pt x="197" y="69"/>
                  </a:cubicBezTo>
                  <a:cubicBezTo>
                    <a:pt x="199" y="75"/>
                    <a:pt x="204" y="78"/>
                    <a:pt x="209" y="76"/>
                  </a:cubicBezTo>
                  <a:cubicBezTo>
                    <a:pt x="213" y="75"/>
                    <a:pt x="215" y="73"/>
                    <a:pt x="216" y="71"/>
                  </a:cubicBezTo>
                  <a:cubicBezTo>
                    <a:pt x="217" y="69"/>
                    <a:pt x="217" y="66"/>
                    <a:pt x="216" y="64"/>
                  </a:cubicBezTo>
                  <a:cubicBezTo>
                    <a:pt x="215" y="62"/>
                    <a:pt x="215" y="61"/>
                    <a:pt x="214" y="60"/>
                  </a:cubicBezTo>
                  <a:cubicBezTo>
                    <a:pt x="213" y="59"/>
                    <a:pt x="212" y="58"/>
                    <a:pt x="211" y="57"/>
                  </a:cubicBezTo>
                  <a:cubicBezTo>
                    <a:pt x="209" y="57"/>
                    <a:pt x="207" y="57"/>
                    <a:pt x="205" y="57"/>
                  </a:cubicBezTo>
                  <a:cubicBezTo>
                    <a:pt x="202" y="57"/>
                    <a:pt x="201" y="57"/>
                    <a:pt x="200" y="56"/>
                  </a:cubicBezTo>
                  <a:cubicBezTo>
                    <a:pt x="199" y="56"/>
                    <a:pt x="199" y="56"/>
                    <a:pt x="198" y="55"/>
                  </a:cubicBezTo>
                  <a:cubicBezTo>
                    <a:pt x="198" y="54"/>
                    <a:pt x="198" y="53"/>
                    <a:pt x="199" y="52"/>
                  </a:cubicBezTo>
                  <a:cubicBezTo>
                    <a:pt x="199" y="52"/>
                    <a:pt x="200" y="51"/>
                    <a:pt x="201" y="51"/>
                  </a:cubicBezTo>
                  <a:cubicBezTo>
                    <a:pt x="203" y="50"/>
                    <a:pt x="204" y="50"/>
                    <a:pt x="205" y="51"/>
                  </a:cubicBezTo>
                  <a:cubicBezTo>
                    <a:pt x="206" y="51"/>
                    <a:pt x="206" y="52"/>
                    <a:pt x="207" y="53"/>
                  </a:cubicBezTo>
                  <a:cubicBezTo>
                    <a:pt x="212" y="52"/>
                    <a:pt x="212" y="52"/>
                    <a:pt x="212" y="52"/>
                  </a:cubicBezTo>
                  <a:cubicBezTo>
                    <a:pt x="211" y="49"/>
                    <a:pt x="209" y="47"/>
                    <a:pt x="207" y="46"/>
                  </a:cubicBezTo>
                  <a:cubicBezTo>
                    <a:pt x="205" y="45"/>
                    <a:pt x="203" y="45"/>
                    <a:pt x="200" y="46"/>
                  </a:cubicBezTo>
                  <a:cubicBezTo>
                    <a:pt x="198" y="46"/>
                    <a:pt x="197" y="47"/>
                    <a:pt x="196" y="48"/>
                  </a:cubicBezTo>
                  <a:cubicBezTo>
                    <a:pt x="195" y="49"/>
                    <a:pt x="194" y="50"/>
                    <a:pt x="194" y="52"/>
                  </a:cubicBezTo>
                  <a:cubicBezTo>
                    <a:pt x="193" y="53"/>
                    <a:pt x="194" y="55"/>
                    <a:pt x="194" y="57"/>
                  </a:cubicBezTo>
                  <a:cubicBezTo>
                    <a:pt x="195" y="58"/>
                    <a:pt x="195" y="59"/>
                    <a:pt x="196" y="60"/>
                  </a:cubicBezTo>
                  <a:close/>
                  <a:moveTo>
                    <a:pt x="175" y="89"/>
                  </a:moveTo>
                  <a:cubicBezTo>
                    <a:pt x="177" y="88"/>
                    <a:pt x="177" y="88"/>
                    <a:pt x="177" y="88"/>
                  </a:cubicBezTo>
                  <a:cubicBezTo>
                    <a:pt x="180" y="87"/>
                    <a:pt x="180" y="87"/>
                    <a:pt x="180" y="87"/>
                  </a:cubicBezTo>
                  <a:cubicBezTo>
                    <a:pt x="177" y="82"/>
                    <a:pt x="177" y="82"/>
                    <a:pt x="177" y="82"/>
                  </a:cubicBezTo>
                  <a:cubicBezTo>
                    <a:pt x="175" y="76"/>
                    <a:pt x="175" y="76"/>
                    <a:pt x="175" y="76"/>
                  </a:cubicBezTo>
                  <a:cubicBezTo>
                    <a:pt x="175" y="75"/>
                    <a:pt x="175" y="75"/>
                    <a:pt x="175" y="75"/>
                  </a:cubicBezTo>
                  <a:cubicBezTo>
                    <a:pt x="175" y="75"/>
                    <a:pt x="175" y="75"/>
                    <a:pt x="175" y="75"/>
                  </a:cubicBezTo>
                  <a:cubicBezTo>
                    <a:pt x="176" y="75"/>
                    <a:pt x="176" y="75"/>
                    <a:pt x="176" y="75"/>
                  </a:cubicBezTo>
                  <a:cubicBezTo>
                    <a:pt x="176" y="75"/>
                    <a:pt x="177" y="75"/>
                    <a:pt x="177" y="74"/>
                  </a:cubicBezTo>
                  <a:cubicBezTo>
                    <a:pt x="178" y="74"/>
                    <a:pt x="178" y="74"/>
                    <a:pt x="178" y="74"/>
                  </a:cubicBezTo>
                  <a:cubicBezTo>
                    <a:pt x="178" y="74"/>
                    <a:pt x="179" y="74"/>
                    <a:pt x="180" y="75"/>
                  </a:cubicBezTo>
                  <a:cubicBezTo>
                    <a:pt x="180" y="75"/>
                    <a:pt x="182" y="76"/>
                    <a:pt x="184" y="78"/>
                  </a:cubicBezTo>
                  <a:cubicBezTo>
                    <a:pt x="190" y="82"/>
                    <a:pt x="190" y="82"/>
                    <a:pt x="190" y="82"/>
                  </a:cubicBezTo>
                  <a:cubicBezTo>
                    <a:pt x="195" y="80"/>
                    <a:pt x="195" y="80"/>
                    <a:pt x="195" y="80"/>
                  </a:cubicBezTo>
                  <a:cubicBezTo>
                    <a:pt x="190" y="75"/>
                    <a:pt x="190" y="75"/>
                    <a:pt x="190" y="75"/>
                  </a:cubicBezTo>
                  <a:cubicBezTo>
                    <a:pt x="188" y="74"/>
                    <a:pt x="186" y="73"/>
                    <a:pt x="185" y="72"/>
                  </a:cubicBezTo>
                  <a:cubicBezTo>
                    <a:pt x="184" y="72"/>
                    <a:pt x="183" y="71"/>
                    <a:pt x="182" y="71"/>
                  </a:cubicBezTo>
                  <a:cubicBezTo>
                    <a:pt x="184" y="70"/>
                    <a:pt x="185" y="68"/>
                    <a:pt x="185" y="66"/>
                  </a:cubicBezTo>
                  <a:cubicBezTo>
                    <a:pt x="186" y="65"/>
                    <a:pt x="185" y="63"/>
                    <a:pt x="184" y="61"/>
                  </a:cubicBezTo>
                  <a:cubicBezTo>
                    <a:pt x="183" y="59"/>
                    <a:pt x="182" y="58"/>
                    <a:pt x="181" y="57"/>
                  </a:cubicBezTo>
                  <a:cubicBezTo>
                    <a:pt x="180" y="56"/>
                    <a:pt x="179" y="55"/>
                    <a:pt x="178" y="55"/>
                  </a:cubicBezTo>
                  <a:cubicBezTo>
                    <a:pt x="177" y="55"/>
                    <a:pt x="177" y="55"/>
                    <a:pt x="177" y="55"/>
                  </a:cubicBezTo>
                  <a:cubicBezTo>
                    <a:pt x="177" y="55"/>
                    <a:pt x="176" y="56"/>
                    <a:pt x="175" y="56"/>
                  </a:cubicBezTo>
                  <a:cubicBezTo>
                    <a:pt x="174" y="56"/>
                    <a:pt x="173" y="57"/>
                    <a:pt x="172" y="57"/>
                  </a:cubicBezTo>
                  <a:cubicBezTo>
                    <a:pt x="163" y="62"/>
                    <a:pt x="163" y="62"/>
                    <a:pt x="163" y="62"/>
                  </a:cubicBezTo>
                  <a:cubicBezTo>
                    <a:pt x="175" y="88"/>
                    <a:pt x="175" y="88"/>
                    <a:pt x="175" y="88"/>
                  </a:cubicBezTo>
                  <a:lnTo>
                    <a:pt x="175" y="89"/>
                  </a:lnTo>
                  <a:close/>
                  <a:moveTo>
                    <a:pt x="169" y="64"/>
                  </a:moveTo>
                  <a:cubicBezTo>
                    <a:pt x="173" y="62"/>
                    <a:pt x="173" y="62"/>
                    <a:pt x="173" y="62"/>
                  </a:cubicBezTo>
                  <a:cubicBezTo>
                    <a:pt x="174" y="62"/>
                    <a:pt x="174" y="62"/>
                    <a:pt x="175" y="61"/>
                  </a:cubicBezTo>
                  <a:cubicBezTo>
                    <a:pt x="176" y="61"/>
                    <a:pt x="176" y="61"/>
                    <a:pt x="176" y="61"/>
                  </a:cubicBezTo>
                  <a:cubicBezTo>
                    <a:pt x="177" y="61"/>
                    <a:pt x="177" y="61"/>
                    <a:pt x="177" y="61"/>
                  </a:cubicBezTo>
                  <a:cubicBezTo>
                    <a:pt x="178" y="61"/>
                    <a:pt x="178" y="61"/>
                    <a:pt x="178" y="61"/>
                  </a:cubicBezTo>
                  <a:cubicBezTo>
                    <a:pt x="179" y="62"/>
                    <a:pt x="179" y="62"/>
                    <a:pt x="180" y="63"/>
                  </a:cubicBezTo>
                  <a:cubicBezTo>
                    <a:pt x="180" y="64"/>
                    <a:pt x="181" y="65"/>
                    <a:pt x="180" y="66"/>
                  </a:cubicBezTo>
                  <a:cubicBezTo>
                    <a:pt x="180" y="66"/>
                    <a:pt x="180" y="67"/>
                    <a:pt x="180" y="67"/>
                  </a:cubicBezTo>
                  <a:cubicBezTo>
                    <a:pt x="179" y="68"/>
                    <a:pt x="179" y="68"/>
                    <a:pt x="177" y="69"/>
                  </a:cubicBezTo>
                  <a:cubicBezTo>
                    <a:pt x="177" y="69"/>
                    <a:pt x="176" y="69"/>
                    <a:pt x="176" y="70"/>
                  </a:cubicBezTo>
                  <a:cubicBezTo>
                    <a:pt x="175" y="70"/>
                    <a:pt x="175" y="70"/>
                    <a:pt x="175" y="70"/>
                  </a:cubicBezTo>
                  <a:cubicBezTo>
                    <a:pt x="173" y="71"/>
                    <a:pt x="173" y="71"/>
                    <a:pt x="173" y="71"/>
                  </a:cubicBezTo>
                  <a:lnTo>
                    <a:pt x="169" y="64"/>
                  </a:lnTo>
                  <a:close/>
                  <a:moveTo>
                    <a:pt x="489" y="270"/>
                  </a:moveTo>
                  <a:cubicBezTo>
                    <a:pt x="487" y="269"/>
                    <a:pt x="484" y="268"/>
                    <a:pt x="480" y="268"/>
                  </a:cubicBezTo>
                  <a:cubicBezTo>
                    <a:pt x="480" y="268"/>
                    <a:pt x="480" y="268"/>
                    <a:pt x="480" y="268"/>
                  </a:cubicBezTo>
                  <a:cubicBezTo>
                    <a:pt x="475" y="268"/>
                    <a:pt x="472" y="269"/>
                    <a:pt x="469" y="271"/>
                  </a:cubicBezTo>
                  <a:cubicBezTo>
                    <a:pt x="466" y="274"/>
                    <a:pt x="465" y="276"/>
                    <a:pt x="465" y="280"/>
                  </a:cubicBezTo>
                  <a:cubicBezTo>
                    <a:pt x="465" y="283"/>
                    <a:pt x="466" y="286"/>
                    <a:pt x="468" y="288"/>
                  </a:cubicBezTo>
                  <a:cubicBezTo>
                    <a:pt x="471" y="291"/>
                    <a:pt x="475" y="292"/>
                    <a:pt x="480" y="292"/>
                  </a:cubicBezTo>
                  <a:cubicBezTo>
                    <a:pt x="480" y="292"/>
                    <a:pt x="480" y="292"/>
                    <a:pt x="480" y="292"/>
                  </a:cubicBezTo>
                  <a:cubicBezTo>
                    <a:pt x="485" y="292"/>
                    <a:pt x="489" y="291"/>
                    <a:pt x="491" y="289"/>
                  </a:cubicBezTo>
                  <a:cubicBezTo>
                    <a:pt x="494" y="287"/>
                    <a:pt x="495" y="284"/>
                    <a:pt x="495" y="281"/>
                  </a:cubicBezTo>
                  <a:cubicBezTo>
                    <a:pt x="495" y="278"/>
                    <a:pt x="495" y="276"/>
                    <a:pt x="494" y="275"/>
                  </a:cubicBezTo>
                  <a:cubicBezTo>
                    <a:pt x="493" y="273"/>
                    <a:pt x="491" y="271"/>
                    <a:pt x="489" y="270"/>
                  </a:cubicBezTo>
                  <a:close/>
                  <a:moveTo>
                    <a:pt x="488" y="285"/>
                  </a:moveTo>
                  <a:cubicBezTo>
                    <a:pt x="486" y="287"/>
                    <a:pt x="484" y="287"/>
                    <a:pt x="480" y="287"/>
                  </a:cubicBezTo>
                  <a:cubicBezTo>
                    <a:pt x="477" y="287"/>
                    <a:pt x="474" y="286"/>
                    <a:pt x="472" y="285"/>
                  </a:cubicBezTo>
                  <a:cubicBezTo>
                    <a:pt x="471" y="284"/>
                    <a:pt x="470" y="282"/>
                    <a:pt x="470" y="280"/>
                  </a:cubicBezTo>
                  <a:cubicBezTo>
                    <a:pt x="470" y="278"/>
                    <a:pt x="471" y="276"/>
                    <a:pt x="473" y="275"/>
                  </a:cubicBezTo>
                  <a:cubicBezTo>
                    <a:pt x="474" y="274"/>
                    <a:pt x="477" y="273"/>
                    <a:pt x="480" y="273"/>
                  </a:cubicBezTo>
                  <a:cubicBezTo>
                    <a:pt x="480" y="273"/>
                    <a:pt x="480" y="273"/>
                    <a:pt x="480" y="273"/>
                  </a:cubicBezTo>
                  <a:cubicBezTo>
                    <a:pt x="484" y="274"/>
                    <a:pt x="486" y="274"/>
                    <a:pt x="488" y="276"/>
                  </a:cubicBezTo>
                  <a:cubicBezTo>
                    <a:pt x="490" y="277"/>
                    <a:pt x="490" y="279"/>
                    <a:pt x="490" y="281"/>
                  </a:cubicBezTo>
                  <a:cubicBezTo>
                    <a:pt x="490" y="283"/>
                    <a:pt x="489" y="284"/>
                    <a:pt x="488" y="285"/>
                  </a:cubicBezTo>
                  <a:close/>
                  <a:moveTo>
                    <a:pt x="89" y="171"/>
                  </a:moveTo>
                  <a:cubicBezTo>
                    <a:pt x="91" y="172"/>
                    <a:pt x="92" y="172"/>
                    <a:pt x="94" y="171"/>
                  </a:cubicBezTo>
                  <a:cubicBezTo>
                    <a:pt x="96" y="170"/>
                    <a:pt x="97" y="169"/>
                    <a:pt x="98" y="166"/>
                  </a:cubicBezTo>
                  <a:cubicBezTo>
                    <a:pt x="100" y="164"/>
                    <a:pt x="100" y="162"/>
                    <a:pt x="100" y="160"/>
                  </a:cubicBezTo>
                  <a:cubicBezTo>
                    <a:pt x="100" y="158"/>
                    <a:pt x="99" y="157"/>
                    <a:pt x="98" y="155"/>
                  </a:cubicBezTo>
                  <a:cubicBezTo>
                    <a:pt x="96" y="154"/>
                    <a:pt x="94" y="152"/>
                    <a:pt x="91" y="150"/>
                  </a:cubicBezTo>
                  <a:cubicBezTo>
                    <a:pt x="78" y="142"/>
                    <a:pt x="78" y="142"/>
                    <a:pt x="78" y="142"/>
                  </a:cubicBezTo>
                  <a:cubicBezTo>
                    <a:pt x="75" y="146"/>
                    <a:pt x="75" y="146"/>
                    <a:pt x="75" y="146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91" y="157"/>
                    <a:pt x="93" y="158"/>
                    <a:pt x="94" y="158"/>
                  </a:cubicBezTo>
                  <a:cubicBezTo>
                    <a:pt x="94" y="159"/>
                    <a:pt x="95" y="160"/>
                    <a:pt x="95" y="161"/>
                  </a:cubicBezTo>
                  <a:cubicBezTo>
                    <a:pt x="95" y="162"/>
                    <a:pt x="94" y="163"/>
                    <a:pt x="94" y="164"/>
                  </a:cubicBezTo>
                  <a:cubicBezTo>
                    <a:pt x="93" y="165"/>
                    <a:pt x="92" y="166"/>
                    <a:pt x="91" y="166"/>
                  </a:cubicBezTo>
                  <a:cubicBezTo>
                    <a:pt x="90" y="166"/>
                    <a:pt x="89" y="166"/>
                    <a:pt x="88" y="166"/>
                  </a:cubicBezTo>
                  <a:cubicBezTo>
                    <a:pt x="87" y="165"/>
                    <a:pt x="86" y="165"/>
                    <a:pt x="84" y="163"/>
                  </a:cubicBezTo>
                  <a:cubicBezTo>
                    <a:pt x="70" y="154"/>
                    <a:pt x="70" y="154"/>
                    <a:pt x="70" y="154"/>
                  </a:cubicBezTo>
                  <a:cubicBezTo>
                    <a:pt x="67" y="159"/>
                    <a:pt x="67" y="159"/>
                    <a:pt x="67" y="159"/>
                  </a:cubicBezTo>
                  <a:cubicBezTo>
                    <a:pt x="81" y="167"/>
                    <a:pt x="81" y="167"/>
                    <a:pt x="81" y="167"/>
                  </a:cubicBezTo>
                  <a:cubicBezTo>
                    <a:pt x="85" y="170"/>
                    <a:pt x="87" y="171"/>
                    <a:pt x="89" y="171"/>
                  </a:cubicBezTo>
                  <a:close/>
                  <a:moveTo>
                    <a:pt x="143" y="112"/>
                  </a:moveTo>
                  <a:cubicBezTo>
                    <a:pt x="130" y="83"/>
                    <a:pt x="130" y="83"/>
                    <a:pt x="130" y="83"/>
                  </a:cubicBezTo>
                  <a:cubicBezTo>
                    <a:pt x="126" y="86"/>
                    <a:pt x="126" y="86"/>
                    <a:pt x="126" y="86"/>
                  </a:cubicBezTo>
                  <a:cubicBezTo>
                    <a:pt x="136" y="108"/>
                    <a:pt x="136" y="108"/>
                    <a:pt x="136" y="108"/>
                  </a:cubicBezTo>
                  <a:cubicBezTo>
                    <a:pt x="117" y="94"/>
                    <a:pt x="117" y="94"/>
                    <a:pt x="117" y="94"/>
                  </a:cubicBezTo>
                  <a:cubicBezTo>
                    <a:pt x="113" y="98"/>
                    <a:pt x="113" y="98"/>
                    <a:pt x="113" y="98"/>
                  </a:cubicBezTo>
                  <a:cubicBezTo>
                    <a:pt x="138" y="116"/>
                    <a:pt x="138" y="116"/>
                    <a:pt x="138" y="116"/>
                  </a:cubicBezTo>
                  <a:lnTo>
                    <a:pt x="143" y="112"/>
                  </a:lnTo>
                  <a:close/>
                  <a:moveTo>
                    <a:pt x="110" y="147"/>
                  </a:moveTo>
                  <a:cubicBezTo>
                    <a:pt x="95" y="134"/>
                    <a:pt x="95" y="134"/>
                    <a:pt x="95" y="134"/>
                  </a:cubicBezTo>
                  <a:cubicBezTo>
                    <a:pt x="116" y="139"/>
                    <a:pt x="116" y="139"/>
                    <a:pt x="116" y="139"/>
                  </a:cubicBezTo>
                  <a:cubicBezTo>
                    <a:pt x="119" y="135"/>
                    <a:pt x="119" y="135"/>
                    <a:pt x="119" y="135"/>
                  </a:cubicBezTo>
                  <a:cubicBezTo>
                    <a:pt x="97" y="116"/>
                    <a:pt x="97" y="116"/>
                    <a:pt x="97" y="116"/>
                  </a:cubicBezTo>
                  <a:cubicBezTo>
                    <a:pt x="94" y="119"/>
                    <a:pt x="94" y="119"/>
                    <a:pt x="94" y="119"/>
                  </a:cubicBezTo>
                  <a:cubicBezTo>
                    <a:pt x="109" y="132"/>
                    <a:pt x="109" y="132"/>
                    <a:pt x="109" y="132"/>
                  </a:cubicBezTo>
                  <a:cubicBezTo>
                    <a:pt x="87" y="127"/>
                    <a:pt x="87" y="127"/>
                    <a:pt x="87" y="127"/>
                  </a:cubicBezTo>
                  <a:cubicBezTo>
                    <a:pt x="84" y="131"/>
                    <a:pt x="84" y="131"/>
                    <a:pt x="84" y="131"/>
                  </a:cubicBezTo>
                  <a:cubicBezTo>
                    <a:pt x="107" y="151"/>
                    <a:pt x="107" y="151"/>
                    <a:pt x="107" y="151"/>
                  </a:cubicBezTo>
                  <a:lnTo>
                    <a:pt x="110" y="147"/>
                  </a:lnTo>
                  <a:close/>
                  <a:moveTo>
                    <a:pt x="128" y="125"/>
                  </a:moveTo>
                  <a:cubicBezTo>
                    <a:pt x="108" y="104"/>
                    <a:pt x="108" y="104"/>
                    <a:pt x="108" y="104"/>
                  </a:cubicBezTo>
                  <a:cubicBezTo>
                    <a:pt x="104" y="107"/>
                    <a:pt x="104" y="107"/>
                    <a:pt x="104" y="107"/>
                  </a:cubicBezTo>
                  <a:cubicBezTo>
                    <a:pt x="125" y="129"/>
                    <a:pt x="125" y="129"/>
                    <a:pt x="125" y="129"/>
                  </a:cubicBezTo>
                  <a:lnTo>
                    <a:pt x="128" y="125"/>
                  </a:lnTo>
                  <a:close/>
                  <a:moveTo>
                    <a:pt x="271" y="76"/>
                  </a:moveTo>
                  <a:cubicBezTo>
                    <a:pt x="271" y="76"/>
                    <a:pt x="271" y="76"/>
                    <a:pt x="271" y="76"/>
                  </a:cubicBezTo>
                  <a:cubicBezTo>
                    <a:pt x="270" y="76"/>
                    <a:pt x="269" y="76"/>
                    <a:pt x="268" y="76"/>
                  </a:cubicBezTo>
                  <a:cubicBezTo>
                    <a:pt x="267" y="76"/>
                    <a:pt x="266" y="76"/>
                    <a:pt x="266" y="76"/>
                  </a:cubicBezTo>
                  <a:cubicBezTo>
                    <a:pt x="265" y="76"/>
                    <a:pt x="265" y="76"/>
                    <a:pt x="265" y="76"/>
                  </a:cubicBezTo>
                  <a:cubicBezTo>
                    <a:pt x="260" y="76"/>
                    <a:pt x="255" y="76"/>
                    <a:pt x="249" y="76"/>
                  </a:cubicBezTo>
                  <a:cubicBezTo>
                    <a:pt x="249" y="90"/>
                    <a:pt x="249" y="90"/>
                    <a:pt x="249" y="90"/>
                  </a:cubicBezTo>
                  <a:cubicBezTo>
                    <a:pt x="164" y="97"/>
                    <a:pt x="96" y="165"/>
                    <a:pt x="87" y="249"/>
                  </a:cubicBezTo>
                  <a:cubicBezTo>
                    <a:pt x="121" y="249"/>
                    <a:pt x="121" y="249"/>
                    <a:pt x="121" y="249"/>
                  </a:cubicBezTo>
                  <a:cubicBezTo>
                    <a:pt x="129" y="183"/>
                    <a:pt x="183" y="131"/>
                    <a:pt x="249" y="123"/>
                  </a:cubicBezTo>
                  <a:cubicBezTo>
                    <a:pt x="249" y="125"/>
                    <a:pt x="249" y="125"/>
                    <a:pt x="249" y="125"/>
                  </a:cubicBezTo>
                  <a:cubicBezTo>
                    <a:pt x="249" y="137"/>
                    <a:pt x="241" y="147"/>
                    <a:pt x="231" y="151"/>
                  </a:cubicBezTo>
                  <a:cubicBezTo>
                    <a:pt x="186" y="164"/>
                    <a:pt x="152" y="202"/>
                    <a:pt x="145" y="249"/>
                  </a:cubicBezTo>
                  <a:cubicBezTo>
                    <a:pt x="178" y="249"/>
                    <a:pt x="178" y="249"/>
                    <a:pt x="178" y="249"/>
                  </a:cubicBezTo>
                  <a:cubicBezTo>
                    <a:pt x="187" y="207"/>
                    <a:pt x="224" y="176"/>
                    <a:pt x="268" y="176"/>
                  </a:cubicBezTo>
                  <a:cubicBezTo>
                    <a:pt x="302" y="176"/>
                    <a:pt x="331" y="194"/>
                    <a:pt x="347" y="221"/>
                  </a:cubicBezTo>
                  <a:cubicBezTo>
                    <a:pt x="347" y="221"/>
                    <a:pt x="348" y="221"/>
                    <a:pt x="348" y="222"/>
                  </a:cubicBezTo>
                  <a:cubicBezTo>
                    <a:pt x="349" y="223"/>
                    <a:pt x="350" y="225"/>
                    <a:pt x="350" y="226"/>
                  </a:cubicBezTo>
                  <a:cubicBezTo>
                    <a:pt x="351" y="228"/>
                    <a:pt x="352" y="230"/>
                    <a:pt x="353" y="232"/>
                  </a:cubicBezTo>
                  <a:cubicBezTo>
                    <a:pt x="353" y="232"/>
                    <a:pt x="353" y="233"/>
                    <a:pt x="354" y="233"/>
                  </a:cubicBezTo>
                  <a:cubicBezTo>
                    <a:pt x="356" y="238"/>
                    <a:pt x="358" y="244"/>
                    <a:pt x="359" y="249"/>
                  </a:cubicBezTo>
                  <a:cubicBezTo>
                    <a:pt x="392" y="249"/>
                    <a:pt x="392" y="249"/>
                    <a:pt x="392" y="249"/>
                  </a:cubicBezTo>
                  <a:cubicBezTo>
                    <a:pt x="384" y="202"/>
                    <a:pt x="350" y="164"/>
                    <a:pt x="305" y="151"/>
                  </a:cubicBezTo>
                  <a:cubicBezTo>
                    <a:pt x="295" y="147"/>
                    <a:pt x="288" y="137"/>
                    <a:pt x="287" y="125"/>
                  </a:cubicBezTo>
                  <a:cubicBezTo>
                    <a:pt x="287" y="124"/>
                    <a:pt x="287" y="124"/>
                    <a:pt x="287" y="124"/>
                  </a:cubicBezTo>
                  <a:cubicBezTo>
                    <a:pt x="287" y="123"/>
                    <a:pt x="287" y="123"/>
                    <a:pt x="287" y="123"/>
                  </a:cubicBezTo>
                  <a:cubicBezTo>
                    <a:pt x="354" y="131"/>
                    <a:pt x="407" y="183"/>
                    <a:pt x="415" y="249"/>
                  </a:cubicBezTo>
                  <a:cubicBezTo>
                    <a:pt x="449" y="249"/>
                    <a:pt x="449" y="249"/>
                    <a:pt x="449" y="249"/>
                  </a:cubicBezTo>
                  <a:cubicBezTo>
                    <a:pt x="440" y="165"/>
                    <a:pt x="372" y="97"/>
                    <a:pt x="287" y="90"/>
                  </a:cubicBezTo>
                  <a:cubicBezTo>
                    <a:pt x="287" y="76"/>
                    <a:pt x="287" y="76"/>
                    <a:pt x="287" y="76"/>
                  </a:cubicBezTo>
                  <a:cubicBezTo>
                    <a:pt x="282" y="76"/>
                    <a:pt x="276" y="76"/>
                    <a:pt x="271" y="76"/>
                  </a:cubicBezTo>
                  <a:close/>
                  <a:moveTo>
                    <a:pt x="416" y="134"/>
                  </a:moveTo>
                  <a:cubicBezTo>
                    <a:pt x="419" y="130"/>
                    <a:pt x="419" y="130"/>
                    <a:pt x="419" y="130"/>
                  </a:cubicBezTo>
                  <a:cubicBezTo>
                    <a:pt x="409" y="120"/>
                    <a:pt x="409" y="120"/>
                    <a:pt x="409" y="120"/>
                  </a:cubicBezTo>
                  <a:cubicBezTo>
                    <a:pt x="415" y="114"/>
                    <a:pt x="415" y="114"/>
                    <a:pt x="415" y="114"/>
                  </a:cubicBezTo>
                  <a:cubicBezTo>
                    <a:pt x="424" y="123"/>
                    <a:pt x="424" y="123"/>
                    <a:pt x="424" y="123"/>
                  </a:cubicBezTo>
                  <a:cubicBezTo>
                    <a:pt x="427" y="119"/>
                    <a:pt x="427" y="119"/>
                    <a:pt x="427" y="119"/>
                  </a:cubicBezTo>
                  <a:cubicBezTo>
                    <a:pt x="419" y="111"/>
                    <a:pt x="419" y="111"/>
                    <a:pt x="419" y="111"/>
                  </a:cubicBezTo>
                  <a:cubicBezTo>
                    <a:pt x="423" y="106"/>
                    <a:pt x="423" y="106"/>
                    <a:pt x="423" y="106"/>
                  </a:cubicBezTo>
                  <a:cubicBezTo>
                    <a:pt x="433" y="115"/>
                    <a:pt x="433" y="115"/>
                    <a:pt x="433" y="115"/>
                  </a:cubicBezTo>
                  <a:cubicBezTo>
                    <a:pt x="436" y="111"/>
                    <a:pt x="436" y="111"/>
                    <a:pt x="436" y="111"/>
                  </a:cubicBezTo>
                  <a:cubicBezTo>
                    <a:pt x="423" y="99"/>
                    <a:pt x="423" y="99"/>
                    <a:pt x="423" y="99"/>
                  </a:cubicBezTo>
                  <a:cubicBezTo>
                    <a:pt x="403" y="121"/>
                    <a:pt x="403" y="121"/>
                    <a:pt x="403" y="121"/>
                  </a:cubicBezTo>
                  <a:lnTo>
                    <a:pt x="416" y="134"/>
                  </a:lnTo>
                  <a:close/>
                  <a:moveTo>
                    <a:pt x="424" y="140"/>
                  </a:moveTo>
                  <a:cubicBezTo>
                    <a:pt x="423" y="143"/>
                    <a:pt x="424" y="146"/>
                    <a:pt x="426" y="148"/>
                  </a:cubicBezTo>
                  <a:cubicBezTo>
                    <a:pt x="427" y="151"/>
                    <a:pt x="429" y="152"/>
                    <a:pt x="431" y="152"/>
                  </a:cubicBezTo>
                  <a:cubicBezTo>
                    <a:pt x="434" y="153"/>
                    <a:pt x="436" y="152"/>
                    <a:pt x="439" y="151"/>
                  </a:cubicBezTo>
                  <a:cubicBezTo>
                    <a:pt x="438" y="146"/>
                    <a:pt x="438" y="146"/>
                    <a:pt x="438" y="146"/>
                  </a:cubicBezTo>
                  <a:cubicBezTo>
                    <a:pt x="436" y="147"/>
                    <a:pt x="434" y="147"/>
                    <a:pt x="433" y="147"/>
                  </a:cubicBezTo>
                  <a:cubicBezTo>
                    <a:pt x="432" y="147"/>
                    <a:pt x="431" y="146"/>
                    <a:pt x="430" y="145"/>
                  </a:cubicBezTo>
                  <a:cubicBezTo>
                    <a:pt x="429" y="144"/>
                    <a:pt x="428" y="142"/>
                    <a:pt x="429" y="140"/>
                  </a:cubicBezTo>
                  <a:cubicBezTo>
                    <a:pt x="430" y="138"/>
                    <a:pt x="431" y="136"/>
                    <a:pt x="434" y="134"/>
                  </a:cubicBezTo>
                  <a:cubicBezTo>
                    <a:pt x="437" y="132"/>
                    <a:pt x="440" y="131"/>
                    <a:pt x="441" y="130"/>
                  </a:cubicBezTo>
                  <a:cubicBezTo>
                    <a:pt x="443" y="130"/>
                    <a:pt x="445" y="131"/>
                    <a:pt x="446" y="133"/>
                  </a:cubicBezTo>
                  <a:cubicBezTo>
                    <a:pt x="447" y="134"/>
                    <a:pt x="447" y="135"/>
                    <a:pt x="447" y="136"/>
                  </a:cubicBezTo>
                  <a:cubicBezTo>
                    <a:pt x="447" y="137"/>
                    <a:pt x="446" y="139"/>
                    <a:pt x="445" y="140"/>
                  </a:cubicBezTo>
                  <a:cubicBezTo>
                    <a:pt x="449" y="143"/>
                    <a:pt x="449" y="143"/>
                    <a:pt x="449" y="143"/>
                  </a:cubicBezTo>
                  <a:cubicBezTo>
                    <a:pt x="451" y="141"/>
                    <a:pt x="452" y="139"/>
                    <a:pt x="452" y="137"/>
                  </a:cubicBezTo>
                  <a:cubicBezTo>
                    <a:pt x="453" y="134"/>
                    <a:pt x="452" y="132"/>
                    <a:pt x="450" y="130"/>
                  </a:cubicBezTo>
                  <a:cubicBezTo>
                    <a:pt x="448" y="127"/>
                    <a:pt x="446" y="125"/>
                    <a:pt x="443" y="125"/>
                  </a:cubicBezTo>
                  <a:cubicBezTo>
                    <a:pt x="439" y="125"/>
                    <a:pt x="435" y="127"/>
                    <a:pt x="431" y="130"/>
                  </a:cubicBezTo>
                  <a:cubicBezTo>
                    <a:pt x="427" y="133"/>
                    <a:pt x="425" y="136"/>
                    <a:pt x="424" y="140"/>
                  </a:cubicBezTo>
                  <a:close/>
                  <a:moveTo>
                    <a:pt x="230" y="70"/>
                  </a:moveTo>
                  <a:cubicBezTo>
                    <a:pt x="224" y="40"/>
                    <a:pt x="224" y="40"/>
                    <a:pt x="224" y="40"/>
                  </a:cubicBezTo>
                  <a:cubicBezTo>
                    <a:pt x="219" y="41"/>
                    <a:pt x="219" y="41"/>
                    <a:pt x="219" y="41"/>
                  </a:cubicBezTo>
                  <a:cubicBezTo>
                    <a:pt x="225" y="71"/>
                    <a:pt x="225" y="71"/>
                    <a:pt x="225" y="71"/>
                  </a:cubicBezTo>
                  <a:lnTo>
                    <a:pt x="230" y="70"/>
                  </a:lnTo>
                  <a:close/>
                  <a:moveTo>
                    <a:pt x="75" y="222"/>
                  </a:moveTo>
                  <a:cubicBezTo>
                    <a:pt x="57" y="216"/>
                    <a:pt x="57" y="216"/>
                    <a:pt x="57" y="216"/>
                  </a:cubicBezTo>
                  <a:cubicBezTo>
                    <a:pt x="78" y="212"/>
                    <a:pt x="78" y="212"/>
                    <a:pt x="78" y="212"/>
                  </a:cubicBezTo>
                  <a:cubicBezTo>
                    <a:pt x="80" y="207"/>
                    <a:pt x="80" y="207"/>
                    <a:pt x="80" y="207"/>
                  </a:cubicBezTo>
                  <a:cubicBezTo>
                    <a:pt x="51" y="199"/>
                    <a:pt x="51" y="199"/>
                    <a:pt x="51" y="199"/>
                  </a:cubicBezTo>
                  <a:cubicBezTo>
                    <a:pt x="50" y="203"/>
                    <a:pt x="50" y="203"/>
                    <a:pt x="50" y="203"/>
                  </a:cubicBezTo>
                  <a:cubicBezTo>
                    <a:pt x="69" y="209"/>
                    <a:pt x="69" y="209"/>
                    <a:pt x="69" y="209"/>
                  </a:cubicBezTo>
                  <a:cubicBezTo>
                    <a:pt x="47" y="213"/>
                    <a:pt x="47" y="213"/>
                    <a:pt x="47" y="213"/>
                  </a:cubicBezTo>
                  <a:cubicBezTo>
                    <a:pt x="46" y="218"/>
                    <a:pt x="46" y="218"/>
                    <a:pt x="46" y="218"/>
                  </a:cubicBezTo>
                  <a:cubicBezTo>
                    <a:pt x="74" y="226"/>
                    <a:pt x="74" y="226"/>
                    <a:pt x="74" y="226"/>
                  </a:cubicBezTo>
                  <a:lnTo>
                    <a:pt x="75" y="222"/>
                  </a:lnTo>
                  <a:close/>
                  <a:moveTo>
                    <a:pt x="439" y="167"/>
                  </a:moveTo>
                  <a:cubicBezTo>
                    <a:pt x="450" y="161"/>
                    <a:pt x="450" y="161"/>
                    <a:pt x="450" y="161"/>
                  </a:cubicBezTo>
                  <a:cubicBezTo>
                    <a:pt x="455" y="169"/>
                    <a:pt x="455" y="169"/>
                    <a:pt x="455" y="169"/>
                  </a:cubicBezTo>
                  <a:cubicBezTo>
                    <a:pt x="443" y="176"/>
                    <a:pt x="443" y="176"/>
                    <a:pt x="443" y="176"/>
                  </a:cubicBezTo>
                  <a:cubicBezTo>
                    <a:pt x="446" y="180"/>
                    <a:pt x="446" y="180"/>
                    <a:pt x="446" y="180"/>
                  </a:cubicBezTo>
                  <a:cubicBezTo>
                    <a:pt x="472" y="165"/>
                    <a:pt x="472" y="165"/>
                    <a:pt x="472" y="165"/>
                  </a:cubicBezTo>
                  <a:cubicBezTo>
                    <a:pt x="469" y="161"/>
                    <a:pt x="469" y="161"/>
                    <a:pt x="469" y="161"/>
                  </a:cubicBezTo>
                  <a:cubicBezTo>
                    <a:pt x="459" y="167"/>
                    <a:pt x="459" y="167"/>
                    <a:pt x="459" y="167"/>
                  </a:cubicBezTo>
                  <a:cubicBezTo>
                    <a:pt x="454" y="158"/>
                    <a:pt x="454" y="158"/>
                    <a:pt x="454" y="158"/>
                  </a:cubicBezTo>
                  <a:cubicBezTo>
                    <a:pt x="464" y="152"/>
                    <a:pt x="464" y="152"/>
                    <a:pt x="464" y="152"/>
                  </a:cubicBezTo>
                  <a:cubicBezTo>
                    <a:pt x="462" y="148"/>
                    <a:pt x="462" y="148"/>
                    <a:pt x="462" y="148"/>
                  </a:cubicBezTo>
                  <a:cubicBezTo>
                    <a:pt x="436" y="163"/>
                    <a:pt x="436" y="163"/>
                    <a:pt x="436" y="163"/>
                  </a:cubicBezTo>
                  <a:lnTo>
                    <a:pt x="439" y="167"/>
                  </a:lnTo>
                  <a:close/>
                  <a:moveTo>
                    <a:pt x="350" y="70"/>
                  </a:moveTo>
                  <a:cubicBezTo>
                    <a:pt x="360" y="75"/>
                    <a:pt x="360" y="75"/>
                    <a:pt x="360" y="75"/>
                  </a:cubicBezTo>
                  <a:cubicBezTo>
                    <a:pt x="362" y="70"/>
                    <a:pt x="362" y="70"/>
                    <a:pt x="362" y="70"/>
                  </a:cubicBezTo>
                  <a:cubicBezTo>
                    <a:pt x="353" y="66"/>
                    <a:pt x="353" y="66"/>
                    <a:pt x="353" y="66"/>
                  </a:cubicBezTo>
                  <a:cubicBezTo>
                    <a:pt x="356" y="59"/>
                    <a:pt x="356" y="59"/>
                    <a:pt x="356" y="59"/>
                  </a:cubicBezTo>
                  <a:cubicBezTo>
                    <a:pt x="366" y="64"/>
                    <a:pt x="366" y="64"/>
                    <a:pt x="366" y="64"/>
                  </a:cubicBezTo>
                  <a:cubicBezTo>
                    <a:pt x="368" y="60"/>
                    <a:pt x="368" y="60"/>
                    <a:pt x="368" y="60"/>
                  </a:cubicBezTo>
                  <a:cubicBezTo>
                    <a:pt x="353" y="52"/>
                    <a:pt x="353" y="52"/>
                    <a:pt x="353" y="52"/>
                  </a:cubicBezTo>
                  <a:cubicBezTo>
                    <a:pt x="341" y="80"/>
                    <a:pt x="341" y="80"/>
                    <a:pt x="341" y="80"/>
                  </a:cubicBezTo>
                  <a:cubicBezTo>
                    <a:pt x="345" y="82"/>
                    <a:pt x="345" y="82"/>
                    <a:pt x="345" y="82"/>
                  </a:cubicBezTo>
                  <a:lnTo>
                    <a:pt x="350" y="70"/>
                  </a:lnTo>
                  <a:close/>
                  <a:moveTo>
                    <a:pt x="392" y="112"/>
                  </a:moveTo>
                  <a:cubicBezTo>
                    <a:pt x="408" y="92"/>
                    <a:pt x="408" y="92"/>
                    <a:pt x="408" y="92"/>
                  </a:cubicBezTo>
                  <a:cubicBezTo>
                    <a:pt x="413" y="97"/>
                    <a:pt x="413" y="97"/>
                    <a:pt x="413" y="97"/>
                  </a:cubicBezTo>
                  <a:cubicBezTo>
                    <a:pt x="417" y="93"/>
                    <a:pt x="417" y="93"/>
                    <a:pt x="417" y="93"/>
                  </a:cubicBezTo>
                  <a:cubicBezTo>
                    <a:pt x="401" y="80"/>
                    <a:pt x="401" y="80"/>
                    <a:pt x="401" y="80"/>
                  </a:cubicBezTo>
                  <a:cubicBezTo>
                    <a:pt x="398" y="84"/>
                    <a:pt x="398" y="84"/>
                    <a:pt x="398" y="84"/>
                  </a:cubicBezTo>
                  <a:cubicBezTo>
                    <a:pt x="404" y="89"/>
                    <a:pt x="404" y="89"/>
                    <a:pt x="404" y="89"/>
                  </a:cubicBezTo>
                  <a:cubicBezTo>
                    <a:pt x="389" y="109"/>
                    <a:pt x="389" y="109"/>
                    <a:pt x="389" y="109"/>
                  </a:cubicBezTo>
                  <a:lnTo>
                    <a:pt x="392" y="112"/>
                  </a:lnTo>
                  <a:close/>
                  <a:moveTo>
                    <a:pt x="240" y="43"/>
                  </a:moveTo>
                  <a:cubicBezTo>
                    <a:pt x="243" y="68"/>
                    <a:pt x="243" y="68"/>
                    <a:pt x="243" y="68"/>
                  </a:cubicBezTo>
                  <a:cubicBezTo>
                    <a:pt x="248" y="67"/>
                    <a:pt x="248" y="67"/>
                    <a:pt x="248" y="67"/>
                  </a:cubicBezTo>
                  <a:cubicBezTo>
                    <a:pt x="245" y="42"/>
                    <a:pt x="245" y="42"/>
                    <a:pt x="245" y="42"/>
                  </a:cubicBezTo>
                  <a:cubicBezTo>
                    <a:pt x="252" y="41"/>
                    <a:pt x="252" y="41"/>
                    <a:pt x="252" y="41"/>
                  </a:cubicBezTo>
                  <a:cubicBezTo>
                    <a:pt x="252" y="36"/>
                    <a:pt x="252" y="36"/>
                    <a:pt x="252" y="36"/>
                  </a:cubicBezTo>
                  <a:cubicBezTo>
                    <a:pt x="233" y="38"/>
                    <a:pt x="233" y="38"/>
                    <a:pt x="233" y="38"/>
                  </a:cubicBezTo>
                  <a:cubicBezTo>
                    <a:pt x="233" y="43"/>
                    <a:pt x="233" y="43"/>
                    <a:pt x="233" y="43"/>
                  </a:cubicBezTo>
                  <a:lnTo>
                    <a:pt x="240" y="43"/>
                  </a:lnTo>
                  <a:close/>
                  <a:moveTo>
                    <a:pt x="268" y="66"/>
                  </a:moveTo>
                  <a:cubicBezTo>
                    <a:pt x="272" y="66"/>
                    <a:pt x="272" y="66"/>
                    <a:pt x="272" y="66"/>
                  </a:cubicBezTo>
                  <a:cubicBezTo>
                    <a:pt x="273" y="53"/>
                    <a:pt x="273" y="53"/>
                    <a:pt x="273" y="53"/>
                  </a:cubicBezTo>
                  <a:cubicBezTo>
                    <a:pt x="282" y="36"/>
                    <a:pt x="282" y="36"/>
                    <a:pt x="282" y="36"/>
                  </a:cubicBezTo>
                  <a:cubicBezTo>
                    <a:pt x="277" y="36"/>
                    <a:pt x="277" y="36"/>
                    <a:pt x="277" y="36"/>
                  </a:cubicBezTo>
                  <a:cubicBezTo>
                    <a:pt x="271" y="47"/>
                    <a:pt x="271" y="47"/>
                    <a:pt x="271" y="47"/>
                  </a:cubicBezTo>
                  <a:cubicBezTo>
                    <a:pt x="265" y="35"/>
                    <a:pt x="265" y="35"/>
                    <a:pt x="265" y="35"/>
                  </a:cubicBezTo>
                  <a:cubicBezTo>
                    <a:pt x="260" y="35"/>
                    <a:pt x="260" y="35"/>
                    <a:pt x="260" y="35"/>
                  </a:cubicBezTo>
                  <a:cubicBezTo>
                    <a:pt x="268" y="53"/>
                    <a:pt x="268" y="53"/>
                    <a:pt x="268" y="53"/>
                  </a:cubicBezTo>
                  <a:lnTo>
                    <a:pt x="268" y="66"/>
                  </a:lnTo>
                  <a:close/>
                  <a:moveTo>
                    <a:pt x="323" y="75"/>
                  </a:moveTo>
                  <a:cubicBezTo>
                    <a:pt x="324" y="75"/>
                    <a:pt x="326" y="75"/>
                    <a:pt x="327" y="75"/>
                  </a:cubicBezTo>
                  <a:cubicBezTo>
                    <a:pt x="329" y="75"/>
                    <a:pt x="330" y="74"/>
                    <a:pt x="332" y="73"/>
                  </a:cubicBezTo>
                  <a:cubicBezTo>
                    <a:pt x="335" y="71"/>
                    <a:pt x="337" y="68"/>
                    <a:pt x="338" y="63"/>
                  </a:cubicBezTo>
                  <a:cubicBezTo>
                    <a:pt x="340" y="58"/>
                    <a:pt x="340" y="54"/>
                    <a:pt x="339" y="51"/>
                  </a:cubicBezTo>
                  <a:cubicBezTo>
                    <a:pt x="337" y="47"/>
                    <a:pt x="335" y="45"/>
                    <a:pt x="332" y="44"/>
                  </a:cubicBezTo>
                  <a:cubicBezTo>
                    <a:pt x="330" y="44"/>
                    <a:pt x="329" y="44"/>
                    <a:pt x="327" y="44"/>
                  </a:cubicBezTo>
                  <a:cubicBezTo>
                    <a:pt x="327" y="44"/>
                    <a:pt x="326" y="44"/>
                    <a:pt x="325" y="44"/>
                  </a:cubicBezTo>
                  <a:cubicBezTo>
                    <a:pt x="323" y="45"/>
                    <a:pt x="321" y="46"/>
                    <a:pt x="320" y="48"/>
                  </a:cubicBezTo>
                  <a:cubicBezTo>
                    <a:pt x="318" y="50"/>
                    <a:pt x="317" y="53"/>
                    <a:pt x="316" y="56"/>
                  </a:cubicBezTo>
                  <a:cubicBezTo>
                    <a:pt x="314" y="61"/>
                    <a:pt x="314" y="65"/>
                    <a:pt x="316" y="68"/>
                  </a:cubicBezTo>
                  <a:cubicBezTo>
                    <a:pt x="317" y="71"/>
                    <a:pt x="319" y="74"/>
                    <a:pt x="323" y="75"/>
                  </a:cubicBezTo>
                  <a:close/>
                  <a:moveTo>
                    <a:pt x="321" y="57"/>
                  </a:moveTo>
                  <a:cubicBezTo>
                    <a:pt x="322" y="54"/>
                    <a:pt x="323" y="52"/>
                    <a:pt x="325" y="50"/>
                  </a:cubicBezTo>
                  <a:cubicBezTo>
                    <a:pt x="326" y="50"/>
                    <a:pt x="326" y="49"/>
                    <a:pt x="327" y="49"/>
                  </a:cubicBezTo>
                  <a:cubicBezTo>
                    <a:pt x="328" y="49"/>
                    <a:pt x="329" y="49"/>
                    <a:pt x="330" y="49"/>
                  </a:cubicBezTo>
                  <a:cubicBezTo>
                    <a:pt x="332" y="50"/>
                    <a:pt x="333" y="51"/>
                    <a:pt x="334" y="53"/>
                  </a:cubicBezTo>
                  <a:cubicBezTo>
                    <a:pt x="335" y="55"/>
                    <a:pt x="335" y="58"/>
                    <a:pt x="334" y="61"/>
                  </a:cubicBezTo>
                  <a:cubicBezTo>
                    <a:pt x="333" y="65"/>
                    <a:pt x="331" y="67"/>
                    <a:pt x="330" y="68"/>
                  </a:cubicBezTo>
                  <a:cubicBezTo>
                    <a:pt x="329" y="69"/>
                    <a:pt x="328" y="69"/>
                    <a:pt x="327" y="70"/>
                  </a:cubicBezTo>
                  <a:cubicBezTo>
                    <a:pt x="326" y="70"/>
                    <a:pt x="325" y="70"/>
                    <a:pt x="324" y="70"/>
                  </a:cubicBezTo>
                  <a:cubicBezTo>
                    <a:pt x="322" y="69"/>
                    <a:pt x="321" y="68"/>
                    <a:pt x="320" y="66"/>
                  </a:cubicBezTo>
                  <a:cubicBezTo>
                    <a:pt x="320" y="64"/>
                    <a:pt x="320" y="61"/>
                    <a:pt x="321" y="57"/>
                  </a:cubicBezTo>
                  <a:close/>
                  <a:moveTo>
                    <a:pt x="451" y="192"/>
                  </a:moveTo>
                  <a:cubicBezTo>
                    <a:pt x="469" y="185"/>
                    <a:pt x="469" y="185"/>
                    <a:pt x="469" y="185"/>
                  </a:cubicBezTo>
                  <a:cubicBezTo>
                    <a:pt x="454" y="202"/>
                    <a:pt x="454" y="202"/>
                    <a:pt x="454" y="202"/>
                  </a:cubicBezTo>
                  <a:cubicBezTo>
                    <a:pt x="456" y="206"/>
                    <a:pt x="456" y="206"/>
                    <a:pt x="456" y="206"/>
                  </a:cubicBezTo>
                  <a:cubicBezTo>
                    <a:pt x="481" y="197"/>
                    <a:pt x="481" y="197"/>
                    <a:pt x="481" y="197"/>
                  </a:cubicBezTo>
                  <a:cubicBezTo>
                    <a:pt x="484" y="195"/>
                    <a:pt x="484" y="195"/>
                    <a:pt x="484" y="195"/>
                  </a:cubicBezTo>
                  <a:cubicBezTo>
                    <a:pt x="482" y="191"/>
                    <a:pt x="482" y="191"/>
                    <a:pt x="482" y="191"/>
                  </a:cubicBezTo>
                  <a:cubicBezTo>
                    <a:pt x="481" y="192"/>
                    <a:pt x="481" y="192"/>
                    <a:pt x="481" y="192"/>
                  </a:cubicBezTo>
                  <a:cubicBezTo>
                    <a:pt x="464" y="198"/>
                    <a:pt x="464" y="198"/>
                    <a:pt x="464" y="198"/>
                  </a:cubicBezTo>
                  <a:cubicBezTo>
                    <a:pt x="478" y="181"/>
                    <a:pt x="478" y="181"/>
                    <a:pt x="478" y="181"/>
                  </a:cubicBezTo>
                  <a:cubicBezTo>
                    <a:pt x="477" y="177"/>
                    <a:pt x="477" y="177"/>
                    <a:pt x="477" y="177"/>
                  </a:cubicBezTo>
                  <a:cubicBezTo>
                    <a:pt x="449" y="188"/>
                    <a:pt x="449" y="188"/>
                    <a:pt x="449" y="188"/>
                  </a:cubicBezTo>
                  <a:lnTo>
                    <a:pt x="451" y="192"/>
                  </a:lnTo>
                  <a:close/>
                  <a:moveTo>
                    <a:pt x="481" y="210"/>
                  </a:moveTo>
                  <a:cubicBezTo>
                    <a:pt x="478" y="209"/>
                    <a:pt x="475" y="210"/>
                    <a:pt x="472" y="210"/>
                  </a:cubicBezTo>
                  <a:cubicBezTo>
                    <a:pt x="467" y="212"/>
                    <a:pt x="464" y="214"/>
                    <a:pt x="462" y="217"/>
                  </a:cubicBezTo>
                  <a:cubicBezTo>
                    <a:pt x="460" y="219"/>
                    <a:pt x="459" y="222"/>
                    <a:pt x="460" y="226"/>
                  </a:cubicBezTo>
                  <a:cubicBezTo>
                    <a:pt x="461" y="229"/>
                    <a:pt x="463" y="232"/>
                    <a:pt x="466" y="233"/>
                  </a:cubicBezTo>
                  <a:cubicBezTo>
                    <a:pt x="469" y="235"/>
                    <a:pt x="473" y="235"/>
                    <a:pt x="478" y="234"/>
                  </a:cubicBezTo>
                  <a:cubicBezTo>
                    <a:pt x="479" y="234"/>
                    <a:pt x="480" y="233"/>
                    <a:pt x="480" y="233"/>
                  </a:cubicBezTo>
                  <a:cubicBezTo>
                    <a:pt x="484" y="232"/>
                    <a:pt x="486" y="230"/>
                    <a:pt x="488" y="228"/>
                  </a:cubicBezTo>
                  <a:cubicBezTo>
                    <a:pt x="490" y="225"/>
                    <a:pt x="491" y="222"/>
                    <a:pt x="490" y="218"/>
                  </a:cubicBezTo>
                  <a:cubicBezTo>
                    <a:pt x="489" y="216"/>
                    <a:pt x="488" y="214"/>
                    <a:pt x="487" y="213"/>
                  </a:cubicBezTo>
                  <a:cubicBezTo>
                    <a:pt x="485" y="211"/>
                    <a:pt x="483" y="210"/>
                    <a:pt x="481" y="210"/>
                  </a:cubicBezTo>
                  <a:close/>
                  <a:moveTo>
                    <a:pt x="485" y="220"/>
                  </a:moveTo>
                  <a:cubicBezTo>
                    <a:pt x="485" y="222"/>
                    <a:pt x="485" y="224"/>
                    <a:pt x="484" y="225"/>
                  </a:cubicBezTo>
                  <a:cubicBezTo>
                    <a:pt x="483" y="226"/>
                    <a:pt x="482" y="227"/>
                    <a:pt x="480" y="227"/>
                  </a:cubicBezTo>
                  <a:cubicBezTo>
                    <a:pt x="479" y="228"/>
                    <a:pt x="478" y="228"/>
                    <a:pt x="477" y="229"/>
                  </a:cubicBezTo>
                  <a:cubicBezTo>
                    <a:pt x="473" y="230"/>
                    <a:pt x="471" y="230"/>
                    <a:pt x="469" y="229"/>
                  </a:cubicBezTo>
                  <a:cubicBezTo>
                    <a:pt x="467" y="228"/>
                    <a:pt x="465" y="226"/>
                    <a:pt x="465" y="225"/>
                  </a:cubicBezTo>
                  <a:cubicBezTo>
                    <a:pt x="465" y="223"/>
                    <a:pt x="465" y="221"/>
                    <a:pt x="466" y="219"/>
                  </a:cubicBezTo>
                  <a:cubicBezTo>
                    <a:pt x="468" y="217"/>
                    <a:pt x="470" y="216"/>
                    <a:pt x="473" y="215"/>
                  </a:cubicBezTo>
                  <a:cubicBezTo>
                    <a:pt x="476" y="215"/>
                    <a:pt x="479" y="215"/>
                    <a:pt x="481" y="215"/>
                  </a:cubicBezTo>
                  <a:cubicBezTo>
                    <a:pt x="481" y="215"/>
                    <a:pt x="481" y="215"/>
                    <a:pt x="481" y="215"/>
                  </a:cubicBezTo>
                  <a:cubicBezTo>
                    <a:pt x="483" y="216"/>
                    <a:pt x="484" y="218"/>
                    <a:pt x="485" y="220"/>
                  </a:cubicBezTo>
                  <a:close/>
                  <a:moveTo>
                    <a:pt x="464" y="245"/>
                  </a:moveTo>
                  <a:cubicBezTo>
                    <a:pt x="466" y="262"/>
                    <a:pt x="466" y="262"/>
                    <a:pt x="466" y="262"/>
                  </a:cubicBezTo>
                  <a:cubicBezTo>
                    <a:pt x="471" y="262"/>
                    <a:pt x="471" y="262"/>
                    <a:pt x="471" y="262"/>
                  </a:cubicBezTo>
                  <a:cubicBezTo>
                    <a:pt x="470" y="249"/>
                    <a:pt x="470" y="249"/>
                    <a:pt x="470" y="249"/>
                  </a:cubicBezTo>
                  <a:cubicBezTo>
                    <a:pt x="480" y="248"/>
                    <a:pt x="480" y="248"/>
                    <a:pt x="480" y="248"/>
                  </a:cubicBezTo>
                  <a:cubicBezTo>
                    <a:pt x="494" y="247"/>
                    <a:pt x="494" y="247"/>
                    <a:pt x="494" y="247"/>
                  </a:cubicBezTo>
                  <a:cubicBezTo>
                    <a:pt x="494" y="242"/>
                    <a:pt x="494" y="242"/>
                    <a:pt x="494" y="242"/>
                  </a:cubicBezTo>
                  <a:cubicBezTo>
                    <a:pt x="480" y="243"/>
                    <a:pt x="480" y="243"/>
                    <a:pt x="480" y="243"/>
                  </a:cubicBezTo>
                  <a:lnTo>
                    <a:pt x="464" y="245"/>
                  </a:lnTo>
                  <a:close/>
                  <a:moveTo>
                    <a:pt x="436" y="425"/>
                  </a:moveTo>
                  <a:cubicBezTo>
                    <a:pt x="436" y="425"/>
                    <a:pt x="433" y="426"/>
                    <a:pt x="433" y="426"/>
                  </a:cubicBezTo>
                  <a:cubicBezTo>
                    <a:pt x="432" y="426"/>
                    <a:pt x="430" y="428"/>
                    <a:pt x="428" y="430"/>
                  </a:cubicBezTo>
                  <a:cubicBezTo>
                    <a:pt x="427" y="431"/>
                    <a:pt x="425" y="429"/>
                    <a:pt x="424" y="428"/>
                  </a:cubicBezTo>
                  <a:cubicBezTo>
                    <a:pt x="424" y="428"/>
                    <a:pt x="424" y="426"/>
                    <a:pt x="424" y="426"/>
                  </a:cubicBezTo>
                  <a:cubicBezTo>
                    <a:pt x="424" y="426"/>
                    <a:pt x="424" y="424"/>
                    <a:pt x="424" y="423"/>
                  </a:cubicBezTo>
                  <a:cubicBezTo>
                    <a:pt x="424" y="422"/>
                    <a:pt x="422" y="422"/>
                    <a:pt x="422" y="422"/>
                  </a:cubicBezTo>
                  <a:cubicBezTo>
                    <a:pt x="422" y="422"/>
                    <a:pt x="422" y="422"/>
                    <a:pt x="422" y="422"/>
                  </a:cubicBezTo>
                  <a:cubicBezTo>
                    <a:pt x="422" y="422"/>
                    <a:pt x="421" y="422"/>
                    <a:pt x="421" y="423"/>
                  </a:cubicBezTo>
                  <a:cubicBezTo>
                    <a:pt x="419" y="424"/>
                    <a:pt x="419" y="424"/>
                    <a:pt x="419" y="424"/>
                  </a:cubicBezTo>
                  <a:cubicBezTo>
                    <a:pt x="419" y="424"/>
                    <a:pt x="418" y="425"/>
                    <a:pt x="418" y="425"/>
                  </a:cubicBezTo>
                  <a:cubicBezTo>
                    <a:pt x="418" y="426"/>
                    <a:pt x="417" y="427"/>
                    <a:pt x="417" y="427"/>
                  </a:cubicBezTo>
                  <a:cubicBezTo>
                    <a:pt x="418" y="427"/>
                    <a:pt x="418" y="427"/>
                    <a:pt x="418" y="427"/>
                  </a:cubicBezTo>
                  <a:cubicBezTo>
                    <a:pt x="419" y="428"/>
                    <a:pt x="419" y="427"/>
                    <a:pt x="420" y="427"/>
                  </a:cubicBezTo>
                  <a:cubicBezTo>
                    <a:pt x="421" y="427"/>
                    <a:pt x="421" y="427"/>
                    <a:pt x="421" y="428"/>
                  </a:cubicBezTo>
                  <a:cubicBezTo>
                    <a:pt x="422" y="428"/>
                    <a:pt x="422" y="430"/>
                    <a:pt x="422" y="430"/>
                  </a:cubicBezTo>
                  <a:cubicBezTo>
                    <a:pt x="422" y="430"/>
                    <a:pt x="421" y="431"/>
                    <a:pt x="422" y="432"/>
                  </a:cubicBezTo>
                  <a:cubicBezTo>
                    <a:pt x="422" y="432"/>
                    <a:pt x="423" y="432"/>
                    <a:pt x="424" y="433"/>
                  </a:cubicBezTo>
                  <a:cubicBezTo>
                    <a:pt x="425" y="433"/>
                    <a:pt x="425" y="433"/>
                    <a:pt x="425" y="433"/>
                  </a:cubicBezTo>
                  <a:cubicBezTo>
                    <a:pt x="425" y="433"/>
                    <a:pt x="425" y="434"/>
                    <a:pt x="425" y="434"/>
                  </a:cubicBezTo>
                  <a:cubicBezTo>
                    <a:pt x="424" y="435"/>
                    <a:pt x="422" y="437"/>
                    <a:pt x="422" y="438"/>
                  </a:cubicBezTo>
                  <a:cubicBezTo>
                    <a:pt x="421" y="439"/>
                    <a:pt x="420" y="441"/>
                    <a:pt x="420" y="441"/>
                  </a:cubicBezTo>
                  <a:cubicBezTo>
                    <a:pt x="420" y="441"/>
                    <a:pt x="419" y="443"/>
                    <a:pt x="419" y="443"/>
                  </a:cubicBezTo>
                  <a:cubicBezTo>
                    <a:pt x="419" y="444"/>
                    <a:pt x="418" y="445"/>
                    <a:pt x="417" y="445"/>
                  </a:cubicBezTo>
                  <a:cubicBezTo>
                    <a:pt x="417" y="446"/>
                    <a:pt x="417" y="446"/>
                    <a:pt x="417" y="446"/>
                  </a:cubicBezTo>
                  <a:cubicBezTo>
                    <a:pt x="417" y="446"/>
                    <a:pt x="418" y="446"/>
                    <a:pt x="419" y="446"/>
                  </a:cubicBezTo>
                  <a:cubicBezTo>
                    <a:pt x="420" y="446"/>
                    <a:pt x="421" y="444"/>
                    <a:pt x="422" y="444"/>
                  </a:cubicBezTo>
                  <a:cubicBezTo>
                    <a:pt x="422" y="443"/>
                    <a:pt x="423" y="441"/>
                    <a:pt x="424" y="440"/>
                  </a:cubicBezTo>
                  <a:cubicBezTo>
                    <a:pt x="425" y="439"/>
                    <a:pt x="426" y="437"/>
                    <a:pt x="427" y="437"/>
                  </a:cubicBezTo>
                  <a:cubicBezTo>
                    <a:pt x="427" y="436"/>
                    <a:pt x="428" y="436"/>
                    <a:pt x="428" y="436"/>
                  </a:cubicBezTo>
                  <a:cubicBezTo>
                    <a:pt x="428" y="436"/>
                    <a:pt x="429" y="437"/>
                    <a:pt x="429" y="437"/>
                  </a:cubicBezTo>
                  <a:cubicBezTo>
                    <a:pt x="429" y="437"/>
                    <a:pt x="430" y="439"/>
                    <a:pt x="430" y="439"/>
                  </a:cubicBezTo>
                  <a:cubicBezTo>
                    <a:pt x="431" y="442"/>
                    <a:pt x="431" y="442"/>
                    <a:pt x="431" y="442"/>
                  </a:cubicBezTo>
                  <a:cubicBezTo>
                    <a:pt x="431" y="443"/>
                    <a:pt x="431" y="443"/>
                    <a:pt x="431" y="443"/>
                  </a:cubicBezTo>
                  <a:cubicBezTo>
                    <a:pt x="430" y="443"/>
                    <a:pt x="430" y="445"/>
                    <a:pt x="430" y="446"/>
                  </a:cubicBezTo>
                  <a:cubicBezTo>
                    <a:pt x="430" y="446"/>
                    <a:pt x="430" y="446"/>
                    <a:pt x="430" y="447"/>
                  </a:cubicBezTo>
                  <a:cubicBezTo>
                    <a:pt x="429" y="448"/>
                    <a:pt x="429" y="448"/>
                    <a:pt x="429" y="448"/>
                  </a:cubicBezTo>
                  <a:cubicBezTo>
                    <a:pt x="429" y="448"/>
                    <a:pt x="428" y="448"/>
                    <a:pt x="428" y="448"/>
                  </a:cubicBezTo>
                  <a:cubicBezTo>
                    <a:pt x="428" y="448"/>
                    <a:pt x="427" y="447"/>
                    <a:pt x="427" y="447"/>
                  </a:cubicBezTo>
                  <a:cubicBezTo>
                    <a:pt x="426" y="447"/>
                    <a:pt x="426" y="447"/>
                    <a:pt x="426" y="447"/>
                  </a:cubicBezTo>
                  <a:cubicBezTo>
                    <a:pt x="426" y="447"/>
                    <a:pt x="426" y="447"/>
                    <a:pt x="426" y="447"/>
                  </a:cubicBezTo>
                  <a:cubicBezTo>
                    <a:pt x="427" y="448"/>
                    <a:pt x="428" y="449"/>
                    <a:pt x="428" y="449"/>
                  </a:cubicBezTo>
                  <a:cubicBezTo>
                    <a:pt x="428" y="449"/>
                    <a:pt x="429" y="449"/>
                    <a:pt x="429" y="449"/>
                  </a:cubicBezTo>
                  <a:cubicBezTo>
                    <a:pt x="430" y="449"/>
                    <a:pt x="431" y="449"/>
                    <a:pt x="432" y="447"/>
                  </a:cubicBezTo>
                  <a:cubicBezTo>
                    <a:pt x="433" y="446"/>
                    <a:pt x="433" y="444"/>
                    <a:pt x="433" y="443"/>
                  </a:cubicBezTo>
                  <a:cubicBezTo>
                    <a:pt x="433" y="442"/>
                    <a:pt x="433" y="440"/>
                    <a:pt x="433" y="440"/>
                  </a:cubicBezTo>
                  <a:cubicBezTo>
                    <a:pt x="433" y="437"/>
                    <a:pt x="431" y="434"/>
                    <a:pt x="431" y="434"/>
                  </a:cubicBezTo>
                  <a:cubicBezTo>
                    <a:pt x="431" y="433"/>
                    <a:pt x="431" y="433"/>
                    <a:pt x="431" y="433"/>
                  </a:cubicBezTo>
                  <a:cubicBezTo>
                    <a:pt x="431" y="433"/>
                    <a:pt x="431" y="433"/>
                    <a:pt x="432" y="432"/>
                  </a:cubicBezTo>
                  <a:cubicBezTo>
                    <a:pt x="434" y="430"/>
                    <a:pt x="434" y="431"/>
                    <a:pt x="434" y="430"/>
                  </a:cubicBezTo>
                  <a:cubicBezTo>
                    <a:pt x="435" y="430"/>
                    <a:pt x="436" y="430"/>
                    <a:pt x="436" y="429"/>
                  </a:cubicBezTo>
                  <a:cubicBezTo>
                    <a:pt x="436" y="429"/>
                    <a:pt x="437" y="427"/>
                    <a:pt x="437" y="426"/>
                  </a:cubicBezTo>
                  <a:cubicBezTo>
                    <a:pt x="437" y="425"/>
                    <a:pt x="436" y="425"/>
                    <a:pt x="436" y="425"/>
                  </a:cubicBezTo>
                  <a:close/>
                  <a:moveTo>
                    <a:pt x="409" y="412"/>
                  </a:moveTo>
                  <a:cubicBezTo>
                    <a:pt x="409" y="412"/>
                    <a:pt x="409" y="412"/>
                    <a:pt x="409" y="411"/>
                  </a:cubicBezTo>
                  <a:cubicBezTo>
                    <a:pt x="408" y="410"/>
                    <a:pt x="408" y="410"/>
                    <a:pt x="408" y="410"/>
                  </a:cubicBezTo>
                  <a:cubicBezTo>
                    <a:pt x="407" y="410"/>
                    <a:pt x="407" y="410"/>
                    <a:pt x="407" y="410"/>
                  </a:cubicBezTo>
                  <a:cubicBezTo>
                    <a:pt x="407" y="410"/>
                    <a:pt x="406" y="410"/>
                    <a:pt x="406" y="410"/>
                  </a:cubicBezTo>
                  <a:cubicBezTo>
                    <a:pt x="405" y="410"/>
                    <a:pt x="405" y="410"/>
                    <a:pt x="404" y="410"/>
                  </a:cubicBezTo>
                  <a:cubicBezTo>
                    <a:pt x="404" y="410"/>
                    <a:pt x="403" y="411"/>
                    <a:pt x="403" y="411"/>
                  </a:cubicBezTo>
                  <a:cubicBezTo>
                    <a:pt x="403" y="411"/>
                    <a:pt x="403" y="412"/>
                    <a:pt x="403" y="413"/>
                  </a:cubicBezTo>
                  <a:cubicBezTo>
                    <a:pt x="403" y="414"/>
                    <a:pt x="404" y="415"/>
                    <a:pt x="404" y="415"/>
                  </a:cubicBezTo>
                  <a:cubicBezTo>
                    <a:pt x="404" y="415"/>
                    <a:pt x="405" y="417"/>
                    <a:pt x="406" y="417"/>
                  </a:cubicBezTo>
                  <a:cubicBezTo>
                    <a:pt x="407" y="417"/>
                    <a:pt x="407" y="417"/>
                    <a:pt x="407" y="417"/>
                  </a:cubicBezTo>
                  <a:cubicBezTo>
                    <a:pt x="407" y="417"/>
                    <a:pt x="408" y="417"/>
                    <a:pt x="408" y="417"/>
                  </a:cubicBezTo>
                  <a:cubicBezTo>
                    <a:pt x="409" y="417"/>
                    <a:pt x="409" y="417"/>
                    <a:pt x="409" y="417"/>
                  </a:cubicBezTo>
                  <a:cubicBezTo>
                    <a:pt x="410" y="416"/>
                    <a:pt x="410" y="416"/>
                    <a:pt x="410" y="416"/>
                  </a:cubicBezTo>
                  <a:cubicBezTo>
                    <a:pt x="410" y="416"/>
                    <a:pt x="411" y="416"/>
                    <a:pt x="411" y="416"/>
                  </a:cubicBezTo>
                  <a:cubicBezTo>
                    <a:pt x="411" y="416"/>
                    <a:pt x="413" y="416"/>
                    <a:pt x="413" y="416"/>
                  </a:cubicBezTo>
                  <a:cubicBezTo>
                    <a:pt x="413" y="416"/>
                    <a:pt x="413" y="416"/>
                    <a:pt x="413" y="416"/>
                  </a:cubicBezTo>
                  <a:cubicBezTo>
                    <a:pt x="413" y="415"/>
                    <a:pt x="413" y="413"/>
                    <a:pt x="413" y="413"/>
                  </a:cubicBezTo>
                  <a:cubicBezTo>
                    <a:pt x="413" y="412"/>
                    <a:pt x="414" y="411"/>
                    <a:pt x="414" y="411"/>
                  </a:cubicBezTo>
                  <a:cubicBezTo>
                    <a:pt x="415" y="410"/>
                    <a:pt x="415" y="410"/>
                    <a:pt x="415" y="410"/>
                  </a:cubicBezTo>
                  <a:cubicBezTo>
                    <a:pt x="415" y="410"/>
                    <a:pt x="415" y="409"/>
                    <a:pt x="415" y="409"/>
                  </a:cubicBezTo>
                  <a:cubicBezTo>
                    <a:pt x="415" y="409"/>
                    <a:pt x="416" y="406"/>
                    <a:pt x="416" y="406"/>
                  </a:cubicBezTo>
                  <a:cubicBezTo>
                    <a:pt x="416" y="406"/>
                    <a:pt x="416" y="403"/>
                    <a:pt x="416" y="403"/>
                  </a:cubicBezTo>
                  <a:cubicBezTo>
                    <a:pt x="416" y="402"/>
                    <a:pt x="416" y="402"/>
                    <a:pt x="416" y="402"/>
                  </a:cubicBezTo>
                  <a:cubicBezTo>
                    <a:pt x="416" y="402"/>
                    <a:pt x="415" y="401"/>
                    <a:pt x="415" y="400"/>
                  </a:cubicBezTo>
                  <a:cubicBezTo>
                    <a:pt x="415" y="400"/>
                    <a:pt x="415" y="400"/>
                    <a:pt x="415" y="400"/>
                  </a:cubicBezTo>
                  <a:cubicBezTo>
                    <a:pt x="413" y="399"/>
                    <a:pt x="413" y="399"/>
                    <a:pt x="413" y="399"/>
                  </a:cubicBezTo>
                  <a:cubicBezTo>
                    <a:pt x="412" y="399"/>
                    <a:pt x="412" y="399"/>
                    <a:pt x="412" y="399"/>
                  </a:cubicBezTo>
                  <a:cubicBezTo>
                    <a:pt x="412" y="399"/>
                    <a:pt x="411" y="399"/>
                    <a:pt x="410" y="400"/>
                  </a:cubicBezTo>
                  <a:cubicBezTo>
                    <a:pt x="410" y="400"/>
                    <a:pt x="410" y="401"/>
                    <a:pt x="409" y="401"/>
                  </a:cubicBezTo>
                  <a:cubicBezTo>
                    <a:pt x="409" y="401"/>
                    <a:pt x="409" y="402"/>
                    <a:pt x="409" y="402"/>
                  </a:cubicBezTo>
                  <a:cubicBezTo>
                    <a:pt x="409" y="403"/>
                    <a:pt x="410" y="405"/>
                    <a:pt x="410" y="405"/>
                  </a:cubicBezTo>
                  <a:cubicBezTo>
                    <a:pt x="410" y="405"/>
                    <a:pt x="411" y="409"/>
                    <a:pt x="410" y="410"/>
                  </a:cubicBezTo>
                  <a:cubicBezTo>
                    <a:pt x="410" y="410"/>
                    <a:pt x="411" y="411"/>
                    <a:pt x="411" y="411"/>
                  </a:cubicBezTo>
                  <a:cubicBezTo>
                    <a:pt x="410" y="412"/>
                    <a:pt x="410" y="412"/>
                    <a:pt x="409" y="412"/>
                  </a:cubicBezTo>
                  <a:close/>
                  <a:moveTo>
                    <a:pt x="232" y="341"/>
                  </a:moveTo>
                  <a:cubicBezTo>
                    <a:pt x="232" y="308"/>
                    <a:pt x="232" y="308"/>
                    <a:pt x="232" y="308"/>
                  </a:cubicBezTo>
                  <a:cubicBezTo>
                    <a:pt x="227" y="308"/>
                    <a:pt x="227" y="308"/>
                    <a:pt x="227" y="308"/>
                  </a:cubicBezTo>
                  <a:cubicBezTo>
                    <a:pt x="226" y="310"/>
                    <a:pt x="225" y="312"/>
                    <a:pt x="223" y="314"/>
                  </a:cubicBezTo>
                  <a:cubicBezTo>
                    <a:pt x="221" y="315"/>
                    <a:pt x="219" y="316"/>
                    <a:pt x="218" y="317"/>
                  </a:cubicBezTo>
                  <a:cubicBezTo>
                    <a:pt x="218" y="322"/>
                    <a:pt x="218" y="322"/>
                    <a:pt x="218" y="322"/>
                  </a:cubicBezTo>
                  <a:cubicBezTo>
                    <a:pt x="221" y="321"/>
                    <a:pt x="224" y="320"/>
                    <a:pt x="226" y="317"/>
                  </a:cubicBezTo>
                  <a:cubicBezTo>
                    <a:pt x="226" y="341"/>
                    <a:pt x="226" y="341"/>
                    <a:pt x="226" y="341"/>
                  </a:cubicBezTo>
                  <a:lnTo>
                    <a:pt x="232" y="341"/>
                  </a:lnTo>
                  <a:close/>
                  <a:moveTo>
                    <a:pt x="409" y="435"/>
                  </a:moveTo>
                  <a:cubicBezTo>
                    <a:pt x="408" y="435"/>
                    <a:pt x="408" y="434"/>
                    <a:pt x="408" y="433"/>
                  </a:cubicBezTo>
                  <a:cubicBezTo>
                    <a:pt x="408" y="433"/>
                    <a:pt x="407" y="433"/>
                    <a:pt x="407" y="433"/>
                  </a:cubicBezTo>
                  <a:cubicBezTo>
                    <a:pt x="407" y="433"/>
                    <a:pt x="407" y="433"/>
                    <a:pt x="407" y="433"/>
                  </a:cubicBezTo>
                  <a:cubicBezTo>
                    <a:pt x="407" y="433"/>
                    <a:pt x="406" y="434"/>
                    <a:pt x="406" y="435"/>
                  </a:cubicBezTo>
                  <a:cubicBezTo>
                    <a:pt x="406" y="436"/>
                    <a:pt x="406" y="439"/>
                    <a:pt x="408" y="442"/>
                  </a:cubicBezTo>
                  <a:cubicBezTo>
                    <a:pt x="409" y="444"/>
                    <a:pt x="410" y="444"/>
                    <a:pt x="411" y="443"/>
                  </a:cubicBezTo>
                  <a:cubicBezTo>
                    <a:pt x="411" y="443"/>
                    <a:pt x="413" y="442"/>
                    <a:pt x="413" y="440"/>
                  </a:cubicBezTo>
                  <a:cubicBezTo>
                    <a:pt x="413" y="440"/>
                    <a:pt x="412" y="439"/>
                    <a:pt x="411" y="438"/>
                  </a:cubicBezTo>
                  <a:cubicBezTo>
                    <a:pt x="410" y="437"/>
                    <a:pt x="409" y="435"/>
                    <a:pt x="409" y="435"/>
                  </a:cubicBezTo>
                  <a:close/>
                  <a:moveTo>
                    <a:pt x="253" y="336"/>
                  </a:moveTo>
                  <a:cubicBezTo>
                    <a:pt x="253" y="336"/>
                    <a:pt x="253" y="336"/>
                    <a:pt x="253" y="336"/>
                  </a:cubicBezTo>
                  <a:cubicBezTo>
                    <a:pt x="252" y="336"/>
                    <a:pt x="251" y="336"/>
                    <a:pt x="251" y="335"/>
                  </a:cubicBezTo>
                  <a:cubicBezTo>
                    <a:pt x="250" y="335"/>
                    <a:pt x="250" y="334"/>
                    <a:pt x="249" y="333"/>
                  </a:cubicBezTo>
                  <a:cubicBezTo>
                    <a:pt x="243" y="333"/>
                    <a:pt x="243" y="333"/>
                    <a:pt x="243" y="333"/>
                  </a:cubicBezTo>
                  <a:cubicBezTo>
                    <a:pt x="244" y="336"/>
                    <a:pt x="245" y="338"/>
                    <a:pt x="246" y="340"/>
                  </a:cubicBezTo>
                  <a:cubicBezTo>
                    <a:pt x="248" y="341"/>
                    <a:pt x="250" y="342"/>
                    <a:pt x="253" y="342"/>
                  </a:cubicBezTo>
                  <a:cubicBezTo>
                    <a:pt x="253" y="342"/>
                    <a:pt x="253" y="341"/>
                    <a:pt x="253" y="341"/>
                  </a:cubicBezTo>
                  <a:cubicBezTo>
                    <a:pt x="256" y="341"/>
                    <a:pt x="259" y="340"/>
                    <a:pt x="261" y="338"/>
                  </a:cubicBezTo>
                  <a:cubicBezTo>
                    <a:pt x="263" y="335"/>
                    <a:pt x="264" y="331"/>
                    <a:pt x="264" y="325"/>
                  </a:cubicBezTo>
                  <a:cubicBezTo>
                    <a:pt x="264" y="319"/>
                    <a:pt x="263" y="315"/>
                    <a:pt x="261" y="312"/>
                  </a:cubicBezTo>
                  <a:cubicBezTo>
                    <a:pt x="259" y="310"/>
                    <a:pt x="256" y="308"/>
                    <a:pt x="253" y="308"/>
                  </a:cubicBezTo>
                  <a:cubicBezTo>
                    <a:pt x="250" y="308"/>
                    <a:pt x="248" y="309"/>
                    <a:pt x="246" y="311"/>
                  </a:cubicBezTo>
                  <a:cubicBezTo>
                    <a:pt x="244" y="313"/>
                    <a:pt x="243" y="316"/>
                    <a:pt x="243" y="319"/>
                  </a:cubicBezTo>
                  <a:cubicBezTo>
                    <a:pt x="243" y="322"/>
                    <a:pt x="244" y="325"/>
                    <a:pt x="246" y="327"/>
                  </a:cubicBezTo>
                  <a:cubicBezTo>
                    <a:pt x="247" y="329"/>
                    <a:pt x="250" y="330"/>
                    <a:pt x="252" y="330"/>
                  </a:cubicBezTo>
                  <a:cubicBezTo>
                    <a:pt x="253" y="330"/>
                    <a:pt x="253" y="330"/>
                    <a:pt x="253" y="330"/>
                  </a:cubicBezTo>
                  <a:cubicBezTo>
                    <a:pt x="255" y="330"/>
                    <a:pt x="257" y="329"/>
                    <a:pt x="258" y="327"/>
                  </a:cubicBezTo>
                  <a:cubicBezTo>
                    <a:pt x="258" y="331"/>
                    <a:pt x="257" y="333"/>
                    <a:pt x="256" y="335"/>
                  </a:cubicBezTo>
                  <a:cubicBezTo>
                    <a:pt x="255" y="336"/>
                    <a:pt x="254" y="336"/>
                    <a:pt x="253" y="336"/>
                  </a:cubicBezTo>
                  <a:close/>
                  <a:moveTo>
                    <a:pt x="256" y="324"/>
                  </a:moveTo>
                  <a:cubicBezTo>
                    <a:pt x="255" y="325"/>
                    <a:pt x="254" y="325"/>
                    <a:pt x="253" y="325"/>
                  </a:cubicBezTo>
                  <a:cubicBezTo>
                    <a:pt x="252" y="325"/>
                    <a:pt x="251" y="325"/>
                    <a:pt x="250" y="324"/>
                  </a:cubicBezTo>
                  <a:cubicBezTo>
                    <a:pt x="249" y="323"/>
                    <a:pt x="249" y="321"/>
                    <a:pt x="249" y="319"/>
                  </a:cubicBezTo>
                  <a:cubicBezTo>
                    <a:pt x="249" y="317"/>
                    <a:pt x="249" y="316"/>
                    <a:pt x="250" y="315"/>
                  </a:cubicBezTo>
                  <a:cubicBezTo>
                    <a:pt x="251" y="314"/>
                    <a:pt x="252" y="314"/>
                    <a:pt x="253" y="314"/>
                  </a:cubicBezTo>
                  <a:cubicBezTo>
                    <a:pt x="253" y="314"/>
                    <a:pt x="253" y="314"/>
                    <a:pt x="253" y="314"/>
                  </a:cubicBezTo>
                  <a:cubicBezTo>
                    <a:pt x="254" y="314"/>
                    <a:pt x="255" y="314"/>
                    <a:pt x="256" y="315"/>
                  </a:cubicBezTo>
                  <a:cubicBezTo>
                    <a:pt x="257" y="316"/>
                    <a:pt x="257" y="318"/>
                    <a:pt x="257" y="320"/>
                  </a:cubicBezTo>
                  <a:cubicBezTo>
                    <a:pt x="257" y="322"/>
                    <a:pt x="257" y="323"/>
                    <a:pt x="256" y="324"/>
                  </a:cubicBezTo>
                  <a:close/>
                  <a:moveTo>
                    <a:pt x="420" y="415"/>
                  </a:moveTo>
                  <a:cubicBezTo>
                    <a:pt x="420" y="415"/>
                    <a:pt x="421" y="414"/>
                    <a:pt x="423" y="413"/>
                  </a:cubicBezTo>
                  <a:cubicBezTo>
                    <a:pt x="424" y="413"/>
                    <a:pt x="425" y="413"/>
                    <a:pt x="425" y="413"/>
                  </a:cubicBezTo>
                  <a:cubicBezTo>
                    <a:pt x="425" y="414"/>
                    <a:pt x="425" y="414"/>
                    <a:pt x="425" y="414"/>
                  </a:cubicBezTo>
                  <a:cubicBezTo>
                    <a:pt x="425" y="415"/>
                    <a:pt x="425" y="415"/>
                    <a:pt x="425" y="415"/>
                  </a:cubicBezTo>
                  <a:cubicBezTo>
                    <a:pt x="425" y="416"/>
                    <a:pt x="425" y="416"/>
                    <a:pt x="425" y="416"/>
                  </a:cubicBezTo>
                  <a:cubicBezTo>
                    <a:pt x="425" y="417"/>
                    <a:pt x="425" y="417"/>
                    <a:pt x="425" y="417"/>
                  </a:cubicBezTo>
                  <a:cubicBezTo>
                    <a:pt x="425" y="417"/>
                    <a:pt x="425" y="419"/>
                    <a:pt x="425" y="419"/>
                  </a:cubicBezTo>
                  <a:cubicBezTo>
                    <a:pt x="424" y="420"/>
                    <a:pt x="424" y="420"/>
                    <a:pt x="424" y="420"/>
                  </a:cubicBezTo>
                  <a:cubicBezTo>
                    <a:pt x="424" y="420"/>
                    <a:pt x="425" y="419"/>
                    <a:pt x="425" y="419"/>
                  </a:cubicBezTo>
                  <a:cubicBezTo>
                    <a:pt x="425" y="419"/>
                    <a:pt x="426" y="418"/>
                    <a:pt x="426" y="418"/>
                  </a:cubicBezTo>
                  <a:cubicBezTo>
                    <a:pt x="426" y="418"/>
                    <a:pt x="428" y="416"/>
                    <a:pt x="428" y="416"/>
                  </a:cubicBezTo>
                  <a:cubicBezTo>
                    <a:pt x="428" y="416"/>
                    <a:pt x="428" y="416"/>
                    <a:pt x="428" y="415"/>
                  </a:cubicBezTo>
                  <a:cubicBezTo>
                    <a:pt x="428" y="414"/>
                    <a:pt x="428" y="413"/>
                    <a:pt x="428" y="413"/>
                  </a:cubicBezTo>
                  <a:cubicBezTo>
                    <a:pt x="428" y="413"/>
                    <a:pt x="428" y="412"/>
                    <a:pt x="427" y="411"/>
                  </a:cubicBezTo>
                  <a:cubicBezTo>
                    <a:pt x="427" y="410"/>
                    <a:pt x="426" y="410"/>
                    <a:pt x="426" y="410"/>
                  </a:cubicBezTo>
                  <a:cubicBezTo>
                    <a:pt x="421" y="409"/>
                    <a:pt x="417" y="415"/>
                    <a:pt x="415" y="418"/>
                  </a:cubicBezTo>
                  <a:cubicBezTo>
                    <a:pt x="412" y="421"/>
                    <a:pt x="410" y="429"/>
                    <a:pt x="409" y="429"/>
                  </a:cubicBezTo>
                  <a:cubicBezTo>
                    <a:pt x="409" y="430"/>
                    <a:pt x="409" y="431"/>
                    <a:pt x="409" y="431"/>
                  </a:cubicBezTo>
                  <a:cubicBezTo>
                    <a:pt x="409" y="432"/>
                    <a:pt x="409" y="432"/>
                    <a:pt x="409" y="432"/>
                  </a:cubicBezTo>
                  <a:cubicBezTo>
                    <a:pt x="409" y="432"/>
                    <a:pt x="410" y="432"/>
                    <a:pt x="411" y="430"/>
                  </a:cubicBezTo>
                  <a:cubicBezTo>
                    <a:pt x="412" y="429"/>
                    <a:pt x="411" y="429"/>
                    <a:pt x="414" y="423"/>
                  </a:cubicBezTo>
                  <a:cubicBezTo>
                    <a:pt x="417" y="418"/>
                    <a:pt x="420" y="416"/>
                    <a:pt x="420" y="415"/>
                  </a:cubicBezTo>
                  <a:close/>
                  <a:moveTo>
                    <a:pt x="287" y="413"/>
                  </a:moveTo>
                  <a:cubicBezTo>
                    <a:pt x="287" y="389"/>
                    <a:pt x="287" y="389"/>
                    <a:pt x="287" y="389"/>
                  </a:cubicBezTo>
                  <a:cubicBezTo>
                    <a:pt x="335" y="383"/>
                    <a:pt x="375" y="348"/>
                    <a:pt x="388" y="302"/>
                  </a:cubicBezTo>
                  <a:cubicBezTo>
                    <a:pt x="354" y="302"/>
                    <a:pt x="354" y="302"/>
                    <a:pt x="354" y="302"/>
                  </a:cubicBezTo>
                  <a:cubicBezTo>
                    <a:pt x="341" y="337"/>
                    <a:pt x="307" y="362"/>
                    <a:pt x="268" y="362"/>
                  </a:cubicBezTo>
                  <a:cubicBezTo>
                    <a:pt x="228" y="362"/>
                    <a:pt x="195" y="337"/>
                    <a:pt x="181" y="302"/>
                  </a:cubicBezTo>
                  <a:cubicBezTo>
                    <a:pt x="148" y="302"/>
                    <a:pt x="148" y="302"/>
                    <a:pt x="148" y="302"/>
                  </a:cubicBezTo>
                  <a:cubicBezTo>
                    <a:pt x="161" y="348"/>
                    <a:pt x="201" y="383"/>
                    <a:pt x="249" y="389"/>
                  </a:cubicBezTo>
                  <a:cubicBezTo>
                    <a:pt x="249" y="413"/>
                    <a:pt x="249" y="413"/>
                    <a:pt x="249" y="413"/>
                  </a:cubicBezTo>
                  <a:cubicBezTo>
                    <a:pt x="188" y="406"/>
                    <a:pt x="138" y="361"/>
                    <a:pt x="124" y="302"/>
                  </a:cubicBezTo>
                  <a:cubicBezTo>
                    <a:pt x="89" y="302"/>
                    <a:pt x="89" y="302"/>
                    <a:pt x="89" y="302"/>
                  </a:cubicBezTo>
                  <a:cubicBezTo>
                    <a:pt x="105" y="385"/>
                    <a:pt x="178" y="447"/>
                    <a:pt x="265" y="447"/>
                  </a:cubicBezTo>
                  <a:cubicBezTo>
                    <a:pt x="266" y="447"/>
                    <a:pt x="266" y="447"/>
                    <a:pt x="266" y="447"/>
                  </a:cubicBezTo>
                  <a:cubicBezTo>
                    <a:pt x="266" y="447"/>
                    <a:pt x="267" y="447"/>
                    <a:pt x="268" y="447"/>
                  </a:cubicBezTo>
                  <a:cubicBezTo>
                    <a:pt x="269" y="447"/>
                    <a:pt x="270" y="447"/>
                    <a:pt x="271" y="447"/>
                  </a:cubicBezTo>
                  <a:cubicBezTo>
                    <a:pt x="271" y="447"/>
                    <a:pt x="271" y="447"/>
                    <a:pt x="271" y="447"/>
                  </a:cubicBezTo>
                  <a:cubicBezTo>
                    <a:pt x="358" y="447"/>
                    <a:pt x="431" y="385"/>
                    <a:pt x="447" y="302"/>
                  </a:cubicBezTo>
                  <a:cubicBezTo>
                    <a:pt x="413" y="302"/>
                    <a:pt x="413" y="302"/>
                    <a:pt x="413" y="302"/>
                  </a:cubicBezTo>
                  <a:cubicBezTo>
                    <a:pt x="399" y="361"/>
                    <a:pt x="349" y="406"/>
                    <a:pt x="287" y="413"/>
                  </a:cubicBezTo>
                  <a:close/>
                  <a:moveTo>
                    <a:pt x="467" y="339"/>
                  </a:moveTo>
                  <a:cubicBezTo>
                    <a:pt x="455" y="335"/>
                    <a:pt x="455" y="335"/>
                    <a:pt x="455" y="335"/>
                  </a:cubicBezTo>
                  <a:cubicBezTo>
                    <a:pt x="454" y="339"/>
                    <a:pt x="454" y="339"/>
                    <a:pt x="454" y="339"/>
                  </a:cubicBezTo>
                  <a:cubicBezTo>
                    <a:pt x="466" y="343"/>
                    <a:pt x="466" y="343"/>
                    <a:pt x="466" y="343"/>
                  </a:cubicBezTo>
                  <a:cubicBezTo>
                    <a:pt x="479" y="358"/>
                    <a:pt x="479" y="358"/>
                    <a:pt x="479" y="358"/>
                  </a:cubicBezTo>
                  <a:cubicBezTo>
                    <a:pt x="480" y="356"/>
                    <a:pt x="480" y="356"/>
                    <a:pt x="480" y="356"/>
                  </a:cubicBezTo>
                  <a:cubicBezTo>
                    <a:pt x="481" y="352"/>
                    <a:pt x="481" y="352"/>
                    <a:pt x="481" y="352"/>
                  </a:cubicBezTo>
                  <a:cubicBezTo>
                    <a:pt x="480" y="351"/>
                    <a:pt x="480" y="351"/>
                    <a:pt x="480" y="351"/>
                  </a:cubicBezTo>
                  <a:cubicBezTo>
                    <a:pt x="472" y="343"/>
                    <a:pt x="472" y="343"/>
                    <a:pt x="472" y="343"/>
                  </a:cubicBezTo>
                  <a:cubicBezTo>
                    <a:pt x="480" y="342"/>
                    <a:pt x="480" y="342"/>
                    <a:pt x="480" y="342"/>
                  </a:cubicBezTo>
                  <a:cubicBezTo>
                    <a:pt x="484" y="341"/>
                    <a:pt x="484" y="341"/>
                    <a:pt x="484" y="341"/>
                  </a:cubicBezTo>
                  <a:cubicBezTo>
                    <a:pt x="486" y="335"/>
                    <a:pt x="486" y="335"/>
                    <a:pt x="486" y="335"/>
                  </a:cubicBezTo>
                  <a:cubicBezTo>
                    <a:pt x="480" y="336"/>
                    <a:pt x="480" y="336"/>
                    <a:pt x="480" y="336"/>
                  </a:cubicBezTo>
                  <a:lnTo>
                    <a:pt x="467" y="339"/>
                  </a:lnTo>
                  <a:close/>
                  <a:moveTo>
                    <a:pt x="283" y="308"/>
                  </a:moveTo>
                  <a:cubicBezTo>
                    <a:pt x="279" y="315"/>
                    <a:pt x="279" y="315"/>
                    <a:pt x="279" y="315"/>
                  </a:cubicBezTo>
                  <a:cubicBezTo>
                    <a:pt x="269" y="329"/>
                    <a:pt x="269" y="329"/>
                    <a:pt x="269" y="329"/>
                  </a:cubicBezTo>
                  <a:cubicBezTo>
                    <a:pt x="269" y="334"/>
                    <a:pt x="269" y="334"/>
                    <a:pt x="269" y="334"/>
                  </a:cubicBezTo>
                  <a:cubicBezTo>
                    <a:pt x="283" y="334"/>
                    <a:pt x="283" y="334"/>
                    <a:pt x="283" y="334"/>
                  </a:cubicBezTo>
                  <a:cubicBezTo>
                    <a:pt x="283" y="341"/>
                    <a:pt x="283" y="341"/>
                    <a:pt x="283" y="341"/>
                  </a:cubicBezTo>
                  <a:cubicBezTo>
                    <a:pt x="288" y="341"/>
                    <a:pt x="288" y="341"/>
                    <a:pt x="288" y="341"/>
                  </a:cubicBezTo>
                  <a:cubicBezTo>
                    <a:pt x="288" y="334"/>
                    <a:pt x="288" y="334"/>
                    <a:pt x="288" y="334"/>
                  </a:cubicBezTo>
                  <a:cubicBezTo>
                    <a:pt x="292" y="334"/>
                    <a:pt x="292" y="334"/>
                    <a:pt x="292" y="334"/>
                  </a:cubicBezTo>
                  <a:cubicBezTo>
                    <a:pt x="292" y="329"/>
                    <a:pt x="292" y="329"/>
                    <a:pt x="292" y="329"/>
                  </a:cubicBezTo>
                  <a:cubicBezTo>
                    <a:pt x="288" y="329"/>
                    <a:pt x="288" y="329"/>
                    <a:pt x="288" y="329"/>
                  </a:cubicBezTo>
                  <a:cubicBezTo>
                    <a:pt x="288" y="308"/>
                    <a:pt x="288" y="308"/>
                    <a:pt x="288" y="308"/>
                  </a:cubicBezTo>
                  <a:lnTo>
                    <a:pt x="283" y="308"/>
                  </a:lnTo>
                  <a:close/>
                  <a:moveTo>
                    <a:pt x="283" y="329"/>
                  </a:moveTo>
                  <a:cubicBezTo>
                    <a:pt x="275" y="329"/>
                    <a:pt x="275" y="329"/>
                    <a:pt x="275" y="329"/>
                  </a:cubicBezTo>
                  <a:cubicBezTo>
                    <a:pt x="279" y="323"/>
                    <a:pt x="279" y="323"/>
                    <a:pt x="279" y="323"/>
                  </a:cubicBezTo>
                  <a:cubicBezTo>
                    <a:pt x="283" y="318"/>
                    <a:pt x="283" y="318"/>
                    <a:pt x="283" y="318"/>
                  </a:cubicBezTo>
                  <a:lnTo>
                    <a:pt x="283" y="329"/>
                  </a:lnTo>
                  <a:close/>
                  <a:moveTo>
                    <a:pt x="486" y="304"/>
                  </a:moveTo>
                  <a:cubicBezTo>
                    <a:pt x="485" y="303"/>
                    <a:pt x="483" y="302"/>
                    <a:pt x="480" y="301"/>
                  </a:cubicBezTo>
                  <a:cubicBezTo>
                    <a:pt x="480" y="301"/>
                    <a:pt x="479" y="301"/>
                    <a:pt x="478" y="301"/>
                  </a:cubicBezTo>
                  <a:cubicBezTo>
                    <a:pt x="475" y="300"/>
                    <a:pt x="472" y="300"/>
                    <a:pt x="470" y="301"/>
                  </a:cubicBezTo>
                  <a:cubicBezTo>
                    <a:pt x="467" y="302"/>
                    <a:pt x="465" y="303"/>
                    <a:pt x="464" y="304"/>
                  </a:cubicBezTo>
                  <a:cubicBezTo>
                    <a:pt x="462" y="306"/>
                    <a:pt x="461" y="308"/>
                    <a:pt x="461" y="310"/>
                  </a:cubicBezTo>
                  <a:cubicBezTo>
                    <a:pt x="461" y="312"/>
                    <a:pt x="461" y="314"/>
                    <a:pt x="461" y="317"/>
                  </a:cubicBezTo>
                  <a:cubicBezTo>
                    <a:pt x="462" y="319"/>
                    <a:pt x="463" y="320"/>
                    <a:pt x="464" y="322"/>
                  </a:cubicBezTo>
                  <a:cubicBezTo>
                    <a:pt x="475" y="324"/>
                    <a:pt x="475" y="324"/>
                    <a:pt x="475" y="324"/>
                  </a:cubicBezTo>
                  <a:cubicBezTo>
                    <a:pt x="477" y="313"/>
                    <a:pt x="477" y="313"/>
                    <a:pt x="477" y="313"/>
                  </a:cubicBezTo>
                  <a:cubicBezTo>
                    <a:pt x="472" y="312"/>
                    <a:pt x="472" y="312"/>
                    <a:pt x="472" y="312"/>
                  </a:cubicBezTo>
                  <a:cubicBezTo>
                    <a:pt x="471" y="318"/>
                    <a:pt x="471" y="318"/>
                    <a:pt x="471" y="318"/>
                  </a:cubicBezTo>
                  <a:cubicBezTo>
                    <a:pt x="467" y="317"/>
                    <a:pt x="467" y="317"/>
                    <a:pt x="467" y="317"/>
                  </a:cubicBezTo>
                  <a:cubicBezTo>
                    <a:pt x="467" y="316"/>
                    <a:pt x="466" y="315"/>
                    <a:pt x="466" y="314"/>
                  </a:cubicBezTo>
                  <a:cubicBezTo>
                    <a:pt x="466" y="313"/>
                    <a:pt x="466" y="312"/>
                    <a:pt x="466" y="311"/>
                  </a:cubicBezTo>
                  <a:cubicBezTo>
                    <a:pt x="466" y="309"/>
                    <a:pt x="468" y="307"/>
                    <a:pt x="469" y="307"/>
                  </a:cubicBezTo>
                  <a:cubicBezTo>
                    <a:pt x="471" y="305"/>
                    <a:pt x="474" y="305"/>
                    <a:pt x="478" y="306"/>
                  </a:cubicBezTo>
                  <a:cubicBezTo>
                    <a:pt x="479" y="306"/>
                    <a:pt x="479" y="306"/>
                    <a:pt x="480" y="307"/>
                  </a:cubicBezTo>
                  <a:cubicBezTo>
                    <a:pt x="482" y="307"/>
                    <a:pt x="484" y="308"/>
                    <a:pt x="485" y="309"/>
                  </a:cubicBezTo>
                  <a:cubicBezTo>
                    <a:pt x="486" y="311"/>
                    <a:pt x="486" y="313"/>
                    <a:pt x="486" y="315"/>
                  </a:cubicBezTo>
                  <a:cubicBezTo>
                    <a:pt x="486" y="316"/>
                    <a:pt x="485" y="317"/>
                    <a:pt x="484" y="318"/>
                  </a:cubicBezTo>
                  <a:cubicBezTo>
                    <a:pt x="483" y="319"/>
                    <a:pt x="482" y="320"/>
                    <a:pt x="480" y="320"/>
                  </a:cubicBezTo>
                  <a:cubicBezTo>
                    <a:pt x="481" y="325"/>
                    <a:pt x="481" y="325"/>
                    <a:pt x="481" y="325"/>
                  </a:cubicBezTo>
                  <a:cubicBezTo>
                    <a:pt x="484" y="325"/>
                    <a:pt x="486" y="324"/>
                    <a:pt x="488" y="323"/>
                  </a:cubicBezTo>
                  <a:cubicBezTo>
                    <a:pt x="489" y="321"/>
                    <a:pt x="491" y="319"/>
                    <a:pt x="491" y="316"/>
                  </a:cubicBezTo>
                  <a:cubicBezTo>
                    <a:pt x="492" y="314"/>
                    <a:pt x="491" y="311"/>
                    <a:pt x="491" y="309"/>
                  </a:cubicBezTo>
                  <a:cubicBezTo>
                    <a:pt x="490" y="307"/>
                    <a:pt x="488" y="306"/>
                    <a:pt x="486" y="304"/>
                  </a:cubicBezTo>
                  <a:close/>
                  <a:moveTo>
                    <a:pt x="70" y="257"/>
                  </a:moveTo>
                  <a:cubicBezTo>
                    <a:pt x="71" y="252"/>
                    <a:pt x="71" y="252"/>
                    <a:pt x="71" y="252"/>
                  </a:cubicBezTo>
                  <a:cubicBezTo>
                    <a:pt x="65" y="249"/>
                    <a:pt x="65" y="249"/>
                    <a:pt x="65" y="249"/>
                  </a:cubicBezTo>
                  <a:cubicBezTo>
                    <a:pt x="66" y="239"/>
                    <a:pt x="66" y="239"/>
                    <a:pt x="66" y="239"/>
                  </a:cubicBezTo>
                  <a:cubicBezTo>
                    <a:pt x="73" y="237"/>
                    <a:pt x="73" y="237"/>
                    <a:pt x="73" y="237"/>
                  </a:cubicBezTo>
                  <a:cubicBezTo>
                    <a:pt x="73" y="232"/>
                    <a:pt x="73" y="232"/>
                    <a:pt x="73" y="232"/>
                  </a:cubicBezTo>
                  <a:cubicBezTo>
                    <a:pt x="55" y="236"/>
                    <a:pt x="55" y="236"/>
                    <a:pt x="55" y="236"/>
                  </a:cubicBezTo>
                  <a:cubicBezTo>
                    <a:pt x="43" y="238"/>
                    <a:pt x="43" y="238"/>
                    <a:pt x="43" y="238"/>
                  </a:cubicBezTo>
                  <a:cubicBezTo>
                    <a:pt x="42" y="244"/>
                    <a:pt x="42" y="244"/>
                    <a:pt x="42" y="244"/>
                  </a:cubicBezTo>
                  <a:cubicBezTo>
                    <a:pt x="55" y="250"/>
                    <a:pt x="55" y="250"/>
                    <a:pt x="55" y="250"/>
                  </a:cubicBezTo>
                  <a:lnTo>
                    <a:pt x="70" y="257"/>
                  </a:lnTo>
                  <a:close/>
                  <a:moveTo>
                    <a:pt x="55" y="241"/>
                  </a:moveTo>
                  <a:cubicBezTo>
                    <a:pt x="61" y="240"/>
                    <a:pt x="61" y="240"/>
                    <a:pt x="61" y="240"/>
                  </a:cubicBezTo>
                  <a:cubicBezTo>
                    <a:pt x="60" y="247"/>
                    <a:pt x="60" y="247"/>
                    <a:pt x="60" y="247"/>
                  </a:cubicBezTo>
                  <a:cubicBezTo>
                    <a:pt x="55" y="244"/>
                    <a:pt x="55" y="244"/>
                    <a:pt x="55" y="244"/>
                  </a:cubicBezTo>
                  <a:cubicBezTo>
                    <a:pt x="49" y="242"/>
                    <a:pt x="49" y="242"/>
                    <a:pt x="49" y="242"/>
                  </a:cubicBezTo>
                  <a:lnTo>
                    <a:pt x="55" y="241"/>
                  </a:lnTo>
                  <a:close/>
                  <a:moveTo>
                    <a:pt x="272" y="275"/>
                  </a:moveTo>
                  <a:cubicBezTo>
                    <a:pt x="272" y="249"/>
                    <a:pt x="272" y="249"/>
                    <a:pt x="272" y="249"/>
                  </a:cubicBezTo>
                  <a:cubicBezTo>
                    <a:pt x="308" y="249"/>
                    <a:pt x="308" y="249"/>
                    <a:pt x="308" y="249"/>
                  </a:cubicBezTo>
                  <a:cubicBezTo>
                    <a:pt x="320" y="224"/>
                    <a:pt x="320" y="224"/>
                    <a:pt x="320" y="224"/>
                  </a:cubicBezTo>
                  <a:cubicBezTo>
                    <a:pt x="294" y="220"/>
                    <a:pt x="294" y="220"/>
                    <a:pt x="294" y="220"/>
                  </a:cubicBezTo>
                  <a:cubicBezTo>
                    <a:pt x="272" y="247"/>
                    <a:pt x="272" y="247"/>
                    <a:pt x="272" y="247"/>
                  </a:cubicBezTo>
                  <a:cubicBezTo>
                    <a:pt x="272" y="239"/>
                    <a:pt x="272" y="239"/>
                    <a:pt x="272" y="239"/>
                  </a:cubicBezTo>
                  <a:cubicBezTo>
                    <a:pt x="284" y="214"/>
                    <a:pt x="284" y="214"/>
                    <a:pt x="284" y="214"/>
                  </a:cubicBezTo>
                  <a:cubicBezTo>
                    <a:pt x="268" y="192"/>
                    <a:pt x="268" y="192"/>
                    <a:pt x="268" y="192"/>
                  </a:cubicBezTo>
                  <a:cubicBezTo>
                    <a:pt x="252" y="214"/>
                    <a:pt x="252" y="214"/>
                    <a:pt x="252" y="214"/>
                  </a:cubicBezTo>
                  <a:cubicBezTo>
                    <a:pt x="264" y="239"/>
                    <a:pt x="264" y="239"/>
                    <a:pt x="264" y="239"/>
                  </a:cubicBezTo>
                  <a:cubicBezTo>
                    <a:pt x="264" y="247"/>
                    <a:pt x="264" y="247"/>
                    <a:pt x="264" y="247"/>
                  </a:cubicBezTo>
                  <a:cubicBezTo>
                    <a:pt x="243" y="220"/>
                    <a:pt x="243" y="220"/>
                    <a:pt x="243" y="220"/>
                  </a:cubicBezTo>
                  <a:cubicBezTo>
                    <a:pt x="216" y="224"/>
                    <a:pt x="216" y="224"/>
                    <a:pt x="216" y="224"/>
                  </a:cubicBezTo>
                  <a:cubicBezTo>
                    <a:pt x="228" y="249"/>
                    <a:pt x="228" y="249"/>
                    <a:pt x="228" y="249"/>
                  </a:cubicBezTo>
                  <a:cubicBezTo>
                    <a:pt x="264" y="249"/>
                    <a:pt x="264" y="249"/>
                    <a:pt x="264" y="249"/>
                  </a:cubicBezTo>
                  <a:cubicBezTo>
                    <a:pt x="264" y="275"/>
                    <a:pt x="264" y="275"/>
                    <a:pt x="264" y="275"/>
                  </a:cubicBezTo>
                  <a:cubicBezTo>
                    <a:pt x="248" y="262"/>
                    <a:pt x="248" y="262"/>
                    <a:pt x="248" y="262"/>
                  </a:cubicBezTo>
                  <a:cubicBezTo>
                    <a:pt x="87" y="262"/>
                    <a:pt x="87" y="262"/>
                    <a:pt x="87" y="262"/>
                  </a:cubicBezTo>
                  <a:cubicBezTo>
                    <a:pt x="87" y="263"/>
                    <a:pt x="87" y="263"/>
                    <a:pt x="87" y="263"/>
                  </a:cubicBezTo>
                  <a:cubicBezTo>
                    <a:pt x="87" y="269"/>
                    <a:pt x="87" y="282"/>
                    <a:pt x="87" y="287"/>
                  </a:cubicBezTo>
                  <a:cubicBezTo>
                    <a:pt x="248" y="287"/>
                    <a:pt x="248" y="287"/>
                    <a:pt x="248" y="287"/>
                  </a:cubicBezTo>
                  <a:cubicBezTo>
                    <a:pt x="266" y="302"/>
                    <a:pt x="266" y="302"/>
                    <a:pt x="266" y="302"/>
                  </a:cubicBezTo>
                  <a:cubicBezTo>
                    <a:pt x="272" y="302"/>
                    <a:pt x="272" y="302"/>
                    <a:pt x="272" y="302"/>
                  </a:cubicBezTo>
                  <a:cubicBezTo>
                    <a:pt x="288" y="287"/>
                    <a:pt x="288" y="287"/>
                    <a:pt x="288" y="287"/>
                  </a:cubicBezTo>
                  <a:cubicBezTo>
                    <a:pt x="450" y="287"/>
                    <a:pt x="450" y="287"/>
                    <a:pt x="450" y="287"/>
                  </a:cubicBezTo>
                  <a:cubicBezTo>
                    <a:pt x="450" y="282"/>
                    <a:pt x="451" y="269"/>
                    <a:pt x="451" y="263"/>
                  </a:cubicBezTo>
                  <a:cubicBezTo>
                    <a:pt x="451" y="262"/>
                    <a:pt x="451" y="262"/>
                    <a:pt x="451" y="262"/>
                  </a:cubicBezTo>
                  <a:cubicBezTo>
                    <a:pt x="288" y="262"/>
                    <a:pt x="288" y="262"/>
                    <a:pt x="288" y="262"/>
                  </a:cubicBezTo>
                  <a:lnTo>
                    <a:pt x="272" y="275"/>
                  </a:lnTo>
                  <a:close/>
                  <a:moveTo>
                    <a:pt x="307" y="336"/>
                  </a:moveTo>
                  <a:cubicBezTo>
                    <a:pt x="307" y="336"/>
                    <a:pt x="307" y="336"/>
                    <a:pt x="307" y="336"/>
                  </a:cubicBezTo>
                  <a:cubicBezTo>
                    <a:pt x="306" y="336"/>
                    <a:pt x="305" y="336"/>
                    <a:pt x="305" y="335"/>
                  </a:cubicBezTo>
                  <a:cubicBezTo>
                    <a:pt x="304" y="335"/>
                    <a:pt x="304" y="334"/>
                    <a:pt x="303" y="333"/>
                  </a:cubicBezTo>
                  <a:cubicBezTo>
                    <a:pt x="297" y="333"/>
                    <a:pt x="297" y="333"/>
                    <a:pt x="297" y="333"/>
                  </a:cubicBezTo>
                  <a:cubicBezTo>
                    <a:pt x="298" y="336"/>
                    <a:pt x="299" y="338"/>
                    <a:pt x="300" y="340"/>
                  </a:cubicBezTo>
                  <a:cubicBezTo>
                    <a:pt x="302" y="341"/>
                    <a:pt x="304" y="342"/>
                    <a:pt x="307" y="342"/>
                  </a:cubicBezTo>
                  <a:cubicBezTo>
                    <a:pt x="307" y="342"/>
                    <a:pt x="307" y="341"/>
                    <a:pt x="307" y="341"/>
                  </a:cubicBezTo>
                  <a:cubicBezTo>
                    <a:pt x="310" y="341"/>
                    <a:pt x="313" y="340"/>
                    <a:pt x="315" y="338"/>
                  </a:cubicBezTo>
                  <a:cubicBezTo>
                    <a:pt x="317" y="335"/>
                    <a:pt x="318" y="331"/>
                    <a:pt x="318" y="325"/>
                  </a:cubicBezTo>
                  <a:cubicBezTo>
                    <a:pt x="318" y="319"/>
                    <a:pt x="317" y="315"/>
                    <a:pt x="315" y="312"/>
                  </a:cubicBezTo>
                  <a:cubicBezTo>
                    <a:pt x="313" y="310"/>
                    <a:pt x="310" y="308"/>
                    <a:pt x="307" y="308"/>
                  </a:cubicBezTo>
                  <a:cubicBezTo>
                    <a:pt x="304" y="308"/>
                    <a:pt x="302" y="309"/>
                    <a:pt x="300" y="311"/>
                  </a:cubicBezTo>
                  <a:cubicBezTo>
                    <a:pt x="298" y="313"/>
                    <a:pt x="297" y="316"/>
                    <a:pt x="297" y="319"/>
                  </a:cubicBezTo>
                  <a:cubicBezTo>
                    <a:pt x="297" y="322"/>
                    <a:pt x="298" y="325"/>
                    <a:pt x="300" y="327"/>
                  </a:cubicBezTo>
                  <a:cubicBezTo>
                    <a:pt x="301" y="329"/>
                    <a:pt x="304" y="330"/>
                    <a:pt x="306" y="330"/>
                  </a:cubicBezTo>
                  <a:cubicBezTo>
                    <a:pt x="307" y="330"/>
                    <a:pt x="307" y="330"/>
                    <a:pt x="307" y="330"/>
                  </a:cubicBezTo>
                  <a:cubicBezTo>
                    <a:pt x="309" y="330"/>
                    <a:pt x="311" y="329"/>
                    <a:pt x="312" y="327"/>
                  </a:cubicBezTo>
                  <a:cubicBezTo>
                    <a:pt x="312" y="331"/>
                    <a:pt x="311" y="333"/>
                    <a:pt x="310" y="335"/>
                  </a:cubicBezTo>
                  <a:cubicBezTo>
                    <a:pt x="309" y="336"/>
                    <a:pt x="308" y="336"/>
                    <a:pt x="307" y="336"/>
                  </a:cubicBezTo>
                  <a:close/>
                  <a:moveTo>
                    <a:pt x="310" y="324"/>
                  </a:moveTo>
                  <a:cubicBezTo>
                    <a:pt x="309" y="325"/>
                    <a:pt x="308" y="325"/>
                    <a:pt x="307" y="325"/>
                  </a:cubicBezTo>
                  <a:cubicBezTo>
                    <a:pt x="306" y="325"/>
                    <a:pt x="305" y="325"/>
                    <a:pt x="304" y="324"/>
                  </a:cubicBezTo>
                  <a:cubicBezTo>
                    <a:pt x="303" y="323"/>
                    <a:pt x="303" y="321"/>
                    <a:pt x="303" y="319"/>
                  </a:cubicBezTo>
                  <a:cubicBezTo>
                    <a:pt x="303" y="317"/>
                    <a:pt x="303" y="316"/>
                    <a:pt x="304" y="315"/>
                  </a:cubicBezTo>
                  <a:cubicBezTo>
                    <a:pt x="305" y="314"/>
                    <a:pt x="306" y="314"/>
                    <a:pt x="307" y="314"/>
                  </a:cubicBezTo>
                  <a:cubicBezTo>
                    <a:pt x="307" y="314"/>
                    <a:pt x="307" y="314"/>
                    <a:pt x="307" y="314"/>
                  </a:cubicBezTo>
                  <a:cubicBezTo>
                    <a:pt x="308" y="314"/>
                    <a:pt x="309" y="314"/>
                    <a:pt x="310" y="315"/>
                  </a:cubicBezTo>
                  <a:cubicBezTo>
                    <a:pt x="311" y="316"/>
                    <a:pt x="312" y="318"/>
                    <a:pt x="312" y="320"/>
                  </a:cubicBezTo>
                  <a:cubicBezTo>
                    <a:pt x="312" y="322"/>
                    <a:pt x="311" y="323"/>
                    <a:pt x="310" y="324"/>
                  </a:cubicBezTo>
                  <a:close/>
                  <a:moveTo>
                    <a:pt x="79" y="333"/>
                  </a:moveTo>
                  <a:cubicBezTo>
                    <a:pt x="78" y="332"/>
                    <a:pt x="77" y="331"/>
                    <a:pt x="76" y="331"/>
                  </a:cubicBezTo>
                  <a:cubicBezTo>
                    <a:pt x="74" y="330"/>
                    <a:pt x="73" y="330"/>
                    <a:pt x="71" y="330"/>
                  </a:cubicBezTo>
                  <a:cubicBezTo>
                    <a:pt x="70" y="330"/>
                    <a:pt x="69" y="330"/>
                    <a:pt x="68" y="331"/>
                  </a:cubicBezTo>
                  <a:cubicBezTo>
                    <a:pt x="67" y="331"/>
                    <a:pt x="66" y="331"/>
                    <a:pt x="64" y="332"/>
                  </a:cubicBezTo>
                  <a:cubicBezTo>
                    <a:pt x="62" y="333"/>
                    <a:pt x="59" y="334"/>
                    <a:pt x="58" y="335"/>
                  </a:cubicBezTo>
                  <a:cubicBezTo>
                    <a:pt x="56" y="336"/>
                    <a:pt x="55" y="337"/>
                    <a:pt x="54" y="339"/>
                  </a:cubicBezTo>
                  <a:cubicBezTo>
                    <a:pt x="53" y="340"/>
                    <a:pt x="53" y="341"/>
                    <a:pt x="53" y="343"/>
                  </a:cubicBezTo>
                  <a:cubicBezTo>
                    <a:pt x="53" y="344"/>
                    <a:pt x="53" y="346"/>
                    <a:pt x="54" y="348"/>
                  </a:cubicBezTo>
                  <a:cubicBezTo>
                    <a:pt x="57" y="357"/>
                    <a:pt x="57" y="357"/>
                    <a:pt x="57" y="357"/>
                  </a:cubicBezTo>
                  <a:cubicBezTo>
                    <a:pt x="68" y="353"/>
                    <a:pt x="68" y="353"/>
                    <a:pt x="68" y="353"/>
                  </a:cubicBezTo>
                  <a:cubicBezTo>
                    <a:pt x="85" y="346"/>
                    <a:pt x="85" y="346"/>
                    <a:pt x="85" y="346"/>
                  </a:cubicBezTo>
                  <a:cubicBezTo>
                    <a:pt x="82" y="338"/>
                    <a:pt x="82" y="338"/>
                    <a:pt x="82" y="338"/>
                  </a:cubicBezTo>
                  <a:cubicBezTo>
                    <a:pt x="81" y="336"/>
                    <a:pt x="80" y="334"/>
                    <a:pt x="79" y="333"/>
                  </a:cubicBezTo>
                  <a:close/>
                  <a:moveTo>
                    <a:pt x="68" y="347"/>
                  </a:moveTo>
                  <a:cubicBezTo>
                    <a:pt x="60" y="350"/>
                    <a:pt x="60" y="350"/>
                    <a:pt x="60" y="350"/>
                  </a:cubicBezTo>
                  <a:cubicBezTo>
                    <a:pt x="59" y="348"/>
                    <a:pt x="59" y="348"/>
                    <a:pt x="59" y="348"/>
                  </a:cubicBezTo>
                  <a:cubicBezTo>
                    <a:pt x="58" y="346"/>
                    <a:pt x="58" y="345"/>
                    <a:pt x="58" y="344"/>
                  </a:cubicBezTo>
                  <a:cubicBezTo>
                    <a:pt x="58" y="343"/>
                    <a:pt x="58" y="342"/>
                    <a:pt x="59" y="341"/>
                  </a:cubicBezTo>
                  <a:cubicBezTo>
                    <a:pt x="59" y="340"/>
                    <a:pt x="60" y="340"/>
                    <a:pt x="61" y="339"/>
                  </a:cubicBezTo>
                  <a:cubicBezTo>
                    <a:pt x="62" y="338"/>
                    <a:pt x="64" y="337"/>
                    <a:pt x="66" y="337"/>
                  </a:cubicBezTo>
                  <a:cubicBezTo>
                    <a:pt x="67" y="336"/>
                    <a:pt x="67" y="336"/>
                    <a:pt x="68" y="336"/>
                  </a:cubicBezTo>
                  <a:cubicBezTo>
                    <a:pt x="69" y="336"/>
                    <a:pt x="70" y="335"/>
                    <a:pt x="71" y="335"/>
                  </a:cubicBezTo>
                  <a:cubicBezTo>
                    <a:pt x="72" y="335"/>
                    <a:pt x="73" y="335"/>
                    <a:pt x="74" y="335"/>
                  </a:cubicBezTo>
                  <a:cubicBezTo>
                    <a:pt x="74" y="336"/>
                    <a:pt x="75" y="336"/>
                    <a:pt x="75" y="337"/>
                  </a:cubicBezTo>
                  <a:cubicBezTo>
                    <a:pt x="76" y="337"/>
                    <a:pt x="77" y="338"/>
                    <a:pt x="77" y="340"/>
                  </a:cubicBezTo>
                  <a:cubicBezTo>
                    <a:pt x="78" y="343"/>
                    <a:pt x="78" y="343"/>
                    <a:pt x="78" y="343"/>
                  </a:cubicBezTo>
                  <a:lnTo>
                    <a:pt x="68" y="347"/>
                  </a:lnTo>
                  <a:close/>
                  <a:moveTo>
                    <a:pt x="76" y="322"/>
                  </a:moveTo>
                  <a:cubicBezTo>
                    <a:pt x="76" y="317"/>
                    <a:pt x="76" y="317"/>
                    <a:pt x="76" y="317"/>
                  </a:cubicBezTo>
                  <a:cubicBezTo>
                    <a:pt x="69" y="316"/>
                    <a:pt x="69" y="316"/>
                    <a:pt x="69" y="316"/>
                  </a:cubicBezTo>
                  <a:cubicBezTo>
                    <a:pt x="67" y="306"/>
                    <a:pt x="67" y="306"/>
                    <a:pt x="67" y="306"/>
                  </a:cubicBezTo>
                  <a:cubicBezTo>
                    <a:pt x="73" y="303"/>
                    <a:pt x="73" y="303"/>
                    <a:pt x="73" y="303"/>
                  </a:cubicBezTo>
                  <a:cubicBezTo>
                    <a:pt x="72" y="297"/>
                    <a:pt x="72" y="297"/>
                    <a:pt x="72" y="297"/>
                  </a:cubicBezTo>
                  <a:cubicBezTo>
                    <a:pt x="58" y="306"/>
                    <a:pt x="58" y="306"/>
                    <a:pt x="58" y="306"/>
                  </a:cubicBezTo>
                  <a:cubicBezTo>
                    <a:pt x="45" y="313"/>
                    <a:pt x="45" y="313"/>
                    <a:pt x="45" y="313"/>
                  </a:cubicBezTo>
                  <a:cubicBezTo>
                    <a:pt x="46" y="318"/>
                    <a:pt x="46" y="318"/>
                    <a:pt x="46" y="318"/>
                  </a:cubicBezTo>
                  <a:cubicBezTo>
                    <a:pt x="58" y="320"/>
                    <a:pt x="58" y="320"/>
                    <a:pt x="58" y="320"/>
                  </a:cubicBezTo>
                  <a:lnTo>
                    <a:pt x="76" y="322"/>
                  </a:lnTo>
                  <a:close/>
                  <a:moveTo>
                    <a:pt x="58" y="311"/>
                  </a:moveTo>
                  <a:cubicBezTo>
                    <a:pt x="62" y="309"/>
                    <a:pt x="62" y="309"/>
                    <a:pt x="62" y="309"/>
                  </a:cubicBezTo>
                  <a:cubicBezTo>
                    <a:pt x="63" y="316"/>
                    <a:pt x="63" y="316"/>
                    <a:pt x="63" y="316"/>
                  </a:cubicBezTo>
                  <a:cubicBezTo>
                    <a:pt x="58" y="315"/>
                    <a:pt x="58" y="315"/>
                    <a:pt x="58" y="315"/>
                  </a:cubicBezTo>
                  <a:cubicBezTo>
                    <a:pt x="52" y="314"/>
                    <a:pt x="52" y="314"/>
                    <a:pt x="52" y="314"/>
                  </a:cubicBezTo>
                  <a:lnTo>
                    <a:pt x="58" y="311"/>
                  </a:lnTo>
                  <a:close/>
                  <a:moveTo>
                    <a:pt x="143" y="414"/>
                  </a:moveTo>
                  <a:cubicBezTo>
                    <a:pt x="143" y="414"/>
                    <a:pt x="142" y="413"/>
                    <a:pt x="142" y="413"/>
                  </a:cubicBezTo>
                  <a:cubicBezTo>
                    <a:pt x="141" y="413"/>
                    <a:pt x="141" y="413"/>
                    <a:pt x="141" y="413"/>
                  </a:cubicBezTo>
                  <a:cubicBezTo>
                    <a:pt x="139" y="412"/>
                    <a:pt x="139" y="412"/>
                    <a:pt x="139" y="412"/>
                  </a:cubicBezTo>
                  <a:cubicBezTo>
                    <a:pt x="139" y="412"/>
                    <a:pt x="139" y="413"/>
                    <a:pt x="139" y="413"/>
                  </a:cubicBezTo>
                  <a:cubicBezTo>
                    <a:pt x="138" y="413"/>
                    <a:pt x="138" y="413"/>
                    <a:pt x="138" y="413"/>
                  </a:cubicBezTo>
                  <a:cubicBezTo>
                    <a:pt x="138" y="413"/>
                    <a:pt x="136" y="415"/>
                    <a:pt x="136" y="415"/>
                  </a:cubicBezTo>
                  <a:cubicBezTo>
                    <a:pt x="136" y="415"/>
                    <a:pt x="133" y="417"/>
                    <a:pt x="133" y="417"/>
                  </a:cubicBezTo>
                  <a:cubicBezTo>
                    <a:pt x="132" y="418"/>
                    <a:pt x="130" y="419"/>
                    <a:pt x="130" y="419"/>
                  </a:cubicBezTo>
                  <a:cubicBezTo>
                    <a:pt x="130" y="420"/>
                    <a:pt x="128" y="421"/>
                    <a:pt x="127" y="420"/>
                  </a:cubicBezTo>
                  <a:cubicBezTo>
                    <a:pt x="126" y="420"/>
                    <a:pt x="123" y="419"/>
                    <a:pt x="122" y="418"/>
                  </a:cubicBezTo>
                  <a:cubicBezTo>
                    <a:pt x="122" y="418"/>
                    <a:pt x="120" y="417"/>
                    <a:pt x="120" y="417"/>
                  </a:cubicBezTo>
                  <a:cubicBezTo>
                    <a:pt x="119" y="417"/>
                    <a:pt x="118" y="417"/>
                    <a:pt x="118" y="417"/>
                  </a:cubicBezTo>
                  <a:cubicBezTo>
                    <a:pt x="117" y="417"/>
                    <a:pt x="117" y="416"/>
                    <a:pt x="116" y="416"/>
                  </a:cubicBezTo>
                  <a:cubicBezTo>
                    <a:pt x="115" y="416"/>
                    <a:pt x="115" y="416"/>
                    <a:pt x="115" y="416"/>
                  </a:cubicBezTo>
                  <a:cubicBezTo>
                    <a:pt x="115" y="417"/>
                    <a:pt x="115" y="417"/>
                    <a:pt x="115" y="417"/>
                  </a:cubicBezTo>
                  <a:cubicBezTo>
                    <a:pt x="115" y="418"/>
                    <a:pt x="115" y="418"/>
                    <a:pt x="115" y="418"/>
                  </a:cubicBezTo>
                  <a:cubicBezTo>
                    <a:pt x="115" y="420"/>
                    <a:pt x="116" y="422"/>
                    <a:pt x="117" y="422"/>
                  </a:cubicBezTo>
                  <a:cubicBezTo>
                    <a:pt x="118" y="423"/>
                    <a:pt x="119" y="423"/>
                    <a:pt x="120" y="423"/>
                  </a:cubicBezTo>
                  <a:cubicBezTo>
                    <a:pt x="121" y="424"/>
                    <a:pt x="120" y="424"/>
                    <a:pt x="120" y="425"/>
                  </a:cubicBezTo>
                  <a:cubicBezTo>
                    <a:pt x="119" y="425"/>
                    <a:pt x="117" y="426"/>
                    <a:pt x="117" y="426"/>
                  </a:cubicBezTo>
                  <a:cubicBezTo>
                    <a:pt x="117" y="426"/>
                    <a:pt x="115" y="427"/>
                    <a:pt x="115" y="427"/>
                  </a:cubicBezTo>
                  <a:cubicBezTo>
                    <a:pt x="115" y="427"/>
                    <a:pt x="112" y="428"/>
                    <a:pt x="112" y="428"/>
                  </a:cubicBezTo>
                  <a:cubicBezTo>
                    <a:pt x="110" y="428"/>
                    <a:pt x="110" y="428"/>
                    <a:pt x="110" y="428"/>
                  </a:cubicBezTo>
                  <a:cubicBezTo>
                    <a:pt x="109" y="428"/>
                    <a:pt x="109" y="428"/>
                    <a:pt x="109" y="428"/>
                  </a:cubicBezTo>
                  <a:cubicBezTo>
                    <a:pt x="106" y="429"/>
                    <a:pt x="106" y="429"/>
                    <a:pt x="106" y="429"/>
                  </a:cubicBezTo>
                  <a:cubicBezTo>
                    <a:pt x="105" y="430"/>
                    <a:pt x="105" y="430"/>
                    <a:pt x="105" y="430"/>
                  </a:cubicBezTo>
                  <a:cubicBezTo>
                    <a:pt x="104" y="430"/>
                    <a:pt x="104" y="430"/>
                    <a:pt x="104" y="430"/>
                  </a:cubicBezTo>
                  <a:cubicBezTo>
                    <a:pt x="104" y="430"/>
                    <a:pt x="100" y="430"/>
                    <a:pt x="99" y="430"/>
                  </a:cubicBezTo>
                  <a:cubicBezTo>
                    <a:pt x="99" y="430"/>
                    <a:pt x="99" y="430"/>
                    <a:pt x="98" y="429"/>
                  </a:cubicBezTo>
                  <a:cubicBezTo>
                    <a:pt x="97" y="428"/>
                    <a:pt x="96" y="428"/>
                    <a:pt x="96" y="428"/>
                  </a:cubicBezTo>
                  <a:cubicBezTo>
                    <a:pt x="97" y="431"/>
                    <a:pt x="99" y="431"/>
                    <a:pt x="99" y="431"/>
                  </a:cubicBezTo>
                  <a:cubicBezTo>
                    <a:pt x="99" y="432"/>
                    <a:pt x="100" y="432"/>
                    <a:pt x="100" y="432"/>
                  </a:cubicBezTo>
                  <a:cubicBezTo>
                    <a:pt x="103" y="433"/>
                    <a:pt x="108" y="433"/>
                    <a:pt x="111" y="433"/>
                  </a:cubicBezTo>
                  <a:cubicBezTo>
                    <a:pt x="113" y="432"/>
                    <a:pt x="117" y="431"/>
                    <a:pt x="117" y="431"/>
                  </a:cubicBezTo>
                  <a:cubicBezTo>
                    <a:pt x="118" y="431"/>
                    <a:pt x="118" y="431"/>
                    <a:pt x="118" y="431"/>
                  </a:cubicBezTo>
                  <a:cubicBezTo>
                    <a:pt x="118" y="431"/>
                    <a:pt x="118" y="431"/>
                    <a:pt x="118" y="431"/>
                  </a:cubicBezTo>
                  <a:cubicBezTo>
                    <a:pt x="118" y="432"/>
                    <a:pt x="118" y="432"/>
                    <a:pt x="118" y="432"/>
                  </a:cubicBezTo>
                  <a:cubicBezTo>
                    <a:pt x="117" y="432"/>
                    <a:pt x="117" y="432"/>
                    <a:pt x="117" y="432"/>
                  </a:cubicBezTo>
                  <a:cubicBezTo>
                    <a:pt x="117" y="433"/>
                    <a:pt x="117" y="433"/>
                    <a:pt x="117" y="433"/>
                  </a:cubicBezTo>
                  <a:cubicBezTo>
                    <a:pt x="116" y="438"/>
                    <a:pt x="116" y="438"/>
                    <a:pt x="116" y="438"/>
                  </a:cubicBezTo>
                  <a:cubicBezTo>
                    <a:pt x="116" y="441"/>
                    <a:pt x="116" y="441"/>
                    <a:pt x="116" y="441"/>
                  </a:cubicBezTo>
                  <a:cubicBezTo>
                    <a:pt x="114" y="444"/>
                    <a:pt x="115" y="447"/>
                    <a:pt x="115" y="449"/>
                  </a:cubicBezTo>
                  <a:cubicBezTo>
                    <a:pt x="114" y="450"/>
                    <a:pt x="118" y="455"/>
                    <a:pt x="119" y="455"/>
                  </a:cubicBezTo>
                  <a:cubicBezTo>
                    <a:pt x="120" y="456"/>
                    <a:pt x="121" y="455"/>
                    <a:pt x="121" y="455"/>
                  </a:cubicBezTo>
                  <a:cubicBezTo>
                    <a:pt x="121" y="454"/>
                    <a:pt x="121" y="454"/>
                    <a:pt x="121" y="454"/>
                  </a:cubicBezTo>
                  <a:cubicBezTo>
                    <a:pt x="121" y="453"/>
                    <a:pt x="121" y="453"/>
                    <a:pt x="121" y="453"/>
                  </a:cubicBezTo>
                  <a:cubicBezTo>
                    <a:pt x="121" y="451"/>
                    <a:pt x="121" y="451"/>
                    <a:pt x="121" y="451"/>
                  </a:cubicBezTo>
                  <a:cubicBezTo>
                    <a:pt x="121" y="450"/>
                    <a:pt x="121" y="450"/>
                    <a:pt x="121" y="450"/>
                  </a:cubicBezTo>
                  <a:cubicBezTo>
                    <a:pt x="120" y="448"/>
                    <a:pt x="120" y="448"/>
                    <a:pt x="120" y="448"/>
                  </a:cubicBezTo>
                  <a:cubicBezTo>
                    <a:pt x="119" y="444"/>
                    <a:pt x="119" y="444"/>
                    <a:pt x="119" y="444"/>
                  </a:cubicBezTo>
                  <a:cubicBezTo>
                    <a:pt x="119" y="444"/>
                    <a:pt x="119" y="440"/>
                    <a:pt x="119" y="440"/>
                  </a:cubicBezTo>
                  <a:cubicBezTo>
                    <a:pt x="119" y="439"/>
                    <a:pt x="120" y="435"/>
                    <a:pt x="120" y="435"/>
                  </a:cubicBezTo>
                  <a:cubicBezTo>
                    <a:pt x="120" y="435"/>
                    <a:pt x="120" y="435"/>
                    <a:pt x="120" y="435"/>
                  </a:cubicBezTo>
                  <a:cubicBezTo>
                    <a:pt x="121" y="433"/>
                    <a:pt x="121" y="433"/>
                    <a:pt x="121" y="433"/>
                  </a:cubicBezTo>
                  <a:cubicBezTo>
                    <a:pt x="121" y="432"/>
                    <a:pt x="121" y="432"/>
                    <a:pt x="121" y="432"/>
                  </a:cubicBezTo>
                  <a:cubicBezTo>
                    <a:pt x="120" y="432"/>
                    <a:pt x="120" y="432"/>
                    <a:pt x="120" y="432"/>
                  </a:cubicBezTo>
                  <a:cubicBezTo>
                    <a:pt x="120" y="431"/>
                    <a:pt x="120" y="431"/>
                    <a:pt x="120" y="431"/>
                  </a:cubicBezTo>
                  <a:cubicBezTo>
                    <a:pt x="119" y="431"/>
                    <a:pt x="119" y="430"/>
                    <a:pt x="119" y="430"/>
                  </a:cubicBezTo>
                  <a:cubicBezTo>
                    <a:pt x="119" y="430"/>
                    <a:pt x="125" y="427"/>
                    <a:pt x="127" y="427"/>
                  </a:cubicBezTo>
                  <a:cubicBezTo>
                    <a:pt x="128" y="426"/>
                    <a:pt x="129" y="427"/>
                    <a:pt x="129" y="427"/>
                  </a:cubicBezTo>
                  <a:cubicBezTo>
                    <a:pt x="129" y="427"/>
                    <a:pt x="130" y="428"/>
                    <a:pt x="133" y="430"/>
                  </a:cubicBezTo>
                  <a:cubicBezTo>
                    <a:pt x="136" y="431"/>
                    <a:pt x="138" y="430"/>
                    <a:pt x="138" y="430"/>
                  </a:cubicBezTo>
                  <a:cubicBezTo>
                    <a:pt x="138" y="429"/>
                    <a:pt x="138" y="429"/>
                    <a:pt x="138" y="429"/>
                  </a:cubicBezTo>
                  <a:cubicBezTo>
                    <a:pt x="138" y="428"/>
                    <a:pt x="138" y="428"/>
                    <a:pt x="138" y="428"/>
                  </a:cubicBezTo>
                  <a:cubicBezTo>
                    <a:pt x="137" y="426"/>
                    <a:pt x="137" y="426"/>
                    <a:pt x="137" y="426"/>
                  </a:cubicBezTo>
                  <a:cubicBezTo>
                    <a:pt x="136" y="425"/>
                    <a:pt x="136" y="425"/>
                    <a:pt x="136" y="425"/>
                  </a:cubicBezTo>
                  <a:cubicBezTo>
                    <a:pt x="135" y="424"/>
                    <a:pt x="135" y="424"/>
                    <a:pt x="135" y="424"/>
                  </a:cubicBezTo>
                  <a:cubicBezTo>
                    <a:pt x="134" y="424"/>
                    <a:pt x="134" y="424"/>
                    <a:pt x="134" y="424"/>
                  </a:cubicBezTo>
                  <a:cubicBezTo>
                    <a:pt x="133" y="423"/>
                    <a:pt x="133" y="423"/>
                    <a:pt x="133" y="423"/>
                  </a:cubicBezTo>
                  <a:cubicBezTo>
                    <a:pt x="133" y="423"/>
                    <a:pt x="134" y="422"/>
                    <a:pt x="134" y="422"/>
                  </a:cubicBezTo>
                  <a:cubicBezTo>
                    <a:pt x="137" y="422"/>
                    <a:pt x="142" y="417"/>
                    <a:pt x="143" y="416"/>
                  </a:cubicBezTo>
                  <a:cubicBezTo>
                    <a:pt x="143" y="416"/>
                    <a:pt x="143" y="415"/>
                    <a:pt x="143" y="414"/>
                  </a:cubicBezTo>
                  <a:close/>
                  <a:moveTo>
                    <a:pt x="71" y="263"/>
                  </a:moveTo>
                  <a:cubicBezTo>
                    <a:pt x="41" y="262"/>
                    <a:pt x="41" y="262"/>
                    <a:pt x="41" y="262"/>
                  </a:cubicBezTo>
                  <a:cubicBezTo>
                    <a:pt x="41" y="267"/>
                    <a:pt x="41" y="267"/>
                    <a:pt x="41" y="267"/>
                  </a:cubicBezTo>
                  <a:cubicBezTo>
                    <a:pt x="70" y="268"/>
                    <a:pt x="70" y="268"/>
                    <a:pt x="70" y="268"/>
                  </a:cubicBezTo>
                  <a:lnTo>
                    <a:pt x="71" y="263"/>
                  </a:lnTo>
                  <a:close/>
                  <a:moveTo>
                    <a:pt x="70" y="274"/>
                  </a:moveTo>
                  <a:cubicBezTo>
                    <a:pt x="65" y="274"/>
                    <a:pt x="65" y="274"/>
                    <a:pt x="65" y="274"/>
                  </a:cubicBezTo>
                  <a:cubicBezTo>
                    <a:pt x="66" y="287"/>
                    <a:pt x="66" y="287"/>
                    <a:pt x="66" y="287"/>
                  </a:cubicBezTo>
                  <a:cubicBezTo>
                    <a:pt x="42" y="288"/>
                    <a:pt x="42" y="288"/>
                    <a:pt x="42" y="288"/>
                  </a:cubicBezTo>
                  <a:cubicBezTo>
                    <a:pt x="42" y="293"/>
                    <a:pt x="42" y="293"/>
                    <a:pt x="42" y="293"/>
                  </a:cubicBezTo>
                  <a:cubicBezTo>
                    <a:pt x="71" y="292"/>
                    <a:pt x="71" y="292"/>
                    <a:pt x="71" y="292"/>
                  </a:cubicBezTo>
                  <a:lnTo>
                    <a:pt x="70" y="274"/>
                  </a:lnTo>
                  <a:close/>
                  <a:moveTo>
                    <a:pt x="407" y="423"/>
                  </a:moveTo>
                  <a:cubicBezTo>
                    <a:pt x="407" y="423"/>
                    <a:pt x="407" y="422"/>
                    <a:pt x="407" y="422"/>
                  </a:cubicBezTo>
                  <a:cubicBezTo>
                    <a:pt x="407" y="422"/>
                    <a:pt x="407" y="421"/>
                    <a:pt x="406" y="421"/>
                  </a:cubicBezTo>
                  <a:cubicBezTo>
                    <a:pt x="405" y="421"/>
                    <a:pt x="404" y="420"/>
                    <a:pt x="404" y="420"/>
                  </a:cubicBezTo>
                  <a:cubicBezTo>
                    <a:pt x="405" y="419"/>
                    <a:pt x="404" y="419"/>
                    <a:pt x="404" y="419"/>
                  </a:cubicBezTo>
                  <a:cubicBezTo>
                    <a:pt x="404" y="419"/>
                    <a:pt x="404" y="418"/>
                    <a:pt x="403" y="418"/>
                  </a:cubicBezTo>
                  <a:cubicBezTo>
                    <a:pt x="403" y="418"/>
                    <a:pt x="403" y="417"/>
                    <a:pt x="402" y="417"/>
                  </a:cubicBezTo>
                  <a:cubicBezTo>
                    <a:pt x="402" y="416"/>
                    <a:pt x="402" y="416"/>
                    <a:pt x="401" y="416"/>
                  </a:cubicBezTo>
                  <a:cubicBezTo>
                    <a:pt x="400" y="416"/>
                    <a:pt x="400" y="416"/>
                    <a:pt x="400" y="416"/>
                  </a:cubicBezTo>
                  <a:cubicBezTo>
                    <a:pt x="400" y="416"/>
                    <a:pt x="400" y="416"/>
                    <a:pt x="400" y="416"/>
                  </a:cubicBezTo>
                  <a:cubicBezTo>
                    <a:pt x="400" y="416"/>
                    <a:pt x="399" y="416"/>
                    <a:pt x="399" y="417"/>
                  </a:cubicBezTo>
                  <a:cubicBezTo>
                    <a:pt x="399" y="418"/>
                    <a:pt x="400" y="421"/>
                    <a:pt x="400" y="422"/>
                  </a:cubicBezTo>
                  <a:cubicBezTo>
                    <a:pt x="400" y="422"/>
                    <a:pt x="402" y="424"/>
                    <a:pt x="403" y="425"/>
                  </a:cubicBezTo>
                  <a:cubicBezTo>
                    <a:pt x="403" y="425"/>
                    <a:pt x="405" y="426"/>
                    <a:pt x="405" y="426"/>
                  </a:cubicBezTo>
                  <a:cubicBezTo>
                    <a:pt x="405" y="426"/>
                    <a:pt x="406" y="426"/>
                    <a:pt x="407" y="425"/>
                  </a:cubicBezTo>
                  <a:cubicBezTo>
                    <a:pt x="408" y="425"/>
                    <a:pt x="408" y="424"/>
                    <a:pt x="407" y="423"/>
                  </a:cubicBezTo>
                  <a:close/>
                  <a:moveTo>
                    <a:pt x="393" y="467"/>
                  </a:moveTo>
                  <a:cubicBezTo>
                    <a:pt x="392" y="467"/>
                    <a:pt x="391" y="468"/>
                    <a:pt x="391" y="468"/>
                  </a:cubicBezTo>
                  <a:cubicBezTo>
                    <a:pt x="388" y="468"/>
                    <a:pt x="388" y="468"/>
                    <a:pt x="388" y="468"/>
                  </a:cubicBezTo>
                  <a:cubicBezTo>
                    <a:pt x="388" y="468"/>
                    <a:pt x="385" y="468"/>
                    <a:pt x="385" y="468"/>
                  </a:cubicBezTo>
                  <a:cubicBezTo>
                    <a:pt x="384" y="468"/>
                    <a:pt x="382" y="469"/>
                    <a:pt x="382" y="469"/>
                  </a:cubicBezTo>
                  <a:cubicBezTo>
                    <a:pt x="380" y="468"/>
                    <a:pt x="380" y="468"/>
                    <a:pt x="380" y="468"/>
                  </a:cubicBezTo>
                  <a:cubicBezTo>
                    <a:pt x="379" y="468"/>
                    <a:pt x="379" y="468"/>
                    <a:pt x="379" y="468"/>
                  </a:cubicBezTo>
                  <a:cubicBezTo>
                    <a:pt x="377" y="468"/>
                    <a:pt x="377" y="468"/>
                    <a:pt x="377" y="468"/>
                  </a:cubicBezTo>
                  <a:cubicBezTo>
                    <a:pt x="376" y="468"/>
                    <a:pt x="374" y="468"/>
                    <a:pt x="374" y="468"/>
                  </a:cubicBezTo>
                  <a:cubicBezTo>
                    <a:pt x="374" y="467"/>
                    <a:pt x="370" y="466"/>
                    <a:pt x="369" y="466"/>
                  </a:cubicBezTo>
                  <a:cubicBezTo>
                    <a:pt x="369" y="466"/>
                    <a:pt x="367" y="466"/>
                    <a:pt x="367" y="467"/>
                  </a:cubicBezTo>
                  <a:cubicBezTo>
                    <a:pt x="366" y="467"/>
                    <a:pt x="366" y="466"/>
                    <a:pt x="366" y="466"/>
                  </a:cubicBezTo>
                  <a:cubicBezTo>
                    <a:pt x="367" y="465"/>
                    <a:pt x="366" y="464"/>
                    <a:pt x="366" y="464"/>
                  </a:cubicBezTo>
                  <a:cubicBezTo>
                    <a:pt x="366" y="463"/>
                    <a:pt x="365" y="463"/>
                    <a:pt x="365" y="461"/>
                  </a:cubicBezTo>
                  <a:cubicBezTo>
                    <a:pt x="365" y="459"/>
                    <a:pt x="367" y="458"/>
                    <a:pt x="368" y="457"/>
                  </a:cubicBezTo>
                  <a:cubicBezTo>
                    <a:pt x="369" y="457"/>
                    <a:pt x="369" y="456"/>
                    <a:pt x="370" y="456"/>
                  </a:cubicBezTo>
                  <a:cubicBezTo>
                    <a:pt x="370" y="455"/>
                    <a:pt x="370" y="454"/>
                    <a:pt x="371" y="453"/>
                  </a:cubicBezTo>
                  <a:cubicBezTo>
                    <a:pt x="371" y="453"/>
                    <a:pt x="370" y="452"/>
                    <a:pt x="370" y="452"/>
                  </a:cubicBezTo>
                  <a:cubicBezTo>
                    <a:pt x="370" y="451"/>
                    <a:pt x="370" y="452"/>
                    <a:pt x="370" y="452"/>
                  </a:cubicBezTo>
                  <a:cubicBezTo>
                    <a:pt x="368" y="452"/>
                    <a:pt x="368" y="452"/>
                    <a:pt x="368" y="452"/>
                  </a:cubicBezTo>
                  <a:cubicBezTo>
                    <a:pt x="367" y="453"/>
                    <a:pt x="367" y="453"/>
                    <a:pt x="367" y="453"/>
                  </a:cubicBezTo>
                  <a:cubicBezTo>
                    <a:pt x="365" y="454"/>
                    <a:pt x="365" y="454"/>
                    <a:pt x="365" y="454"/>
                  </a:cubicBezTo>
                  <a:cubicBezTo>
                    <a:pt x="365" y="454"/>
                    <a:pt x="364" y="455"/>
                    <a:pt x="364" y="455"/>
                  </a:cubicBezTo>
                  <a:cubicBezTo>
                    <a:pt x="363" y="454"/>
                    <a:pt x="363" y="454"/>
                    <a:pt x="363" y="454"/>
                  </a:cubicBezTo>
                  <a:cubicBezTo>
                    <a:pt x="363" y="453"/>
                    <a:pt x="363" y="453"/>
                    <a:pt x="363" y="453"/>
                  </a:cubicBezTo>
                  <a:cubicBezTo>
                    <a:pt x="362" y="450"/>
                    <a:pt x="362" y="450"/>
                    <a:pt x="362" y="450"/>
                  </a:cubicBezTo>
                  <a:cubicBezTo>
                    <a:pt x="362" y="450"/>
                    <a:pt x="362" y="449"/>
                    <a:pt x="362" y="449"/>
                  </a:cubicBezTo>
                  <a:cubicBezTo>
                    <a:pt x="361" y="448"/>
                    <a:pt x="360" y="445"/>
                    <a:pt x="359" y="444"/>
                  </a:cubicBezTo>
                  <a:cubicBezTo>
                    <a:pt x="359" y="443"/>
                    <a:pt x="358" y="443"/>
                    <a:pt x="358" y="443"/>
                  </a:cubicBezTo>
                  <a:cubicBezTo>
                    <a:pt x="356" y="443"/>
                    <a:pt x="356" y="443"/>
                    <a:pt x="356" y="443"/>
                  </a:cubicBezTo>
                  <a:cubicBezTo>
                    <a:pt x="356" y="442"/>
                    <a:pt x="356" y="442"/>
                    <a:pt x="356" y="442"/>
                  </a:cubicBezTo>
                  <a:cubicBezTo>
                    <a:pt x="356" y="442"/>
                    <a:pt x="355" y="443"/>
                    <a:pt x="355" y="443"/>
                  </a:cubicBezTo>
                  <a:cubicBezTo>
                    <a:pt x="354" y="443"/>
                    <a:pt x="354" y="443"/>
                    <a:pt x="354" y="443"/>
                  </a:cubicBezTo>
                  <a:cubicBezTo>
                    <a:pt x="354" y="444"/>
                    <a:pt x="354" y="444"/>
                    <a:pt x="354" y="444"/>
                  </a:cubicBezTo>
                  <a:cubicBezTo>
                    <a:pt x="354" y="444"/>
                    <a:pt x="354" y="444"/>
                    <a:pt x="354" y="444"/>
                  </a:cubicBezTo>
                  <a:cubicBezTo>
                    <a:pt x="354" y="445"/>
                    <a:pt x="354" y="445"/>
                    <a:pt x="354" y="445"/>
                  </a:cubicBezTo>
                  <a:cubicBezTo>
                    <a:pt x="355" y="446"/>
                    <a:pt x="355" y="446"/>
                    <a:pt x="355" y="446"/>
                  </a:cubicBezTo>
                  <a:cubicBezTo>
                    <a:pt x="357" y="447"/>
                    <a:pt x="359" y="452"/>
                    <a:pt x="359" y="452"/>
                  </a:cubicBezTo>
                  <a:cubicBezTo>
                    <a:pt x="359" y="453"/>
                    <a:pt x="359" y="455"/>
                    <a:pt x="360" y="455"/>
                  </a:cubicBezTo>
                  <a:cubicBezTo>
                    <a:pt x="360" y="455"/>
                    <a:pt x="360" y="456"/>
                    <a:pt x="360" y="456"/>
                  </a:cubicBezTo>
                  <a:cubicBezTo>
                    <a:pt x="360" y="457"/>
                    <a:pt x="360" y="458"/>
                    <a:pt x="360" y="458"/>
                  </a:cubicBezTo>
                  <a:cubicBezTo>
                    <a:pt x="361" y="458"/>
                    <a:pt x="361" y="459"/>
                    <a:pt x="361" y="459"/>
                  </a:cubicBezTo>
                  <a:cubicBezTo>
                    <a:pt x="361" y="460"/>
                    <a:pt x="360" y="461"/>
                    <a:pt x="360" y="461"/>
                  </a:cubicBezTo>
                  <a:cubicBezTo>
                    <a:pt x="360" y="461"/>
                    <a:pt x="359" y="463"/>
                    <a:pt x="359" y="463"/>
                  </a:cubicBezTo>
                  <a:cubicBezTo>
                    <a:pt x="359" y="463"/>
                    <a:pt x="358" y="463"/>
                    <a:pt x="358" y="463"/>
                  </a:cubicBezTo>
                  <a:cubicBezTo>
                    <a:pt x="358" y="464"/>
                    <a:pt x="357" y="464"/>
                    <a:pt x="357" y="464"/>
                  </a:cubicBezTo>
                  <a:cubicBezTo>
                    <a:pt x="356" y="465"/>
                    <a:pt x="355" y="466"/>
                    <a:pt x="355" y="466"/>
                  </a:cubicBezTo>
                  <a:cubicBezTo>
                    <a:pt x="355" y="466"/>
                    <a:pt x="355" y="466"/>
                    <a:pt x="355" y="467"/>
                  </a:cubicBezTo>
                  <a:cubicBezTo>
                    <a:pt x="355" y="468"/>
                    <a:pt x="356" y="468"/>
                    <a:pt x="356" y="468"/>
                  </a:cubicBezTo>
                  <a:cubicBezTo>
                    <a:pt x="356" y="468"/>
                    <a:pt x="357" y="469"/>
                    <a:pt x="358" y="469"/>
                  </a:cubicBezTo>
                  <a:cubicBezTo>
                    <a:pt x="359" y="469"/>
                    <a:pt x="360" y="468"/>
                    <a:pt x="360" y="468"/>
                  </a:cubicBezTo>
                  <a:cubicBezTo>
                    <a:pt x="360" y="468"/>
                    <a:pt x="360" y="468"/>
                    <a:pt x="360" y="468"/>
                  </a:cubicBezTo>
                  <a:cubicBezTo>
                    <a:pt x="361" y="468"/>
                    <a:pt x="361" y="467"/>
                    <a:pt x="361" y="467"/>
                  </a:cubicBezTo>
                  <a:cubicBezTo>
                    <a:pt x="361" y="467"/>
                    <a:pt x="361" y="466"/>
                    <a:pt x="361" y="466"/>
                  </a:cubicBezTo>
                  <a:cubicBezTo>
                    <a:pt x="361" y="466"/>
                    <a:pt x="361" y="466"/>
                    <a:pt x="361" y="466"/>
                  </a:cubicBezTo>
                  <a:cubicBezTo>
                    <a:pt x="361" y="466"/>
                    <a:pt x="362" y="466"/>
                    <a:pt x="362" y="465"/>
                  </a:cubicBezTo>
                  <a:cubicBezTo>
                    <a:pt x="362" y="465"/>
                    <a:pt x="363" y="466"/>
                    <a:pt x="363" y="466"/>
                  </a:cubicBezTo>
                  <a:cubicBezTo>
                    <a:pt x="363" y="467"/>
                    <a:pt x="363" y="468"/>
                    <a:pt x="363" y="468"/>
                  </a:cubicBezTo>
                  <a:cubicBezTo>
                    <a:pt x="363" y="469"/>
                    <a:pt x="363" y="468"/>
                    <a:pt x="363" y="471"/>
                  </a:cubicBezTo>
                  <a:cubicBezTo>
                    <a:pt x="364" y="474"/>
                    <a:pt x="363" y="478"/>
                    <a:pt x="363" y="479"/>
                  </a:cubicBezTo>
                  <a:cubicBezTo>
                    <a:pt x="363" y="480"/>
                    <a:pt x="362" y="482"/>
                    <a:pt x="362" y="482"/>
                  </a:cubicBezTo>
                  <a:cubicBezTo>
                    <a:pt x="362" y="483"/>
                    <a:pt x="361" y="484"/>
                    <a:pt x="361" y="484"/>
                  </a:cubicBezTo>
                  <a:cubicBezTo>
                    <a:pt x="361" y="484"/>
                    <a:pt x="360" y="485"/>
                    <a:pt x="360" y="485"/>
                  </a:cubicBezTo>
                  <a:cubicBezTo>
                    <a:pt x="360" y="485"/>
                    <a:pt x="360" y="486"/>
                    <a:pt x="360" y="486"/>
                  </a:cubicBezTo>
                  <a:cubicBezTo>
                    <a:pt x="360" y="486"/>
                    <a:pt x="361" y="486"/>
                    <a:pt x="361" y="486"/>
                  </a:cubicBezTo>
                  <a:cubicBezTo>
                    <a:pt x="361" y="486"/>
                    <a:pt x="361" y="486"/>
                    <a:pt x="361" y="486"/>
                  </a:cubicBezTo>
                  <a:cubicBezTo>
                    <a:pt x="361" y="486"/>
                    <a:pt x="362" y="486"/>
                    <a:pt x="363" y="485"/>
                  </a:cubicBezTo>
                  <a:cubicBezTo>
                    <a:pt x="364" y="485"/>
                    <a:pt x="364" y="483"/>
                    <a:pt x="364" y="483"/>
                  </a:cubicBezTo>
                  <a:cubicBezTo>
                    <a:pt x="365" y="483"/>
                    <a:pt x="365" y="483"/>
                    <a:pt x="365" y="483"/>
                  </a:cubicBezTo>
                  <a:cubicBezTo>
                    <a:pt x="365" y="483"/>
                    <a:pt x="365" y="482"/>
                    <a:pt x="365" y="482"/>
                  </a:cubicBezTo>
                  <a:cubicBezTo>
                    <a:pt x="365" y="481"/>
                    <a:pt x="366" y="479"/>
                    <a:pt x="366" y="479"/>
                  </a:cubicBezTo>
                  <a:cubicBezTo>
                    <a:pt x="366" y="479"/>
                    <a:pt x="366" y="479"/>
                    <a:pt x="366" y="479"/>
                  </a:cubicBezTo>
                  <a:cubicBezTo>
                    <a:pt x="367" y="478"/>
                    <a:pt x="367" y="478"/>
                    <a:pt x="367" y="478"/>
                  </a:cubicBezTo>
                  <a:cubicBezTo>
                    <a:pt x="367" y="477"/>
                    <a:pt x="367" y="477"/>
                    <a:pt x="367" y="477"/>
                  </a:cubicBezTo>
                  <a:cubicBezTo>
                    <a:pt x="367" y="476"/>
                    <a:pt x="367" y="476"/>
                    <a:pt x="367" y="476"/>
                  </a:cubicBezTo>
                  <a:cubicBezTo>
                    <a:pt x="367" y="475"/>
                    <a:pt x="367" y="475"/>
                    <a:pt x="367" y="475"/>
                  </a:cubicBezTo>
                  <a:cubicBezTo>
                    <a:pt x="367" y="475"/>
                    <a:pt x="367" y="475"/>
                    <a:pt x="367" y="474"/>
                  </a:cubicBezTo>
                  <a:cubicBezTo>
                    <a:pt x="367" y="474"/>
                    <a:pt x="367" y="474"/>
                    <a:pt x="367" y="474"/>
                  </a:cubicBezTo>
                  <a:cubicBezTo>
                    <a:pt x="367" y="473"/>
                    <a:pt x="367" y="473"/>
                    <a:pt x="367" y="473"/>
                  </a:cubicBezTo>
                  <a:cubicBezTo>
                    <a:pt x="367" y="473"/>
                    <a:pt x="367" y="473"/>
                    <a:pt x="367" y="473"/>
                  </a:cubicBezTo>
                  <a:cubicBezTo>
                    <a:pt x="367" y="472"/>
                    <a:pt x="367" y="472"/>
                    <a:pt x="367" y="472"/>
                  </a:cubicBezTo>
                  <a:cubicBezTo>
                    <a:pt x="367" y="472"/>
                    <a:pt x="367" y="470"/>
                    <a:pt x="367" y="470"/>
                  </a:cubicBezTo>
                  <a:cubicBezTo>
                    <a:pt x="367" y="470"/>
                    <a:pt x="367" y="468"/>
                    <a:pt x="367" y="468"/>
                  </a:cubicBezTo>
                  <a:cubicBezTo>
                    <a:pt x="367" y="468"/>
                    <a:pt x="367" y="467"/>
                    <a:pt x="368" y="468"/>
                  </a:cubicBezTo>
                  <a:cubicBezTo>
                    <a:pt x="370" y="469"/>
                    <a:pt x="377" y="472"/>
                    <a:pt x="379" y="473"/>
                  </a:cubicBezTo>
                  <a:cubicBezTo>
                    <a:pt x="381" y="475"/>
                    <a:pt x="384" y="475"/>
                    <a:pt x="386" y="475"/>
                  </a:cubicBezTo>
                  <a:cubicBezTo>
                    <a:pt x="387" y="475"/>
                    <a:pt x="390" y="473"/>
                    <a:pt x="390" y="473"/>
                  </a:cubicBezTo>
                  <a:cubicBezTo>
                    <a:pt x="390" y="473"/>
                    <a:pt x="391" y="472"/>
                    <a:pt x="391" y="472"/>
                  </a:cubicBezTo>
                  <a:cubicBezTo>
                    <a:pt x="391" y="472"/>
                    <a:pt x="391" y="471"/>
                    <a:pt x="391" y="470"/>
                  </a:cubicBezTo>
                  <a:cubicBezTo>
                    <a:pt x="391" y="470"/>
                    <a:pt x="391" y="469"/>
                    <a:pt x="391" y="469"/>
                  </a:cubicBezTo>
                  <a:cubicBezTo>
                    <a:pt x="391" y="469"/>
                    <a:pt x="393" y="468"/>
                    <a:pt x="393" y="468"/>
                  </a:cubicBezTo>
                  <a:cubicBezTo>
                    <a:pt x="393" y="468"/>
                    <a:pt x="393" y="467"/>
                    <a:pt x="393" y="467"/>
                  </a:cubicBezTo>
                  <a:close/>
                  <a:moveTo>
                    <a:pt x="196" y="449"/>
                  </a:moveTo>
                  <a:cubicBezTo>
                    <a:pt x="195" y="449"/>
                    <a:pt x="196" y="448"/>
                    <a:pt x="196" y="448"/>
                  </a:cubicBezTo>
                  <a:cubicBezTo>
                    <a:pt x="196" y="447"/>
                    <a:pt x="196" y="447"/>
                    <a:pt x="196" y="447"/>
                  </a:cubicBezTo>
                  <a:cubicBezTo>
                    <a:pt x="196" y="447"/>
                    <a:pt x="196" y="446"/>
                    <a:pt x="196" y="446"/>
                  </a:cubicBezTo>
                  <a:cubicBezTo>
                    <a:pt x="196" y="445"/>
                    <a:pt x="196" y="445"/>
                    <a:pt x="196" y="445"/>
                  </a:cubicBezTo>
                  <a:cubicBezTo>
                    <a:pt x="196" y="445"/>
                    <a:pt x="196" y="444"/>
                    <a:pt x="196" y="444"/>
                  </a:cubicBezTo>
                  <a:cubicBezTo>
                    <a:pt x="196" y="444"/>
                    <a:pt x="195" y="444"/>
                    <a:pt x="195" y="444"/>
                  </a:cubicBezTo>
                  <a:cubicBezTo>
                    <a:pt x="194" y="443"/>
                    <a:pt x="193" y="444"/>
                    <a:pt x="193" y="444"/>
                  </a:cubicBezTo>
                  <a:cubicBezTo>
                    <a:pt x="193" y="444"/>
                    <a:pt x="192" y="446"/>
                    <a:pt x="192" y="446"/>
                  </a:cubicBezTo>
                  <a:cubicBezTo>
                    <a:pt x="192" y="446"/>
                    <a:pt x="191" y="446"/>
                    <a:pt x="191" y="448"/>
                  </a:cubicBezTo>
                  <a:cubicBezTo>
                    <a:pt x="190" y="449"/>
                    <a:pt x="189" y="448"/>
                    <a:pt x="189" y="448"/>
                  </a:cubicBezTo>
                  <a:cubicBezTo>
                    <a:pt x="188" y="449"/>
                    <a:pt x="186" y="448"/>
                    <a:pt x="186" y="448"/>
                  </a:cubicBezTo>
                  <a:cubicBezTo>
                    <a:pt x="186" y="448"/>
                    <a:pt x="184" y="449"/>
                    <a:pt x="184" y="449"/>
                  </a:cubicBezTo>
                  <a:cubicBezTo>
                    <a:pt x="184" y="449"/>
                    <a:pt x="182" y="449"/>
                    <a:pt x="182" y="449"/>
                  </a:cubicBezTo>
                  <a:cubicBezTo>
                    <a:pt x="181" y="449"/>
                    <a:pt x="180" y="449"/>
                    <a:pt x="180" y="449"/>
                  </a:cubicBezTo>
                  <a:cubicBezTo>
                    <a:pt x="179" y="450"/>
                    <a:pt x="179" y="451"/>
                    <a:pt x="179" y="451"/>
                  </a:cubicBezTo>
                  <a:cubicBezTo>
                    <a:pt x="179" y="451"/>
                    <a:pt x="179" y="451"/>
                    <a:pt x="179" y="452"/>
                  </a:cubicBezTo>
                  <a:cubicBezTo>
                    <a:pt x="180" y="453"/>
                    <a:pt x="180" y="453"/>
                    <a:pt x="180" y="453"/>
                  </a:cubicBezTo>
                  <a:cubicBezTo>
                    <a:pt x="181" y="453"/>
                    <a:pt x="182" y="453"/>
                    <a:pt x="182" y="453"/>
                  </a:cubicBezTo>
                  <a:cubicBezTo>
                    <a:pt x="182" y="453"/>
                    <a:pt x="183" y="453"/>
                    <a:pt x="183" y="454"/>
                  </a:cubicBezTo>
                  <a:cubicBezTo>
                    <a:pt x="183" y="454"/>
                    <a:pt x="183" y="455"/>
                    <a:pt x="183" y="455"/>
                  </a:cubicBezTo>
                  <a:cubicBezTo>
                    <a:pt x="182" y="455"/>
                    <a:pt x="182" y="455"/>
                    <a:pt x="182" y="455"/>
                  </a:cubicBezTo>
                  <a:cubicBezTo>
                    <a:pt x="181" y="455"/>
                    <a:pt x="181" y="455"/>
                    <a:pt x="181" y="455"/>
                  </a:cubicBezTo>
                  <a:cubicBezTo>
                    <a:pt x="181" y="456"/>
                    <a:pt x="181" y="456"/>
                    <a:pt x="181" y="456"/>
                  </a:cubicBezTo>
                  <a:cubicBezTo>
                    <a:pt x="179" y="457"/>
                    <a:pt x="179" y="457"/>
                    <a:pt x="179" y="457"/>
                  </a:cubicBezTo>
                  <a:cubicBezTo>
                    <a:pt x="178" y="458"/>
                    <a:pt x="178" y="458"/>
                    <a:pt x="178" y="458"/>
                  </a:cubicBezTo>
                  <a:cubicBezTo>
                    <a:pt x="177" y="459"/>
                    <a:pt x="177" y="459"/>
                    <a:pt x="177" y="459"/>
                  </a:cubicBezTo>
                  <a:cubicBezTo>
                    <a:pt x="177" y="459"/>
                    <a:pt x="175" y="460"/>
                    <a:pt x="175" y="461"/>
                  </a:cubicBezTo>
                  <a:cubicBezTo>
                    <a:pt x="175" y="461"/>
                    <a:pt x="175" y="462"/>
                    <a:pt x="175" y="462"/>
                  </a:cubicBezTo>
                  <a:cubicBezTo>
                    <a:pt x="175" y="462"/>
                    <a:pt x="175" y="463"/>
                    <a:pt x="175" y="463"/>
                  </a:cubicBezTo>
                  <a:cubicBezTo>
                    <a:pt x="175" y="463"/>
                    <a:pt x="176" y="465"/>
                    <a:pt x="177" y="465"/>
                  </a:cubicBezTo>
                  <a:cubicBezTo>
                    <a:pt x="177" y="465"/>
                    <a:pt x="178" y="465"/>
                    <a:pt x="178" y="465"/>
                  </a:cubicBezTo>
                  <a:cubicBezTo>
                    <a:pt x="178" y="466"/>
                    <a:pt x="179" y="466"/>
                    <a:pt x="179" y="466"/>
                  </a:cubicBezTo>
                  <a:cubicBezTo>
                    <a:pt x="179" y="466"/>
                    <a:pt x="181" y="465"/>
                    <a:pt x="182" y="465"/>
                  </a:cubicBezTo>
                  <a:cubicBezTo>
                    <a:pt x="183" y="465"/>
                    <a:pt x="182" y="466"/>
                    <a:pt x="182" y="466"/>
                  </a:cubicBezTo>
                  <a:cubicBezTo>
                    <a:pt x="182" y="466"/>
                    <a:pt x="181" y="466"/>
                    <a:pt x="181" y="466"/>
                  </a:cubicBezTo>
                  <a:cubicBezTo>
                    <a:pt x="181" y="467"/>
                    <a:pt x="180" y="468"/>
                    <a:pt x="180" y="468"/>
                  </a:cubicBezTo>
                  <a:cubicBezTo>
                    <a:pt x="179" y="470"/>
                    <a:pt x="179" y="470"/>
                    <a:pt x="179" y="470"/>
                  </a:cubicBezTo>
                  <a:cubicBezTo>
                    <a:pt x="179" y="470"/>
                    <a:pt x="179" y="470"/>
                    <a:pt x="179" y="470"/>
                  </a:cubicBezTo>
                  <a:cubicBezTo>
                    <a:pt x="178" y="470"/>
                    <a:pt x="178" y="470"/>
                    <a:pt x="178" y="470"/>
                  </a:cubicBezTo>
                  <a:cubicBezTo>
                    <a:pt x="176" y="471"/>
                    <a:pt x="176" y="471"/>
                    <a:pt x="176" y="471"/>
                  </a:cubicBezTo>
                  <a:cubicBezTo>
                    <a:pt x="175" y="471"/>
                    <a:pt x="175" y="471"/>
                    <a:pt x="175" y="471"/>
                  </a:cubicBezTo>
                  <a:cubicBezTo>
                    <a:pt x="174" y="471"/>
                    <a:pt x="174" y="471"/>
                    <a:pt x="174" y="471"/>
                  </a:cubicBezTo>
                  <a:cubicBezTo>
                    <a:pt x="174" y="471"/>
                    <a:pt x="173" y="471"/>
                    <a:pt x="173" y="471"/>
                  </a:cubicBezTo>
                  <a:cubicBezTo>
                    <a:pt x="173" y="471"/>
                    <a:pt x="172" y="471"/>
                    <a:pt x="172" y="471"/>
                  </a:cubicBezTo>
                  <a:cubicBezTo>
                    <a:pt x="172" y="471"/>
                    <a:pt x="171" y="471"/>
                    <a:pt x="171" y="471"/>
                  </a:cubicBezTo>
                  <a:cubicBezTo>
                    <a:pt x="170" y="470"/>
                    <a:pt x="170" y="470"/>
                    <a:pt x="170" y="470"/>
                  </a:cubicBezTo>
                  <a:cubicBezTo>
                    <a:pt x="170" y="470"/>
                    <a:pt x="170" y="470"/>
                    <a:pt x="169" y="470"/>
                  </a:cubicBezTo>
                  <a:cubicBezTo>
                    <a:pt x="169" y="470"/>
                    <a:pt x="169" y="471"/>
                    <a:pt x="169" y="471"/>
                  </a:cubicBezTo>
                  <a:cubicBezTo>
                    <a:pt x="169" y="471"/>
                    <a:pt x="169" y="471"/>
                    <a:pt x="169" y="471"/>
                  </a:cubicBezTo>
                  <a:cubicBezTo>
                    <a:pt x="170" y="472"/>
                    <a:pt x="171" y="472"/>
                    <a:pt x="171" y="472"/>
                  </a:cubicBezTo>
                  <a:cubicBezTo>
                    <a:pt x="171" y="473"/>
                    <a:pt x="172" y="473"/>
                    <a:pt x="172" y="473"/>
                  </a:cubicBezTo>
                  <a:cubicBezTo>
                    <a:pt x="172" y="473"/>
                    <a:pt x="175" y="473"/>
                    <a:pt x="175" y="473"/>
                  </a:cubicBezTo>
                  <a:cubicBezTo>
                    <a:pt x="175" y="473"/>
                    <a:pt x="176" y="473"/>
                    <a:pt x="176" y="473"/>
                  </a:cubicBezTo>
                  <a:cubicBezTo>
                    <a:pt x="177" y="474"/>
                    <a:pt x="176" y="474"/>
                    <a:pt x="177" y="474"/>
                  </a:cubicBezTo>
                  <a:cubicBezTo>
                    <a:pt x="177" y="474"/>
                    <a:pt x="176" y="474"/>
                    <a:pt x="176" y="474"/>
                  </a:cubicBezTo>
                  <a:cubicBezTo>
                    <a:pt x="176" y="475"/>
                    <a:pt x="176" y="475"/>
                    <a:pt x="176" y="475"/>
                  </a:cubicBezTo>
                  <a:cubicBezTo>
                    <a:pt x="176" y="475"/>
                    <a:pt x="174" y="478"/>
                    <a:pt x="174" y="478"/>
                  </a:cubicBezTo>
                  <a:cubicBezTo>
                    <a:pt x="174" y="479"/>
                    <a:pt x="173" y="479"/>
                    <a:pt x="173" y="480"/>
                  </a:cubicBezTo>
                  <a:cubicBezTo>
                    <a:pt x="174" y="480"/>
                    <a:pt x="174" y="481"/>
                    <a:pt x="174" y="481"/>
                  </a:cubicBezTo>
                  <a:cubicBezTo>
                    <a:pt x="173" y="481"/>
                    <a:pt x="171" y="480"/>
                    <a:pt x="170" y="479"/>
                  </a:cubicBezTo>
                  <a:cubicBezTo>
                    <a:pt x="170" y="477"/>
                    <a:pt x="164" y="474"/>
                    <a:pt x="164" y="473"/>
                  </a:cubicBezTo>
                  <a:cubicBezTo>
                    <a:pt x="164" y="473"/>
                    <a:pt x="164" y="472"/>
                    <a:pt x="164" y="472"/>
                  </a:cubicBezTo>
                  <a:cubicBezTo>
                    <a:pt x="164" y="471"/>
                    <a:pt x="164" y="471"/>
                    <a:pt x="164" y="471"/>
                  </a:cubicBezTo>
                  <a:cubicBezTo>
                    <a:pt x="164" y="470"/>
                    <a:pt x="164" y="470"/>
                    <a:pt x="164" y="470"/>
                  </a:cubicBezTo>
                  <a:cubicBezTo>
                    <a:pt x="163" y="469"/>
                    <a:pt x="163" y="469"/>
                    <a:pt x="163" y="469"/>
                  </a:cubicBezTo>
                  <a:cubicBezTo>
                    <a:pt x="163" y="469"/>
                    <a:pt x="163" y="467"/>
                    <a:pt x="162" y="467"/>
                  </a:cubicBezTo>
                  <a:cubicBezTo>
                    <a:pt x="162" y="467"/>
                    <a:pt x="162" y="466"/>
                    <a:pt x="162" y="466"/>
                  </a:cubicBezTo>
                  <a:cubicBezTo>
                    <a:pt x="163" y="466"/>
                    <a:pt x="163" y="466"/>
                    <a:pt x="163" y="466"/>
                  </a:cubicBezTo>
                  <a:cubicBezTo>
                    <a:pt x="163" y="465"/>
                    <a:pt x="163" y="465"/>
                    <a:pt x="163" y="465"/>
                  </a:cubicBezTo>
                  <a:cubicBezTo>
                    <a:pt x="163" y="465"/>
                    <a:pt x="164" y="464"/>
                    <a:pt x="164" y="463"/>
                  </a:cubicBezTo>
                  <a:cubicBezTo>
                    <a:pt x="165" y="463"/>
                    <a:pt x="166" y="462"/>
                    <a:pt x="166" y="462"/>
                  </a:cubicBezTo>
                  <a:cubicBezTo>
                    <a:pt x="167" y="460"/>
                    <a:pt x="169" y="461"/>
                    <a:pt x="169" y="461"/>
                  </a:cubicBezTo>
                  <a:cubicBezTo>
                    <a:pt x="170" y="460"/>
                    <a:pt x="171" y="460"/>
                    <a:pt x="171" y="459"/>
                  </a:cubicBezTo>
                  <a:cubicBezTo>
                    <a:pt x="172" y="458"/>
                    <a:pt x="171" y="457"/>
                    <a:pt x="170" y="456"/>
                  </a:cubicBezTo>
                  <a:cubicBezTo>
                    <a:pt x="170" y="456"/>
                    <a:pt x="168" y="455"/>
                    <a:pt x="167" y="455"/>
                  </a:cubicBezTo>
                  <a:cubicBezTo>
                    <a:pt x="166" y="455"/>
                    <a:pt x="166" y="457"/>
                    <a:pt x="166" y="457"/>
                  </a:cubicBezTo>
                  <a:cubicBezTo>
                    <a:pt x="166" y="457"/>
                    <a:pt x="166" y="458"/>
                    <a:pt x="166" y="458"/>
                  </a:cubicBezTo>
                  <a:cubicBezTo>
                    <a:pt x="167" y="459"/>
                    <a:pt x="166" y="459"/>
                    <a:pt x="166" y="460"/>
                  </a:cubicBezTo>
                  <a:cubicBezTo>
                    <a:pt x="166" y="460"/>
                    <a:pt x="164" y="462"/>
                    <a:pt x="163" y="462"/>
                  </a:cubicBezTo>
                  <a:cubicBezTo>
                    <a:pt x="162" y="463"/>
                    <a:pt x="161" y="463"/>
                    <a:pt x="161" y="464"/>
                  </a:cubicBezTo>
                  <a:cubicBezTo>
                    <a:pt x="161" y="464"/>
                    <a:pt x="160" y="465"/>
                    <a:pt x="160" y="465"/>
                  </a:cubicBezTo>
                  <a:cubicBezTo>
                    <a:pt x="160" y="466"/>
                    <a:pt x="159" y="467"/>
                    <a:pt x="160" y="468"/>
                  </a:cubicBezTo>
                  <a:cubicBezTo>
                    <a:pt x="160" y="468"/>
                    <a:pt x="160" y="469"/>
                    <a:pt x="160" y="470"/>
                  </a:cubicBezTo>
                  <a:cubicBezTo>
                    <a:pt x="160" y="471"/>
                    <a:pt x="158" y="471"/>
                    <a:pt x="158" y="471"/>
                  </a:cubicBezTo>
                  <a:cubicBezTo>
                    <a:pt x="158" y="471"/>
                    <a:pt x="158" y="471"/>
                    <a:pt x="158" y="471"/>
                  </a:cubicBezTo>
                  <a:cubicBezTo>
                    <a:pt x="157" y="471"/>
                    <a:pt x="157" y="471"/>
                    <a:pt x="157" y="471"/>
                  </a:cubicBezTo>
                  <a:cubicBezTo>
                    <a:pt x="157" y="471"/>
                    <a:pt x="157" y="470"/>
                    <a:pt x="156" y="471"/>
                  </a:cubicBezTo>
                  <a:cubicBezTo>
                    <a:pt x="155" y="471"/>
                    <a:pt x="155" y="472"/>
                    <a:pt x="156" y="472"/>
                  </a:cubicBezTo>
                  <a:cubicBezTo>
                    <a:pt x="156" y="472"/>
                    <a:pt x="157" y="473"/>
                    <a:pt x="158" y="473"/>
                  </a:cubicBezTo>
                  <a:cubicBezTo>
                    <a:pt x="160" y="473"/>
                    <a:pt x="162" y="474"/>
                    <a:pt x="164" y="476"/>
                  </a:cubicBezTo>
                  <a:cubicBezTo>
                    <a:pt x="167" y="477"/>
                    <a:pt x="168" y="479"/>
                    <a:pt x="168" y="479"/>
                  </a:cubicBezTo>
                  <a:cubicBezTo>
                    <a:pt x="168" y="479"/>
                    <a:pt x="170" y="482"/>
                    <a:pt x="171" y="484"/>
                  </a:cubicBezTo>
                  <a:cubicBezTo>
                    <a:pt x="172" y="486"/>
                    <a:pt x="174" y="488"/>
                    <a:pt x="175" y="489"/>
                  </a:cubicBezTo>
                  <a:cubicBezTo>
                    <a:pt x="176" y="489"/>
                    <a:pt x="178" y="490"/>
                    <a:pt x="178" y="490"/>
                  </a:cubicBezTo>
                  <a:cubicBezTo>
                    <a:pt x="179" y="490"/>
                    <a:pt x="181" y="491"/>
                    <a:pt x="181" y="491"/>
                  </a:cubicBezTo>
                  <a:cubicBezTo>
                    <a:pt x="184" y="493"/>
                    <a:pt x="185" y="493"/>
                    <a:pt x="186" y="491"/>
                  </a:cubicBezTo>
                  <a:cubicBezTo>
                    <a:pt x="187" y="490"/>
                    <a:pt x="186" y="489"/>
                    <a:pt x="186" y="489"/>
                  </a:cubicBezTo>
                  <a:cubicBezTo>
                    <a:pt x="186" y="489"/>
                    <a:pt x="185" y="488"/>
                    <a:pt x="184" y="488"/>
                  </a:cubicBezTo>
                  <a:cubicBezTo>
                    <a:pt x="184" y="488"/>
                    <a:pt x="182" y="486"/>
                    <a:pt x="181" y="486"/>
                  </a:cubicBezTo>
                  <a:cubicBezTo>
                    <a:pt x="181" y="486"/>
                    <a:pt x="177" y="484"/>
                    <a:pt x="177" y="484"/>
                  </a:cubicBezTo>
                  <a:cubicBezTo>
                    <a:pt x="176" y="483"/>
                    <a:pt x="176" y="483"/>
                    <a:pt x="176" y="483"/>
                  </a:cubicBezTo>
                  <a:cubicBezTo>
                    <a:pt x="175" y="482"/>
                    <a:pt x="175" y="482"/>
                    <a:pt x="175" y="482"/>
                  </a:cubicBezTo>
                  <a:cubicBezTo>
                    <a:pt x="175" y="482"/>
                    <a:pt x="175" y="482"/>
                    <a:pt x="176" y="482"/>
                  </a:cubicBezTo>
                  <a:cubicBezTo>
                    <a:pt x="176" y="482"/>
                    <a:pt x="177" y="481"/>
                    <a:pt x="177" y="481"/>
                  </a:cubicBezTo>
                  <a:cubicBezTo>
                    <a:pt x="177" y="481"/>
                    <a:pt x="178" y="479"/>
                    <a:pt x="178" y="479"/>
                  </a:cubicBezTo>
                  <a:cubicBezTo>
                    <a:pt x="178" y="478"/>
                    <a:pt x="179" y="476"/>
                    <a:pt x="180" y="475"/>
                  </a:cubicBezTo>
                  <a:cubicBezTo>
                    <a:pt x="181" y="474"/>
                    <a:pt x="182" y="474"/>
                    <a:pt x="182" y="474"/>
                  </a:cubicBezTo>
                  <a:cubicBezTo>
                    <a:pt x="182" y="474"/>
                    <a:pt x="183" y="475"/>
                    <a:pt x="184" y="474"/>
                  </a:cubicBezTo>
                  <a:cubicBezTo>
                    <a:pt x="186" y="473"/>
                    <a:pt x="185" y="472"/>
                    <a:pt x="185" y="472"/>
                  </a:cubicBezTo>
                  <a:cubicBezTo>
                    <a:pt x="185" y="472"/>
                    <a:pt x="185" y="471"/>
                    <a:pt x="185" y="471"/>
                  </a:cubicBezTo>
                  <a:cubicBezTo>
                    <a:pt x="184" y="471"/>
                    <a:pt x="183" y="471"/>
                    <a:pt x="183" y="471"/>
                  </a:cubicBezTo>
                  <a:cubicBezTo>
                    <a:pt x="183" y="471"/>
                    <a:pt x="183" y="471"/>
                    <a:pt x="183" y="471"/>
                  </a:cubicBezTo>
                  <a:cubicBezTo>
                    <a:pt x="183" y="470"/>
                    <a:pt x="183" y="470"/>
                    <a:pt x="183" y="470"/>
                  </a:cubicBezTo>
                  <a:cubicBezTo>
                    <a:pt x="183" y="470"/>
                    <a:pt x="185" y="467"/>
                    <a:pt x="185" y="467"/>
                  </a:cubicBezTo>
                  <a:cubicBezTo>
                    <a:pt x="186" y="466"/>
                    <a:pt x="186" y="466"/>
                    <a:pt x="186" y="466"/>
                  </a:cubicBezTo>
                  <a:cubicBezTo>
                    <a:pt x="187" y="465"/>
                    <a:pt x="187" y="465"/>
                    <a:pt x="187" y="465"/>
                  </a:cubicBezTo>
                  <a:cubicBezTo>
                    <a:pt x="187" y="464"/>
                    <a:pt x="188" y="464"/>
                    <a:pt x="190" y="464"/>
                  </a:cubicBezTo>
                  <a:cubicBezTo>
                    <a:pt x="191" y="463"/>
                    <a:pt x="191" y="463"/>
                    <a:pt x="191" y="463"/>
                  </a:cubicBezTo>
                  <a:cubicBezTo>
                    <a:pt x="191" y="462"/>
                    <a:pt x="189" y="462"/>
                    <a:pt x="189" y="462"/>
                  </a:cubicBezTo>
                  <a:cubicBezTo>
                    <a:pt x="189" y="461"/>
                    <a:pt x="189" y="461"/>
                    <a:pt x="190" y="460"/>
                  </a:cubicBezTo>
                  <a:cubicBezTo>
                    <a:pt x="190" y="460"/>
                    <a:pt x="190" y="458"/>
                    <a:pt x="189" y="458"/>
                  </a:cubicBezTo>
                  <a:cubicBezTo>
                    <a:pt x="188" y="457"/>
                    <a:pt x="188" y="458"/>
                    <a:pt x="188" y="458"/>
                  </a:cubicBezTo>
                  <a:cubicBezTo>
                    <a:pt x="188" y="458"/>
                    <a:pt x="187" y="458"/>
                    <a:pt x="187" y="459"/>
                  </a:cubicBezTo>
                  <a:cubicBezTo>
                    <a:pt x="187" y="459"/>
                    <a:pt x="186" y="460"/>
                    <a:pt x="186" y="460"/>
                  </a:cubicBezTo>
                  <a:cubicBezTo>
                    <a:pt x="186" y="461"/>
                    <a:pt x="184" y="461"/>
                    <a:pt x="184" y="461"/>
                  </a:cubicBezTo>
                  <a:cubicBezTo>
                    <a:pt x="183" y="461"/>
                    <a:pt x="183" y="461"/>
                    <a:pt x="183" y="461"/>
                  </a:cubicBezTo>
                  <a:cubicBezTo>
                    <a:pt x="181" y="462"/>
                    <a:pt x="181" y="461"/>
                    <a:pt x="181" y="461"/>
                  </a:cubicBezTo>
                  <a:cubicBezTo>
                    <a:pt x="181" y="459"/>
                    <a:pt x="187" y="456"/>
                    <a:pt x="188" y="455"/>
                  </a:cubicBezTo>
                  <a:cubicBezTo>
                    <a:pt x="188" y="455"/>
                    <a:pt x="190" y="454"/>
                    <a:pt x="193" y="454"/>
                  </a:cubicBezTo>
                  <a:cubicBezTo>
                    <a:pt x="196" y="454"/>
                    <a:pt x="196" y="455"/>
                    <a:pt x="197" y="455"/>
                  </a:cubicBezTo>
                  <a:cubicBezTo>
                    <a:pt x="199" y="454"/>
                    <a:pt x="199" y="454"/>
                    <a:pt x="200" y="453"/>
                  </a:cubicBezTo>
                  <a:cubicBezTo>
                    <a:pt x="200" y="452"/>
                    <a:pt x="199" y="451"/>
                    <a:pt x="199" y="451"/>
                  </a:cubicBezTo>
                  <a:cubicBezTo>
                    <a:pt x="199" y="450"/>
                    <a:pt x="196" y="449"/>
                    <a:pt x="196" y="449"/>
                  </a:cubicBezTo>
                  <a:close/>
                  <a:moveTo>
                    <a:pt x="321" y="482"/>
                  </a:moveTo>
                  <a:cubicBezTo>
                    <a:pt x="321" y="482"/>
                    <a:pt x="320" y="482"/>
                    <a:pt x="320" y="482"/>
                  </a:cubicBezTo>
                  <a:cubicBezTo>
                    <a:pt x="320" y="482"/>
                    <a:pt x="317" y="482"/>
                    <a:pt x="316" y="482"/>
                  </a:cubicBezTo>
                  <a:cubicBezTo>
                    <a:pt x="314" y="482"/>
                    <a:pt x="312" y="483"/>
                    <a:pt x="311" y="483"/>
                  </a:cubicBezTo>
                  <a:cubicBezTo>
                    <a:pt x="311" y="483"/>
                    <a:pt x="309" y="483"/>
                    <a:pt x="309" y="483"/>
                  </a:cubicBezTo>
                  <a:cubicBezTo>
                    <a:pt x="308" y="483"/>
                    <a:pt x="309" y="482"/>
                    <a:pt x="309" y="482"/>
                  </a:cubicBezTo>
                  <a:cubicBezTo>
                    <a:pt x="310" y="482"/>
                    <a:pt x="312" y="480"/>
                    <a:pt x="312" y="480"/>
                  </a:cubicBezTo>
                  <a:cubicBezTo>
                    <a:pt x="315" y="476"/>
                    <a:pt x="314" y="474"/>
                    <a:pt x="314" y="473"/>
                  </a:cubicBezTo>
                  <a:cubicBezTo>
                    <a:pt x="314" y="473"/>
                    <a:pt x="313" y="472"/>
                    <a:pt x="311" y="471"/>
                  </a:cubicBezTo>
                  <a:cubicBezTo>
                    <a:pt x="309" y="470"/>
                    <a:pt x="308" y="471"/>
                    <a:pt x="306" y="472"/>
                  </a:cubicBezTo>
                  <a:cubicBezTo>
                    <a:pt x="304" y="473"/>
                    <a:pt x="301" y="476"/>
                    <a:pt x="301" y="476"/>
                  </a:cubicBezTo>
                  <a:cubicBezTo>
                    <a:pt x="301" y="476"/>
                    <a:pt x="301" y="477"/>
                    <a:pt x="301" y="477"/>
                  </a:cubicBezTo>
                  <a:cubicBezTo>
                    <a:pt x="301" y="478"/>
                    <a:pt x="301" y="478"/>
                    <a:pt x="301" y="478"/>
                  </a:cubicBezTo>
                  <a:cubicBezTo>
                    <a:pt x="302" y="478"/>
                    <a:pt x="302" y="479"/>
                    <a:pt x="302" y="479"/>
                  </a:cubicBezTo>
                  <a:cubicBezTo>
                    <a:pt x="303" y="480"/>
                    <a:pt x="305" y="479"/>
                    <a:pt x="305" y="479"/>
                  </a:cubicBezTo>
                  <a:cubicBezTo>
                    <a:pt x="305" y="479"/>
                    <a:pt x="306" y="478"/>
                    <a:pt x="306" y="478"/>
                  </a:cubicBezTo>
                  <a:cubicBezTo>
                    <a:pt x="306" y="478"/>
                    <a:pt x="306" y="478"/>
                    <a:pt x="308" y="477"/>
                  </a:cubicBezTo>
                  <a:cubicBezTo>
                    <a:pt x="309" y="476"/>
                    <a:pt x="309" y="477"/>
                    <a:pt x="309" y="477"/>
                  </a:cubicBezTo>
                  <a:cubicBezTo>
                    <a:pt x="309" y="480"/>
                    <a:pt x="305" y="484"/>
                    <a:pt x="305" y="484"/>
                  </a:cubicBezTo>
                  <a:cubicBezTo>
                    <a:pt x="305" y="485"/>
                    <a:pt x="304" y="485"/>
                    <a:pt x="304" y="485"/>
                  </a:cubicBezTo>
                  <a:cubicBezTo>
                    <a:pt x="299" y="486"/>
                    <a:pt x="297" y="487"/>
                    <a:pt x="295" y="488"/>
                  </a:cubicBezTo>
                  <a:cubicBezTo>
                    <a:pt x="293" y="490"/>
                    <a:pt x="293" y="491"/>
                    <a:pt x="293" y="491"/>
                  </a:cubicBezTo>
                  <a:cubicBezTo>
                    <a:pt x="293" y="493"/>
                    <a:pt x="294" y="493"/>
                    <a:pt x="295" y="494"/>
                  </a:cubicBezTo>
                  <a:cubicBezTo>
                    <a:pt x="296" y="494"/>
                    <a:pt x="298" y="493"/>
                    <a:pt x="298" y="493"/>
                  </a:cubicBezTo>
                  <a:cubicBezTo>
                    <a:pt x="302" y="490"/>
                    <a:pt x="318" y="488"/>
                    <a:pt x="319" y="488"/>
                  </a:cubicBezTo>
                  <a:cubicBezTo>
                    <a:pt x="319" y="488"/>
                    <a:pt x="320" y="488"/>
                    <a:pt x="321" y="488"/>
                  </a:cubicBezTo>
                  <a:cubicBezTo>
                    <a:pt x="321" y="487"/>
                    <a:pt x="322" y="486"/>
                    <a:pt x="322" y="485"/>
                  </a:cubicBezTo>
                  <a:cubicBezTo>
                    <a:pt x="323" y="485"/>
                    <a:pt x="323" y="484"/>
                    <a:pt x="323" y="484"/>
                  </a:cubicBezTo>
                  <a:cubicBezTo>
                    <a:pt x="323" y="483"/>
                    <a:pt x="322" y="483"/>
                    <a:pt x="321" y="482"/>
                  </a:cubicBezTo>
                  <a:close/>
                  <a:moveTo>
                    <a:pt x="253" y="463"/>
                  </a:moveTo>
                  <a:cubicBezTo>
                    <a:pt x="251" y="464"/>
                    <a:pt x="250" y="465"/>
                    <a:pt x="248" y="466"/>
                  </a:cubicBezTo>
                  <a:cubicBezTo>
                    <a:pt x="247" y="467"/>
                    <a:pt x="247" y="468"/>
                    <a:pt x="247" y="468"/>
                  </a:cubicBezTo>
                  <a:cubicBezTo>
                    <a:pt x="246" y="469"/>
                    <a:pt x="248" y="469"/>
                    <a:pt x="248" y="469"/>
                  </a:cubicBezTo>
                  <a:cubicBezTo>
                    <a:pt x="248" y="469"/>
                    <a:pt x="249" y="468"/>
                    <a:pt x="249" y="468"/>
                  </a:cubicBezTo>
                  <a:cubicBezTo>
                    <a:pt x="249" y="469"/>
                    <a:pt x="250" y="468"/>
                    <a:pt x="250" y="468"/>
                  </a:cubicBezTo>
                  <a:cubicBezTo>
                    <a:pt x="250" y="468"/>
                    <a:pt x="251" y="467"/>
                    <a:pt x="252" y="467"/>
                  </a:cubicBezTo>
                  <a:cubicBezTo>
                    <a:pt x="253" y="466"/>
                    <a:pt x="256" y="465"/>
                    <a:pt x="256" y="465"/>
                  </a:cubicBezTo>
                  <a:cubicBezTo>
                    <a:pt x="257" y="465"/>
                    <a:pt x="258" y="465"/>
                    <a:pt x="259" y="465"/>
                  </a:cubicBezTo>
                  <a:cubicBezTo>
                    <a:pt x="260" y="465"/>
                    <a:pt x="260" y="465"/>
                    <a:pt x="260" y="465"/>
                  </a:cubicBezTo>
                  <a:cubicBezTo>
                    <a:pt x="261" y="466"/>
                    <a:pt x="261" y="467"/>
                    <a:pt x="261" y="467"/>
                  </a:cubicBezTo>
                  <a:cubicBezTo>
                    <a:pt x="261" y="469"/>
                    <a:pt x="260" y="470"/>
                    <a:pt x="260" y="470"/>
                  </a:cubicBezTo>
                  <a:cubicBezTo>
                    <a:pt x="260" y="470"/>
                    <a:pt x="260" y="470"/>
                    <a:pt x="259" y="473"/>
                  </a:cubicBezTo>
                  <a:cubicBezTo>
                    <a:pt x="257" y="475"/>
                    <a:pt x="254" y="477"/>
                    <a:pt x="254" y="477"/>
                  </a:cubicBezTo>
                  <a:cubicBezTo>
                    <a:pt x="253" y="478"/>
                    <a:pt x="253" y="477"/>
                    <a:pt x="253" y="477"/>
                  </a:cubicBezTo>
                  <a:cubicBezTo>
                    <a:pt x="253" y="477"/>
                    <a:pt x="253" y="476"/>
                    <a:pt x="253" y="476"/>
                  </a:cubicBezTo>
                  <a:cubicBezTo>
                    <a:pt x="253" y="476"/>
                    <a:pt x="253" y="476"/>
                    <a:pt x="253" y="476"/>
                  </a:cubicBezTo>
                  <a:cubicBezTo>
                    <a:pt x="253" y="476"/>
                    <a:pt x="254" y="475"/>
                    <a:pt x="255" y="475"/>
                  </a:cubicBezTo>
                  <a:cubicBezTo>
                    <a:pt x="255" y="474"/>
                    <a:pt x="256" y="473"/>
                    <a:pt x="256" y="474"/>
                  </a:cubicBezTo>
                  <a:cubicBezTo>
                    <a:pt x="256" y="474"/>
                    <a:pt x="257" y="473"/>
                    <a:pt x="257" y="473"/>
                  </a:cubicBezTo>
                  <a:cubicBezTo>
                    <a:pt x="257" y="472"/>
                    <a:pt x="257" y="472"/>
                    <a:pt x="257" y="472"/>
                  </a:cubicBezTo>
                  <a:cubicBezTo>
                    <a:pt x="257" y="472"/>
                    <a:pt x="257" y="472"/>
                    <a:pt x="257" y="472"/>
                  </a:cubicBezTo>
                  <a:cubicBezTo>
                    <a:pt x="257" y="471"/>
                    <a:pt x="257" y="471"/>
                    <a:pt x="257" y="471"/>
                  </a:cubicBezTo>
                  <a:cubicBezTo>
                    <a:pt x="256" y="470"/>
                    <a:pt x="256" y="470"/>
                    <a:pt x="256" y="470"/>
                  </a:cubicBezTo>
                  <a:cubicBezTo>
                    <a:pt x="256" y="470"/>
                    <a:pt x="256" y="470"/>
                    <a:pt x="256" y="470"/>
                  </a:cubicBezTo>
                  <a:cubicBezTo>
                    <a:pt x="255" y="469"/>
                    <a:pt x="255" y="469"/>
                    <a:pt x="255" y="469"/>
                  </a:cubicBezTo>
                  <a:cubicBezTo>
                    <a:pt x="255" y="469"/>
                    <a:pt x="255" y="469"/>
                    <a:pt x="255" y="469"/>
                  </a:cubicBezTo>
                  <a:cubicBezTo>
                    <a:pt x="253" y="467"/>
                    <a:pt x="253" y="468"/>
                    <a:pt x="253" y="468"/>
                  </a:cubicBezTo>
                  <a:cubicBezTo>
                    <a:pt x="253" y="468"/>
                    <a:pt x="253" y="469"/>
                    <a:pt x="253" y="469"/>
                  </a:cubicBezTo>
                  <a:cubicBezTo>
                    <a:pt x="253" y="469"/>
                    <a:pt x="252" y="470"/>
                    <a:pt x="252" y="470"/>
                  </a:cubicBezTo>
                  <a:cubicBezTo>
                    <a:pt x="252" y="470"/>
                    <a:pt x="249" y="472"/>
                    <a:pt x="249" y="473"/>
                  </a:cubicBezTo>
                  <a:cubicBezTo>
                    <a:pt x="248" y="473"/>
                    <a:pt x="248" y="474"/>
                    <a:pt x="248" y="474"/>
                  </a:cubicBezTo>
                  <a:cubicBezTo>
                    <a:pt x="249" y="475"/>
                    <a:pt x="250" y="475"/>
                    <a:pt x="250" y="475"/>
                  </a:cubicBezTo>
                  <a:cubicBezTo>
                    <a:pt x="250" y="475"/>
                    <a:pt x="250" y="476"/>
                    <a:pt x="250" y="476"/>
                  </a:cubicBezTo>
                  <a:cubicBezTo>
                    <a:pt x="250" y="476"/>
                    <a:pt x="250" y="477"/>
                    <a:pt x="250" y="477"/>
                  </a:cubicBezTo>
                  <a:cubicBezTo>
                    <a:pt x="250" y="478"/>
                    <a:pt x="250" y="478"/>
                    <a:pt x="250" y="478"/>
                  </a:cubicBezTo>
                  <a:cubicBezTo>
                    <a:pt x="249" y="478"/>
                    <a:pt x="249" y="478"/>
                    <a:pt x="249" y="478"/>
                  </a:cubicBezTo>
                  <a:cubicBezTo>
                    <a:pt x="248" y="479"/>
                    <a:pt x="248" y="479"/>
                    <a:pt x="248" y="479"/>
                  </a:cubicBezTo>
                  <a:cubicBezTo>
                    <a:pt x="248" y="479"/>
                    <a:pt x="248" y="479"/>
                    <a:pt x="248" y="479"/>
                  </a:cubicBezTo>
                  <a:cubicBezTo>
                    <a:pt x="247" y="479"/>
                    <a:pt x="247" y="479"/>
                    <a:pt x="247" y="479"/>
                  </a:cubicBezTo>
                  <a:cubicBezTo>
                    <a:pt x="246" y="479"/>
                    <a:pt x="246" y="479"/>
                    <a:pt x="246" y="479"/>
                  </a:cubicBezTo>
                  <a:cubicBezTo>
                    <a:pt x="246" y="480"/>
                    <a:pt x="246" y="480"/>
                    <a:pt x="246" y="480"/>
                  </a:cubicBezTo>
                  <a:cubicBezTo>
                    <a:pt x="245" y="479"/>
                    <a:pt x="245" y="479"/>
                    <a:pt x="245" y="479"/>
                  </a:cubicBezTo>
                  <a:cubicBezTo>
                    <a:pt x="245" y="479"/>
                    <a:pt x="245" y="479"/>
                    <a:pt x="245" y="479"/>
                  </a:cubicBezTo>
                  <a:cubicBezTo>
                    <a:pt x="245" y="478"/>
                    <a:pt x="245" y="478"/>
                    <a:pt x="245" y="478"/>
                  </a:cubicBezTo>
                  <a:cubicBezTo>
                    <a:pt x="245" y="478"/>
                    <a:pt x="246" y="477"/>
                    <a:pt x="246" y="477"/>
                  </a:cubicBezTo>
                  <a:cubicBezTo>
                    <a:pt x="246" y="477"/>
                    <a:pt x="246" y="475"/>
                    <a:pt x="246" y="475"/>
                  </a:cubicBezTo>
                  <a:cubicBezTo>
                    <a:pt x="246" y="474"/>
                    <a:pt x="246" y="474"/>
                    <a:pt x="246" y="474"/>
                  </a:cubicBezTo>
                  <a:cubicBezTo>
                    <a:pt x="246" y="473"/>
                    <a:pt x="246" y="473"/>
                    <a:pt x="246" y="473"/>
                  </a:cubicBezTo>
                  <a:cubicBezTo>
                    <a:pt x="247" y="472"/>
                    <a:pt x="246" y="471"/>
                    <a:pt x="245" y="471"/>
                  </a:cubicBezTo>
                  <a:cubicBezTo>
                    <a:pt x="244" y="471"/>
                    <a:pt x="243" y="472"/>
                    <a:pt x="242" y="474"/>
                  </a:cubicBezTo>
                  <a:cubicBezTo>
                    <a:pt x="241" y="476"/>
                    <a:pt x="241" y="478"/>
                    <a:pt x="240" y="479"/>
                  </a:cubicBezTo>
                  <a:cubicBezTo>
                    <a:pt x="240" y="480"/>
                    <a:pt x="240" y="480"/>
                    <a:pt x="241" y="480"/>
                  </a:cubicBezTo>
                  <a:cubicBezTo>
                    <a:pt x="241" y="480"/>
                    <a:pt x="241" y="481"/>
                    <a:pt x="241" y="481"/>
                  </a:cubicBezTo>
                  <a:cubicBezTo>
                    <a:pt x="241" y="481"/>
                    <a:pt x="242" y="482"/>
                    <a:pt x="243" y="482"/>
                  </a:cubicBezTo>
                  <a:cubicBezTo>
                    <a:pt x="243" y="483"/>
                    <a:pt x="244" y="482"/>
                    <a:pt x="244" y="482"/>
                  </a:cubicBezTo>
                  <a:cubicBezTo>
                    <a:pt x="244" y="482"/>
                    <a:pt x="244" y="482"/>
                    <a:pt x="245" y="482"/>
                  </a:cubicBezTo>
                  <a:cubicBezTo>
                    <a:pt x="245" y="481"/>
                    <a:pt x="245" y="482"/>
                    <a:pt x="245" y="482"/>
                  </a:cubicBezTo>
                  <a:cubicBezTo>
                    <a:pt x="245" y="483"/>
                    <a:pt x="246" y="483"/>
                    <a:pt x="247" y="483"/>
                  </a:cubicBezTo>
                  <a:cubicBezTo>
                    <a:pt x="247" y="483"/>
                    <a:pt x="248" y="482"/>
                    <a:pt x="248" y="482"/>
                  </a:cubicBezTo>
                  <a:cubicBezTo>
                    <a:pt x="248" y="482"/>
                    <a:pt x="248" y="483"/>
                    <a:pt x="248" y="483"/>
                  </a:cubicBezTo>
                  <a:cubicBezTo>
                    <a:pt x="248" y="484"/>
                    <a:pt x="248" y="484"/>
                    <a:pt x="248" y="484"/>
                  </a:cubicBezTo>
                  <a:cubicBezTo>
                    <a:pt x="248" y="485"/>
                    <a:pt x="247" y="487"/>
                    <a:pt x="247" y="487"/>
                  </a:cubicBezTo>
                  <a:cubicBezTo>
                    <a:pt x="247" y="488"/>
                    <a:pt x="245" y="488"/>
                    <a:pt x="245" y="488"/>
                  </a:cubicBezTo>
                  <a:cubicBezTo>
                    <a:pt x="245" y="489"/>
                    <a:pt x="245" y="489"/>
                    <a:pt x="245" y="489"/>
                  </a:cubicBezTo>
                  <a:cubicBezTo>
                    <a:pt x="245" y="489"/>
                    <a:pt x="244" y="489"/>
                    <a:pt x="243" y="489"/>
                  </a:cubicBezTo>
                  <a:cubicBezTo>
                    <a:pt x="242" y="489"/>
                    <a:pt x="242" y="489"/>
                    <a:pt x="242" y="489"/>
                  </a:cubicBezTo>
                  <a:cubicBezTo>
                    <a:pt x="242" y="489"/>
                    <a:pt x="243" y="491"/>
                    <a:pt x="243" y="491"/>
                  </a:cubicBezTo>
                  <a:cubicBezTo>
                    <a:pt x="243" y="491"/>
                    <a:pt x="243" y="492"/>
                    <a:pt x="244" y="492"/>
                  </a:cubicBezTo>
                  <a:cubicBezTo>
                    <a:pt x="244" y="492"/>
                    <a:pt x="244" y="492"/>
                    <a:pt x="244" y="492"/>
                  </a:cubicBezTo>
                  <a:cubicBezTo>
                    <a:pt x="244" y="493"/>
                    <a:pt x="244" y="494"/>
                    <a:pt x="244" y="495"/>
                  </a:cubicBezTo>
                  <a:cubicBezTo>
                    <a:pt x="244" y="495"/>
                    <a:pt x="243" y="496"/>
                    <a:pt x="243" y="496"/>
                  </a:cubicBezTo>
                  <a:cubicBezTo>
                    <a:pt x="243" y="496"/>
                    <a:pt x="241" y="496"/>
                    <a:pt x="241" y="496"/>
                  </a:cubicBezTo>
                  <a:cubicBezTo>
                    <a:pt x="241" y="496"/>
                    <a:pt x="240" y="496"/>
                    <a:pt x="239" y="496"/>
                  </a:cubicBezTo>
                  <a:cubicBezTo>
                    <a:pt x="239" y="496"/>
                    <a:pt x="239" y="496"/>
                    <a:pt x="239" y="496"/>
                  </a:cubicBezTo>
                  <a:cubicBezTo>
                    <a:pt x="239" y="496"/>
                    <a:pt x="237" y="496"/>
                    <a:pt x="237" y="496"/>
                  </a:cubicBezTo>
                  <a:cubicBezTo>
                    <a:pt x="237" y="496"/>
                    <a:pt x="237" y="496"/>
                    <a:pt x="237" y="497"/>
                  </a:cubicBezTo>
                  <a:cubicBezTo>
                    <a:pt x="236" y="497"/>
                    <a:pt x="237" y="497"/>
                    <a:pt x="237" y="497"/>
                  </a:cubicBezTo>
                  <a:cubicBezTo>
                    <a:pt x="237" y="498"/>
                    <a:pt x="237" y="498"/>
                    <a:pt x="238" y="499"/>
                  </a:cubicBezTo>
                  <a:cubicBezTo>
                    <a:pt x="238" y="499"/>
                    <a:pt x="238" y="499"/>
                    <a:pt x="239" y="500"/>
                  </a:cubicBezTo>
                  <a:cubicBezTo>
                    <a:pt x="239" y="500"/>
                    <a:pt x="239" y="500"/>
                    <a:pt x="239" y="500"/>
                  </a:cubicBezTo>
                  <a:cubicBezTo>
                    <a:pt x="240" y="500"/>
                    <a:pt x="240" y="500"/>
                    <a:pt x="240" y="500"/>
                  </a:cubicBezTo>
                  <a:cubicBezTo>
                    <a:pt x="241" y="500"/>
                    <a:pt x="243" y="500"/>
                    <a:pt x="246" y="500"/>
                  </a:cubicBezTo>
                  <a:cubicBezTo>
                    <a:pt x="248" y="499"/>
                    <a:pt x="251" y="500"/>
                    <a:pt x="251" y="501"/>
                  </a:cubicBezTo>
                  <a:cubicBezTo>
                    <a:pt x="251" y="501"/>
                    <a:pt x="252" y="502"/>
                    <a:pt x="253" y="502"/>
                  </a:cubicBezTo>
                  <a:cubicBezTo>
                    <a:pt x="255" y="502"/>
                    <a:pt x="256" y="501"/>
                    <a:pt x="257" y="500"/>
                  </a:cubicBezTo>
                  <a:cubicBezTo>
                    <a:pt x="258" y="500"/>
                    <a:pt x="257" y="499"/>
                    <a:pt x="257" y="499"/>
                  </a:cubicBezTo>
                  <a:cubicBezTo>
                    <a:pt x="257" y="499"/>
                    <a:pt x="257" y="498"/>
                    <a:pt x="256" y="497"/>
                  </a:cubicBezTo>
                  <a:cubicBezTo>
                    <a:pt x="254" y="497"/>
                    <a:pt x="248" y="495"/>
                    <a:pt x="247" y="496"/>
                  </a:cubicBezTo>
                  <a:cubicBezTo>
                    <a:pt x="247" y="496"/>
                    <a:pt x="247" y="494"/>
                    <a:pt x="247" y="494"/>
                  </a:cubicBezTo>
                  <a:cubicBezTo>
                    <a:pt x="247" y="493"/>
                    <a:pt x="248" y="491"/>
                    <a:pt x="248" y="491"/>
                  </a:cubicBezTo>
                  <a:cubicBezTo>
                    <a:pt x="250" y="490"/>
                    <a:pt x="251" y="491"/>
                    <a:pt x="252" y="490"/>
                  </a:cubicBezTo>
                  <a:cubicBezTo>
                    <a:pt x="253" y="490"/>
                    <a:pt x="254" y="490"/>
                    <a:pt x="255" y="490"/>
                  </a:cubicBezTo>
                  <a:cubicBezTo>
                    <a:pt x="255" y="489"/>
                    <a:pt x="255" y="488"/>
                    <a:pt x="254" y="488"/>
                  </a:cubicBezTo>
                  <a:cubicBezTo>
                    <a:pt x="253" y="487"/>
                    <a:pt x="252" y="487"/>
                    <a:pt x="252" y="487"/>
                  </a:cubicBezTo>
                  <a:cubicBezTo>
                    <a:pt x="251" y="487"/>
                    <a:pt x="251" y="487"/>
                    <a:pt x="251" y="487"/>
                  </a:cubicBezTo>
                  <a:cubicBezTo>
                    <a:pt x="250" y="487"/>
                    <a:pt x="250" y="487"/>
                    <a:pt x="250" y="487"/>
                  </a:cubicBezTo>
                  <a:cubicBezTo>
                    <a:pt x="249" y="487"/>
                    <a:pt x="249" y="487"/>
                    <a:pt x="249" y="487"/>
                  </a:cubicBezTo>
                  <a:cubicBezTo>
                    <a:pt x="250" y="484"/>
                    <a:pt x="250" y="484"/>
                    <a:pt x="250" y="484"/>
                  </a:cubicBezTo>
                  <a:cubicBezTo>
                    <a:pt x="250" y="483"/>
                    <a:pt x="251" y="482"/>
                    <a:pt x="251" y="482"/>
                  </a:cubicBezTo>
                  <a:cubicBezTo>
                    <a:pt x="253" y="481"/>
                    <a:pt x="259" y="476"/>
                    <a:pt x="260" y="474"/>
                  </a:cubicBezTo>
                  <a:cubicBezTo>
                    <a:pt x="262" y="471"/>
                    <a:pt x="262" y="469"/>
                    <a:pt x="263" y="467"/>
                  </a:cubicBezTo>
                  <a:cubicBezTo>
                    <a:pt x="263" y="465"/>
                    <a:pt x="262" y="464"/>
                    <a:pt x="262" y="464"/>
                  </a:cubicBezTo>
                  <a:cubicBezTo>
                    <a:pt x="259" y="460"/>
                    <a:pt x="254" y="463"/>
                    <a:pt x="253" y="463"/>
                  </a:cubicBezTo>
                  <a:close/>
                  <a:moveTo>
                    <a:pt x="240" y="484"/>
                  </a:moveTo>
                  <a:cubicBezTo>
                    <a:pt x="240" y="483"/>
                    <a:pt x="240" y="483"/>
                    <a:pt x="240" y="483"/>
                  </a:cubicBezTo>
                  <a:cubicBezTo>
                    <a:pt x="240" y="483"/>
                    <a:pt x="239" y="483"/>
                    <a:pt x="239" y="484"/>
                  </a:cubicBezTo>
                  <a:cubicBezTo>
                    <a:pt x="238" y="485"/>
                    <a:pt x="230" y="494"/>
                    <a:pt x="229" y="494"/>
                  </a:cubicBezTo>
                  <a:cubicBezTo>
                    <a:pt x="229" y="494"/>
                    <a:pt x="229" y="494"/>
                    <a:pt x="229" y="494"/>
                  </a:cubicBezTo>
                  <a:cubicBezTo>
                    <a:pt x="229" y="495"/>
                    <a:pt x="228" y="495"/>
                    <a:pt x="228" y="495"/>
                  </a:cubicBezTo>
                  <a:cubicBezTo>
                    <a:pt x="227" y="494"/>
                    <a:pt x="228" y="492"/>
                    <a:pt x="229" y="491"/>
                  </a:cubicBezTo>
                  <a:cubicBezTo>
                    <a:pt x="229" y="491"/>
                    <a:pt x="229" y="491"/>
                    <a:pt x="229" y="491"/>
                  </a:cubicBezTo>
                  <a:cubicBezTo>
                    <a:pt x="230" y="489"/>
                    <a:pt x="233" y="486"/>
                    <a:pt x="233" y="485"/>
                  </a:cubicBezTo>
                  <a:cubicBezTo>
                    <a:pt x="234" y="483"/>
                    <a:pt x="235" y="482"/>
                    <a:pt x="234" y="481"/>
                  </a:cubicBezTo>
                  <a:cubicBezTo>
                    <a:pt x="234" y="480"/>
                    <a:pt x="234" y="480"/>
                    <a:pt x="234" y="480"/>
                  </a:cubicBezTo>
                  <a:cubicBezTo>
                    <a:pt x="235" y="478"/>
                    <a:pt x="237" y="473"/>
                    <a:pt x="238" y="471"/>
                  </a:cubicBezTo>
                  <a:cubicBezTo>
                    <a:pt x="239" y="471"/>
                    <a:pt x="239" y="471"/>
                    <a:pt x="239" y="470"/>
                  </a:cubicBezTo>
                  <a:cubicBezTo>
                    <a:pt x="240" y="470"/>
                    <a:pt x="241" y="470"/>
                    <a:pt x="241" y="469"/>
                  </a:cubicBezTo>
                  <a:cubicBezTo>
                    <a:pt x="242" y="467"/>
                    <a:pt x="242" y="467"/>
                    <a:pt x="242" y="466"/>
                  </a:cubicBezTo>
                  <a:cubicBezTo>
                    <a:pt x="241" y="465"/>
                    <a:pt x="240" y="465"/>
                    <a:pt x="239" y="466"/>
                  </a:cubicBezTo>
                  <a:cubicBezTo>
                    <a:pt x="239" y="466"/>
                    <a:pt x="239" y="466"/>
                    <a:pt x="239" y="466"/>
                  </a:cubicBezTo>
                  <a:cubicBezTo>
                    <a:pt x="239" y="466"/>
                    <a:pt x="236" y="466"/>
                    <a:pt x="236" y="466"/>
                  </a:cubicBezTo>
                  <a:cubicBezTo>
                    <a:pt x="236" y="467"/>
                    <a:pt x="233" y="467"/>
                    <a:pt x="233" y="467"/>
                  </a:cubicBezTo>
                  <a:cubicBezTo>
                    <a:pt x="233" y="467"/>
                    <a:pt x="231" y="467"/>
                    <a:pt x="231" y="468"/>
                  </a:cubicBezTo>
                  <a:cubicBezTo>
                    <a:pt x="230" y="469"/>
                    <a:pt x="230" y="469"/>
                    <a:pt x="230" y="469"/>
                  </a:cubicBezTo>
                  <a:cubicBezTo>
                    <a:pt x="230" y="470"/>
                    <a:pt x="230" y="470"/>
                    <a:pt x="230" y="470"/>
                  </a:cubicBezTo>
                  <a:cubicBezTo>
                    <a:pt x="230" y="470"/>
                    <a:pt x="231" y="471"/>
                    <a:pt x="231" y="471"/>
                  </a:cubicBezTo>
                  <a:cubicBezTo>
                    <a:pt x="232" y="472"/>
                    <a:pt x="234" y="471"/>
                    <a:pt x="235" y="471"/>
                  </a:cubicBezTo>
                  <a:cubicBezTo>
                    <a:pt x="236" y="471"/>
                    <a:pt x="236" y="471"/>
                    <a:pt x="236" y="471"/>
                  </a:cubicBezTo>
                  <a:cubicBezTo>
                    <a:pt x="236" y="471"/>
                    <a:pt x="233" y="479"/>
                    <a:pt x="232" y="479"/>
                  </a:cubicBezTo>
                  <a:cubicBezTo>
                    <a:pt x="232" y="478"/>
                    <a:pt x="231" y="478"/>
                    <a:pt x="229" y="478"/>
                  </a:cubicBezTo>
                  <a:cubicBezTo>
                    <a:pt x="228" y="478"/>
                    <a:pt x="227" y="478"/>
                    <a:pt x="227" y="479"/>
                  </a:cubicBezTo>
                  <a:cubicBezTo>
                    <a:pt x="225" y="480"/>
                    <a:pt x="225" y="483"/>
                    <a:pt x="225" y="484"/>
                  </a:cubicBezTo>
                  <a:cubicBezTo>
                    <a:pt x="225" y="485"/>
                    <a:pt x="227" y="486"/>
                    <a:pt x="228" y="486"/>
                  </a:cubicBezTo>
                  <a:cubicBezTo>
                    <a:pt x="229" y="486"/>
                    <a:pt x="229" y="486"/>
                    <a:pt x="229" y="486"/>
                  </a:cubicBezTo>
                  <a:cubicBezTo>
                    <a:pt x="230" y="485"/>
                    <a:pt x="231" y="484"/>
                    <a:pt x="231" y="484"/>
                  </a:cubicBezTo>
                  <a:cubicBezTo>
                    <a:pt x="229" y="488"/>
                    <a:pt x="229" y="488"/>
                    <a:pt x="229" y="488"/>
                  </a:cubicBezTo>
                  <a:cubicBezTo>
                    <a:pt x="225" y="495"/>
                    <a:pt x="225" y="495"/>
                    <a:pt x="225" y="495"/>
                  </a:cubicBezTo>
                  <a:cubicBezTo>
                    <a:pt x="225" y="495"/>
                    <a:pt x="225" y="495"/>
                    <a:pt x="225" y="496"/>
                  </a:cubicBezTo>
                  <a:cubicBezTo>
                    <a:pt x="225" y="496"/>
                    <a:pt x="225" y="497"/>
                    <a:pt x="225" y="497"/>
                  </a:cubicBezTo>
                  <a:cubicBezTo>
                    <a:pt x="225" y="497"/>
                    <a:pt x="226" y="498"/>
                    <a:pt x="226" y="498"/>
                  </a:cubicBezTo>
                  <a:cubicBezTo>
                    <a:pt x="226" y="498"/>
                    <a:pt x="227" y="498"/>
                    <a:pt x="227" y="498"/>
                  </a:cubicBezTo>
                  <a:cubicBezTo>
                    <a:pt x="228" y="498"/>
                    <a:pt x="228" y="498"/>
                    <a:pt x="229" y="497"/>
                  </a:cubicBezTo>
                  <a:cubicBezTo>
                    <a:pt x="229" y="497"/>
                    <a:pt x="229" y="497"/>
                    <a:pt x="229" y="497"/>
                  </a:cubicBezTo>
                  <a:cubicBezTo>
                    <a:pt x="230" y="496"/>
                    <a:pt x="231" y="495"/>
                    <a:pt x="232" y="494"/>
                  </a:cubicBezTo>
                  <a:cubicBezTo>
                    <a:pt x="233" y="492"/>
                    <a:pt x="238" y="487"/>
                    <a:pt x="239" y="485"/>
                  </a:cubicBezTo>
                  <a:lnTo>
                    <a:pt x="240" y="484"/>
                  </a:lnTo>
                  <a:close/>
                  <a:moveTo>
                    <a:pt x="230" y="482"/>
                  </a:moveTo>
                  <a:cubicBezTo>
                    <a:pt x="230" y="483"/>
                    <a:pt x="230" y="483"/>
                    <a:pt x="229" y="483"/>
                  </a:cubicBezTo>
                  <a:cubicBezTo>
                    <a:pt x="228" y="484"/>
                    <a:pt x="228" y="484"/>
                    <a:pt x="227" y="483"/>
                  </a:cubicBezTo>
                  <a:cubicBezTo>
                    <a:pt x="227" y="483"/>
                    <a:pt x="227" y="482"/>
                    <a:pt x="228" y="481"/>
                  </a:cubicBezTo>
                  <a:cubicBezTo>
                    <a:pt x="229" y="481"/>
                    <a:pt x="229" y="480"/>
                    <a:pt x="229" y="480"/>
                  </a:cubicBezTo>
                  <a:cubicBezTo>
                    <a:pt x="230" y="480"/>
                    <a:pt x="231" y="480"/>
                    <a:pt x="231" y="480"/>
                  </a:cubicBezTo>
                  <a:cubicBezTo>
                    <a:pt x="232" y="480"/>
                    <a:pt x="232" y="481"/>
                    <a:pt x="230" y="482"/>
                  </a:cubicBezTo>
                  <a:close/>
                  <a:moveTo>
                    <a:pt x="268" y="0"/>
                  </a:moveTo>
                  <a:cubicBezTo>
                    <a:pt x="120" y="0"/>
                    <a:pt x="0" y="120"/>
                    <a:pt x="0" y="269"/>
                  </a:cubicBezTo>
                  <a:cubicBezTo>
                    <a:pt x="0" y="417"/>
                    <a:pt x="120" y="537"/>
                    <a:pt x="268" y="537"/>
                  </a:cubicBezTo>
                  <a:cubicBezTo>
                    <a:pt x="416" y="537"/>
                    <a:pt x="536" y="417"/>
                    <a:pt x="536" y="269"/>
                  </a:cubicBezTo>
                  <a:cubicBezTo>
                    <a:pt x="536" y="120"/>
                    <a:pt x="416" y="0"/>
                    <a:pt x="268" y="0"/>
                  </a:cubicBezTo>
                  <a:close/>
                  <a:moveTo>
                    <a:pt x="268" y="517"/>
                  </a:moveTo>
                  <a:cubicBezTo>
                    <a:pt x="268" y="517"/>
                    <a:pt x="268" y="517"/>
                    <a:pt x="268" y="517"/>
                  </a:cubicBezTo>
                  <a:cubicBezTo>
                    <a:pt x="131" y="517"/>
                    <a:pt x="19" y="406"/>
                    <a:pt x="19" y="269"/>
                  </a:cubicBezTo>
                  <a:cubicBezTo>
                    <a:pt x="19" y="131"/>
                    <a:pt x="131" y="20"/>
                    <a:pt x="268" y="20"/>
                  </a:cubicBezTo>
                  <a:cubicBezTo>
                    <a:pt x="268" y="20"/>
                    <a:pt x="268" y="20"/>
                    <a:pt x="268" y="20"/>
                  </a:cubicBezTo>
                  <a:cubicBezTo>
                    <a:pt x="405" y="20"/>
                    <a:pt x="517" y="131"/>
                    <a:pt x="517" y="269"/>
                  </a:cubicBezTo>
                  <a:cubicBezTo>
                    <a:pt x="517" y="406"/>
                    <a:pt x="405" y="517"/>
                    <a:pt x="268" y="517"/>
                  </a:cubicBezTo>
                  <a:close/>
                </a:path>
              </a:pathLst>
            </a:custGeom>
            <a:solidFill>
              <a:srgbClr val="164C88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latin typeface="+mn-lt"/>
                <a:ea typeface="+mn-ea"/>
              </a:endParaRPr>
            </a:p>
          </p:txBody>
        </p:sp>
      </p:grpSp>
      <p:sp>
        <p:nvSpPr>
          <p:cNvPr id="29" name="文本占位符 2">
            <a:extLst>
              <a:ext uri="{FF2B5EF4-FFF2-40B4-BE49-F238E27FC236}">
                <a16:creationId xmlns="" xmlns:a16="http://schemas.microsoft.com/office/drawing/2014/main" id="{C6697678-34E9-43AC-BD8A-8236B81AA63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72993" y="178990"/>
            <a:ext cx="704850" cy="1089529"/>
          </a:xfrm>
        </p:spPr>
        <p:txBody>
          <a:bodyPr/>
          <a:lstStyle/>
          <a:p>
            <a:r>
              <a:rPr lang="en-US" altLang="zh-CN" dirty="0"/>
              <a:t>4</a:t>
            </a:r>
            <a:endParaRPr lang="zh-CN" altLang="en-US" dirty="0"/>
          </a:p>
        </p:txBody>
      </p:sp>
      <p:sp>
        <p:nvSpPr>
          <p:cNvPr id="33" name="文本占位符 1">
            <a:extLst>
              <a:ext uri="{FF2B5EF4-FFF2-40B4-BE49-F238E27FC236}">
                <a16:creationId xmlns="" xmlns:a16="http://schemas.microsoft.com/office/drawing/2014/main" id="{826AABC6-D692-4818-9AA3-19977EBC1588}"/>
              </a:ext>
            </a:extLst>
          </p:cNvPr>
          <p:cNvSpPr txBox="1">
            <a:spLocks/>
          </p:cNvSpPr>
          <p:nvPr/>
        </p:nvSpPr>
        <p:spPr>
          <a:xfrm>
            <a:off x="2933198" y="956301"/>
            <a:ext cx="5407820" cy="4247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400" dirty="0" smtClean="0"/>
              <a:t>4.4  </a:t>
            </a:r>
            <a:r>
              <a:rPr lang="zh-CN" altLang="en-US" sz="2400" dirty="0"/>
              <a:t>取号</a:t>
            </a:r>
          </a:p>
        </p:txBody>
      </p:sp>
      <p:sp>
        <p:nvSpPr>
          <p:cNvPr id="36" name="文本占位符 1">
            <a:extLst>
              <a:ext uri="{FF2B5EF4-FFF2-40B4-BE49-F238E27FC236}">
                <a16:creationId xmlns="" xmlns:a16="http://schemas.microsoft.com/office/drawing/2014/main" id="{5FDD2DCE-1CD9-4DC9-A61B-13C2D128DAE8}"/>
              </a:ext>
            </a:extLst>
          </p:cNvPr>
          <p:cNvSpPr txBox="1">
            <a:spLocks/>
          </p:cNvSpPr>
          <p:nvPr/>
        </p:nvSpPr>
        <p:spPr>
          <a:xfrm>
            <a:off x="2933197" y="307597"/>
            <a:ext cx="6322563" cy="59093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3600" dirty="0"/>
              <a:t>复试系统全过程分解步骤说明</a:t>
            </a: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2936" y="1947672"/>
            <a:ext cx="6756910" cy="4094950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4873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>
            <a:extLst>
              <a:ext uri="{FF2B5EF4-FFF2-40B4-BE49-F238E27FC236}">
                <a16:creationId xmlns="" xmlns:a16="http://schemas.microsoft.com/office/drawing/2014/main" id="{B449C84C-E0EE-4476-9400-D4A9D93CC887}"/>
              </a:ext>
            </a:extLst>
          </p:cNvPr>
          <p:cNvGrpSpPr/>
          <p:nvPr/>
        </p:nvGrpSpPr>
        <p:grpSpPr>
          <a:xfrm>
            <a:off x="9219665" y="223695"/>
            <a:ext cx="2510614" cy="678702"/>
            <a:chOff x="9219665" y="223695"/>
            <a:chExt cx="2510614" cy="678702"/>
          </a:xfrm>
        </p:grpSpPr>
        <p:grpSp>
          <p:nvGrpSpPr>
            <p:cNvPr id="8" name="组合 7">
              <a:extLst>
                <a:ext uri="{FF2B5EF4-FFF2-40B4-BE49-F238E27FC236}">
                  <a16:creationId xmlns="" xmlns:a16="http://schemas.microsoft.com/office/drawing/2014/main" id="{F0D19359-8683-4B80-B193-B308DB7241C7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0074279" y="356184"/>
              <a:ext cx="1656000" cy="332408"/>
              <a:chOff x="3851275" y="754063"/>
              <a:chExt cx="2166937" cy="434974"/>
            </a:xfrm>
            <a:solidFill>
              <a:srgbClr val="164C88"/>
            </a:solidFill>
          </p:grpSpPr>
          <p:sp>
            <p:nvSpPr>
              <p:cNvPr id="15" name="Freeform 669">
                <a:extLst>
                  <a:ext uri="{FF2B5EF4-FFF2-40B4-BE49-F238E27FC236}">
                    <a16:creationId xmlns="" xmlns:a16="http://schemas.microsoft.com/office/drawing/2014/main" id="{107E9EC6-1C23-46AD-B0A0-34B07FC2DD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1275" y="754063"/>
                <a:ext cx="327025" cy="414337"/>
              </a:xfrm>
              <a:custGeom>
                <a:avLst/>
                <a:gdLst>
                  <a:gd name="T0" fmla="*/ 31 w 162"/>
                  <a:gd name="T1" fmla="*/ 173 h 206"/>
                  <a:gd name="T2" fmla="*/ 14 w 162"/>
                  <a:gd name="T3" fmla="*/ 192 h 206"/>
                  <a:gd name="T4" fmla="*/ 0 w 162"/>
                  <a:gd name="T5" fmla="*/ 198 h 206"/>
                  <a:gd name="T6" fmla="*/ 22 w 162"/>
                  <a:gd name="T7" fmla="*/ 195 h 206"/>
                  <a:gd name="T8" fmla="*/ 70 w 162"/>
                  <a:gd name="T9" fmla="*/ 137 h 206"/>
                  <a:gd name="T10" fmla="*/ 74 w 162"/>
                  <a:gd name="T11" fmla="*/ 137 h 206"/>
                  <a:gd name="T12" fmla="*/ 76 w 162"/>
                  <a:gd name="T13" fmla="*/ 140 h 206"/>
                  <a:gd name="T14" fmla="*/ 93 w 162"/>
                  <a:gd name="T15" fmla="*/ 162 h 206"/>
                  <a:gd name="T16" fmla="*/ 122 w 162"/>
                  <a:gd name="T17" fmla="*/ 200 h 206"/>
                  <a:gd name="T18" fmla="*/ 161 w 162"/>
                  <a:gd name="T19" fmla="*/ 199 h 206"/>
                  <a:gd name="T20" fmla="*/ 154 w 162"/>
                  <a:gd name="T21" fmla="*/ 190 h 206"/>
                  <a:gd name="T22" fmla="*/ 142 w 162"/>
                  <a:gd name="T23" fmla="*/ 183 h 206"/>
                  <a:gd name="T24" fmla="*/ 121 w 162"/>
                  <a:gd name="T25" fmla="*/ 171 h 206"/>
                  <a:gd name="T26" fmla="*/ 95 w 162"/>
                  <a:gd name="T27" fmla="*/ 143 h 206"/>
                  <a:gd name="T28" fmla="*/ 90 w 162"/>
                  <a:gd name="T29" fmla="*/ 133 h 206"/>
                  <a:gd name="T30" fmla="*/ 83 w 162"/>
                  <a:gd name="T31" fmla="*/ 129 h 206"/>
                  <a:gd name="T32" fmla="*/ 74 w 162"/>
                  <a:gd name="T33" fmla="*/ 130 h 206"/>
                  <a:gd name="T34" fmla="*/ 94 w 162"/>
                  <a:gd name="T35" fmla="*/ 87 h 206"/>
                  <a:gd name="T36" fmla="*/ 130 w 162"/>
                  <a:gd name="T37" fmla="*/ 67 h 206"/>
                  <a:gd name="T38" fmla="*/ 123 w 162"/>
                  <a:gd name="T39" fmla="*/ 60 h 206"/>
                  <a:gd name="T40" fmla="*/ 107 w 162"/>
                  <a:gd name="T41" fmla="*/ 59 h 206"/>
                  <a:gd name="T42" fmla="*/ 101 w 162"/>
                  <a:gd name="T43" fmla="*/ 61 h 206"/>
                  <a:gd name="T44" fmla="*/ 94 w 162"/>
                  <a:gd name="T45" fmla="*/ 55 h 206"/>
                  <a:gd name="T46" fmla="*/ 94 w 162"/>
                  <a:gd name="T47" fmla="*/ 2 h 206"/>
                  <a:gd name="T48" fmla="*/ 83 w 162"/>
                  <a:gd name="T49" fmla="*/ 5 h 206"/>
                  <a:gd name="T50" fmla="*/ 77 w 162"/>
                  <a:gd name="T51" fmla="*/ 13 h 206"/>
                  <a:gd name="T52" fmla="*/ 76 w 162"/>
                  <a:gd name="T53" fmla="*/ 27 h 206"/>
                  <a:gd name="T54" fmla="*/ 73 w 162"/>
                  <a:gd name="T55" fmla="*/ 59 h 206"/>
                  <a:gd name="T56" fmla="*/ 46 w 162"/>
                  <a:gd name="T57" fmla="*/ 83 h 206"/>
                  <a:gd name="T58" fmla="*/ 26 w 162"/>
                  <a:gd name="T59" fmla="*/ 93 h 206"/>
                  <a:gd name="T60" fmla="*/ 18 w 162"/>
                  <a:gd name="T61" fmla="*/ 101 h 206"/>
                  <a:gd name="T62" fmla="*/ 23 w 162"/>
                  <a:gd name="T63" fmla="*/ 104 h 206"/>
                  <a:gd name="T64" fmla="*/ 54 w 162"/>
                  <a:gd name="T65" fmla="*/ 106 h 206"/>
                  <a:gd name="T66" fmla="*/ 57 w 162"/>
                  <a:gd name="T67" fmla="*/ 122 h 206"/>
                  <a:gd name="T68" fmla="*/ 44 w 162"/>
                  <a:gd name="T69" fmla="*/ 147 h 206"/>
                  <a:gd name="T70" fmla="*/ 38 w 162"/>
                  <a:gd name="T71" fmla="*/ 158 h 2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162" h="206">
                    <a:moveTo>
                      <a:pt x="33" y="169"/>
                    </a:moveTo>
                    <a:cubicBezTo>
                      <a:pt x="31" y="173"/>
                      <a:pt x="31" y="173"/>
                      <a:pt x="31" y="173"/>
                    </a:cubicBezTo>
                    <a:cubicBezTo>
                      <a:pt x="29" y="176"/>
                      <a:pt x="29" y="176"/>
                      <a:pt x="29" y="176"/>
                    </a:cubicBezTo>
                    <a:cubicBezTo>
                      <a:pt x="27" y="178"/>
                      <a:pt x="15" y="191"/>
                      <a:pt x="14" y="192"/>
                    </a:cubicBezTo>
                    <a:cubicBezTo>
                      <a:pt x="13" y="193"/>
                      <a:pt x="12" y="193"/>
                      <a:pt x="7" y="194"/>
                    </a:cubicBezTo>
                    <a:cubicBezTo>
                      <a:pt x="1" y="196"/>
                      <a:pt x="0" y="198"/>
                      <a:pt x="0" y="198"/>
                    </a:cubicBezTo>
                    <a:cubicBezTo>
                      <a:pt x="10" y="203"/>
                      <a:pt x="16" y="199"/>
                      <a:pt x="16" y="199"/>
                    </a:cubicBezTo>
                    <a:cubicBezTo>
                      <a:pt x="19" y="199"/>
                      <a:pt x="22" y="195"/>
                      <a:pt x="22" y="195"/>
                    </a:cubicBezTo>
                    <a:cubicBezTo>
                      <a:pt x="35" y="188"/>
                      <a:pt x="50" y="174"/>
                      <a:pt x="57" y="164"/>
                    </a:cubicBezTo>
                    <a:cubicBezTo>
                      <a:pt x="63" y="154"/>
                      <a:pt x="70" y="137"/>
                      <a:pt x="70" y="137"/>
                    </a:cubicBezTo>
                    <a:cubicBezTo>
                      <a:pt x="72" y="135"/>
                      <a:pt x="72" y="135"/>
                      <a:pt x="72" y="135"/>
                    </a:cubicBezTo>
                    <a:cubicBezTo>
                      <a:pt x="74" y="137"/>
                      <a:pt x="74" y="137"/>
                      <a:pt x="74" y="137"/>
                    </a:cubicBezTo>
                    <a:cubicBezTo>
                      <a:pt x="75" y="138"/>
                      <a:pt x="75" y="138"/>
                      <a:pt x="75" y="138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80" y="144"/>
                      <a:pt x="80" y="144"/>
                      <a:pt x="80" y="144"/>
                    </a:cubicBezTo>
                    <a:cubicBezTo>
                      <a:pt x="93" y="162"/>
                      <a:pt x="93" y="162"/>
                      <a:pt x="93" y="162"/>
                    </a:cubicBezTo>
                    <a:cubicBezTo>
                      <a:pt x="100" y="173"/>
                      <a:pt x="100" y="173"/>
                      <a:pt x="100" y="173"/>
                    </a:cubicBezTo>
                    <a:cubicBezTo>
                      <a:pt x="107" y="187"/>
                      <a:pt x="116" y="194"/>
                      <a:pt x="122" y="200"/>
                    </a:cubicBezTo>
                    <a:cubicBezTo>
                      <a:pt x="127" y="205"/>
                      <a:pt x="152" y="206"/>
                      <a:pt x="157" y="204"/>
                    </a:cubicBezTo>
                    <a:cubicBezTo>
                      <a:pt x="162" y="202"/>
                      <a:pt x="161" y="199"/>
                      <a:pt x="161" y="199"/>
                    </a:cubicBezTo>
                    <a:cubicBezTo>
                      <a:pt x="159" y="194"/>
                      <a:pt x="159" y="194"/>
                      <a:pt x="159" y="194"/>
                    </a:cubicBezTo>
                    <a:cubicBezTo>
                      <a:pt x="154" y="190"/>
                      <a:pt x="154" y="190"/>
                      <a:pt x="154" y="190"/>
                    </a:cubicBezTo>
                    <a:cubicBezTo>
                      <a:pt x="147" y="185"/>
                      <a:pt x="147" y="185"/>
                      <a:pt x="147" y="185"/>
                    </a:cubicBezTo>
                    <a:cubicBezTo>
                      <a:pt x="142" y="183"/>
                      <a:pt x="142" y="183"/>
                      <a:pt x="142" y="183"/>
                    </a:cubicBezTo>
                    <a:cubicBezTo>
                      <a:pt x="136" y="180"/>
                      <a:pt x="136" y="180"/>
                      <a:pt x="136" y="180"/>
                    </a:cubicBezTo>
                    <a:cubicBezTo>
                      <a:pt x="121" y="171"/>
                      <a:pt x="121" y="171"/>
                      <a:pt x="121" y="171"/>
                    </a:cubicBezTo>
                    <a:cubicBezTo>
                      <a:pt x="121" y="171"/>
                      <a:pt x="107" y="158"/>
                      <a:pt x="106" y="157"/>
                    </a:cubicBezTo>
                    <a:cubicBezTo>
                      <a:pt x="104" y="155"/>
                      <a:pt x="95" y="143"/>
                      <a:pt x="95" y="143"/>
                    </a:cubicBezTo>
                    <a:cubicBezTo>
                      <a:pt x="93" y="138"/>
                      <a:pt x="93" y="138"/>
                      <a:pt x="93" y="138"/>
                    </a:cubicBezTo>
                    <a:cubicBezTo>
                      <a:pt x="90" y="133"/>
                      <a:pt x="90" y="133"/>
                      <a:pt x="90" y="133"/>
                    </a:cubicBezTo>
                    <a:cubicBezTo>
                      <a:pt x="87" y="130"/>
                      <a:pt x="87" y="130"/>
                      <a:pt x="87" y="130"/>
                    </a:cubicBezTo>
                    <a:cubicBezTo>
                      <a:pt x="83" y="129"/>
                      <a:pt x="83" y="129"/>
                      <a:pt x="83" y="129"/>
                    </a:cubicBezTo>
                    <a:cubicBezTo>
                      <a:pt x="78" y="129"/>
                      <a:pt x="78" y="129"/>
                      <a:pt x="78" y="129"/>
                    </a:cubicBezTo>
                    <a:cubicBezTo>
                      <a:pt x="76" y="131"/>
                      <a:pt x="74" y="130"/>
                      <a:pt x="74" y="130"/>
                    </a:cubicBezTo>
                    <a:cubicBezTo>
                      <a:pt x="72" y="128"/>
                      <a:pt x="85" y="100"/>
                      <a:pt x="87" y="94"/>
                    </a:cubicBezTo>
                    <a:cubicBezTo>
                      <a:pt x="90" y="87"/>
                      <a:pt x="94" y="87"/>
                      <a:pt x="94" y="87"/>
                    </a:cubicBezTo>
                    <a:cubicBezTo>
                      <a:pt x="94" y="87"/>
                      <a:pt x="99" y="87"/>
                      <a:pt x="114" y="82"/>
                    </a:cubicBezTo>
                    <a:cubicBezTo>
                      <a:pt x="129" y="77"/>
                      <a:pt x="130" y="67"/>
                      <a:pt x="130" y="67"/>
                    </a:cubicBezTo>
                    <a:cubicBezTo>
                      <a:pt x="128" y="63"/>
                      <a:pt x="128" y="63"/>
                      <a:pt x="128" y="63"/>
                    </a:cubicBezTo>
                    <a:cubicBezTo>
                      <a:pt x="123" y="60"/>
                      <a:pt x="123" y="60"/>
                      <a:pt x="123" y="60"/>
                    </a:cubicBezTo>
                    <a:cubicBezTo>
                      <a:pt x="114" y="60"/>
                      <a:pt x="114" y="60"/>
                      <a:pt x="114" y="60"/>
                    </a:cubicBezTo>
                    <a:cubicBezTo>
                      <a:pt x="107" y="59"/>
                      <a:pt x="107" y="59"/>
                      <a:pt x="107" y="59"/>
                    </a:cubicBezTo>
                    <a:cubicBezTo>
                      <a:pt x="102" y="61"/>
                      <a:pt x="102" y="61"/>
                      <a:pt x="102" y="61"/>
                    </a:cubicBezTo>
                    <a:cubicBezTo>
                      <a:pt x="101" y="61"/>
                      <a:pt x="101" y="61"/>
                      <a:pt x="101" y="61"/>
                    </a:cubicBezTo>
                    <a:cubicBezTo>
                      <a:pt x="95" y="61"/>
                      <a:pt x="95" y="61"/>
                      <a:pt x="95" y="61"/>
                    </a:cubicBezTo>
                    <a:cubicBezTo>
                      <a:pt x="91" y="62"/>
                      <a:pt x="94" y="55"/>
                      <a:pt x="94" y="55"/>
                    </a:cubicBezTo>
                    <a:cubicBezTo>
                      <a:pt x="101" y="45"/>
                      <a:pt x="102" y="16"/>
                      <a:pt x="101" y="10"/>
                    </a:cubicBezTo>
                    <a:cubicBezTo>
                      <a:pt x="100" y="5"/>
                      <a:pt x="96" y="4"/>
                      <a:pt x="94" y="2"/>
                    </a:cubicBezTo>
                    <a:cubicBezTo>
                      <a:pt x="93" y="1"/>
                      <a:pt x="88" y="0"/>
                      <a:pt x="88" y="0"/>
                    </a:cubicBezTo>
                    <a:cubicBezTo>
                      <a:pt x="83" y="5"/>
                      <a:pt x="83" y="5"/>
                      <a:pt x="83" y="5"/>
                    </a:cubicBezTo>
                    <a:cubicBezTo>
                      <a:pt x="77" y="9"/>
                      <a:pt x="77" y="9"/>
                      <a:pt x="77" y="9"/>
                    </a:cubicBezTo>
                    <a:cubicBezTo>
                      <a:pt x="76" y="9"/>
                      <a:pt x="77" y="13"/>
                      <a:pt x="77" y="13"/>
                    </a:cubicBezTo>
                    <a:cubicBezTo>
                      <a:pt x="77" y="15"/>
                      <a:pt x="77" y="15"/>
                      <a:pt x="77" y="15"/>
                    </a:cubicBezTo>
                    <a:cubicBezTo>
                      <a:pt x="77" y="15"/>
                      <a:pt x="76" y="26"/>
                      <a:pt x="76" y="27"/>
                    </a:cubicBezTo>
                    <a:cubicBezTo>
                      <a:pt x="76" y="28"/>
                      <a:pt x="75" y="43"/>
                      <a:pt x="75" y="43"/>
                    </a:cubicBezTo>
                    <a:cubicBezTo>
                      <a:pt x="75" y="49"/>
                      <a:pt x="73" y="59"/>
                      <a:pt x="73" y="59"/>
                    </a:cubicBezTo>
                    <a:cubicBezTo>
                      <a:pt x="73" y="63"/>
                      <a:pt x="70" y="71"/>
                      <a:pt x="67" y="73"/>
                    </a:cubicBezTo>
                    <a:cubicBezTo>
                      <a:pt x="64" y="75"/>
                      <a:pt x="51" y="81"/>
                      <a:pt x="46" y="83"/>
                    </a:cubicBezTo>
                    <a:cubicBezTo>
                      <a:pt x="41" y="84"/>
                      <a:pt x="36" y="87"/>
                      <a:pt x="33" y="87"/>
                    </a:cubicBezTo>
                    <a:cubicBezTo>
                      <a:pt x="31" y="88"/>
                      <a:pt x="27" y="92"/>
                      <a:pt x="26" y="93"/>
                    </a:cubicBezTo>
                    <a:cubicBezTo>
                      <a:pt x="25" y="94"/>
                      <a:pt x="22" y="95"/>
                      <a:pt x="20" y="97"/>
                    </a:cubicBezTo>
                    <a:cubicBezTo>
                      <a:pt x="17" y="100"/>
                      <a:pt x="18" y="101"/>
                      <a:pt x="18" y="101"/>
                    </a:cubicBezTo>
                    <a:cubicBezTo>
                      <a:pt x="20" y="102"/>
                      <a:pt x="20" y="102"/>
                      <a:pt x="20" y="102"/>
                    </a:cubicBezTo>
                    <a:cubicBezTo>
                      <a:pt x="23" y="104"/>
                      <a:pt x="23" y="104"/>
                      <a:pt x="23" y="104"/>
                    </a:cubicBezTo>
                    <a:cubicBezTo>
                      <a:pt x="30" y="113"/>
                      <a:pt x="37" y="113"/>
                      <a:pt x="42" y="112"/>
                    </a:cubicBezTo>
                    <a:cubicBezTo>
                      <a:pt x="46" y="110"/>
                      <a:pt x="49" y="108"/>
                      <a:pt x="54" y="106"/>
                    </a:cubicBezTo>
                    <a:cubicBezTo>
                      <a:pt x="60" y="104"/>
                      <a:pt x="59" y="108"/>
                      <a:pt x="59" y="112"/>
                    </a:cubicBezTo>
                    <a:cubicBezTo>
                      <a:pt x="59" y="115"/>
                      <a:pt x="57" y="122"/>
                      <a:pt x="57" y="122"/>
                    </a:cubicBezTo>
                    <a:cubicBezTo>
                      <a:pt x="57" y="123"/>
                      <a:pt x="53" y="131"/>
                      <a:pt x="53" y="131"/>
                    </a:cubicBezTo>
                    <a:cubicBezTo>
                      <a:pt x="53" y="133"/>
                      <a:pt x="44" y="147"/>
                      <a:pt x="44" y="147"/>
                    </a:cubicBezTo>
                    <a:cubicBezTo>
                      <a:pt x="41" y="152"/>
                      <a:pt x="41" y="152"/>
                      <a:pt x="41" y="152"/>
                    </a:cubicBezTo>
                    <a:cubicBezTo>
                      <a:pt x="38" y="158"/>
                      <a:pt x="38" y="158"/>
                      <a:pt x="38" y="158"/>
                    </a:cubicBezTo>
                    <a:lnTo>
                      <a:pt x="33" y="16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350">
                  <a:latin typeface="+mn-lt"/>
                  <a:ea typeface="+mn-ea"/>
                </a:endParaRPr>
              </a:p>
            </p:txBody>
          </p:sp>
          <p:sp>
            <p:nvSpPr>
              <p:cNvPr id="16" name="Freeform 670">
                <a:extLst>
                  <a:ext uri="{FF2B5EF4-FFF2-40B4-BE49-F238E27FC236}">
                    <a16:creationId xmlns="" xmlns:a16="http://schemas.microsoft.com/office/drawing/2014/main" id="{A72F11F6-103C-4691-92C8-61A197BFD7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49738" y="760413"/>
                <a:ext cx="314325" cy="414337"/>
              </a:xfrm>
              <a:custGeom>
                <a:avLst/>
                <a:gdLst>
                  <a:gd name="T0" fmla="*/ 78 w 156"/>
                  <a:gd name="T1" fmla="*/ 135 h 206"/>
                  <a:gd name="T2" fmla="*/ 67 w 156"/>
                  <a:gd name="T3" fmla="*/ 142 h 206"/>
                  <a:gd name="T4" fmla="*/ 53 w 156"/>
                  <a:gd name="T5" fmla="*/ 147 h 206"/>
                  <a:gd name="T6" fmla="*/ 51 w 156"/>
                  <a:gd name="T7" fmla="*/ 151 h 206"/>
                  <a:gd name="T8" fmla="*/ 77 w 156"/>
                  <a:gd name="T9" fmla="*/ 147 h 206"/>
                  <a:gd name="T10" fmla="*/ 85 w 156"/>
                  <a:gd name="T11" fmla="*/ 150 h 206"/>
                  <a:gd name="T12" fmla="*/ 84 w 156"/>
                  <a:gd name="T13" fmla="*/ 175 h 206"/>
                  <a:gd name="T14" fmla="*/ 38 w 156"/>
                  <a:gd name="T15" fmla="*/ 169 h 206"/>
                  <a:gd name="T16" fmla="*/ 30 w 156"/>
                  <a:gd name="T17" fmla="*/ 159 h 206"/>
                  <a:gd name="T18" fmla="*/ 18 w 156"/>
                  <a:gd name="T19" fmla="*/ 146 h 206"/>
                  <a:gd name="T20" fmla="*/ 19 w 156"/>
                  <a:gd name="T21" fmla="*/ 131 h 206"/>
                  <a:gd name="T22" fmla="*/ 37 w 156"/>
                  <a:gd name="T23" fmla="*/ 102 h 206"/>
                  <a:gd name="T24" fmla="*/ 14 w 156"/>
                  <a:gd name="T25" fmla="*/ 103 h 206"/>
                  <a:gd name="T26" fmla="*/ 13 w 156"/>
                  <a:gd name="T27" fmla="*/ 129 h 206"/>
                  <a:gd name="T28" fmla="*/ 9 w 156"/>
                  <a:gd name="T29" fmla="*/ 156 h 206"/>
                  <a:gd name="T30" fmla="*/ 8 w 156"/>
                  <a:gd name="T31" fmla="*/ 171 h 206"/>
                  <a:gd name="T32" fmla="*/ 3 w 156"/>
                  <a:gd name="T33" fmla="*/ 180 h 206"/>
                  <a:gd name="T34" fmla="*/ 62 w 156"/>
                  <a:gd name="T35" fmla="*/ 183 h 206"/>
                  <a:gd name="T36" fmla="*/ 121 w 156"/>
                  <a:gd name="T37" fmla="*/ 206 h 206"/>
                  <a:gd name="T38" fmla="*/ 151 w 156"/>
                  <a:gd name="T39" fmla="*/ 188 h 206"/>
                  <a:gd name="T40" fmla="*/ 106 w 156"/>
                  <a:gd name="T41" fmla="*/ 183 h 206"/>
                  <a:gd name="T42" fmla="*/ 97 w 156"/>
                  <a:gd name="T43" fmla="*/ 179 h 206"/>
                  <a:gd name="T44" fmla="*/ 100 w 156"/>
                  <a:gd name="T45" fmla="*/ 144 h 206"/>
                  <a:gd name="T46" fmla="*/ 114 w 156"/>
                  <a:gd name="T47" fmla="*/ 123 h 206"/>
                  <a:gd name="T48" fmla="*/ 102 w 156"/>
                  <a:gd name="T49" fmla="*/ 123 h 206"/>
                  <a:gd name="T50" fmla="*/ 104 w 156"/>
                  <a:gd name="T51" fmla="*/ 100 h 206"/>
                  <a:gd name="T52" fmla="*/ 118 w 156"/>
                  <a:gd name="T53" fmla="*/ 79 h 206"/>
                  <a:gd name="T54" fmla="*/ 101 w 156"/>
                  <a:gd name="T55" fmla="*/ 64 h 206"/>
                  <a:gd name="T56" fmla="*/ 95 w 156"/>
                  <a:gd name="T57" fmla="*/ 78 h 206"/>
                  <a:gd name="T58" fmla="*/ 77 w 156"/>
                  <a:gd name="T59" fmla="*/ 91 h 206"/>
                  <a:gd name="T60" fmla="*/ 127 w 156"/>
                  <a:gd name="T61" fmla="*/ 36 h 206"/>
                  <a:gd name="T62" fmla="*/ 113 w 156"/>
                  <a:gd name="T63" fmla="*/ 18 h 206"/>
                  <a:gd name="T64" fmla="*/ 108 w 156"/>
                  <a:gd name="T65" fmla="*/ 6 h 206"/>
                  <a:gd name="T66" fmla="*/ 98 w 156"/>
                  <a:gd name="T67" fmla="*/ 0 h 206"/>
                  <a:gd name="T68" fmla="*/ 89 w 156"/>
                  <a:gd name="T69" fmla="*/ 22 h 206"/>
                  <a:gd name="T70" fmla="*/ 64 w 156"/>
                  <a:gd name="T71" fmla="*/ 40 h 206"/>
                  <a:gd name="T72" fmla="*/ 52 w 156"/>
                  <a:gd name="T73" fmla="*/ 55 h 206"/>
                  <a:gd name="T74" fmla="*/ 67 w 156"/>
                  <a:gd name="T75" fmla="*/ 60 h 206"/>
                  <a:gd name="T76" fmla="*/ 70 w 156"/>
                  <a:gd name="T77" fmla="*/ 65 h 206"/>
                  <a:gd name="T78" fmla="*/ 62 w 156"/>
                  <a:gd name="T79" fmla="*/ 81 h 206"/>
                  <a:gd name="T80" fmla="*/ 55 w 156"/>
                  <a:gd name="T81" fmla="*/ 100 h 206"/>
                  <a:gd name="T82" fmla="*/ 68 w 156"/>
                  <a:gd name="T83" fmla="*/ 114 h 206"/>
                  <a:gd name="T84" fmla="*/ 87 w 156"/>
                  <a:gd name="T85" fmla="*/ 104 h 206"/>
                  <a:gd name="T86" fmla="*/ 88 w 156"/>
                  <a:gd name="T87" fmla="*/ 119 h 2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56" h="206">
                    <a:moveTo>
                      <a:pt x="88" y="127"/>
                    </a:moveTo>
                    <a:cubicBezTo>
                      <a:pt x="86" y="131"/>
                      <a:pt x="86" y="131"/>
                      <a:pt x="86" y="131"/>
                    </a:cubicBezTo>
                    <a:cubicBezTo>
                      <a:pt x="78" y="135"/>
                      <a:pt x="78" y="135"/>
                      <a:pt x="78" y="135"/>
                    </a:cubicBezTo>
                    <a:cubicBezTo>
                      <a:pt x="75" y="137"/>
                      <a:pt x="75" y="137"/>
                      <a:pt x="75" y="137"/>
                    </a:cubicBezTo>
                    <a:cubicBezTo>
                      <a:pt x="70" y="139"/>
                      <a:pt x="70" y="139"/>
                      <a:pt x="70" y="139"/>
                    </a:cubicBezTo>
                    <a:cubicBezTo>
                      <a:pt x="70" y="139"/>
                      <a:pt x="67" y="141"/>
                      <a:pt x="67" y="142"/>
                    </a:cubicBezTo>
                    <a:cubicBezTo>
                      <a:pt x="66" y="142"/>
                      <a:pt x="62" y="144"/>
                      <a:pt x="62" y="144"/>
                    </a:cubicBezTo>
                    <a:cubicBezTo>
                      <a:pt x="62" y="145"/>
                      <a:pt x="57" y="147"/>
                      <a:pt x="57" y="147"/>
                    </a:cubicBezTo>
                    <a:cubicBezTo>
                      <a:pt x="53" y="147"/>
                      <a:pt x="53" y="147"/>
                      <a:pt x="53" y="147"/>
                    </a:cubicBezTo>
                    <a:cubicBezTo>
                      <a:pt x="53" y="147"/>
                      <a:pt x="51" y="146"/>
                      <a:pt x="51" y="147"/>
                    </a:cubicBezTo>
                    <a:cubicBezTo>
                      <a:pt x="50" y="148"/>
                      <a:pt x="50" y="150"/>
                      <a:pt x="50" y="150"/>
                    </a:cubicBezTo>
                    <a:cubicBezTo>
                      <a:pt x="51" y="151"/>
                      <a:pt x="51" y="151"/>
                      <a:pt x="51" y="151"/>
                    </a:cubicBezTo>
                    <a:cubicBezTo>
                      <a:pt x="54" y="152"/>
                      <a:pt x="61" y="152"/>
                      <a:pt x="61" y="152"/>
                    </a:cubicBezTo>
                    <a:cubicBezTo>
                      <a:pt x="63" y="153"/>
                      <a:pt x="66" y="152"/>
                      <a:pt x="67" y="152"/>
                    </a:cubicBezTo>
                    <a:cubicBezTo>
                      <a:pt x="68" y="152"/>
                      <a:pt x="76" y="148"/>
                      <a:pt x="77" y="147"/>
                    </a:cubicBezTo>
                    <a:cubicBezTo>
                      <a:pt x="79" y="147"/>
                      <a:pt x="80" y="146"/>
                      <a:pt x="82" y="146"/>
                    </a:cubicBezTo>
                    <a:cubicBezTo>
                      <a:pt x="84" y="146"/>
                      <a:pt x="84" y="147"/>
                      <a:pt x="85" y="147"/>
                    </a:cubicBezTo>
                    <a:cubicBezTo>
                      <a:pt x="85" y="148"/>
                      <a:pt x="85" y="150"/>
                      <a:pt x="85" y="150"/>
                    </a:cubicBezTo>
                    <a:cubicBezTo>
                      <a:pt x="85" y="153"/>
                      <a:pt x="85" y="153"/>
                      <a:pt x="85" y="153"/>
                    </a:cubicBezTo>
                    <a:cubicBezTo>
                      <a:pt x="86" y="154"/>
                      <a:pt x="83" y="168"/>
                      <a:pt x="83" y="168"/>
                    </a:cubicBezTo>
                    <a:cubicBezTo>
                      <a:pt x="83" y="171"/>
                      <a:pt x="81" y="174"/>
                      <a:pt x="84" y="175"/>
                    </a:cubicBezTo>
                    <a:cubicBezTo>
                      <a:pt x="87" y="176"/>
                      <a:pt x="87" y="179"/>
                      <a:pt x="87" y="179"/>
                    </a:cubicBezTo>
                    <a:cubicBezTo>
                      <a:pt x="85" y="182"/>
                      <a:pt x="76" y="180"/>
                      <a:pt x="71" y="177"/>
                    </a:cubicBezTo>
                    <a:cubicBezTo>
                      <a:pt x="65" y="174"/>
                      <a:pt x="39" y="169"/>
                      <a:pt x="38" y="169"/>
                    </a:cubicBezTo>
                    <a:cubicBezTo>
                      <a:pt x="36" y="169"/>
                      <a:pt x="35" y="166"/>
                      <a:pt x="35" y="166"/>
                    </a:cubicBezTo>
                    <a:cubicBezTo>
                      <a:pt x="33" y="162"/>
                      <a:pt x="33" y="162"/>
                      <a:pt x="33" y="162"/>
                    </a:cubicBezTo>
                    <a:cubicBezTo>
                      <a:pt x="30" y="159"/>
                      <a:pt x="30" y="159"/>
                      <a:pt x="30" y="159"/>
                    </a:cubicBezTo>
                    <a:cubicBezTo>
                      <a:pt x="26" y="156"/>
                      <a:pt x="26" y="156"/>
                      <a:pt x="26" y="156"/>
                    </a:cubicBezTo>
                    <a:cubicBezTo>
                      <a:pt x="25" y="156"/>
                      <a:pt x="20" y="149"/>
                      <a:pt x="19" y="149"/>
                    </a:cubicBezTo>
                    <a:cubicBezTo>
                      <a:pt x="19" y="148"/>
                      <a:pt x="18" y="146"/>
                      <a:pt x="18" y="146"/>
                    </a:cubicBezTo>
                    <a:cubicBezTo>
                      <a:pt x="17" y="143"/>
                      <a:pt x="17" y="143"/>
                      <a:pt x="17" y="143"/>
                    </a:cubicBezTo>
                    <a:cubicBezTo>
                      <a:pt x="17" y="139"/>
                      <a:pt x="17" y="139"/>
                      <a:pt x="17" y="139"/>
                    </a:cubicBezTo>
                    <a:cubicBezTo>
                      <a:pt x="17" y="139"/>
                      <a:pt x="18" y="133"/>
                      <a:pt x="19" y="131"/>
                    </a:cubicBezTo>
                    <a:cubicBezTo>
                      <a:pt x="20" y="128"/>
                      <a:pt x="23" y="122"/>
                      <a:pt x="23" y="122"/>
                    </a:cubicBezTo>
                    <a:cubicBezTo>
                      <a:pt x="26" y="114"/>
                      <a:pt x="31" y="114"/>
                      <a:pt x="33" y="112"/>
                    </a:cubicBezTo>
                    <a:cubicBezTo>
                      <a:pt x="35" y="110"/>
                      <a:pt x="37" y="107"/>
                      <a:pt x="37" y="102"/>
                    </a:cubicBezTo>
                    <a:cubicBezTo>
                      <a:pt x="37" y="97"/>
                      <a:pt x="32" y="95"/>
                      <a:pt x="29" y="94"/>
                    </a:cubicBezTo>
                    <a:cubicBezTo>
                      <a:pt x="27" y="93"/>
                      <a:pt x="18" y="92"/>
                      <a:pt x="15" y="95"/>
                    </a:cubicBezTo>
                    <a:cubicBezTo>
                      <a:pt x="12" y="98"/>
                      <a:pt x="14" y="103"/>
                      <a:pt x="14" y="103"/>
                    </a:cubicBezTo>
                    <a:cubicBezTo>
                      <a:pt x="14" y="105"/>
                      <a:pt x="16" y="109"/>
                      <a:pt x="16" y="109"/>
                    </a:cubicBezTo>
                    <a:cubicBezTo>
                      <a:pt x="20" y="110"/>
                      <a:pt x="18" y="114"/>
                      <a:pt x="18" y="114"/>
                    </a:cubicBezTo>
                    <a:cubicBezTo>
                      <a:pt x="18" y="115"/>
                      <a:pt x="16" y="125"/>
                      <a:pt x="13" y="129"/>
                    </a:cubicBezTo>
                    <a:cubicBezTo>
                      <a:pt x="10" y="133"/>
                      <a:pt x="9" y="136"/>
                      <a:pt x="8" y="138"/>
                    </a:cubicBezTo>
                    <a:cubicBezTo>
                      <a:pt x="7" y="140"/>
                      <a:pt x="7" y="146"/>
                      <a:pt x="7" y="146"/>
                    </a:cubicBezTo>
                    <a:cubicBezTo>
                      <a:pt x="6" y="148"/>
                      <a:pt x="8" y="155"/>
                      <a:pt x="9" y="156"/>
                    </a:cubicBezTo>
                    <a:cubicBezTo>
                      <a:pt x="11" y="157"/>
                      <a:pt x="12" y="160"/>
                      <a:pt x="14" y="165"/>
                    </a:cubicBezTo>
                    <a:cubicBezTo>
                      <a:pt x="17" y="169"/>
                      <a:pt x="11" y="170"/>
                      <a:pt x="11" y="170"/>
                    </a:cubicBezTo>
                    <a:cubicBezTo>
                      <a:pt x="8" y="171"/>
                      <a:pt x="8" y="171"/>
                      <a:pt x="8" y="171"/>
                    </a:cubicBezTo>
                    <a:cubicBezTo>
                      <a:pt x="7" y="171"/>
                      <a:pt x="7" y="171"/>
                      <a:pt x="7" y="171"/>
                    </a:cubicBezTo>
                    <a:cubicBezTo>
                      <a:pt x="6" y="172"/>
                      <a:pt x="4" y="172"/>
                      <a:pt x="2" y="175"/>
                    </a:cubicBezTo>
                    <a:cubicBezTo>
                      <a:pt x="0" y="178"/>
                      <a:pt x="1" y="180"/>
                      <a:pt x="3" y="180"/>
                    </a:cubicBezTo>
                    <a:cubicBezTo>
                      <a:pt x="5" y="180"/>
                      <a:pt x="10" y="181"/>
                      <a:pt x="15" y="179"/>
                    </a:cubicBezTo>
                    <a:cubicBezTo>
                      <a:pt x="21" y="177"/>
                      <a:pt x="32" y="176"/>
                      <a:pt x="43" y="178"/>
                    </a:cubicBezTo>
                    <a:cubicBezTo>
                      <a:pt x="55" y="179"/>
                      <a:pt x="62" y="183"/>
                      <a:pt x="62" y="183"/>
                    </a:cubicBezTo>
                    <a:cubicBezTo>
                      <a:pt x="63" y="183"/>
                      <a:pt x="77" y="192"/>
                      <a:pt x="84" y="195"/>
                    </a:cubicBezTo>
                    <a:cubicBezTo>
                      <a:pt x="92" y="199"/>
                      <a:pt x="103" y="204"/>
                      <a:pt x="107" y="205"/>
                    </a:cubicBezTo>
                    <a:cubicBezTo>
                      <a:pt x="111" y="206"/>
                      <a:pt x="119" y="206"/>
                      <a:pt x="121" y="206"/>
                    </a:cubicBezTo>
                    <a:cubicBezTo>
                      <a:pt x="123" y="206"/>
                      <a:pt x="136" y="205"/>
                      <a:pt x="136" y="205"/>
                    </a:cubicBezTo>
                    <a:cubicBezTo>
                      <a:pt x="150" y="204"/>
                      <a:pt x="153" y="201"/>
                      <a:pt x="154" y="195"/>
                    </a:cubicBezTo>
                    <a:cubicBezTo>
                      <a:pt x="156" y="190"/>
                      <a:pt x="151" y="188"/>
                      <a:pt x="151" y="188"/>
                    </a:cubicBezTo>
                    <a:cubicBezTo>
                      <a:pt x="151" y="188"/>
                      <a:pt x="142" y="186"/>
                      <a:pt x="140" y="186"/>
                    </a:cubicBezTo>
                    <a:cubicBezTo>
                      <a:pt x="137" y="186"/>
                      <a:pt x="127" y="185"/>
                      <a:pt x="125" y="185"/>
                    </a:cubicBezTo>
                    <a:cubicBezTo>
                      <a:pt x="124" y="185"/>
                      <a:pt x="106" y="183"/>
                      <a:pt x="106" y="183"/>
                    </a:cubicBezTo>
                    <a:cubicBezTo>
                      <a:pt x="97" y="182"/>
                      <a:pt x="97" y="182"/>
                      <a:pt x="97" y="182"/>
                    </a:cubicBezTo>
                    <a:cubicBezTo>
                      <a:pt x="96" y="181"/>
                      <a:pt x="96" y="181"/>
                      <a:pt x="96" y="181"/>
                    </a:cubicBezTo>
                    <a:cubicBezTo>
                      <a:pt x="96" y="181"/>
                      <a:pt x="95" y="179"/>
                      <a:pt x="97" y="179"/>
                    </a:cubicBezTo>
                    <a:cubicBezTo>
                      <a:pt x="98" y="179"/>
                      <a:pt x="100" y="175"/>
                      <a:pt x="100" y="175"/>
                    </a:cubicBezTo>
                    <a:cubicBezTo>
                      <a:pt x="100" y="175"/>
                      <a:pt x="100" y="164"/>
                      <a:pt x="100" y="163"/>
                    </a:cubicBezTo>
                    <a:cubicBezTo>
                      <a:pt x="100" y="162"/>
                      <a:pt x="99" y="149"/>
                      <a:pt x="100" y="144"/>
                    </a:cubicBezTo>
                    <a:cubicBezTo>
                      <a:pt x="100" y="139"/>
                      <a:pt x="105" y="138"/>
                      <a:pt x="105" y="138"/>
                    </a:cubicBezTo>
                    <a:cubicBezTo>
                      <a:pt x="106" y="137"/>
                      <a:pt x="111" y="139"/>
                      <a:pt x="115" y="134"/>
                    </a:cubicBezTo>
                    <a:cubicBezTo>
                      <a:pt x="118" y="128"/>
                      <a:pt x="114" y="123"/>
                      <a:pt x="114" y="123"/>
                    </a:cubicBezTo>
                    <a:cubicBezTo>
                      <a:pt x="114" y="123"/>
                      <a:pt x="111" y="122"/>
                      <a:pt x="109" y="122"/>
                    </a:cubicBezTo>
                    <a:cubicBezTo>
                      <a:pt x="108" y="122"/>
                      <a:pt x="105" y="122"/>
                      <a:pt x="105" y="122"/>
                    </a:cubicBezTo>
                    <a:cubicBezTo>
                      <a:pt x="105" y="122"/>
                      <a:pt x="104" y="123"/>
                      <a:pt x="102" y="123"/>
                    </a:cubicBezTo>
                    <a:cubicBezTo>
                      <a:pt x="101" y="123"/>
                      <a:pt x="101" y="121"/>
                      <a:pt x="101" y="121"/>
                    </a:cubicBezTo>
                    <a:cubicBezTo>
                      <a:pt x="101" y="120"/>
                      <a:pt x="103" y="107"/>
                      <a:pt x="103" y="107"/>
                    </a:cubicBezTo>
                    <a:cubicBezTo>
                      <a:pt x="104" y="100"/>
                      <a:pt x="104" y="100"/>
                      <a:pt x="104" y="100"/>
                    </a:cubicBezTo>
                    <a:cubicBezTo>
                      <a:pt x="106" y="94"/>
                      <a:pt x="106" y="94"/>
                      <a:pt x="106" y="94"/>
                    </a:cubicBezTo>
                    <a:cubicBezTo>
                      <a:pt x="107" y="91"/>
                      <a:pt x="109" y="90"/>
                      <a:pt x="115" y="85"/>
                    </a:cubicBezTo>
                    <a:cubicBezTo>
                      <a:pt x="121" y="81"/>
                      <a:pt x="118" y="79"/>
                      <a:pt x="118" y="79"/>
                    </a:cubicBezTo>
                    <a:cubicBezTo>
                      <a:pt x="117" y="78"/>
                      <a:pt x="111" y="78"/>
                      <a:pt x="110" y="78"/>
                    </a:cubicBezTo>
                    <a:cubicBezTo>
                      <a:pt x="109" y="78"/>
                      <a:pt x="108" y="74"/>
                      <a:pt x="108" y="71"/>
                    </a:cubicBezTo>
                    <a:cubicBezTo>
                      <a:pt x="108" y="69"/>
                      <a:pt x="105" y="65"/>
                      <a:pt x="101" y="64"/>
                    </a:cubicBezTo>
                    <a:cubicBezTo>
                      <a:pt x="98" y="63"/>
                      <a:pt x="97" y="66"/>
                      <a:pt x="97" y="66"/>
                    </a:cubicBezTo>
                    <a:cubicBezTo>
                      <a:pt x="97" y="66"/>
                      <a:pt x="96" y="69"/>
                      <a:pt x="96" y="71"/>
                    </a:cubicBezTo>
                    <a:cubicBezTo>
                      <a:pt x="96" y="72"/>
                      <a:pt x="95" y="78"/>
                      <a:pt x="95" y="78"/>
                    </a:cubicBezTo>
                    <a:cubicBezTo>
                      <a:pt x="95" y="83"/>
                      <a:pt x="89" y="86"/>
                      <a:pt x="89" y="86"/>
                    </a:cubicBezTo>
                    <a:cubicBezTo>
                      <a:pt x="84" y="89"/>
                      <a:pt x="84" y="89"/>
                      <a:pt x="84" y="89"/>
                    </a:cubicBezTo>
                    <a:cubicBezTo>
                      <a:pt x="78" y="94"/>
                      <a:pt x="77" y="91"/>
                      <a:pt x="77" y="91"/>
                    </a:cubicBezTo>
                    <a:cubicBezTo>
                      <a:pt x="76" y="84"/>
                      <a:pt x="90" y="60"/>
                      <a:pt x="92" y="57"/>
                    </a:cubicBezTo>
                    <a:cubicBezTo>
                      <a:pt x="94" y="54"/>
                      <a:pt x="97" y="46"/>
                      <a:pt x="109" y="43"/>
                    </a:cubicBezTo>
                    <a:cubicBezTo>
                      <a:pt x="121" y="39"/>
                      <a:pt x="121" y="42"/>
                      <a:pt x="127" y="36"/>
                    </a:cubicBezTo>
                    <a:cubicBezTo>
                      <a:pt x="134" y="31"/>
                      <a:pt x="133" y="29"/>
                      <a:pt x="133" y="25"/>
                    </a:cubicBezTo>
                    <a:cubicBezTo>
                      <a:pt x="133" y="22"/>
                      <a:pt x="128" y="21"/>
                      <a:pt x="125" y="18"/>
                    </a:cubicBezTo>
                    <a:cubicBezTo>
                      <a:pt x="123" y="16"/>
                      <a:pt x="113" y="18"/>
                      <a:pt x="113" y="18"/>
                    </a:cubicBezTo>
                    <a:cubicBezTo>
                      <a:pt x="109" y="20"/>
                      <a:pt x="109" y="16"/>
                      <a:pt x="109" y="16"/>
                    </a:cubicBezTo>
                    <a:cubicBezTo>
                      <a:pt x="109" y="16"/>
                      <a:pt x="109" y="13"/>
                      <a:pt x="109" y="12"/>
                    </a:cubicBezTo>
                    <a:cubicBezTo>
                      <a:pt x="109" y="11"/>
                      <a:pt x="108" y="6"/>
                      <a:pt x="108" y="6"/>
                    </a:cubicBezTo>
                    <a:cubicBezTo>
                      <a:pt x="105" y="2"/>
                      <a:pt x="105" y="2"/>
                      <a:pt x="105" y="2"/>
                    </a:cubicBezTo>
                    <a:cubicBezTo>
                      <a:pt x="105" y="2"/>
                      <a:pt x="103" y="0"/>
                      <a:pt x="102" y="0"/>
                    </a:cubicBezTo>
                    <a:cubicBezTo>
                      <a:pt x="101" y="0"/>
                      <a:pt x="98" y="0"/>
                      <a:pt x="98" y="0"/>
                    </a:cubicBezTo>
                    <a:cubicBezTo>
                      <a:pt x="93" y="0"/>
                      <a:pt x="91" y="4"/>
                      <a:pt x="91" y="4"/>
                    </a:cubicBezTo>
                    <a:cubicBezTo>
                      <a:pt x="91" y="5"/>
                      <a:pt x="90" y="14"/>
                      <a:pt x="90" y="14"/>
                    </a:cubicBezTo>
                    <a:cubicBezTo>
                      <a:pt x="89" y="15"/>
                      <a:pt x="89" y="17"/>
                      <a:pt x="89" y="22"/>
                    </a:cubicBezTo>
                    <a:cubicBezTo>
                      <a:pt x="88" y="28"/>
                      <a:pt x="85" y="28"/>
                      <a:pt x="84" y="30"/>
                    </a:cubicBezTo>
                    <a:cubicBezTo>
                      <a:pt x="82" y="31"/>
                      <a:pt x="74" y="34"/>
                      <a:pt x="74" y="34"/>
                    </a:cubicBezTo>
                    <a:cubicBezTo>
                      <a:pt x="73" y="35"/>
                      <a:pt x="64" y="40"/>
                      <a:pt x="64" y="40"/>
                    </a:cubicBezTo>
                    <a:cubicBezTo>
                      <a:pt x="64" y="40"/>
                      <a:pt x="58" y="42"/>
                      <a:pt x="57" y="43"/>
                    </a:cubicBezTo>
                    <a:cubicBezTo>
                      <a:pt x="56" y="45"/>
                      <a:pt x="52" y="47"/>
                      <a:pt x="51" y="50"/>
                    </a:cubicBezTo>
                    <a:cubicBezTo>
                      <a:pt x="50" y="52"/>
                      <a:pt x="52" y="55"/>
                      <a:pt x="52" y="55"/>
                    </a:cubicBezTo>
                    <a:cubicBezTo>
                      <a:pt x="52" y="55"/>
                      <a:pt x="53" y="59"/>
                      <a:pt x="55" y="60"/>
                    </a:cubicBezTo>
                    <a:cubicBezTo>
                      <a:pt x="57" y="62"/>
                      <a:pt x="60" y="63"/>
                      <a:pt x="61" y="63"/>
                    </a:cubicBezTo>
                    <a:cubicBezTo>
                      <a:pt x="61" y="63"/>
                      <a:pt x="66" y="60"/>
                      <a:pt x="67" y="60"/>
                    </a:cubicBezTo>
                    <a:cubicBezTo>
                      <a:pt x="67" y="60"/>
                      <a:pt x="70" y="59"/>
                      <a:pt x="72" y="60"/>
                    </a:cubicBezTo>
                    <a:cubicBezTo>
                      <a:pt x="73" y="62"/>
                      <a:pt x="71" y="64"/>
                      <a:pt x="71" y="64"/>
                    </a:cubicBezTo>
                    <a:cubicBezTo>
                      <a:pt x="70" y="65"/>
                      <a:pt x="70" y="65"/>
                      <a:pt x="70" y="65"/>
                    </a:cubicBezTo>
                    <a:cubicBezTo>
                      <a:pt x="69" y="68"/>
                      <a:pt x="69" y="68"/>
                      <a:pt x="69" y="68"/>
                    </a:cubicBezTo>
                    <a:cubicBezTo>
                      <a:pt x="66" y="73"/>
                      <a:pt x="66" y="73"/>
                      <a:pt x="66" y="73"/>
                    </a:cubicBezTo>
                    <a:cubicBezTo>
                      <a:pt x="62" y="81"/>
                      <a:pt x="62" y="81"/>
                      <a:pt x="62" y="81"/>
                    </a:cubicBezTo>
                    <a:cubicBezTo>
                      <a:pt x="60" y="85"/>
                      <a:pt x="60" y="85"/>
                      <a:pt x="60" y="85"/>
                    </a:cubicBezTo>
                    <a:cubicBezTo>
                      <a:pt x="58" y="92"/>
                      <a:pt x="58" y="92"/>
                      <a:pt x="58" y="92"/>
                    </a:cubicBezTo>
                    <a:cubicBezTo>
                      <a:pt x="58" y="92"/>
                      <a:pt x="55" y="98"/>
                      <a:pt x="55" y="100"/>
                    </a:cubicBezTo>
                    <a:cubicBezTo>
                      <a:pt x="55" y="102"/>
                      <a:pt x="56" y="108"/>
                      <a:pt x="56" y="108"/>
                    </a:cubicBezTo>
                    <a:cubicBezTo>
                      <a:pt x="56" y="108"/>
                      <a:pt x="58" y="109"/>
                      <a:pt x="58" y="110"/>
                    </a:cubicBezTo>
                    <a:cubicBezTo>
                      <a:pt x="59" y="111"/>
                      <a:pt x="65" y="114"/>
                      <a:pt x="68" y="114"/>
                    </a:cubicBezTo>
                    <a:cubicBezTo>
                      <a:pt x="72" y="114"/>
                      <a:pt x="73" y="114"/>
                      <a:pt x="74" y="114"/>
                    </a:cubicBezTo>
                    <a:cubicBezTo>
                      <a:pt x="76" y="114"/>
                      <a:pt x="77" y="112"/>
                      <a:pt x="77" y="112"/>
                    </a:cubicBezTo>
                    <a:cubicBezTo>
                      <a:pt x="77" y="112"/>
                      <a:pt x="83" y="106"/>
                      <a:pt x="87" y="104"/>
                    </a:cubicBezTo>
                    <a:cubicBezTo>
                      <a:pt x="91" y="103"/>
                      <a:pt x="89" y="107"/>
                      <a:pt x="89" y="107"/>
                    </a:cubicBezTo>
                    <a:cubicBezTo>
                      <a:pt x="89" y="107"/>
                      <a:pt x="89" y="110"/>
                      <a:pt x="89" y="111"/>
                    </a:cubicBezTo>
                    <a:cubicBezTo>
                      <a:pt x="89" y="111"/>
                      <a:pt x="88" y="119"/>
                      <a:pt x="88" y="119"/>
                    </a:cubicBezTo>
                    <a:cubicBezTo>
                      <a:pt x="88" y="127"/>
                      <a:pt x="88" y="127"/>
                      <a:pt x="88" y="127"/>
                    </a:cubicBezTo>
                    <a:cubicBezTo>
                      <a:pt x="87" y="128"/>
                      <a:pt x="87" y="128"/>
                      <a:pt x="87" y="128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350">
                  <a:latin typeface="+mn-lt"/>
                  <a:ea typeface="+mn-ea"/>
                </a:endParaRPr>
              </a:p>
            </p:txBody>
          </p:sp>
          <p:sp>
            <p:nvSpPr>
              <p:cNvPr id="17" name="Freeform 671">
                <a:extLst>
                  <a:ext uri="{FF2B5EF4-FFF2-40B4-BE49-F238E27FC236}">
                    <a16:creationId xmlns="" xmlns:a16="http://schemas.microsoft.com/office/drawing/2014/main" id="{9401B205-D9FB-43B4-86DA-B7EDBEFB740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649788" y="847725"/>
                <a:ext cx="128587" cy="295275"/>
              </a:xfrm>
              <a:custGeom>
                <a:avLst/>
                <a:gdLst>
                  <a:gd name="T0" fmla="*/ 62 w 64"/>
                  <a:gd name="T1" fmla="*/ 75 h 146"/>
                  <a:gd name="T2" fmla="*/ 27 w 64"/>
                  <a:gd name="T3" fmla="*/ 129 h 146"/>
                  <a:gd name="T4" fmla="*/ 22 w 64"/>
                  <a:gd name="T5" fmla="*/ 131 h 146"/>
                  <a:gd name="T6" fmla="*/ 23 w 64"/>
                  <a:gd name="T7" fmla="*/ 116 h 146"/>
                  <a:gd name="T8" fmla="*/ 37 w 64"/>
                  <a:gd name="T9" fmla="*/ 88 h 146"/>
                  <a:gd name="T10" fmla="*/ 39 w 64"/>
                  <a:gd name="T11" fmla="*/ 69 h 146"/>
                  <a:gd name="T12" fmla="*/ 36 w 64"/>
                  <a:gd name="T13" fmla="*/ 64 h 146"/>
                  <a:gd name="T14" fmla="*/ 47 w 64"/>
                  <a:gd name="T15" fmla="*/ 27 h 146"/>
                  <a:gd name="T16" fmla="*/ 58 w 64"/>
                  <a:gd name="T17" fmla="*/ 14 h 146"/>
                  <a:gd name="T18" fmla="*/ 56 w 64"/>
                  <a:gd name="T19" fmla="*/ 2 h 146"/>
                  <a:gd name="T20" fmla="*/ 46 w 64"/>
                  <a:gd name="T21" fmla="*/ 3 h 146"/>
                  <a:gd name="T22" fmla="*/ 34 w 64"/>
                  <a:gd name="T23" fmla="*/ 8 h 146"/>
                  <a:gd name="T24" fmla="*/ 22 w 64"/>
                  <a:gd name="T25" fmla="*/ 13 h 146"/>
                  <a:gd name="T26" fmla="*/ 13 w 64"/>
                  <a:gd name="T27" fmla="*/ 19 h 146"/>
                  <a:gd name="T28" fmla="*/ 9 w 64"/>
                  <a:gd name="T29" fmla="*/ 26 h 146"/>
                  <a:gd name="T30" fmla="*/ 11 w 64"/>
                  <a:gd name="T31" fmla="*/ 27 h 146"/>
                  <a:gd name="T32" fmla="*/ 16 w 64"/>
                  <a:gd name="T33" fmla="*/ 31 h 146"/>
                  <a:gd name="T34" fmla="*/ 33 w 64"/>
                  <a:gd name="T35" fmla="*/ 28 h 146"/>
                  <a:gd name="T36" fmla="*/ 36 w 64"/>
                  <a:gd name="T37" fmla="*/ 29 h 146"/>
                  <a:gd name="T38" fmla="*/ 27 w 64"/>
                  <a:gd name="T39" fmla="*/ 61 h 146"/>
                  <a:gd name="T40" fmla="*/ 5 w 64"/>
                  <a:gd name="T41" fmla="*/ 67 h 146"/>
                  <a:gd name="T42" fmla="*/ 1 w 64"/>
                  <a:gd name="T43" fmla="*/ 88 h 146"/>
                  <a:gd name="T44" fmla="*/ 17 w 64"/>
                  <a:gd name="T45" fmla="*/ 94 h 146"/>
                  <a:gd name="T46" fmla="*/ 28 w 64"/>
                  <a:gd name="T47" fmla="*/ 85 h 146"/>
                  <a:gd name="T48" fmla="*/ 10 w 64"/>
                  <a:gd name="T49" fmla="*/ 134 h 146"/>
                  <a:gd name="T50" fmla="*/ 10 w 64"/>
                  <a:gd name="T51" fmla="*/ 138 h 146"/>
                  <a:gd name="T52" fmla="*/ 11 w 64"/>
                  <a:gd name="T53" fmla="*/ 142 h 146"/>
                  <a:gd name="T54" fmla="*/ 16 w 64"/>
                  <a:gd name="T55" fmla="*/ 145 h 146"/>
                  <a:gd name="T56" fmla="*/ 19 w 64"/>
                  <a:gd name="T57" fmla="*/ 146 h 146"/>
                  <a:gd name="T58" fmla="*/ 30 w 64"/>
                  <a:gd name="T59" fmla="*/ 140 h 146"/>
                  <a:gd name="T60" fmla="*/ 38 w 64"/>
                  <a:gd name="T61" fmla="*/ 125 h 146"/>
                  <a:gd name="T62" fmla="*/ 64 w 64"/>
                  <a:gd name="T63" fmla="*/ 76 h 146"/>
                  <a:gd name="T64" fmla="*/ 62 w 64"/>
                  <a:gd name="T65" fmla="*/ 75 h 146"/>
                  <a:gd name="T66" fmla="*/ 22 w 64"/>
                  <a:gd name="T67" fmla="*/ 78 h 146"/>
                  <a:gd name="T68" fmla="*/ 10 w 64"/>
                  <a:gd name="T69" fmla="*/ 84 h 146"/>
                  <a:gd name="T70" fmla="*/ 13 w 64"/>
                  <a:gd name="T71" fmla="*/ 73 h 146"/>
                  <a:gd name="T72" fmla="*/ 25 w 64"/>
                  <a:gd name="T73" fmla="*/ 68 h 146"/>
                  <a:gd name="T74" fmla="*/ 22 w 64"/>
                  <a:gd name="T75" fmla="*/ 78 h 1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64" h="146">
                    <a:moveTo>
                      <a:pt x="62" y="75"/>
                    </a:moveTo>
                    <a:cubicBezTo>
                      <a:pt x="60" y="77"/>
                      <a:pt x="28" y="127"/>
                      <a:pt x="27" y="129"/>
                    </a:cubicBezTo>
                    <a:cubicBezTo>
                      <a:pt x="25" y="131"/>
                      <a:pt x="23" y="132"/>
                      <a:pt x="22" y="131"/>
                    </a:cubicBezTo>
                    <a:cubicBezTo>
                      <a:pt x="19" y="128"/>
                      <a:pt x="22" y="119"/>
                      <a:pt x="23" y="116"/>
                    </a:cubicBezTo>
                    <a:cubicBezTo>
                      <a:pt x="24" y="111"/>
                      <a:pt x="35" y="93"/>
                      <a:pt x="37" y="88"/>
                    </a:cubicBezTo>
                    <a:cubicBezTo>
                      <a:pt x="40" y="80"/>
                      <a:pt x="39" y="72"/>
                      <a:pt x="39" y="69"/>
                    </a:cubicBezTo>
                    <a:cubicBezTo>
                      <a:pt x="38" y="67"/>
                      <a:pt x="36" y="64"/>
                      <a:pt x="36" y="64"/>
                    </a:cubicBezTo>
                    <a:cubicBezTo>
                      <a:pt x="37" y="55"/>
                      <a:pt x="43" y="35"/>
                      <a:pt x="47" y="27"/>
                    </a:cubicBezTo>
                    <a:cubicBezTo>
                      <a:pt x="51" y="19"/>
                      <a:pt x="55" y="19"/>
                      <a:pt x="58" y="14"/>
                    </a:cubicBezTo>
                    <a:cubicBezTo>
                      <a:pt x="61" y="8"/>
                      <a:pt x="59" y="5"/>
                      <a:pt x="56" y="2"/>
                    </a:cubicBezTo>
                    <a:cubicBezTo>
                      <a:pt x="53" y="0"/>
                      <a:pt x="46" y="2"/>
                      <a:pt x="46" y="3"/>
                    </a:cubicBezTo>
                    <a:cubicBezTo>
                      <a:pt x="45" y="4"/>
                      <a:pt x="34" y="8"/>
                      <a:pt x="34" y="8"/>
                    </a:cubicBezTo>
                    <a:cubicBezTo>
                      <a:pt x="33" y="10"/>
                      <a:pt x="23" y="12"/>
                      <a:pt x="22" y="13"/>
                    </a:cubicBezTo>
                    <a:cubicBezTo>
                      <a:pt x="21" y="14"/>
                      <a:pt x="16" y="16"/>
                      <a:pt x="13" y="19"/>
                    </a:cubicBezTo>
                    <a:cubicBezTo>
                      <a:pt x="10" y="22"/>
                      <a:pt x="9" y="26"/>
                      <a:pt x="9" y="26"/>
                    </a:cubicBezTo>
                    <a:cubicBezTo>
                      <a:pt x="11" y="27"/>
                      <a:pt x="11" y="27"/>
                      <a:pt x="11" y="27"/>
                    </a:cubicBezTo>
                    <a:cubicBezTo>
                      <a:pt x="11" y="29"/>
                      <a:pt x="16" y="31"/>
                      <a:pt x="16" y="31"/>
                    </a:cubicBezTo>
                    <a:cubicBezTo>
                      <a:pt x="23" y="34"/>
                      <a:pt x="31" y="31"/>
                      <a:pt x="33" y="28"/>
                    </a:cubicBezTo>
                    <a:cubicBezTo>
                      <a:pt x="35" y="26"/>
                      <a:pt x="36" y="29"/>
                      <a:pt x="36" y="29"/>
                    </a:cubicBezTo>
                    <a:cubicBezTo>
                      <a:pt x="36" y="29"/>
                      <a:pt x="31" y="63"/>
                      <a:pt x="27" y="61"/>
                    </a:cubicBezTo>
                    <a:cubicBezTo>
                      <a:pt x="23" y="60"/>
                      <a:pt x="10" y="60"/>
                      <a:pt x="5" y="67"/>
                    </a:cubicBezTo>
                    <a:cubicBezTo>
                      <a:pt x="1" y="74"/>
                      <a:pt x="0" y="83"/>
                      <a:pt x="1" y="88"/>
                    </a:cubicBezTo>
                    <a:cubicBezTo>
                      <a:pt x="3" y="92"/>
                      <a:pt x="11" y="97"/>
                      <a:pt x="17" y="94"/>
                    </a:cubicBezTo>
                    <a:cubicBezTo>
                      <a:pt x="23" y="92"/>
                      <a:pt x="28" y="85"/>
                      <a:pt x="28" y="85"/>
                    </a:cubicBezTo>
                    <a:cubicBezTo>
                      <a:pt x="10" y="134"/>
                      <a:pt x="10" y="134"/>
                      <a:pt x="10" y="134"/>
                    </a:cubicBezTo>
                    <a:cubicBezTo>
                      <a:pt x="10" y="134"/>
                      <a:pt x="9" y="136"/>
                      <a:pt x="10" y="138"/>
                    </a:cubicBezTo>
                    <a:cubicBezTo>
                      <a:pt x="10" y="139"/>
                      <a:pt x="11" y="141"/>
                      <a:pt x="11" y="142"/>
                    </a:cubicBezTo>
                    <a:cubicBezTo>
                      <a:pt x="12" y="143"/>
                      <a:pt x="14" y="144"/>
                      <a:pt x="16" y="145"/>
                    </a:cubicBezTo>
                    <a:cubicBezTo>
                      <a:pt x="17" y="146"/>
                      <a:pt x="19" y="146"/>
                      <a:pt x="19" y="146"/>
                    </a:cubicBezTo>
                    <a:cubicBezTo>
                      <a:pt x="23" y="146"/>
                      <a:pt x="27" y="144"/>
                      <a:pt x="30" y="140"/>
                    </a:cubicBezTo>
                    <a:cubicBezTo>
                      <a:pt x="33" y="136"/>
                      <a:pt x="35" y="130"/>
                      <a:pt x="38" y="125"/>
                    </a:cubicBezTo>
                    <a:cubicBezTo>
                      <a:pt x="43" y="115"/>
                      <a:pt x="64" y="76"/>
                      <a:pt x="64" y="76"/>
                    </a:cubicBezTo>
                    <a:cubicBezTo>
                      <a:pt x="64" y="72"/>
                      <a:pt x="62" y="75"/>
                      <a:pt x="62" y="75"/>
                    </a:cubicBezTo>
                    <a:close/>
                    <a:moveTo>
                      <a:pt x="22" y="78"/>
                    </a:moveTo>
                    <a:cubicBezTo>
                      <a:pt x="17" y="83"/>
                      <a:pt x="14" y="89"/>
                      <a:pt x="10" y="84"/>
                    </a:cubicBezTo>
                    <a:cubicBezTo>
                      <a:pt x="10" y="84"/>
                      <a:pt x="8" y="78"/>
                      <a:pt x="13" y="73"/>
                    </a:cubicBezTo>
                    <a:cubicBezTo>
                      <a:pt x="18" y="69"/>
                      <a:pt x="22" y="67"/>
                      <a:pt x="25" y="68"/>
                    </a:cubicBezTo>
                    <a:cubicBezTo>
                      <a:pt x="27" y="69"/>
                      <a:pt x="27" y="73"/>
                      <a:pt x="22" y="7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350">
                  <a:latin typeface="+mn-lt"/>
                  <a:ea typeface="+mn-ea"/>
                </a:endParaRPr>
              </a:p>
            </p:txBody>
          </p:sp>
          <p:sp>
            <p:nvSpPr>
              <p:cNvPr id="18" name="Freeform 672">
                <a:extLst>
                  <a:ext uri="{FF2B5EF4-FFF2-40B4-BE49-F238E27FC236}">
                    <a16:creationId xmlns="" xmlns:a16="http://schemas.microsoft.com/office/drawing/2014/main" id="{5DAA0BC0-7125-4B82-BE4A-A7F2E1D2EE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67263" y="779463"/>
                <a:ext cx="179387" cy="357187"/>
              </a:xfrm>
              <a:custGeom>
                <a:avLst/>
                <a:gdLst>
                  <a:gd name="T0" fmla="*/ 23 w 89"/>
                  <a:gd name="T1" fmla="*/ 130 h 177"/>
                  <a:gd name="T2" fmla="*/ 21 w 89"/>
                  <a:gd name="T3" fmla="*/ 137 h 177"/>
                  <a:gd name="T4" fmla="*/ 28 w 89"/>
                  <a:gd name="T5" fmla="*/ 143 h 177"/>
                  <a:gd name="T6" fmla="*/ 27 w 89"/>
                  <a:gd name="T7" fmla="*/ 158 h 177"/>
                  <a:gd name="T8" fmla="*/ 10 w 89"/>
                  <a:gd name="T9" fmla="*/ 163 h 177"/>
                  <a:gd name="T10" fmla="*/ 1 w 89"/>
                  <a:gd name="T11" fmla="*/ 166 h 177"/>
                  <a:gd name="T12" fmla="*/ 6 w 89"/>
                  <a:gd name="T13" fmla="*/ 174 h 177"/>
                  <a:gd name="T14" fmla="*/ 19 w 89"/>
                  <a:gd name="T15" fmla="*/ 176 h 177"/>
                  <a:gd name="T16" fmla="*/ 64 w 89"/>
                  <a:gd name="T17" fmla="*/ 173 h 177"/>
                  <a:gd name="T18" fmla="*/ 86 w 89"/>
                  <a:gd name="T19" fmla="*/ 167 h 177"/>
                  <a:gd name="T20" fmla="*/ 81 w 89"/>
                  <a:gd name="T21" fmla="*/ 155 h 177"/>
                  <a:gd name="T22" fmla="*/ 41 w 89"/>
                  <a:gd name="T23" fmla="*/ 147 h 177"/>
                  <a:gd name="T24" fmla="*/ 61 w 89"/>
                  <a:gd name="T25" fmla="*/ 129 h 177"/>
                  <a:gd name="T26" fmla="*/ 66 w 89"/>
                  <a:gd name="T27" fmla="*/ 116 h 177"/>
                  <a:gd name="T28" fmla="*/ 54 w 89"/>
                  <a:gd name="T29" fmla="*/ 117 h 177"/>
                  <a:gd name="T30" fmla="*/ 46 w 89"/>
                  <a:gd name="T31" fmla="*/ 117 h 177"/>
                  <a:gd name="T32" fmla="*/ 47 w 89"/>
                  <a:gd name="T33" fmla="*/ 97 h 177"/>
                  <a:gd name="T34" fmla="*/ 86 w 89"/>
                  <a:gd name="T35" fmla="*/ 27 h 177"/>
                  <a:gd name="T36" fmla="*/ 42 w 89"/>
                  <a:gd name="T37" fmla="*/ 17 h 177"/>
                  <a:gd name="T38" fmla="*/ 21 w 89"/>
                  <a:gd name="T39" fmla="*/ 42 h 177"/>
                  <a:gd name="T40" fmla="*/ 30 w 89"/>
                  <a:gd name="T41" fmla="*/ 41 h 177"/>
                  <a:gd name="T42" fmla="*/ 43 w 89"/>
                  <a:gd name="T43" fmla="*/ 31 h 177"/>
                  <a:gd name="T44" fmla="*/ 68 w 89"/>
                  <a:gd name="T45" fmla="*/ 21 h 177"/>
                  <a:gd name="T46" fmla="*/ 79 w 89"/>
                  <a:gd name="T47" fmla="*/ 26 h 177"/>
                  <a:gd name="T48" fmla="*/ 74 w 89"/>
                  <a:gd name="T49" fmla="*/ 51 h 177"/>
                  <a:gd name="T50" fmla="*/ 53 w 89"/>
                  <a:gd name="T51" fmla="*/ 74 h 177"/>
                  <a:gd name="T52" fmla="*/ 55 w 89"/>
                  <a:gd name="T53" fmla="*/ 69 h 177"/>
                  <a:gd name="T54" fmla="*/ 63 w 89"/>
                  <a:gd name="T55" fmla="*/ 57 h 177"/>
                  <a:gd name="T56" fmla="*/ 68 w 89"/>
                  <a:gd name="T57" fmla="*/ 51 h 177"/>
                  <a:gd name="T58" fmla="*/ 65 w 89"/>
                  <a:gd name="T59" fmla="*/ 44 h 177"/>
                  <a:gd name="T60" fmla="*/ 60 w 89"/>
                  <a:gd name="T61" fmla="*/ 41 h 177"/>
                  <a:gd name="T62" fmla="*/ 54 w 89"/>
                  <a:gd name="T63" fmla="*/ 37 h 177"/>
                  <a:gd name="T64" fmla="*/ 46 w 89"/>
                  <a:gd name="T65" fmla="*/ 41 h 177"/>
                  <a:gd name="T66" fmla="*/ 32 w 89"/>
                  <a:gd name="T67" fmla="*/ 58 h 177"/>
                  <a:gd name="T68" fmla="*/ 39 w 89"/>
                  <a:gd name="T69" fmla="*/ 69 h 177"/>
                  <a:gd name="T70" fmla="*/ 42 w 89"/>
                  <a:gd name="T71" fmla="*/ 77 h 177"/>
                  <a:gd name="T72" fmla="*/ 38 w 89"/>
                  <a:gd name="T73" fmla="*/ 82 h 177"/>
                  <a:gd name="T74" fmla="*/ 33 w 89"/>
                  <a:gd name="T75" fmla="*/ 86 h 177"/>
                  <a:gd name="T76" fmla="*/ 28 w 89"/>
                  <a:gd name="T77" fmla="*/ 88 h 177"/>
                  <a:gd name="T78" fmla="*/ 24 w 89"/>
                  <a:gd name="T79" fmla="*/ 89 h 177"/>
                  <a:gd name="T80" fmla="*/ 24 w 89"/>
                  <a:gd name="T81" fmla="*/ 83 h 177"/>
                  <a:gd name="T82" fmla="*/ 25 w 89"/>
                  <a:gd name="T83" fmla="*/ 72 h 177"/>
                  <a:gd name="T84" fmla="*/ 24 w 89"/>
                  <a:gd name="T85" fmla="*/ 62 h 177"/>
                  <a:gd name="T86" fmla="*/ 7 w 89"/>
                  <a:gd name="T87" fmla="*/ 69 h 177"/>
                  <a:gd name="T88" fmla="*/ 6 w 89"/>
                  <a:gd name="T89" fmla="*/ 96 h 177"/>
                  <a:gd name="T90" fmla="*/ 15 w 89"/>
                  <a:gd name="T91" fmla="*/ 103 h 177"/>
                  <a:gd name="T92" fmla="*/ 23 w 89"/>
                  <a:gd name="T93" fmla="*/ 98 h 177"/>
                  <a:gd name="T94" fmla="*/ 32 w 89"/>
                  <a:gd name="T95" fmla="*/ 103 h 177"/>
                  <a:gd name="T96" fmla="*/ 38 w 89"/>
                  <a:gd name="T97" fmla="*/ 103 h 177"/>
                  <a:gd name="T98" fmla="*/ 36 w 89"/>
                  <a:gd name="T99" fmla="*/ 120 h 177"/>
                  <a:gd name="T100" fmla="*/ 29 w 89"/>
                  <a:gd name="T101" fmla="*/ 128 h 1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89" h="177">
                    <a:moveTo>
                      <a:pt x="29" y="128"/>
                    </a:moveTo>
                    <a:cubicBezTo>
                      <a:pt x="29" y="128"/>
                      <a:pt x="26" y="130"/>
                      <a:pt x="23" y="130"/>
                    </a:cubicBezTo>
                    <a:cubicBezTo>
                      <a:pt x="19" y="130"/>
                      <a:pt x="20" y="132"/>
                      <a:pt x="19" y="132"/>
                    </a:cubicBezTo>
                    <a:cubicBezTo>
                      <a:pt x="21" y="137"/>
                      <a:pt x="21" y="137"/>
                      <a:pt x="21" y="137"/>
                    </a:cubicBezTo>
                    <a:cubicBezTo>
                      <a:pt x="21" y="138"/>
                      <a:pt x="25" y="140"/>
                      <a:pt x="26" y="140"/>
                    </a:cubicBezTo>
                    <a:cubicBezTo>
                      <a:pt x="27" y="140"/>
                      <a:pt x="28" y="143"/>
                      <a:pt x="28" y="143"/>
                    </a:cubicBezTo>
                    <a:cubicBezTo>
                      <a:pt x="29" y="146"/>
                      <a:pt x="28" y="152"/>
                      <a:pt x="28" y="153"/>
                    </a:cubicBezTo>
                    <a:cubicBezTo>
                      <a:pt x="28" y="155"/>
                      <a:pt x="27" y="158"/>
                      <a:pt x="27" y="158"/>
                    </a:cubicBezTo>
                    <a:cubicBezTo>
                      <a:pt x="27" y="158"/>
                      <a:pt x="20" y="160"/>
                      <a:pt x="20" y="160"/>
                    </a:cubicBezTo>
                    <a:cubicBezTo>
                      <a:pt x="19" y="160"/>
                      <a:pt x="10" y="163"/>
                      <a:pt x="10" y="163"/>
                    </a:cubicBezTo>
                    <a:cubicBezTo>
                      <a:pt x="4" y="165"/>
                      <a:pt x="4" y="165"/>
                      <a:pt x="4" y="165"/>
                    </a:cubicBezTo>
                    <a:cubicBezTo>
                      <a:pt x="3" y="165"/>
                      <a:pt x="2" y="165"/>
                      <a:pt x="1" y="166"/>
                    </a:cubicBezTo>
                    <a:cubicBezTo>
                      <a:pt x="0" y="168"/>
                      <a:pt x="2" y="170"/>
                      <a:pt x="2" y="170"/>
                    </a:cubicBezTo>
                    <a:cubicBezTo>
                      <a:pt x="2" y="170"/>
                      <a:pt x="5" y="173"/>
                      <a:pt x="6" y="174"/>
                    </a:cubicBezTo>
                    <a:cubicBezTo>
                      <a:pt x="7" y="175"/>
                      <a:pt x="11" y="177"/>
                      <a:pt x="12" y="177"/>
                    </a:cubicBezTo>
                    <a:cubicBezTo>
                      <a:pt x="13" y="177"/>
                      <a:pt x="17" y="177"/>
                      <a:pt x="19" y="176"/>
                    </a:cubicBezTo>
                    <a:cubicBezTo>
                      <a:pt x="20" y="176"/>
                      <a:pt x="31" y="174"/>
                      <a:pt x="40" y="172"/>
                    </a:cubicBezTo>
                    <a:cubicBezTo>
                      <a:pt x="50" y="170"/>
                      <a:pt x="63" y="171"/>
                      <a:pt x="64" y="173"/>
                    </a:cubicBezTo>
                    <a:cubicBezTo>
                      <a:pt x="66" y="174"/>
                      <a:pt x="67" y="177"/>
                      <a:pt x="73" y="176"/>
                    </a:cubicBezTo>
                    <a:cubicBezTo>
                      <a:pt x="79" y="175"/>
                      <a:pt x="83" y="170"/>
                      <a:pt x="86" y="167"/>
                    </a:cubicBezTo>
                    <a:cubicBezTo>
                      <a:pt x="89" y="164"/>
                      <a:pt x="88" y="162"/>
                      <a:pt x="88" y="162"/>
                    </a:cubicBezTo>
                    <a:cubicBezTo>
                      <a:pt x="88" y="162"/>
                      <a:pt x="88" y="157"/>
                      <a:pt x="81" y="155"/>
                    </a:cubicBezTo>
                    <a:cubicBezTo>
                      <a:pt x="74" y="153"/>
                      <a:pt x="47" y="153"/>
                      <a:pt x="44" y="154"/>
                    </a:cubicBezTo>
                    <a:cubicBezTo>
                      <a:pt x="41" y="155"/>
                      <a:pt x="41" y="147"/>
                      <a:pt x="41" y="147"/>
                    </a:cubicBezTo>
                    <a:cubicBezTo>
                      <a:pt x="39" y="142"/>
                      <a:pt x="43" y="137"/>
                      <a:pt x="43" y="137"/>
                    </a:cubicBezTo>
                    <a:cubicBezTo>
                      <a:pt x="49" y="128"/>
                      <a:pt x="56" y="131"/>
                      <a:pt x="61" y="129"/>
                    </a:cubicBezTo>
                    <a:cubicBezTo>
                      <a:pt x="66" y="128"/>
                      <a:pt x="68" y="128"/>
                      <a:pt x="70" y="124"/>
                    </a:cubicBezTo>
                    <a:cubicBezTo>
                      <a:pt x="71" y="120"/>
                      <a:pt x="69" y="117"/>
                      <a:pt x="66" y="116"/>
                    </a:cubicBezTo>
                    <a:cubicBezTo>
                      <a:pt x="63" y="115"/>
                      <a:pt x="56" y="116"/>
                      <a:pt x="56" y="116"/>
                    </a:cubicBezTo>
                    <a:cubicBezTo>
                      <a:pt x="54" y="117"/>
                      <a:pt x="54" y="117"/>
                      <a:pt x="54" y="117"/>
                    </a:cubicBezTo>
                    <a:cubicBezTo>
                      <a:pt x="49" y="118"/>
                      <a:pt x="49" y="118"/>
                      <a:pt x="49" y="118"/>
                    </a:cubicBezTo>
                    <a:cubicBezTo>
                      <a:pt x="46" y="117"/>
                      <a:pt x="46" y="117"/>
                      <a:pt x="46" y="117"/>
                    </a:cubicBezTo>
                    <a:cubicBezTo>
                      <a:pt x="47" y="105"/>
                      <a:pt x="47" y="105"/>
                      <a:pt x="47" y="105"/>
                    </a:cubicBezTo>
                    <a:cubicBezTo>
                      <a:pt x="47" y="102"/>
                      <a:pt x="47" y="97"/>
                      <a:pt x="47" y="97"/>
                    </a:cubicBezTo>
                    <a:cubicBezTo>
                      <a:pt x="56" y="88"/>
                      <a:pt x="76" y="66"/>
                      <a:pt x="81" y="54"/>
                    </a:cubicBezTo>
                    <a:cubicBezTo>
                      <a:pt x="86" y="42"/>
                      <a:pt x="86" y="35"/>
                      <a:pt x="86" y="27"/>
                    </a:cubicBezTo>
                    <a:cubicBezTo>
                      <a:pt x="86" y="19"/>
                      <a:pt x="81" y="14"/>
                      <a:pt x="81" y="14"/>
                    </a:cubicBezTo>
                    <a:cubicBezTo>
                      <a:pt x="67" y="0"/>
                      <a:pt x="47" y="14"/>
                      <a:pt x="42" y="17"/>
                    </a:cubicBezTo>
                    <a:cubicBezTo>
                      <a:pt x="37" y="20"/>
                      <a:pt x="31" y="24"/>
                      <a:pt x="25" y="30"/>
                    </a:cubicBezTo>
                    <a:cubicBezTo>
                      <a:pt x="19" y="36"/>
                      <a:pt x="21" y="42"/>
                      <a:pt x="21" y="42"/>
                    </a:cubicBezTo>
                    <a:cubicBezTo>
                      <a:pt x="21" y="44"/>
                      <a:pt x="26" y="43"/>
                      <a:pt x="26" y="43"/>
                    </a:cubicBezTo>
                    <a:cubicBezTo>
                      <a:pt x="26" y="43"/>
                      <a:pt x="30" y="41"/>
                      <a:pt x="30" y="41"/>
                    </a:cubicBezTo>
                    <a:cubicBezTo>
                      <a:pt x="31" y="41"/>
                      <a:pt x="35" y="40"/>
                      <a:pt x="35" y="39"/>
                    </a:cubicBezTo>
                    <a:cubicBezTo>
                      <a:pt x="35" y="38"/>
                      <a:pt x="40" y="35"/>
                      <a:pt x="43" y="31"/>
                    </a:cubicBezTo>
                    <a:cubicBezTo>
                      <a:pt x="47" y="28"/>
                      <a:pt x="56" y="24"/>
                      <a:pt x="59" y="23"/>
                    </a:cubicBezTo>
                    <a:cubicBezTo>
                      <a:pt x="61" y="21"/>
                      <a:pt x="67" y="21"/>
                      <a:pt x="68" y="21"/>
                    </a:cubicBezTo>
                    <a:cubicBezTo>
                      <a:pt x="69" y="21"/>
                      <a:pt x="73" y="21"/>
                      <a:pt x="75" y="21"/>
                    </a:cubicBezTo>
                    <a:cubicBezTo>
                      <a:pt x="76" y="21"/>
                      <a:pt x="79" y="26"/>
                      <a:pt x="79" y="26"/>
                    </a:cubicBezTo>
                    <a:cubicBezTo>
                      <a:pt x="80" y="33"/>
                      <a:pt x="78" y="39"/>
                      <a:pt x="78" y="39"/>
                    </a:cubicBezTo>
                    <a:cubicBezTo>
                      <a:pt x="78" y="39"/>
                      <a:pt x="79" y="40"/>
                      <a:pt x="74" y="51"/>
                    </a:cubicBezTo>
                    <a:cubicBezTo>
                      <a:pt x="69" y="63"/>
                      <a:pt x="59" y="73"/>
                      <a:pt x="57" y="74"/>
                    </a:cubicBezTo>
                    <a:cubicBezTo>
                      <a:pt x="55" y="76"/>
                      <a:pt x="54" y="74"/>
                      <a:pt x="53" y="74"/>
                    </a:cubicBezTo>
                    <a:cubicBezTo>
                      <a:pt x="52" y="74"/>
                      <a:pt x="53" y="70"/>
                      <a:pt x="53" y="70"/>
                    </a:cubicBezTo>
                    <a:cubicBezTo>
                      <a:pt x="55" y="69"/>
                      <a:pt x="55" y="69"/>
                      <a:pt x="55" y="69"/>
                    </a:cubicBezTo>
                    <a:cubicBezTo>
                      <a:pt x="55" y="67"/>
                      <a:pt x="58" y="65"/>
                      <a:pt x="58" y="63"/>
                    </a:cubicBezTo>
                    <a:cubicBezTo>
                      <a:pt x="58" y="61"/>
                      <a:pt x="62" y="57"/>
                      <a:pt x="63" y="57"/>
                    </a:cubicBezTo>
                    <a:cubicBezTo>
                      <a:pt x="65" y="57"/>
                      <a:pt x="66" y="54"/>
                      <a:pt x="66" y="54"/>
                    </a:cubicBezTo>
                    <a:cubicBezTo>
                      <a:pt x="68" y="51"/>
                      <a:pt x="68" y="51"/>
                      <a:pt x="68" y="51"/>
                    </a:cubicBezTo>
                    <a:cubicBezTo>
                      <a:pt x="66" y="48"/>
                      <a:pt x="66" y="48"/>
                      <a:pt x="66" y="48"/>
                    </a:cubicBezTo>
                    <a:cubicBezTo>
                      <a:pt x="65" y="44"/>
                      <a:pt x="65" y="44"/>
                      <a:pt x="65" y="44"/>
                    </a:cubicBezTo>
                    <a:cubicBezTo>
                      <a:pt x="62" y="43"/>
                      <a:pt x="62" y="43"/>
                      <a:pt x="62" y="43"/>
                    </a:cubicBezTo>
                    <a:cubicBezTo>
                      <a:pt x="60" y="41"/>
                      <a:pt x="60" y="41"/>
                      <a:pt x="60" y="41"/>
                    </a:cubicBezTo>
                    <a:cubicBezTo>
                      <a:pt x="57" y="40"/>
                      <a:pt x="57" y="40"/>
                      <a:pt x="57" y="40"/>
                    </a:cubicBezTo>
                    <a:cubicBezTo>
                      <a:pt x="54" y="37"/>
                      <a:pt x="54" y="37"/>
                      <a:pt x="54" y="37"/>
                    </a:cubicBezTo>
                    <a:cubicBezTo>
                      <a:pt x="46" y="31"/>
                      <a:pt x="46" y="35"/>
                      <a:pt x="46" y="35"/>
                    </a:cubicBezTo>
                    <a:cubicBezTo>
                      <a:pt x="46" y="35"/>
                      <a:pt x="46" y="40"/>
                      <a:pt x="46" y="41"/>
                    </a:cubicBezTo>
                    <a:cubicBezTo>
                      <a:pt x="47" y="43"/>
                      <a:pt x="45" y="46"/>
                      <a:pt x="45" y="46"/>
                    </a:cubicBezTo>
                    <a:cubicBezTo>
                      <a:pt x="43" y="47"/>
                      <a:pt x="33" y="56"/>
                      <a:pt x="32" y="58"/>
                    </a:cubicBezTo>
                    <a:cubicBezTo>
                      <a:pt x="32" y="60"/>
                      <a:pt x="30" y="63"/>
                      <a:pt x="32" y="65"/>
                    </a:cubicBezTo>
                    <a:cubicBezTo>
                      <a:pt x="34" y="67"/>
                      <a:pt x="39" y="69"/>
                      <a:pt x="39" y="69"/>
                    </a:cubicBezTo>
                    <a:cubicBezTo>
                      <a:pt x="39" y="69"/>
                      <a:pt x="42" y="72"/>
                      <a:pt x="42" y="73"/>
                    </a:cubicBezTo>
                    <a:cubicBezTo>
                      <a:pt x="43" y="73"/>
                      <a:pt x="42" y="77"/>
                      <a:pt x="42" y="77"/>
                    </a:cubicBezTo>
                    <a:cubicBezTo>
                      <a:pt x="41" y="79"/>
                      <a:pt x="41" y="79"/>
                      <a:pt x="41" y="79"/>
                    </a:cubicBezTo>
                    <a:cubicBezTo>
                      <a:pt x="38" y="82"/>
                      <a:pt x="38" y="82"/>
                      <a:pt x="38" y="82"/>
                    </a:cubicBezTo>
                    <a:cubicBezTo>
                      <a:pt x="36" y="84"/>
                      <a:pt x="36" y="84"/>
                      <a:pt x="36" y="84"/>
                    </a:cubicBezTo>
                    <a:cubicBezTo>
                      <a:pt x="33" y="86"/>
                      <a:pt x="33" y="86"/>
                      <a:pt x="33" y="86"/>
                    </a:cubicBezTo>
                    <a:cubicBezTo>
                      <a:pt x="30" y="86"/>
                      <a:pt x="30" y="86"/>
                      <a:pt x="30" y="86"/>
                    </a:cubicBezTo>
                    <a:cubicBezTo>
                      <a:pt x="28" y="88"/>
                      <a:pt x="28" y="88"/>
                      <a:pt x="28" y="88"/>
                    </a:cubicBezTo>
                    <a:cubicBezTo>
                      <a:pt x="26" y="90"/>
                      <a:pt x="26" y="90"/>
                      <a:pt x="26" y="90"/>
                    </a:cubicBezTo>
                    <a:cubicBezTo>
                      <a:pt x="24" y="89"/>
                      <a:pt x="24" y="89"/>
                      <a:pt x="24" y="89"/>
                    </a:cubicBezTo>
                    <a:cubicBezTo>
                      <a:pt x="24" y="87"/>
                      <a:pt x="24" y="87"/>
                      <a:pt x="24" y="87"/>
                    </a:cubicBezTo>
                    <a:cubicBezTo>
                      <a:pt x="24" y="83"/>
                      <a:pt x="24" y="83"/>
                      <a:pt x="24" y="83"/>
                    </a:cubicBezTo>
                    <a:cubicBezTo>
                      <a:pt x="24" y="83"/>
                      <a:pt x="25" y="80"/>
                      <a:pt x="25" y="79"/>
                    </a:cubicBezTo>
                    <a:cubicBezTo>
                      <a:pt x="25" y="77"/>
                      <a:pt x="25" y="72"/>
                      <a:pt x="25" y="72"/>
                    </a:cubicBezTo>
                    <a:cubicBezTo>
                      <a:pt x="24" y="67"/>
                      <a:pt x="24" y="67"/>
                      <a:pt x="24" y="67"/>
                    </a:cubicBezTo>
                    <a:cubicBezTo>
                      <a:pt x="24" y="62"/>
                      <a:pt x="24" y="62"/>
                      <a:pt x="24" y="62"/>
                    </a:cubicBezTo>
                    <a:cubicBezTo>
                      <a:pt x="24" y="58"/>
                      <a:pt x="19" y="56"/>
                      <a:pt x="16" y="56"/>
                    </a:cubicBezTo>
                    <a:cubicBezTo>
                      <a:pt x="14" y="57"/>
                      <a:pt x="10" y="60"/>
                      <a:pt x="7" y="69"/>
                    </a:cubicBezTo>
                    <a:cubicBezTo>
                      <a:pt x="4" y="78"/>
                      <a:pt x="4" y="89"/>
                      <a:pt x="4" y="92"/>
                    </a:cubicBezTo>
                    <a:cubicBezTo>
                      <a:pt x="4" y="95"/>
                      <a:pt x="4" y="96"/>
                      <a:pt x="6" y="96"/>
                    </a:cubicBezTo>
                    <a:cubicBezTo>
                      <a:pt x="7" y="96"/>
                      <a:pt x="9" y="98"/>
                      <a:pt x="9" y="98"/>
                    </a:cubicBezTo>
                    <a:cubicBezTo>
                      <a:pt x="9" y="100"/>
                      <a:pt x="13" y="103"/>
                      <a:pt x="15" y="103"/>
                    </a:cubicBezTo>
                    <a:cubicBezTo>
                      <a:pt x="17" y="104"/>
                      <a:pt x="19" y="102"/>
                      <a:pt x="20" y="101"/>
                    </a:cubicBezTo>
                    <a:cubicBezTo>
                      <a:pt x="21" y="100"/>
                      <a:pt x="21" y="99"/>
                      <a:pt x="23" y="98"/>
                    </a:cubicBezTo>
                    <a:cubicBezTo>
                      <a:pt x="24" y="97"/>
                      <a:pt x="25" y="99"/>
                      <a:pt x="25" y="99"/>
                    </a:cubicBezTo>
                    <a:cubicBezTo>
                      <a:pt x="26" y="103"/>
                      <a:pt x="31" y="103"/>
                      <a:pt x="32" y="103"/>
                    </a:cubicBezTo>
                    <a:cubicBezTo>
                      <a:pt x="33" y="103"/>
                      <a:pt x="36" y="98"/>
                      <a:pt x="37" y="98"/>
                    </a:cubicBezTo>
                    <a:cubicBezTo>
                      <a:pt x="38" y="98"/>
                      <a:pt x="38" y="102"/>
                      <a:pt x="38" y="103"/>
                    </a:cubicBezTo>
                    <a:cubicBezTo>
                      <a:pt x="38" y="105"/>
                      <a:pt x="37" y="108"/>
                      <a:pt x="37" y="108"/>
                    </a:cubicBezTo>
                    <a:cubicBezTo>
                      <a:pt x="37" y="111"/>
                      <a:pt x="36" y="120"/>
                      <a:pt x="36" y="120"/>
                    </a:cubicBezTo>
                    <a:cubicBezTo>
                      <a:pt x="36" y="122"/>
                      <a:pt x="31" y="126"/>
                      <a:pt x="31" y="126"/>
                    </a:cubicBezTo>
                    <a:lnTo>
                      <a:pt x="29" y="12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350">
                  <a:latin typeface="+mn-lt"/>
                  <a:ea typeface="+mn-ea"/>
                </a:endParaRPr>
              </a:p>
            </p:txBody>
          </p:sp>
          <p:sp>
            <p:nvSpPr>
              <p:cNvPr id="19" name="Freeform 673">
                <a:extLst>
                  <a:ext uri="{FF2B5EF4-FFF2-40B4-BE49-F238E27FC236}">
                    <a16:creationId xmlns="" xmlns:a16="http://schemas.microsoft.com/office/drawing/2014/main" id="{D4E61A4D-97C7-4363-AD62-D7CCCB5A80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43488" y="914400"/>
                <a:ext cx="261937" cy="192087"/>
              </a:xfrm>
              <a:custGeom>
                <a:avLst/>
                <a:gdLst>
                  <a:gd name="T0" fmla="*/ 39 w 130"/>
                  <a:gd name="T1" fmla="*/ 26 h 95"/>
                  <a:gd name="T2" fmla="*/ 41 w 130"/>
                  <a:gd name="T3" fmla="*/ 20 h 95"/>
                  <a:gd name="T4" fmla="*/ 63 w 130"/>
                  <a:gd name="T5" fmla="*/ 6 h 95"/>
                  <a:gd name="T6" fmla="*/ 86 w 130"/>
                  <a:gd name="T7" fmla="*/ 4 h 95"/>
                  <a:gd name="T8" fmla="*/ 97 w 130"/>
                  <a:gd name="T9" fmla="*/ 15 h 95"/>
                  <a:gd name="T10" fmla="*/ 84 w 130"/>
                  <a:gd name="T11" fmla="*/ 39 h 95"/>
                  <a:gd name="T12" fmla="*/ 71 w 130"/>
                  <a:gd name="T13" fmla="*/ 50 h 95"/>
                  <a:gd name="T14" fmla="*/ 70 w 130"/>
                  <a:gd name="T15" fmla="*/ 54 h 95"/>
                  <a:gd name="T16" fmla="*/ 82 w 130"/>
                  <a:gd name="T17" fmla="*/ 53 h 95"/>
                  <a:gd name="T18" fmla="*/ 99 w 130"/>
                  <a:gd name="T19" fmla="*/ 53 h 95"/>
                  <a:gd name="T20" fmla="*/ 118 w 130"/>
                  <a:gd name="T21" fmla="*/ 52 h 95"/>
                  <a:gd name="T22" fmla="*/ 124 w 130"/>
                  <a:gd name="T23" fmla="*/ 55 h 95"/>
                  <a:gd name="T24" fmla="*/ 130 w 130"/>
                  <a:gd name="T25" fmla="*/ 62 h 95"/>
                  <a:gd name="T26" fmla="*/ 126 w 130"/>
                  <a:gd name="T27" fmla="*/ 68 h 95"/>
                  <a:gd name="T28" fmla="*/ 118 w 130"/>
                  <a:gd name="T29" fmla="*/ 77 h 95"/>
                  <a:gd name="T30" fmla="*/ 109 w 130"/>
                  <a:gd name="T31" fmla="*/ 77 h 95"/>
                  <a:gd name="T32" fmla="*/ 19 w 130"/>
                  <a:gd name="T33" fmla="*/ 91 h 95"/>
                  <a:gd name="T34" fmla="*/ 8 w 130"/>
                  <a:gd name="T35" fmla="*/ 91 h 95"/>
                  <a:gd name="T36" fmla="*/ 1 w 130"/>
                  <a:gd name="T37" fmla="*/ 77 h 95"/>
                  <a:gd name="T38" fmla="*/ 10 w 130"/>
                  <a:gd name="T39" fmla="*/ 69 h 95"/>
                  <a:gd name="T40" fmla="*/ 48 w 130"/>
                  <a:gd name="T41" fmla="*/ 58 h 95"/>
                  <a:gd name="T42" fmla="*/ 53 w 130"/>
                  <a:gd name="T43" fmla="*/ 56 h 95"/>
                  <a:gd name="T44" fmla="*/ 74 w 130"/>
                  <a:gd name="T45" fmla="*/ 28 h 95"/>
                  <a:gd name="T46" fmla="*/ 68 w 130"/>
                  <a:gd name="T47" fmla="*/ 27 h 95"/>
                  <a:gd name="T48" fmla="*/ 62 w 130"/>
                  <a:gd name="T49" fmla="*/ 30 h 95"/>
                  <a:gd name="T50" fmla="*/ 58 w 130"/>
                  <a:gd name="T51" fmla="*/ 34 h 95"/>
                  <a:gd name="T52" fmla="*/ 45 w 130"/>
                  <a:gd name="T53" fmla="*/ 33 h 95"/>
                  <a:gd name="T54" fmla="*/ 42 w 130"/>
                  <a:gd name="T55" fmla="*/ 30 h 95"/>
                  <a:gd name="T56" fmla="*/ 39 w 130"/>
                  <a:gd name="T57" fmla="*/ 26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30" h="95">
                    <a:moveTo>
                      <a:pt x="39" y="26"/>
                    </a:moveTo>
                    <a:cubicBezTo>
                      <a:pt x="39" y="26"/>
                      <a:pt x="40" y="21"/>
                      <a:pt x="41" y="20"/>
                    </a:cubicBezTo>
                    <a:cubicBezTo>
                      <a:pt x="42" y="19"/>
                      <a:pt x="54" y="9"/>
                      <a:pt x="63" y="6"/>
                    </a:cubicBezTo>
                    <a:cubicBezTo>
                      <a:pt x="72" y="2"/>
                      <a:pt x="79" y="0"/>
                      <a:pt x="86" y="4"/>
                    </a:cubicBezTo>
                    <a:cubicBezTo>
                      <a:pt x="94" y="8"/>
                      <a:pt x="97" y="13"/>
                      <a:pt x="97" y="15"/>
                    </a:cubicBezTo>
                    <a:cubicBezTo>
                      <a:pt x="97" y="16"/>
                      <a:pt x="99" y="24"/>
                      <a:pt x="84" y="39"/>
                    </a:cubicBezTo>
                    <a:cubicBezTo>
                      <a:pt x="84" y="39"/>
                      <a:pt x="77" y="47"/>
                      <a:pt x="71" y="50"/>
                    </a:cubicBezTo>
                    <a:cubicBezTo>
                      <a:pt x="71" y="50"/>
                      <a:pt x="67" y="53"/>
                      <a:pt x="70" y="54"/>
                    </a:cubicBezTo>
                    <a:cubicBezTo>
                      <a:pt x="73" y="55"/>
                      <a:pt x="81" y="54"/>
                      <a:pt x="82" y="53"/>
                    </a:cubicBezTo>
                    <a:cubicBezTo>
                      <a:pt x="82" y="53"/>
                      <a:pt x="92" y="52"/>
                      <a:pt x="99" y="53"/>
                    </a:cubicBezTo>
                    <a:cubicBezTo>
                      <a:pt x="107" y="54"/>
                      <a:pt x="117" y="53"/>
                      <a:pt x="118" y="52"/>
                    </a:cubicBezTo>
                    <a:cubicBezTo>
                      <a:pt x="118" y="52"/>
                      <a:pt x="121" y="52"/>
                      <a:pt x="124" y="55"/>
                    </a:cubicBezTo>
                    <a:cubicBezTo>
                      <a:pt x="126" y="57"/>
                      <a:pt x="130" y="60"/>
                      <a:pt x="130" y="62"/>
                    </a:cubicBezTo>
                    <a:cubicBezTo>
                      <a:pt x="130" y="63"/>
                      <a:pt x="129" y="65"/>
                      <a:pt x="126" y="68"/>
                    </a:cubicBezTo>
                    <a:cubicBezTo>
                      <a:pt x="123" y="71"/>
                      <a:pt x="121" y="76"/>
                      <a:pt x="118" y="77"/>
                    </a:cubicBezTo>
                    <a:cubicBezTo>
                      <a:pt x="116" y="78"/>
                      <a:pt x="111" y="77"/>
                      <a:pt x="109" y="77"/>
                    </a:cubicBezTo>
                    <a:cubicBezTo>
                      <a:pt x="108" y="77"/>
                      <a:pt x="38" y="78"/>
                      <a:pt x="19" y="91"/>
                    </a:cubicBezTo>
                    <a:cubicBezTo>
                      <a:pt x="19" y="91"/>
                      <a:pt x="14" y="95"/>
                      <a:pt x="8" y="91"/>
                    </a:cubicBezTo>
                    <a:cubicBezTo>
                      <a:pt x="3" y="88"/>
                      <a:pt x="0" y="85"/>
                      <a:pt x="1" y="77"/>
                    </a:cubicBezTo>
                    <a:cubicBezTo>
                      <a:pt x="1" y="77"/>
                      <a:pt x="1" y="74"/>
                      <a:pt x="10" y="69"/>
                    </a:cubicBezTo>
                    <a:cubicBezTo>
                      <a:pt x="19" y="64"/>
                      <a:pt x="31" y="59"/>
                      <a:pt x="48" y="58"/>
                    </a:cubicBezTo>
                    <a:cubicBezTo>
                      <a:pt x="48" y="58"/>
                      <a:pt x="52" y="58"/>
                      <a:pt x="53" y="56"/>
                    </a:cubicBezTo>
                    <a:cubicBezTo>
                      <a:pt x="53" y="56"/>
                      <a:pt x="72" y="42"/>
                      <a:pt x="74" y="28"/>
                    </a:cubicBezTo>
                    <a:cubicBezTo>
                      <a:pt x="74" y="28"/>
                      <a:pt x="75" y="23"/>
                      <a:pt x="68" y="27"/>
                    </a:cubicBezTo>
                    <a:cubicBezTo>
                      <a:pt x="62" y="30"/>
                      <a:pt x="63" y="29"/>
                      <a:pt x="62" y="30"/>
                    </a:cubicBezTo>
                    <a:cubicBezTo>
                      <a:pt x="60" y="32"/>
                      <a:pt x="59" y="33"/>
                      <a:pt x="58" y="34"/>
                    </a:cubicBezTo>
                    <a:cubicBezTo>
                      <a:pt x="57" y="34"/>
                      <a:pt x="49" y="36"/>
                      <a:pt x="45" y="33"/>
                    </a:cubicBezTo>
                    <a:cubicBezTo>
                      <a:pt x="45" y="33"/>
                      <a:pt x="42" y="30"/>
                      <a:pt x="42" y="30"/>
                    </a:cubicBezTo>
                    <a:cubicBezTo>
                      <a:pt x="42" y="30"/>
                      <a:pt x="39" y="27"/>
                      <a:pt x="39" y="2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350">
                  <a:latin typeface="+mn-lt"/>
                  <a:ea typeface="+mn-ea"/>
                </a:endParaRPr>
              </a:p>
            </p:txBody>
          </p:sp>
          <p:sp>
            <p:nvSpPr>
              <p:cNvPr id="20" name="Freeform 674">
                <a:extLst>
                  <a:ext uri="{FF2B5EF4-FFF2-40B4-BE49-F238E27FC236}">
                    <a16:creationId xmlns="" xmlns:a16="http://schemas.microsoft.com/office/drawing/2014/main" id="{6D95C449-AED4-4EEE-8961-C20C5594C15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59400" y="795338"/>
                <a:ext cx="320675" cy="376237"/>
              </a:xfrm>
              <a:custGeom>
                <a:avLst/>
                <a:gdLst>
                  <a:gd name="T0" fmla="*/ 89 w 159"/>
                  <a:gd name="T1" fmla="*/ 63 h 186"/>
                  <a:gd name="T2" fmla="*/ 104 w 159"/>
                  <a:gd name="T3" fmla="*/ 64 h 186"/>
                  <a:gd name="T4" fmla="*/ 112 w 159"/>
                  <a:gd name="T5" fmla="*/ 66 h 186"/>
                  <a:gd name="T6" fmla="*/ 102 w 159"/>
                  <a:gd name="T7" fmla="*/ 80 h 186"/>
                  <a:gd name="T8" fmla="*/ 74 w 159"/>
                  <a:gd name="T9" fmla="*/ 89 h 186"/>
                  <a:gd name="T10" fmla="*/ 67 w 159"/>
                  <a:gd name="T11" fmla="*/ 109 h 186"/>
                  <a:gd name="T12" fmla="*/ 77 w 159"/>
                  <a:gd name="T13" fmla="*/ 116 h 186"/>
                  <a:gd name="T14" fmla="*/ 99 w 159"/>
                  <a:gd name="T15" fmla="*/ 140 h 186"/>
                  <a:gd name="T16" fmla="*/ 112 w 159"/>
                  <a:gd name="T17" fmla="*/ 148 h 186"/>
                  <a:gd name="T18" fmla="*/ 127 w 159"/>
                  <a:gd name="T19" fmla="*/ 157 h 186"/>
                  <a:gd name="T20" fmla="*/ 150 w 159"/>
                  <a:gd name="T21" fmla="*/ 167 h 186"/>
                  <a:gd name="T22" fmla="*/ 158 w 159"/>
                  <a:gd name="T23" fmla="*/ 174 h 186"/>
                  <a:gd name="T24" fmla="*/ 144 w 159"/>
                  <a:gd name="T25" fmla="*/ 178 h 186"/>
                  <a:gd name="T26" fmla="*/ 136 w 159"/>
                  <a:gd name="T27" fmla="*/ 185 h 186"/>
                  <a:gd name="T28" fmla="*/ 96 w 159"/>
                  <a:gd name="T29" fmla="*/ 163 h 186"/>
                  <a:gd name="T30" fmla="*/ 64 w 159"/>
                  <a:gd name="T31" fmla="*/ 115 h 186"/>
                  <a:gd name="T32" fmla="*/ 57 w 159"/>
                  <a:gd name="T33" fmla="*/ 132 h 186"/>
                  <a:gd name="T34" fmla="*/ 55 w 159"/>
                  <a:gd name="T35" fmla="*/ 136 h 186"/>
                  <a:gd name="T36" fmla="*/ 51 w 159"/>
                  <a:gd name="T37" fmla="*/ 141 h 186"/>
                  <a:gd name="T38" fmla="*/ 47 w 159"/>
                  <a:gd name="T39" fmla="*/ 147 h 186"/>
                  <a:gd name="T40" fmla="*/ 42 w 159"/>
                  <a:gd name="T41" fmla="*/ 152 h 186"/>
                  <a:gd name="T42" fmla="*/ 38 w 159"/>
                  <a:gd name="T43" fmla="*/ 155 h 186"/>
                  <a:gd name="T44" fmla="*/ 24 w 159"/>
                  <a:gd name="T45" fmla="*/ 166 h 186"/>
                  <a:gd name="T46" fmla="*/ 12 w 159"/>
                  <a:gd name="T47" fmla="*/ 170 h 186"/>
                  <a:gd name="T48" fmla="*/ 3 w 159"/>
                  <a:gd name="T49" fmla="*/ 167 h 186"/>
                  <a:gd name="T50" fmla="*/ 4 w 159"/>
                  <a:gd name="T51" fmla="*/ 163 h 186"/>
                  <a:gd name="T52" fmla="*/ 16 w 159"/>
                  <a:gd name="T53" fmla="*/ 157 h 186"/>
                  <a:gd name="T54" fmla="*/ 44 w 159"/>
                  <a:gd name="T55" fmla="*/ 121 h 186"/>
                  <a:gd name="T56" fmla="*/ 54 w 159"/>
                  <a:gd name="T57" fmla="*/ 103 h 186"/>
                  <a:gd name="T58" fmla="*/ 45 w 159"/>
                  <a:gd name="T59" fmla="*/ 100 h 186"/>
                  <a:gd name="T60" fmla="*/ 31 w 159"/>
                  <a:gd name="T61" fmla="*/ 100 h 186"/>
                  <a:gd name="T62" fmla="*/ 25 w 159"/>
                  <a:gd name="T63" fmla="*/ 88 h 186"/>
                  <a:gd name="T64" fmla="*/ 38 w 159"/>
                  <a:gd name="T65" fmla="*/ 82 h 186"/>
                  <a:gd name="T66" fmla="*/ 48 w 159"/>
                  <a:gd name="T67" fmla="*/ 80 h 186"/>
                  <a:gd name="T68" fmla="*/ 62 w 159"/>
                  <a:gd name="T69" fmla="*/ 73 h 186"/>
                  <a:gd name="T70" fmla="*/ 64 w 159"/>
                  <a:gd name="T71" fmla="*/ 60 h 186"/>
                  <a:gd name="T72" fmla="*/ 69 w 159"/>
                  <a:gd name="T73" fmla="*/ 44 h 186"/>
                  <a:gd name="T74" fmla="*/ 69 w 159"/>
                  <a:gd name="T75" fmla="*/ 8 h 186"/>
                  <a:gd name="T76" fmla="*/ 72 w 159"/>
                  <a:gd name="T77" fmla="*/ 2 h 186"/>
                  <a:gd name="T78" fmla="*/ 77 w 159"/>
                  <a:gd name="T79" fmla="*/ 0 h 186"/>
                  <a:gd name="T80" fmla="*/ 83 w 159"/>
                  <a:gd name="T81" fmla="*/ 4 h 186"/>
                  <a:gd name="T82" fmla="*/ 90 w 159"/>
                  <a:gd name="T83" fmla="*/ 15 h 186"/>
                  <a:gd name="T84" fmla="*/ 85 w 159"/>
                  <a:gd name="T85" fmla="*/ 43 h 186"/>
                  <a:gd name="T86" fmla="*/ 81 w 159"/>
                  <a:gd name="T87" fmla="*/ 60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59" h="186">
                    <a:moveTo>
                      <a:pt x="81" y="65"/>
                    </a:moveTo>
                    <a:cubicBezTo>
                      <a:pt x="84" y="63"/>
                      <a:pt x="89" y="63"/>
                      <a:pt x="89" y="63"/>
                    </a:cubicBezTo>
                    <a:cubicBezTo>
                      <a:pt x="99" y="63"/>
                      <a:pt x="99" y="63"/>
                      <a:pt x="99" y="63"/>
                    </a:cubicBezTo>
                    <a:cubicBezTo>
                      <a:pt x="104" y="64"/>
                      <a:pt x="104" y="64"/>
                      <a:pt x="104" y="64"/>
                    </a:cubicBezTo>
                    <a:cubicBezTo>
                      <a:pt x="110" y="64"/>
                      <a:pt x="110" y="64"/>
                      <a:pt x="110" y="64"/>
                    </a:cubicBezTo>
                    <a:cubicBezTo>
                      <a:pt x="110" y="64"/>
                      <a:pt x="112" y="65"/>
                      <a:pt x="112" y="66"/>
                    </a:cubicBezTo>
                    <a:cubicBezTo>
                      <a:pt x="112" y="68"/>
                      <a:pt x="111" y="71"/>
                      <a:pt x="110" y="72"/>
                    </a:cubicBezTo>
                    <a:cubicBezTo>
                      <a:pt x="108" y="74"/>
                      <a:pt x="105" y="79"/>
                      <a:pt x="102" y="80"/>
                    </a:cubicBezTo>
                    <a:cubicBezTo>
                      <a:pt x="99" y="81"/>
                      <a:pt x="95" y="81"/>
                      <a:pt x="92" y="81"/>
                    </a:cubicBezTo>
                    <a:cubicBezTo>
                      <a:pt x="89" y="81"/>
                      <a:pt x="77" y="82"/>
                      <a:pt x="74" y="89"/>
                    </a:cubicBezTo>
                    <a:cubicBezTo>
                      <a:pt x="70" y="96"/>
                      <a:pt x="70" y="98"/>
                      <a:pt x="69" y="100"/>
                    </a:cubicBezTo>
                    <a:cubicBezTo>
                      <a:pt x="68" y="102"/>
                      <a:pt x="69" y="107"/>
                      <a:pt x="67" y="109"/>
                    </a:cubicBezTo>
                    <a:cubicBezTo>
                      <a:pt x="67" y="109"/>
                      <a:pt x="63" y="111"/>
                      <a:pt x="67" y="112"/>
                    </a:cubicBezTo>
                    <a:cubicBezTo>
                      <a:pt x="70" y="112"/>
                      <a:pt x="75" y="114"/>
                      <a:pt x="77" y="116"/>
                    </a:cubicBezTo>
                    <a:cubicBezTo>
                      <a:pt x="78" y="117"/>
                      <a:pt x="89" y="129"/>
                      <a:pt x="91" y="132"/>
                    </a:cubicBezTo>
                    <a:cubicBezTo>
                      <a:pt x="91" y="132"/>
                      <a:pt x="97" y="139"/>
                      <a:pt x="99" y="140"/>
                    </a:cubicBezTo>
                    <a:cubicBezTo>
                      <a:pt x="106" y="144"/>
                      <a:pt x="106" y="144"/>
                      <a:pt x="106" y="144"/>
                    </a:cubicBezTo>
                    <a:cubicBezTo>
                      <a:pt x="112" y="148"/>
                      <a:pt x="112" y="148"/>
                      <a:pt x="112" y="148"/>
                    </a:cubicBezTo>
                    <a:cubicBezTo>
                      <a:pt x="117" y="152"/>
                      <a:pt x="117" y="152"/>
                      <a:pt x="117" y="152"/>
                    </a:cubicBezTo>
                    <a:cubicBezTo>
                      <a:pt x="117" y="152"/>
                      <a:pt x="125" y="157"/>
                      <a:pt x="127" y="157"/>
                    </a:cubicBezTo>
                    <a:cubicBezTo>
                      <a:pt x="130" y="157"/>
                      <a:pt x="140" y="162"/>
                      <a:pt x="140" y="162"/>
                    </a:cubicBezTo>
                    <a:cubicBezTo>
                      <a:pt x="150" y="167"/>
                      <a:pt x="150" y="167"/>
                      <a:pt x="150" y="167"/>
                    </a:cubicBezTo>
                    <a:cubicBezTo>
                      <a:pt x="150" y="167"/>
                      <a:pt x="157" y="171"/>
                      <a:pt x="158" y="172"/>
                    </a:cubicBezTo>
                    <a:cubicBezTo>
                      <a:pt x="158" y="172"/>
                      <a:pt x="159" y="174"/>
                      <a:pt x="158" y="174"/>
                    </a:cubicBezTo>
                    <a:cubicBezTo>
                      <a:pt x="157" y="174"/>
                      <a:pt x="148" y="174"/>
                      <a:pt x="148" y="174"/>
                    </a:cubicBezTo>
                    <a:cubicBezTo>
                      <a:pt x="148" y="174"/>
                      <a:pt x="144" y="177"/>
                      <a:pt x="144" y="178"/>
                    </a:cubicBezTo>
                    <a:cubicBezTo>
                      <a:pt x="144" y="179"/>
                      <a:pt x="140" y="183"/>
                      <a:pt x="140" y="183"/>
                    </a:cubicBezTo>
                    <a:cubicBezTo>
                      <a:pt x="140" y="183"/>
                      <a:pt x="137" y="185"/>
                      <a:pt x="136" y="185"/>
                    </a:cubicBezTo>
                    <a:cubicBezTo>
                      <a:pt x="135" y="185"/>
                      <a:pt x="123" y="186"/>
                      <a:pt x="117" y="182"/>
                    </a:cubicBezTo>
                    <a:cubicBezTo>
                      <a:pt x="111" y="178"/>
                      <a:pt x="101" y="171"/>
                      <a:pt x="96" y="163"/>
                    </a:cubicBezTo>
                    <a:cubicBezTo>
                      <a:pt x="91" y="155"/>
                      <a:pt x="74" y="127"/>
                      <a:pt x="70" y="120"/>
                    </a:cubicBezTo>
                    <a:cubicBezTo>
                      <a:pt x="66" y="113"/>
                      <a:pt x="64" y="115"/>
                      <a:pt x="64" y="115"/>
                    </a:cubicBezTo>
                    <a:cubicBezTo>
                      <a:pt x="64" y="115"/>
                      <a:pt x="59" y="125"/>
                      <a:pt x="59" y="126"/>
                    </a:cubicBezTo>
                    <a:cubicBezTo>
                      <a:pt x="59" y="126"/>
                      <a:pt x="57" y="132"/>
                      <a:pt x="57" y="132"/>
                    </a:cubicBezTo>
                    <a:cubicBezTo>
                      <a:pt x="56" y="135"/>
                      <a:pt x="56" y="135"/>
                      <a:pt x="56" y="135"/>
                    </a:cubicBezTo>
                    <a:cubicBezTo>
                      <a:pt x="55" y="136"/>
                      <a:pt x="55" y="136"/>
                      <a:pt x="55" y="136"/>
                    </a:cubicBezTo>
                    <a:cubicBezTo>
                      <a:pt x="53" y="138"/>
                      <a:pt x="53" y="138"/>
                      <a:pt x="53" y="138"/>
                    </a:cubicBezTo>
                    <a:cubicBezTo>
                      <a:pt x="53" y="138"/>
                      <a:pt x="51" y="140"/>
                      <a:pt x="51" y="141"/>
                    </a:cubicBezTo>
                    <a:cubicBezTo>
                      <a:pt x="51" y="141"/>
                      <a:pt x="49" y="144"/>
                      <a:pt x="49" y="144"/>
                    </a:cubicBezTo>
                    <a:cubicBezTo>
                      <a:pt x="47" y="147"/>
                      <a:pt x="47" y="147"/>
                      <a:pt x="47" y="147"/>
                    </a:cubicBezTo>
                    <a:cubicBezTo>
                      <a:pt x="47" y="149"/>
                      <a:pt x="47" y="149"/>
                      <a:pt x="47" y="149"/>
                    </a:cubicBezTo>
                    <a:cubicBezTo>
                      <a:pt x="42" y="152"/>
                      <a:pt x="42" y="152"/>
                      <a:pt x="42" y="152"/>
                    </a:cubicBezTo>
                    <a:cubicBezTo>
                      <a:pt x="39" y="154"/>
                      <a:pt x="39" y="154"/>
                      <a:pt x="39" y="154"/>
                    </a:cubicBezTo>
                    <a:cubicBezTo>
                      <a:pt x="38" y="155"/>
                      <a:pt x="38" y="155"/>
                      <a:pt x="38" y="155"/>
                    </a:cubicBezTo>
                    <a:cubicBezTo>
                      <a:pt x="38" y="155"/>
                      <a:pt x="30" y="162"/>
                      <a:pt x="28" y="163"/>
                    </a:cubicBezTo>
                    <a:cubicBezTo>
                      <a:pt x="26" y="164"/>
                      <a:pt x="24" y="166"/>
                      <a:pt x="24" y="166"/>
                    </a:cubicBezTo>
                    <a:cubicBezTo>
                      <a:pt x="22" y="167"/>
                      <a:pt x="22" y="167"/>
                      <a:pt x="22" y="167"/>
                    </a:cubicBezTo>
                    <a:cubicBezTo>
                      <a:pt x="22" y="167"/>
                      <a:pt x="16" y="169"/>
                      <a:pt x="12" y="170"/>
                    </a:cubicBezTo>
                    <a:cubicBezTo>
                      <a:pt x="9" y="170"/>
                      <a:pt x="7" y="168"/>
                      <a:pt x="6" y="168"/>
                    </a:cubicBezTo>
                    <a:cubicBezTo>
                      <a:pt x="6" y="168"/>
                      <a:pt x="4" y="167"/>
                      <a:pt x="3" y="167"/>
                    </a:cubicBezTo>
                    <a:cubicBezTo>
                      <a:pt x="3" y="167"/>
                      <a:pt x="0" y="166"/>
                      <a:pt x="0" y="165"/>
                    </a:cubicBezTo>
                    <a:cubicBezTo>
                      <a:pt x="0" y="164"/>
                      <a:pt x="3" y="163"/>
                      <a:pt x="4" y="163"/>
                    </a:cubicBezTo>
                    <a:cubicBezTo>
                      <a:pt x="4" y="163"/>
                      <a:pt x="8" y="163"/>
                      <a:pt x="8" y="162"/>
                    </a:cubicBezTo>
                    <a:cubicBezTo>
                      <a:pt x="8" y="162"/>
                      <a:pt x="14" y="158"/>
                      <a:pt x="16" y="157"/>
                    </a:cubicBezTo>
                    <a:cubicBezTo>
                      <a:pt x="17" y="156"/>
                      <a:pt x="23" y="151"/>
                      <a:pt x="26" y="146"/>
                    </a:cubicBezTo>
                    <a:cubicBezTo>
                      <a:pt x="29" y="142"/>
                      <a:pt x="40" y="131"/>
                      <a:pt x="44" y="121"/>
                    </a:cubicBezTo>
                    <a:cubicBezTo>
                      <a:pt x="49" y="110"/>
                      <a:pt x="49" y="111"/>
                      <a:pt x="50" y="110"/>
                    </a:cubicBezTo>
                    <a:cubicBezTo>
                      <a:pt x="51" y="109"/>
                      <a:pt x="54" y="104"/>
                      <a:pt x="54" y="103"/>
                    </a:cubicBezTo>
                    <a:cubicBezTo>
                      <a:pt x="54" y="101"/>
                      <a:pt x="55" y="96"/>
                      <a:pt x="52" y="96"/>
                    </a:cubicBezTo>
                    <a:cubicBezTo>
                      <a:pt x="48" y="97"/>
                      <a:pt x="47" y="98"/>
                      <a:pt x="45" y="100"/>
                    </a:cubicBezTo>
                    <a:cubicBezTo>
                      <a:pt x="44" y="101"/>
                      <a:pt x="41" y="102"/>
                      <a:pt x="40" y="102"/>
                    </a:cubicBezTo>
                    <a:cubicBezTo>
                      <a:pt x="39" y="102"/>
                      <a:pt x="34" y="103"/>
                      <a:pt x="31" y="100"/>
                    </a:cubicBezTo>
                    <a:cubicBezTo>
                      <a:pt x="27" y="97"/>
                      <a:pt x="24" y="94"/>
                      <a:pt x="24" y="93"/>
                    </a:cubicBezTo>
                    <a:cubicBezTo>
                      <a:pt x="24" y="93"/>
                      <a:pt x="23" y="90"/>
                      <a:pt x="25" y="88"/>
                    </a:cubicBezTo>
                    <a:cubicBezTo>
                      <a:pt x="27" y="87"/>
                      <a:pt x="28" y="84"/>
                      <a:pt x="28" y="84"/>
                    </a:cubicBezTo>
                    <a:cubicBezTo>
                      <a:pt x="29" y="83"/>
                      <a:pt x="31" y="82"/>
                      <a:pt x="38" y="82"/>
                    </a:cubicBezTo>
                    <a:cubicBezTo>
                      <a:pt x="38" y="82"/>
                      <a:pt x="43" y="82"/>
                      <a:pt x="44" y="81"/>
                    </a:cubicBezTo>
                    <a:cubicBezTo>
                      <a:pt x="45" y="80"/>
                      <a:pt x="48" y="80"/>
                      <a:pt x="48" y="80"/>
                    </a:cubicBezTo>
                    <a:cubicBezTo>
                      <a:pt x="48" y="80"/>
                      <a:pt x="54" y="78"/>
                      <a:pt x="54" y="78"/>
                    </a:cubicBezTo>
                    <a:cubicBezTo>
                      <a:pt x="55" y="77"/>
                      <a:pt x="59" y="75"/>
                      <a:pt x="62" y="73"/>
                    </a:cubicBezTo>
                    <a:cubicBezTo>
                      <a:pt x="62" y="73"/>
                      <a:pt x="64" y="69"/>
                      <a:pt x="63" y="68"/>
                    </a:cubicBezTo>
                    <a:cubicBezTo>
                      <a:pt x="62" y="66"/>
                      <a:pt x="63" y="61"/>
                      <a:pt x="64" y="60"/>
                    </a:cubicBezTo>
                    <a:cubicBezTo>
                      <a:pt x="65" y="59"/>
                      <a:pt x="67" y="55"/>
                      <a:pt x="67" y="54"/>
                    </a:cubicBezTo>
                    <a:cubicBezTo>
                      <a:pt x="67" y="53"/>
                      <a:pt x="69" y="47"/>
                      <a:pt x="69" y="44"/>
                    </a:cubicBezTo>
                    <a:cubicBezTo>
                      <a:pt x="69" y="44"/>
                      <a:pt x="73" y="21"/>
                      <a:pt x="71" y="13"/>
                    </a:cubicBezTo>
                    <a:cubicBezTo>
                      <a:pt x="69" y="8"/>
                      <a:pt x="69" y="8"/>
                      <a:pt x="69" y="8"/>
                    </a:cubicBezTo>
                    <a:cubicBezTo>
                      <a:pt x="69" y="8"/>
                      <a:pt x="69" y="5"/>
                      <a:pt x="70" y="4"/>
                    </a:cubicBezTo>
                    <a:cubicBezTo>
                      <a:pt x="70" y="4"/>
                      <a:pt x="72" y="2"/>
                      <a:pt x="72" y="2"/>
                    </a:cubicBezTo>
                    <a:cubicBezTo>
                      <a:pt x="73" y="1"/>
                      <a:pt x="73" y="1"/>
                      <a:pt x="73" y="1"/>
                    </a:cubicBezTo>
                    <a:cubicBezTo>
                      <a:pt x="77" y="0"/>
                      <a:pt x="77" y="0"/>
                      <a:pt x="77" y="0"/>
                    </a:cubicBezTo>
                    <a:cubicBezTo>
                      <a:pt x="77" y="0"/>
                      <a:pt x="81" y="1"/>
                      <a:pt x="81" y="2"/>
                    </a:cubicBezTo>
                    <a:cubicBezTo>
                      <a:pt x="82" y="2"/>
                      <a:pt x="83" y="4"/>
                      <a:pt x="83" y="4"/>
                    </a:cubicBezTo>
                    <a:cubicBezTo>
                      <a:pt x="87" y="8"/>
                      <a:pt x="87" y="8"/>
                      <a:pt x="87" y="8"/>
                    </a:cubicBezTo>
                    <a:cubicBezTo>
                      <a:pt x="87" y="8"/>
                      <a:pt x="90" y="11"/>
                      <a:pt x="90" y="15"/>
                    </a:cubicBezTo>
                    <a:cubicBezTo>
                      <a:pt x="90" y="19"/>
                      <a:pt x="90" y="33"/>
                      <a:pt x="88" y="36"/>
                    </a:cubicBezTo>
                    <a:cubicBezTo>
                      <a:pt x="87" y="40"/>
                      <a:pt x="85" y="43"/>
                      <a:pt x="85" y="43"/>
                    </a:cubicBezTo>
                    <a:cubicBezTo>
                      <a:pt x="82" y="54"/>
                      <a:pt x="82" y="54"/>
                      <a:pt x="82" y="54"/>
                    </a:cubicBezTo>
                    <a:cubicBezTo>
                      <a:pt x="81" y="60"/>
                      <a:pt x="81" y="60"/>
                      <a:pt x="81" y="60"/>
                    </a:cubicBezTo>
                    <a:lnTo>
                      <a:pt x="81" y="6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350">
                  <a:latin typeface="+mn-lt"/>
                  <a:ea typeface="+mn-ea"/>
                </a:endParaRPr>
              </a:p>
            </p:txBody>
          </p:sp>
          <p:sp>
            <p:nvSpPr>
              <p:cNvPr id="21" name="Freeform 675">
                <a:extLst>
                  <a:ext uri="{FF2B5EF4-FFF2-40B4-BE49-F238E27FC236}">
                    <a16:creationId xmlns="" xmlns:a16="http://schemas.microsoft.com/office/drawing/2014/main" id="{E6C16575-94CB-4987-8560-277322C6ECB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40363" y="979488"/>
                <a:ext cx="33337" cy="23812"/>
              </a:xfrm>
              <a:custGeom>
                <a:avLst/>
                <a:gdLst>
                  <a:gd name="T0" fmla="*/ 0 w 17"/>
                  <a:gd name="T1" fmla="*/ 11 h 12"/>
                  <a:gd name="T2" fmla="*/ 9 w 17"/>
                  <a:gd name="T3" fmla="*/ 6 h 12"/>
                  <a:gd name="T4" fmla="*/ 0 w 17"/>
                  <a:gd name="T5" fmla="*/ 11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7" h="12">
                    <a:moveTo>
                      <a:pt x="0" y="11"/>
                    </a:moveTo>
                    <a:cubicBezTo>
                      <a:pt x="0" y="11"/>
                      <a:pt x="2" y="12"/>
                      <a:pt x="9" y="6"/>
                    </a:cubicBezTo>
                    <a:cubicBezTo>
                      <a:pt x="17" y="0"/>
                      <a:pt x="0" y="11"/>
                      <a:pt x="0" y="1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350">
                  <a:latin typeface="+mn-lt"/>
                  <a:ea typeface="+mn-ea"/>
                </a:endParaRPr>
              </a:p>
            </p:txBody>
          </p:sp>
          <p:sp>
            <p:nvSpPr>
              <p:cNvPr id="22" name="Freeform 676">
                <a:extLst>
                  <a:ext uri="{FF2B5EF4-FFF2-40B4-BE49-F238E27FC236}">
                    <a16:creationId xmlns="" xmlns:a16="http://schemas.microsoft.com/office/drawing/2014/main" id="{6F7613A6-A68C-4D7D-8463-6065761ED6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81675" y="806450"/>
                <a:ext cx="49212" cy="100012"/>
              </a:xfrm>
              <a:custGeom>
                <a:avLst/>
                <a:gdLst>
                  <a:gd name="T0" fmla="*/ 17 w 24"/>
                  <a:gd name="T1" fmla="*/ 1 h 50"/>
                  <a:gd name="T2" fmla="*/ 13 w 24"/>
                  <a:gd name="T3" fmla="*/ 3 h 50"/>
                  <a:gd name="T4" fmla="*/ 3 w 24"/>
                  <a:gd name="T5" fmla="*/ 20 h 50"/>
                  <a:gd name="T6" fmla="*/ 2 w 24"/>
                  <a:gd name="T7" fmla="*/ 41 h 50"/>
                  <a:gd name="T8" fmla="*/ 6 w 24"/>
                  <a:gd name="T9" fmla="*/ 47 h 50"/>
                  <a:gd name="T10" fmla="*/ 13 w 24"/>
                  <a:gd name="T11" fmla="*/ 50 h 50"/>
                  <a:gd name="T12" fmla="*/ 21 w 24"/>
                  <a:gd name="T13" fmla="*/ 45 h 50"/>
                  <a:gd name="T14" fmla="*/ 23 w 24"/>
                  <a:gd name="T15" fmla="*/ 41 h 50"/>
                  <a:gd name="T16" fmla="*/ 22 w 24"/>
                  <a:gd name="T17" fmla="*/ 33 h 50"/>
                  <a:gd name="T18" fmla="*/ 21 w 24"/>
                  <a:gd name="T19" fmla="*/ 25 h 50"/>
                  <a:gd name="T20" fmla="*/ 23 w 24"/>
                  <a:gd name="T21" fmla="*/ 21 h 50"/>
                  <a:gd name="T22" fmla="*/ 23 w 24"/>
                  <a:gd name="T23" fmla="*/ 16 h 50"/>
                  <a:gd name="T24" fmla="*/ 24 w 24"/>
                  <a:gd name="T25" fmla="*/ 11 h 50"/>
                  <a:gd name="T26" fmla="*/ 22 w 24"/>
                  <a:gd name="T27" fmla="*/ 5 h 50"/>
                  <a:gd name="T28" fmla="*/ 19 w 24"/>
                  <a:gd name="T29" fmla="*/ 2 h 50"/>
                  <a:gd name="T30" fmla="*/ 17 w 24"/>
                  <a:gd name="T31" fmla="*/ 1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4" h="50">
                    <a:moveTo>
                      <a:pt x="17" y="1"/>
                    </a:moveTo>
                    <a:cubicBezTo>
                      <a:pt x="17" y="1"/>
                      <a:pt x="16" y="0"/>
                      <a:pt x="13" y="3"/>
                    </a:cubicBezTo>
                    <a:cubicBezTo>
                      <a:pt x="10" y="6"/>
                      <a:pt x="3" y="18"/>
                      <a:pt x="3" y="20"/>
                    </a:cubicBezTo>
                    <a:cubicBezTo>
                      <a:pt x="3" y="20"/>
                      <a:pt x="0" y="33"/>
                      <a:pt x="2" y="41"/>
                    </a:cubicBezTo>
                    <a:cubicBezTo>
                      <a:pt x="2" y="41"/>
                      <a:pt x="4" y="47"/>
                      <a:pt x="6" y="47"/>
                    </a:cubicBezTo>
                    <a:cubicBezTo>
                      <a:pt x="6" y="47"/>
                      <a:pt x="8" y="50"/>
                      <a:pt x="13" y="50"/>
                    </a:cubicBezTo>
                    <a:cubicBezTo>
                      <a:pt x="18" y="50"/>
                      <a:pt x="20" y="48"/>
                      <a:pt x="21" y="45"/>
                    </a:cubicBezTo>
                    <a:cubicBezTo>
                      <a:pt x="22" y="42"/>
                      <a:pt x="23" y="41"/>
                      <a:pt x="23" y="41"/>
                    </a:cubicBezTo>
                    <a:cubicBezTo>
                      <a:pt x="23" y="41"/>
                      <a:pt x="24" y="36"/>
                      <a:pt x="22" y="33"/>
                    </a:cubicBezTo>
                    <a:cubicBezTo>
                      <a:pt x="19" y="31"/>
                      <a:pt x="20" y="27"/>
                      <a:pt x="21" y="25"/>
                    </a:cubicBezTo>
                    <a:cubicBezTo>
                      <a:pt x="23" y="24"/>
                      <a:pt x="23" y="21"/>
                      <a:pt x="23" y="21"/>
                    </a:cubicBezTo>
                    <a:cubicBezTo>
                      <a:pt x="23" y="21"/>
                      <a:pt x="24" y="17"/>
                      <a:pt x="23" y="16"/>
                    </a:cubicBezTo>
                    <a:cubicBezTo>
                      <a:pt x="23" y="16"/>
                      <a:pt x="24" y="12"/>
                      <a:pt x="24" y="11"/>
                    </a:cubicBezTo>
                    <a:cubicBezTo>
                      <a:pt x="24" y="10"/>
                      <a:pt x="23" y="6"/>
                      <a:pt x="22" y="5"/>
                    </a:cubicBezTo>
                    <a:cubicBezTo>
                      <a:pt x="21" y="4"/>
                      <a:pt x="19" y="2"/>
                      <a:pt x="19" y="2"/>
                    </a:cubicBezTo>
                    <a:lnTo>
                      <a:pt x="17" y="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350">
                  <a:latin typeface="+mn-lt"/>
                  <a:ea typeface="+mn-ea"/>
                </a:endParaRPr>
              </a:p>
            </p:txBody>
          </p:sp>
          <p:sp>
            <p:nvSpPr>
              <p:cNvPr id="23" name="Freeform 677">
                <a:extLst>
                  <a:ext uri="{FF2B5EF4-FFF2-40B4-BE49-F238E27FC236}">
                    <a16:creationId xmlns="" xmlns:a16="http://schemas.microsoft.com/office/drawing/2014/main" id="{A979DF6C-D04C-4722-90F5-47258F195B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46763" y="763588"/>
                <a:ext cx="153987" cy="119062"/>
              </a:xfrm>
              <a:custGeom>
                <a:avLst/>
                <a:gdLst>
                  <a:gd name="T0" fmla="*/ 7 w 76"/>
                  <a:gd name="T1" fmla="*/ 16 h 59"/>
                  <a:gd name="T2" fmla="*/ 3 w 76"/>
                  <a:gd name="T3" fmla="*/ 23 h 59"/>
                  <a:gd name="T4" fmla="*/ 1 w 76"/>
                  <a:gd name="T5" fmla="*/ 32 h 59"/>
                  <a:gd name="T6" fmla="*/ 2 w 76"/>
                  <a:gd name="T7" fmla="*/ 42 h 59"/>
                  <a:gd name="T8" fmla="*/ 5 w 76"/>
                  <a:gd name="T9" fmla="*/ 46 h 59"/>
                  <a:gd name="T10" fmla="*/ 9 w 76"/>
                  <a:gd name="T11" fmla="*/ 50 h 59"/>
                  <a:gd name="T12" fmla="*/ 11 w 76"/>
                  <a:gd name="T13" fmla="*/ 51 h 59"/>
                  <a:gd name="T14" fmla="*/ 16 w 76"/>
                  <a:gd name="T15" fmla="*/ 51 h 59"/>
                  <a:gd name="T16" fmla="*/ 20 w 76"/>
                  <a:gd name="T17" fmla="*/ 54 h 59"/>
                  <a:gd name="T18" fmla="*/ 26 w 76"/>
                  <a:gd name="T19" fmla="*/ 59 h 59"/>
                  <a:gd name="T20" fmla="*/ 28 w 76"/>
                  <a:gd name="T21" fmla="*/ 57 h 59"/>
                  <a:gd name="T22" fmla="*/ 36 w 76"/>
                  <a:gd name="T23" fmla="*/ 48 h 59"/>
                  <a:gd name="T24" fmla="*/ 44 w 76"/>
                  <a:gd name="T25" fmla="*/ 46 h 59"/>
                  <a:gd name="T26" fmla="*/ 48 w 76"/>
                  <a:gd name="T27" fmla="*/ 46 h 59"/>
                  <a:gd name="T28" fmla="*/ 53 w 76"/>
                  <a:gd name="T29" fmla="*/ 44 h 59"/>
                  <a:gd name="T30" fmla="*/ 65 w 76"/>
                  <a:gd name="T31" fmla="*/ 34 h 59"/>
                  <a:gd name="T32" fmla="*/ 73 w 76"/>
                  <a:gd name="T33" fmla="*/ 26 h 59"/>
                  <a:gd name="T34" fmla="*/ 76 w 76"/>
                  <a:gd name="T35" fmla="*/ 23 h 59"/>
                  <a:gd name="T36" fmla="*/ 76 w 76"/>
                  <a:gd name="T37" fmla="*/ 16 h 59"/>
                  <a:gd name="T38" fmla="*/ 75 w 76"/>
                  <a:gd name="T39" fmla="*/ 13 h 59"/>
                  <a:gd name="T40" fmla="*/ 72 w 76"/>
                  <a:gd name="T41" fmla="*/ 6 h 59"/>
                  <a:gd name="T42" fmla="*/ 70 w 76"/>
                  <a:gd name="T43" fmla="*/ 3 h 59"/>
                  <a:gd name="T44" fmla="*/ 63 w 76"/>
                  <a:gd name="T45" fmla="*/ 0 h 59"/>
                  <a:gd name="T46" fmla="*/ 57 w 76"/>
                  <a:gd name="T47" fmla="*/ 1 h 59"/>
                  <a:gd name="T48" fmla="*/ 52 w 76"/>
                  <a:gd name="T49" fmla="*/ 4 h 59"/>
                  <a:gd name="T50" fmla="*/ 48 w 76"/>
                  <a:gd name="T51" fmla="*/ 16 h 59"/>
                  <a:gd name="T52" fmla="*/ 34 w 76"/>
                  <a:gd name="T53" fmla="*/ 34 h 59"/>
                  <a:gd name="T54" fmla="*/ 31 w 76"/>
                  <a:gd name="T55" fmla="*/ 38 h 59"/>
                  <a:gd name="T56" fmla="*/ 26 w 76"/>
                  <a:gd name="T57" fmla="*/ 37 h 59"/>
                  <a:gd name="T58" fmla="*/ 26 w 76"/>
                  <a:gd name="T59" fmla="*/ 31 h 59"/>
                  <a:gd name="T60" fmla="*/ 26 w 76"/>
                  <a:gd name="T61" fmla="*/ 26 h 59"/>
                  <a:gd name="T62" fmla="*/ 24 w 76"/>
                  <a:gd name="T63" fmla="*/ 23 h 59"/>
                  <a:gd name="T64" fmla="*/ 20 w 76"/>
                  <a:gd name="T65" fmla="*/ 19 h 59"/>
                  <a:gd name="T66" fmla="*/ 16 w 76"/>
                  <a:gd name="T67" fmla="*/ 16 h 59"/>
                  <a:gd name="T68" fmla="*/ 7 w 76"/>
                  <a:gd name="T69" fmla="*/ 16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76" h="59">
                    <a:moveTo>
                      <a:pt x="7" y="16"/>
                    </a:moveTo>
                    <a:cubicBezTo>
                      <a:pt x="7" y="16"/>
                      <a:pt x="5" y="20"/>
                      <a:pt x="3" y="23"/>
                    </a:cubicBezTo>
                    <a:cubicBezTo>
                      <a:pt x="2" y="26"/>
                      <a:pt x="1" y="31"/>
                      <a:pt x="1" y="32"/>
                    </a:cubicBezTo>
                    <a:cubicBezTo>
                      <a:pt x="1" y="33"/>
                      <a:pt x="0" y="41"/>
                      <a:pt x="2" y="42"/>
                    </a:cubicBezTo>
                    <a:cubicBezTo>
                      <a:pt x="3" y="44"/>
                      <a:pt x="5" y="46"/>
                      <a:pt x="5" y="46"/>
                    </a:cubicBezTo>
                    <a:cubicBezTo>
                      <a:pt x="6" y="46"/>
                      <a:pt x="9" y="50"/>
                      <a:pt x="9" y="50"/>
                    </a:cubicBezTo>
                    <a:cubicBezTo>
                      <a:pt x="11" y="51"/>
                      <a:pt x="11" y="51"/>
                      <a:pt x="11" y="51"/>
                    </a:cubicBezTo>
                    <a:cubicBezTo>
                      <a:pt x="16" y="51"/>
                      <a:pt x="16" y="51"/>
                      <a:pt x="16" y="51"/>
                    </a:cubicBezTo>
                    <a:cubicBezTo>
                      <a:pt x="16" y="51"/>
                      <a:pt x="20" y="53"/>
                      <a:pt x="20" y="54"/>
                    </a:cubicBezTo>
                    <a:cubicBezTo>
                      <a:pt x="20" y="54"/>
                      <a:pt x="26" y="59"/>
                      <a:pt x="26" y="59"/>
                    </a:cubicBezTo>
                    <a:cubicBezTo>
                      <a:pt x="26" y="59"/>
                      <a:pt x="27" y="58"/>
                      <a:pt x="28" y="57"/>
                    </a:cubicBezTo>
                    <a:cubicBezTo>
                      <a:pt x="29" y="56"/>
                      <a:pt x="34" y="49"/>
                      <a:pt x="36" y="48"/>
                    </a:cubicBezTo>
                    <a:cubicBezTo>
                      <a:pt x="39" y="47"/>
                      <a:pt x="42" y="46"/>
                      <a:pt x="44" y="46"/>
                    </a:cubicBezTo>
                    <a:cubicBezTo>
                      <a:pt x="48" y="46"/>
                      <a:pt x="48" y="46"/>
                      <a:pt x="48" y="46"/>
                    </a:cubicBezTo>
                    <a:cubicBezTo>
                      <a:pt x="48" y="46"/>
                      <a:pt x="52" y="44"/>
                      <a:pt x="53" y="44"/>
                    </a:cubicBezTo>
                    <a:cubicBezTo>
                      <a:pt x="53" y="43"/>
                      <a:pt x="63" y="37"/>
                      <a:pt x="65" y="34"/>
                    </a:cubicBezTo>
                    <a:cubicBezTo>
                      <a:pt x="65" y="34"/>
                      <a:pt x="73" y="27"/>
                      <a:pt x="73" y="26"/>
                    </a:cubicBezTo>
                    <a:cubicBezTo>
                      <a:pt x="73" y="26"/>
                      <a:pt x="75" y="24"/>
                      <a:pt x="76" y="23"/>
                    </a:cubicBezTo>
                    <a:cubicBezTo>
                      <a:pt x="76" y="22"/>
                      <a:pt x="76" y="17"/>
                      <a:pt x="76" y="16"/>
                    </a:cubicBezTo>
                    <a:cubicBezTo>
                      <a:pt x="76" y="14"/>
                      <a:pt x="75" y="13"/>
                      <a:pt x="75" y="13"/>
                    </a:cubicBezTo>
                    <a:cubicBezTo>
                      <a:pt x="72" y="6"/>
                      <a:pt x="72" y="6"/>
                      <a:pt x="72" y="6"/>
                    </a:cubicBezTo>
                    <a:cubicBezTo>
                      <a:pt x="70" y="3"/>
                      <a:pt x="70" y="3"/>
                      <a:pt x="70" y="3"/>
                    </a:cubicBezTo>
                    <a:cubicBezTo>
                      <a:pt x="70" y="3"/>
                      <a:pt x="65" y="0"/>
                      <a:pt x="63" y="0"/>
                    </a:cubicBezTo>
                    <a:cubicBezTo>
                      <a:pt x="62" y="0"/>
                      <a:pt x="58" y="1"/>
                      <a:pt x="57" y="1"/>
                    </a:cubicBezTo>
                    <a:cubicBezTo>
                      <a:pt x="56" y="1"/>
                      <a:pt x="52" y="3"/>
                      <a:pt x="52" y="4"/>
                    </a:cubicBezTo>
                    <a:cubicBezTo>
                      <a:pt x="52" y="6"/>
                      <a:pt x="49" y="15"/>
                      <a:pt x="48" y="16"/>
                    </a:cubicBezTo>
                    <a:cubicBezTo>
                      <a:pt x="46" y="17"/>
                      <a:pt x="40" y="29"/>
                      <a:pt x="34" y="34"/>
                    </a:cubicBezTo>
                    <a:cubicBezTo>
                      <a:pt x="34" y="34"/>
                      <a:pt x="32" y="38"/>
                      <a:pt x="31" y="38"/>
                    </a:cubicBezTo>
                    <a:cubicBezTo>
                      <a:pt x="31" y="38"/>
                      <a:pt x="28" y="40"/>
                      <a:pt x="26" y="37"/>
                    </a:cubicBezTo>
                    <a:cubicBezTo>
                      <a:pt x="26" y="37"/>
                      <a:pt x="25" y="34"/>
                      <a:pt x="26" y="31"/>
                    </a:cubicBezTo>
                    <a:cubicBezTo>
                      <a:pt x="26" y="26"/>
                      <a:pt x="26" y="26"/>
                      <a:pt x="26" y="26"/>
                    </a:cubicBezTo>
                    <a:cubicBezTo>
                      <a:pt x="24" y="23"/>
                      <a:pt x="24" y="23"/>
                      <a:pt x="24" y="23"/>
                    </a:cubicBezTo>
                    <a:cubicBezTo>
                      <a:pt x="24" y="23"/>
                      <a:pt x="20" y="19"/>
                      <a:pt x="20" y="19"/>
                    </a:cubicBezTo>
                    <a:cubicBezTo>
                      <a:pt x="19" y="19"/>
                      <a:pt x="17" y="16"/>
                      <a:pt x="16" y="16"/>
                    </a:cubicBezTo>
                    <a:cubicBezTo>
                      <a:pt x="15" y="16"/>
                      <a:pt x="10" y="14"/>
                      <a:pt x="7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350">
                  <a:latin typeface="+mn-lt"/>
                  <a:ea typeface="+mn-ea"/>
                </a:endParaRPr>
              </a:p>
            </p:txBody>
          </p:sp>
          <p:sp>
            <p:nvSpPr>
              <p:cNvPr id="24" name="Freeform 678">
                <a:extLst>
                  <a:ext uri="{FF2B5EF4-FFF2-40B4-BE49-F238E27FC236}">
                    <a16:creationId xmlns="" xmlns:a16="http://schemas.microsoft.com/office/drawing/2014/main" id="{FEC29158-402D-4397-B8BF-0BCD0D966C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21350" y="955675"/>
                <a:ext cx="52387" cy="90487"/>
              </a:xfrm>
              <a:custGeom>
                <a:avLst/>
                <a:gdLst>
                  <a:gd name="T0" fmla="*/ 24 w 26"/>
                  <a:gd name="T1" fmla="*/ 0 h 45"/>
                  <a:gd name="T2" fmla="*/ 14 w 26"/>
                  <a:gd name="T3" fmla="*/ 5 h 45"/>
                  <a:gd name="T4" fmla="*/ 1 w 26"/>
                  <a:gd name="T5" fmla="*/ 30 h 45"/>
                  <a:gd name="T6" fmla="*/ 7 w 26"/>
                  <a:gd name="T7" fmla="*/ 43 h 45"/>
                  <a:gd name="T8" fmla="*/ 21 w 26"/>
                  <a:gd name="T9" fmla="*/ 40 h 45"/>
                  <a:gd name="T10" fmla="*/ 22 w 26"/>
                  <a:gd name="T11" fmla="*/ 27 h 45"/>
                  <a:gd name="T12" fmla="*/ 23 w 26"/>
                  <a:gd name="T13" fmla="*/ 11 h 45"/>
                  <a:gd name="T14" fmla="*/ 25 w 26"/>
                  <a:gd name="T15" fmla="*/ 5 h 45"/>
                  <a:gd name="T16" fmla="*/ 26 w 26"/>
                  <a:gd name="T17" fmla="*/ 0 h 45"/>
                  <a:gd name="T18" fmla="*/ 24 w 26"/>
                  <a:gd name="T19" fmla="*/ 0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6" h="45">
                    <a:moveTo>
                      <a:pt x="24" y="0"/>
                    </a:moveTo>
                    <a:cubicBezTo>
                      <a:pt x="24" y="0"/>
                      <a:pt x="16" y="3"/>
                      <a:pt x="14" y="5"/>
                    </a:cubicBezTo>
                    <a:cubicBezTo>
                      <a:pt x="12" y="7"/>
                      <a:pt x="3" y="16"/>
                      <a:pt x="1" y="30"/>
                    </a:cubicBezTo>
                    <a:cubicBezTo>
                      <a:pt x="0" y="43"/>
                      <a:pt x="4" y="43"/>
                      <a:pt x="7" y="43"/>
                    </a:cubicBezTo>
                    <a:cubicBezTo>
                      <a:pt x="10" y="43"/>
                      <a:pt x="18" y="45"/>
                      <a:pt x="21" y="40"/>
                    </a:cubicBezTo>
                    <a:cubicBezTo>
                      <a:pt x="21" y="40"/>
                      <a:pt x="22" y="31"/>
                      <a:pt x="22" y="27"/>
                    </a:cubicBezTo>
                    <a:cubicBezTo>
                      <a:pt x="22" y="22"/>
                      <a:pt x="23" y="12"/>
                      <a:pt x="23" y="11"/>
                    </a:cubicBezTo>
                    <a:cubicBezTo>
                      <a:pt x="23" y="9"/>
                      <a:pt x="25" y="6"/>
                      <a:pt x="25" y="5"/>
                    </a:cubicBezTo>
                    <a:cubicBezTo>
                      <a:pt x="25" y="4"/>
                      <a:pt x="26" y="0"/>
                      <a:pt x="26" y="0"/>
                    </a:cubicBezTo>
                    <a:lnTo>
                      <a:pt x="24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350">
                  <a:latin typeface="+mn-lt"/>
                  <a:ea typeface="+mn-ea"/>
                </a:endParaRPr>
              </a:p>
            </p:txBody>
          </p:sp>
          <p:sp>
            <p:nvSpPr>
              <p:cNvPr id="25" name="Freeform 679">
                <a:extLst>
                  <a:ext uri="{FF2B5EF4-FFF2-40B4-BE49-F238E27FC236}">
                    <a16:creationId xmlns="" xmlns:a16="http://schemas.microsoft.com/office/drawing/2014/main" id="{294C219F-077A-4885-96CD-34BED95E74C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84850" y="884238"/>
                <a:ext cx="233362" cy="88900"/>
              </a:xfrm>
              <a:custGeom>
                <a:avLst/>
                <a:gdLst>
                  <a:gd name="T0" fmla="*/ 0 w 116"/>
                  <a:gd name="T1" fmla="*/ 37 h 44"/>
                  <a:gd name="T2" fmla="*/ 3 w 116"/>
                  <a:gd name="T3" fmla="*/ 35 h 44"/>
                  <a:gd name="T4" fmla="*/ 10 w 116"/>
                  <a:gd name="T5" fmla="*/ 30 h 44"/>
                  <a:gd name="T6" fmla="*/ 58 w 116"/>
                  <a:gd name="T7" fmla="*/ 9 h 44"/>
                  <a:gd name="T8" fmla="*/ 114 w 116"/>
                  <a:gd name="T9" fmla="*/ 14 h 44"/>
                  <a:gd name="T10" fmla="*/ 116 w 116"/>
                  <a:gd name="T11" fmla="*/ 22 h 44"/>
                  <a:gd name="T12" fmla="*/ 115 w 116"/>
                  <a:gd name="T13" fmla="*/ 30 h 44"/>
                  <a:gd name="T14" fmla="*/ 109 w 116"/>
                  <a:gd name="T15" fmla="*/ 37 h 44"/>
                  <a:gd name="T16" fmla="*/ 103 w 116"/>
                  <a:gd name="T17" fmla="*/ 40 h 44"/>
                  <a:gd name="T18" fmla="*/ 94 w 116"/>
                  <a:gd name="T19" fmla="*/ 41 h 44"/>
                  <a:gd name="T20" fmla="*/ 87 w 116"/>
                  <a:gd name="T21" fmla="*/ 42 h 44"/>
                  <a:gd name="T22" fmla="*/ 81 w 116"/>
                  <a:gd name="T23" fmla="*/ 44 h 44"/>
                  <a:gd name="T24" fmla="*/ 85 w 116"/>
                  <a:gd name="T25" fmla="*/ 40 h 44"/>
                  <a:gd name="T26" fmla="*/ 92 w 116"/>
                  <a:gd name="T27" fmla="*/ 35 h 44"/>
                  <a:gd name="T28" fmla="*/ 95 w 116"/>
                  <a:gd name="T29" fmla="*/ 33 h 44"/>
                  <a:gd name="T30" fmla="*/ 97 w 116"/>
                  <a:gd name="T31" fmla="*/ 30 h 44"/>
                  <a:gd name="T32" fmla="*/ 100 w 116"/>
                  <a:gd name="T33" fmla="*/ 27 h 44"/>
                  <a:gd name="T34" fmla="*/ 101 w 116"/>
                  <a:gd name="T35" fmla="*/ 22 h 44"/>
                  <a:gd name="T36" fmla="*/ 97 w 116"/>
                  <a:gd name="T37" fmla="*/ 17 h 44"/>
                  <a:gd name="T38" fmla="*/ 81 w 116"/>
                  <a:gd name="T39" fmla="*/ 15 h 44"/>
                  <a:gd name="T40" fmla="*/ 42 w 116"/>
                  <a:gd name="T41" fmla="*/ 25 h 44"/>
                  <a:gd name="T42" fmla="*/ 11 w 116"/>
                  <a:gd name="T43" fmla="*/ 39 h 44"/>
                  <a:gd name="T44" fmla="*/ 0 w 116"/>
                  <a:gd name="T45" fmla="*/ 3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16" h="44">
                    <a:moveTo>
                      <a:pt x="0" y="37"/>
                    </a:moveTo>
                    <a:cubicBezTo>
                      <a:pt x="3" y="35"/>
                      <a:pt x="3" y="35"/>
                      <a:pt x="3" y="35"/>
                    </a:cubicBezTo>
                    <a:cubicBezTo>
                      <a:pt x="3" y="35"/>
                      <a:pt x="9" y="32"/>
                      <a:pt x="10" y="30"/>
                    </a:cubicBezTo>
                    <a:cubicBezTo>
                      <a:pt x="12" y="29"/>
                      <a:pt x="43" y="12"/>
                      <a:pt x="58" y="9"/>
                    </a:cubicBezTo>
                    <a:cubicBezTo>
                      <a:pt x="74" y="6"/>
                      <a:pt x="101" y="0"/>
                      <a:pt x="114" y="14"/>
                    </a:cubicBezTo>
                    <a:cubicBezTo>
                      <a:pt x="114" y="14"/>
                      <a:pt x="116" y="18"/>
                      <a:pt x="116" y="22"/>
                    </a:cubicBezTo>
                    <a:cubicBezTo>
                      <a:pt x="116" y="25"/>
                      <a:pt x="115" y="30"/>
                      <a:pt x="115" y="30"/>
                    </a:cubicBezTo>
                    <a:cubicBezTo>
                      <a:pt x="114" y="31"/>
                      <a:pt x="111" y="35"/>
                      <a:pt x="109" y="37"/>
                    </a:cubicBezTo>
                    <a:cubicBezTo>
                      <a:pt x="106" y="40"/>
                      <a:pt x="104" y="40"/>
                      <a:pt x="103" y="40"/>
                    </a:cubicBezTo>
                    <a:cubicBezTo>
                      <a:pt x="103" y="40"/>
                      <a:pt x="94" y="41"/>
                      <a:pt x="94" y="41"/>
                    </a:cubicBezTo>
                    <a:cubicBezTo>
                      <a:pt x="94" y="41"/>
                      <a:pt x="88" y="42"/>
                      <a:pt x="87" y="42"/>
                    </a:cubicBezTo>
                    <a:cubicBezTo>
                      <a:pt x="87" y="42"/>
                      <a:pt x="81" y="44"/>
                      <a:pt x="81" y="44"/>
                    </a:cubicBezTo>
                    <a:cubicBezTo>
                      <a:pt x="81" y="44"/>
                      <a:pt x="84" y="42"/>
                      <a:pt x="85" y="40"/>
                    </a:cubicBezTo>
                    <a:cubicBezTo>
                      <a:pt x="87" y="39"/>
                      <a:pt x="92" y="35"/>
                      <a:pt x="92" y="35"/>
                    </a:cubicBezTo>
                    <a:cubicBezTo>
                      <a:pt x="95" y="33"/>
                      <a:pt x="95" y="33"/>
                      <a:pt x="95" y="33"/>
                    </a:cubicBezTo>
                    <a:cubicBezTo>
                      <a:pt x="97" y="30"/>
                      <a:pt x="97" y="30"/>
                      <a:pt x="97" y="30"/>
                    </a:cubicBezTo>
                    <a:cubicBezTo>
                      <a:pt x="100" y="27"/>
                      <a:pt x="100" y="27"/>
                      <a:pt x="100" y="27"/>
                    </a:cubicBezTo>
                    <a:cubicBezTo>
                      <a:pt x="101" y="22"/>
                      <a:pt x="101" y="22"/>
                      <a:pt x="101" y="22"/>
                    </a:cubicBezTo>
                    <a:cubicBezTo>
                      <a:pt x="101" y="22"/>
                      <a:pt x="102" y="19"/>
                      <a:pt x="97" y="17"/>
                    </a:cubicBezTo>
                    <a:cubicBezTo>
                      <a:pt x="91" y="14"/>
                      <a:pt x="82" y="15"/>
                      <a:pt x="81" y="15"/>
                    </a:cubicBezTo>
                    <a:cubicBezTo>
                      <a:pt x="80" y="15"/>
                      <a:pt x="67" y="16"/>
                      <a:pt x="42" y="25"/>
                    </a:cubicBezTo>
                    <a:cubicBezTo>
                      <a:pt x="17" y="35"/>
                      <a:pt x="18" y="37"/>
                      <a:pt x="11" y="39"/>
                    </a:cubicBezTo>
                    <a:cubicBezTo>
                      <a:pt x="5" y="40"/>
                      <a:pt x="1" y="41"/>
                      <a:pt x="0" y="3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350">
                  <a:latin typeface="+mn-lt"/>
                  <a:ea typeface="+mn-ea"/>
                </a:endParaRPr>
              </a:p>
            </p:txBody>
          </p:sp>
          <p:sp>
            <p:nvSpPr>
              <p:cNvPr id="26" name="Freeform 680">
                <a:extLst>
                  <a:ext uri="{FF2B5EF4-FFF2-40B4-BE49-F238E27FC236}">
                    <a16:creationId xmlns="" xmlns:a16="http://schemas.microsoft.com/office/drawing/2014/main" id="{2D4BCE0B-196A-4B86-B781-D03906EDD8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1038" y="965200"/>
                <a:ext cx="242887" cy="223837"/>
              </a:xfrm>
              <a:custGeom>
                <a:avLst/>
                <a:gdLst>
                  <a:gd name="T0" fmla="*/ 54 w 121"/>
                  <a:gd name="T1" fmla="*/ 88 h 111"/>
                  <a:gd name="T2" fmla="*/ 51 w 121"/>
                  <a:gd name="T3" fmla="*/ 92 h 111"/>
                  <a:gd name="T4" fmla="*/ 42 w 121"/>
                  <a:gd name="T5" fmla="*/ 98 h 111"/>
                  <a:gd name="T6" fmla="*/ 37 w 121"/>
                  <a:gd name="T7" fmla="*/ 102 h 111"/>
                  <a:gd name="T8" fmla="*/ 32 w 121"/>
                  <a:gd name="T9" fmla="*/ 102 h 111"/>
                  <a:gd name="T10" fmla="*/ 30 w 121"/>
                  <a:gd name="T11" fmla="*/ 100 h 111"/>
                  <a:gd name="T12" fmla="*/ 27 w 121"/>
                  <a:gd name="T13" fmla="*/ 96 h 111"/>
                  <a:gd name="T14" fmla="*/ 26 w 121"/>
                  <a:gd name="T15" fmla="*/ 93 h 111"/>
                  <a:gd name="T16" fmla="*/ 25 w 121"/>
                  <a:gd name="T17" fmla="*/ 94 h 111"/>
                  <a:gd name="T18" fmla="*/ 25 w 121"/>
                  <a:gd name="T19" fmla="*/ 103 h 111"/>
                  <a:gd name="T20" fmla="*/ 30 w 121"/>
                  <a:gd name="T21" fmla="*/ 108 h 111"/>
                  <a:gd name="T22" fmla="*/ 44 w 121"/>
                  <a:gd name="T23" fmla="*/ 109 h 111"/>
                  <a:gd name="T24" fmla="*/ 58 w 121"/>
                  <a:gd name="T25" fmla="*/ 100 h 111"/>
                  <a:gd name="T26" fmla="*/ 67 w 121"/>
                  <a:gd name="T27" fmla="*/ 87 h 111"/>
                  <a:gd name="T28" fmla="*/ 77 w 121"/>
                  <a:gd name="T29" fmla="*/ 63 h 111"/>
                  <a:gd name="T30" fmla="*/ 79 w 121"/>
                  <a:gd name="T31" fmla="*/ 62 h 111"/>
                  <a:gd name="T32" fmla="*/ 88 w 121"/>
                  <a:gd name="T33" fmla="*/ 61 h 111"/>
                  <a:gd name="T34" fmla="*/ 97 w 121"/>
                  <a:gd name="T35" fmla="*/ 63 h 111"/>
                  <a:gd name="T36" fmla="*/ 106 w 121"/>
                  <a:gd name="T37" fmla="*/ 63 h 111"/>
                  <a:gd name="T38" fmla="*/ 118 w 121"/>
                  <a:gd name="T39" fmla="*/ 57 h 111"/>
                  <a:gd name="T40" fmla="*/ 117 w 121"/>
                  <a:gd name="T41" fmla="*/ 51 h 111"/>
                  <a:gd name="T42" fmla="*/ 105 w 121"/>
                  <a:gd name="T43" fmla="*/ 45 h 111"/>
                  <a:gd name="T44" fmla="*/ 80 w 121"/>
                  <a:gd name="T45" fmla="*/ 45 h 111"/>
                  <a:gd name="T46" fmla="*/ 71 w 121"/>
                  <a:gd name="T47" fmla="*/ 29 h 111"/>
                  <a:gd name="T48" fmla="*/ 78 w 121"/>
                  <a:gd name="T49" fmla="*/ 22 h 111"/>
                  <a:gd name="T50" fmla="*/ 86 w 121"/>
                  <a:gd name="T51" fmla="*/ 12 h 111"/>
                  <a:gd name="T52" fmla="*/ 84 w 121"/>
                  <a:gd name="T53" fmla="*/ 3 h 111"/>
                  <a:gd name="T54" fmla="*/ 81 w 121"/>
                  <a:gd name="T55" fmla="*/ 1 h 111"/>
                  <a:gd name="T56" fmla="*/ 75 w 121"/>
                  <a:gd name="T57" fmla="*/ 0 h 111"/>
                  <a:gd name="T58" fmla="*/ 68 w 121"/>
                  <a:gd name="T59" fmla="*/ 1 h 111"/>
                  <a:gd name="T60" fmla="*/ 61 w 121"/>
                  <a:gd name="T61" fmla="*/ 3 h 111"/>
                  <a:gd name="T62" fmla="*/ 53 w 121"/>
                  <a:gd name="T63" fmla="*/ 6 h 111"/>
                  <a:gd name="T64" fmla="*/ 53 w 121"/>
                  <a:gd name="T65" fmla="*/ 8 h 111"/>
                  <a:gd name="T66" fmla="*/ 61 w 121"/>
                  <a:gd name="T67" fmla="*/ 13 h 111"/>
                  <a:gd name="T68" fmla="*/ 63 w 121"/>
                  <a:gd name="T69" fmla="*/ 18 h 111"/>
                  <a:gd name="T70" fmla="*/ 58 w 121"/>
                  <a:gd name="T71" fmla="*/ 27 h 111"/>
                  <a:gd name="T72" fmla="*/ 54 w 121"/>
                  <a:gd name="T73" fmla="*/ 33 h 111"/>
                  <a:gd name="T74" fmla="*/ 59 w 121"/>
                  <a:gd name="T75" fmla="*/ 41 h 111"/>
                  <a:gd name="T76" fmla="*/ 60 w 121"/>
                  <a:gd name="T77" fmla="*/ 46 h 111"/>
                  <a:gd name="T78" fmla="*/ 58 w 121"/>
                  <a:gd name="T79" fmla="*/ 48 h 111"/>
                  <a:gd name="T80" fmla="*/ 37 w 121"/>
                  <a:gd name="T81" fmla="*/ 53 h 111"/>
                  <a:gd name="T82" fmla="*/ 22 w 121"/>
                  <a:gd name="T83" fmla="*/ 56 h 111"/>
                  <a:gd name="T84" fmla="*/ 12 w 121"/>
                  <a:gd name="T85" fmla="*/ 60 h 111"/>
                  <a:gd name="T86" fmla="*/ 3 w 121"/>
                  <a:gd name="T87" fmla="*/ 63 h 111"/>
                  <a:gd name="T88" fmla="*/ 0 w 121"/>
                  <a:gd name="T89" fmla="*/ 64 h 111"/>
                  <a:gd name="T90" fmla="*/ 5 w 121"/>
                  <a:gd name="T91" fmla="*/ 69 h 111"/>
                  <a:gd name="T92" fmla="*/ 21 w 121"/>
                  <a:gd name="T93" fmla="*/ 69 h 111"/>
                  <a:gd name="T94" fmla="*/ 38 w 121"/>
                  <a:gd name="T95" fmla="*/ 65 h 111"/>
                  <a:gd name="T96" fmla="*/ 56 w 121"/>
                  <a:gd name="T97" fmla="*/ 62 h 111"/>
                  <a:gd name="T98" fmla="*/ 61 w 121"/>
                  <a:gd name="T99" fmla="*/ 62 h 111"/>
                  <a:gd name="T100" fmla="*/ 62 w 121"/>
                  <a:gd name="T101" fmla="*/ 67 h 111"/>
                  <a:gd name="T102" fmla="*/ 58 w 121"/>
                  <a:gd name="T103" fmla="*/ 79 h 111"/>
                  <a:gd name="T104" fmla="*/ 54 w 121"/>
                  <a:gd name="T105" fmla="*/ 88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121" h="111">
                    <a:moveTo>
                      <a:pt x="54" y="88"/>
                    </a:moveTo>
                    <a:cubicBezTo>
                      <a:pt x="54" y="88"/>
                      <a:pt x="52" y="90"/>
                      <a:pt x="51" y="92"/>
                    </a:cubicBezTo>
                    <a:cubicBezTo>
                      <a:pt x="50" y="93"/>
                      <a:pt x="42" y="98"/>
                      <a:pt x="42" y="98"/>
                    </a:cubicBezTo>
                    <a:cubicBezTo>
                      <a:pt x="41" y="99"/>
                      <a:pt x="40" y="100"/>
                      <a:pt x="37" y="102"/>
                    </a:cubicBezTo>
                    <a:cubicBezTo>
                      <a:pt x="34" y="103"/>
                      <a:pt x="33" y="102"/>
                      <a:pt x="32" y="102"/>
                    </a:cubicBezTo>
                    <a:cubicBezTo>
                      <a:pt x="31" y="102"/>
                      <a:pt x="30" y="100"/>
                      <a:pt x="30" y="100"/>
                    </a:cubicBezTo>
                    <a:cubicBezTo>
                      <a:pt x="29" y="99"/>
                      <a:pt x="27" y="96"/>
                      <a:pt x="27" y="96"/>
                    </a:cubicBezTo>
                    <a:cubicBezTo>
                      <a:pt x="26" y="93"/>
                      <a:pt x="26" y="93"/>
                      <a:pt x="26" y="93"/>
                    </a:cubicBezTo>
                    <a:cubicBezTo>
                      <a:pt x="25" y="94"/>
                      <a:pt x="25" y="94"/>
                      <a:pt x="25" y="94"/>
                    </a:cubicBezTo>
                    <a:cubicBezTo>
                      <a:pt x="24" y="98"/>
                      <a:pt x="25" y="103"/>
                      <a:pt x="25" y="103"/>
                    </a:cubicBezTo>
                    <a:cubicBezTo>
                      <a:pt x="25" y="104"/>
                      <a:pt x="30" y="108"/>
                      <a:pt x="30" y="108"/>
                    </a:cubicBezTo>
                    <a:cubicBezTo>
                      <a:pt x="32" y="110"/>
                      <a:pt x="37" y="111"/>
                      <a:pt x="44" y="109"/>
                    </a:cubicBezTo>
                    <a:cubicBezTo>
                      <a:pt x="52" y="107"/>
                      <a:pt x="55" y="103"/>
                      <a:pt x="58" y="100"/>
                    </a:cubicBezTo>
                    <a:cubicBezTo>
                      <a:pt x="62" y="96"/>
                      <a:pt x="67" y="87"/>
                      <a:pt x="67" y="87"/>
                    </a:cubicBezTo>
                    <a:cubicBezTo>
                      <a:pt x="74" y="78"/>
                      <a:pt x="77" y="63"/>
                      <a:pt x="77" y="63"/>
                    </a:cubicBezTo>
                    <a:cubicBezTo>
                      <a:pt x="79" y="62"/>
                      <a:pt x="79" y="62"/>
                      <a:pt x="79" y="62"/>
                    </a:cubicBezTo>
                    <a:cubicBezTo>
                      <a:pt x="80" y="62"/>
                      <a:pt x="81" y="61"/>
                      <a:pt x="88" y="61"/>
                    </a:cubicBezTo>
                    <a:cubicBezTo>
                      <a:pt x="96" y="61"/>
                      <a:pt x="95" y="63"/>
                      <a:pt x="97" y="63"/>
                    </a:cubicBezTo>
                    <a:cubicBezTo>
                      <a:pt x="99" y="63"/>
                      <a:pt x="104" y="63"/>
                      <a:pt x="106" y="63"/>
                    </a:cubicBezTo>
                    <a:cubicBezTo>
                      <a:pt x="108" y="63"/>
                      <a:pt x="115" y="60"/>
                      <a:pt x="118" y="57"/>
                    </a:cubicBezTo>
                    <a:cubicBezTo>
                      <a:pt x="121" y="54"/>
                      <a:pt x="118" y="52"/>
                      <a:pt x="117" y="51"/>
                    </a:cubicBezTo>
                    <a:cubicBezTo>
                      <a:pt x="116" y="50"/>
                      <a:pt x="107" y="46"/>
                      <a:pt x="105" y="45"/>
                    </a:cubicBezTo>
                    <a:cubicBezTo>
                      <a:pt x="102" y="44"/>
                      <a:pt x="90" y="45"/>
                      <a:pt x="80" y="45"/>
                    </a:cubicBezTo>
                    <a:cubicBezTo>
                      <a:pt x="70" y="45"/>
                      <a:pt x="71" y="33"/>
                      <a:pt x="71" y="29"/>
                    </a:cubicBezTo>
                    <a:cubicBezTo>
                      <a:pt x="71" y="26"/>
                      <a:pt x="77" y="23"/>
                      <a:pt x="78" y="22"/>
                    </a:cubicBezTo>
                    <a:cubicBezTo>
                      <a:pt x="78" y="21"/>
                      <a:pt x="82" y="16"/>
                      <a:pt x="86" y="12"/>
                    </a:cubicBezTo>
                    <a:cubicBezTo>
                      <a:pt x="90" y="8"/>
                      <a:pt x="84" y="3"/>
                      <a:pt x="84" y="3"/>
                    </a:cubicBezTo>
                    <a:cubicBezTo>
                      <a:pt x="81" y="1"/>
                      <a:pt x="81" y="1"/>
                      <a:pt x="81" y="1"/>
                    </a:cubicBezTo>
                    <a:cubicBezTo>
                      <a:pt x="81" y="1"/>
                      <a:pt x="77" y="0"/>
                      <a:pt x="75" y="0"/>
                    </a:cubicBezTo>
                    <a:cubicBezTo>
                      <a:pt x="74" y="0"/>
                      <a:pt x="68" y="1"/>
                      <a:pt x="68" y="1"/>
                    </a:cubicBezTo>
                    <a:cubicBezTo>
                      <a:pt x="68" y="1"/>
                      <a:pt x="62" y="2"/>
                      <a:pt x="61" y="3"/>
                    </a:cubicBezTo>
                    <a:cubicBezTo>
                      <a:pt x="60" y="4"/>
                      <a:pt x="53" y="6"/>
                      <a:pt x="53" y="6"/>
                    </a:cubicBezTo>
                    <a:cubicBezTo>
                      <a:pt x="53" y="8"/>
                      <a:pt x="53" y="8"/>
                      <a:pt x="53" y="8"/>
                    </a:cubicBezTo>
                    <a:cubicBezTo>
                      <a:pt x="55" y="13"/>
                      <a:pt x="58" y="11"/>
                      <a:pt x="61" y="13"/>
                    </a:cubicBezTo>
                    <a:cubicBezTo>
                      <a:pt x="65" y="15"/>
                      <a:pt x="63" y="15"/>
                      <a:pt x="63" y="18"/>
                    </a:cubicBezTo>
                    <a:cubicBezTo>
                      <a:pt x="63" y="20"/>
                      <a:pt x="59" y="26"/>
                      <a:pt x="58" y="27"/>
                    </a:cubicBezTo>
                    <a:cubicBezTo>
                      <a:pt x="57" y="28"/>
                      <a:pt x="54" y="30"/>
                      <a:pt x="54" y="33"/>
                    </a:cubicBezTo>
                    <a:cubicBezTo>
                      <a:pt x="54" y="36"/>
                      <a:pt x="55" y="37"/>
                      <a:pt x="59" y="41"/>
                    </a:cubicBezTo>
                    <a:cubicBezTo>
                      <a:pt x="62" y="44"/>
                      <a:pt x="60" y="46"/>
                      <a:pt x="60" y="46"/>
                    </a:cubicBezTo>
                    <a:cubicBezTo>
                      <a:pt x="60" y="48"/>
                      <a:pt x="58" y="48"/>
                      <a:pt x="58" y="48"/>
                    </a:cubicBezTo>
                    <a:cubicBezTo>
                      <a:pt x="55" y="48"/>
                      <a:pt x="40" y="52"/>
                      <a:pt x="37" y="53"/>
                    </a:cubicBezTo>
                    <a:cubicBezTo>
                      <a:pt x="34" y="53"/>
                      <a:pt x="23" y="55"/>
                      <a:pt x="22" y="56"/>
                    </a:cubicBezTo>
                    <a:cubicBezTo>
                      <a:pt x="21" y="58"/>
                      <a:pt x="13" y="60"/>
                      <a:pt x="12" y="60"/>
                    </a:cubicBezTo>
                    <a:cubicBezTo>
                      <a:pt x="11" y="61"/>
                      <a:pt x="7" y="63"/>
                      <a:pt x="3" y="63"/>
                    </a:cubicBezTo>
                    <a:cubicBezTo>
                      <a:pt x="0" y="63"/>
                      <a:pt x="0" y="64"/>
                      <a:pt x="0" y="64"/>
                    </a:cubicBezTo>
                    <a:cubicBezTo>
                      <a:pt x="0" y="66"/>
                      <a:pt x="2" y="66"/>
                      <a:pt x="5" y="69"/>
                    </a:cubicBezTo>
                    <a:cubicBezTo>
                      <a:pt x="8" y="72"/>
                      <a:pt x="17" y="70"/>
                      <a:pt x="21" y="69"/>
                    </a:cubicBezTo>
                    <a:cubicBezTo>
                      <a:pt x="26" y="68"/>
                      <a:pt x="34" y="66"/>
                      <a:pt x="38" y="65"/>
                    </a:cubicBezTo>
                    <a:cubicBezTo>
                      <a:pt x="42" y="64"/>
                      <a:pt x="52" y="63"/>
                      <a:pt x="56" y="62"/>
                    </a:cubicBezTo>
                    <a:cubicBezTo>
                      <a:pt x="59" y="61"/>
                      <a:pt x="61" y="62"/>
                      <a:pt x="61" y="62"/>
                    </a:cubicBezTo>
                    <a:cubicBezTo>
                      <a:pt x="62" y="63"/>
                      <a:pt x="62" y="67"/>
                      <a:pt x="62" y="67"/>
                    </a:cubicBezTo>
                    <a:cubicBezTo>
                      <a:pt x="62" y="69"/>
                      <a:pt x="58" y="79"/>
                      <a:pt x="58" y="79"/>
                    </a:cubicBezTo>
                    <a:lnTo>
                      <a:pt x="54" y="8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350">
                  <a:latin typeface="+mn-lt"/>
                  <a:ea typeface="+mn-ea"/>
                </a:endParaRPr>
              </a:p>
            </p:txBody>
          </p:sp>
        </p:grpSp>
        <p:grpSp>
          <p:nvGrpSpPr>
            <p:cNvPr id="9" name="组合 40">
              <a:extLst>
                <a:ext uri="{FF2B5EF4-FFF2-40B4-BE49-F238E27FC236}">
                  <a16:creationId xmlns="" xmlns:a16="http://schemas.microsoft.com/office/drawing/2014/main" id="{509A0DCA-6506-4585-AE7C-5B2E7FE6E26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094944" y="736546"/>
              <a:ext cx="1619250" cy="92075"/>
              <a:chOff x="3941050" y="1521538"/>
              <a:chExt cx="2026363" cy="58254"/>
            </a:xfrm>
          </p:grpSpPr>
          <p:sp>
            <p:nvSpPr>
              <p:cNvPr id="11" name="Rectangle 681">
                <a:extLst>
                  <a:ext uri="{FF2B5EF4-FFF2-40B4-BE49-F238E27FC236}">
                    <a16:creationId xmlns="" xmlns:a16="http://schemas.microsoft.com/office/drawing/2014/main" id="{CD09C87F-6D54-481B-A532-7E859776D88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41050" y="1521538"/>
                <a:ext cx="395339" cy="582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defTabSz="914400">
                  <a:defRPr/>
                </a:pPr>
                <a:r>
                  <a:rPr lang="zh-CN" altLang="zh-CN" sz="600" b="1" kern="1400" spc="100" dirty="0">
                    <a:solidFill>
                      <a:srgbClr val="164C88"/>
                    </a:solidFill>
                    <a:latin typeface="Arial Narrow" panose="020B0606020202030204" pitchFamily="34" charset="0"/>
                    <a:ea typeface="+mn-ea"/>
                  </a:rPr>
                  <a:t>D</a:t>
                </a:r>
                <a:r>
                  <a:rPr lang="en-US" altLang="zh-CN" sz="600" b="1" kern="1400" spc="100" dirty="0">
                    <a:solidFill>
                      <a:srgbClr val="164C88"/>
                    </a:solidFill>
                    <a:latin typeface="Arial Narrow" panose="020B0606020202030204" pitchFamily="34" charset="0"/>
                    <a:ea typeface="+mn-ea"/>
                  </a:rPr>
                  <a:t>ALIAN</a:t>
                </a:r>
                <a:endParaRPr lang="zh-CN" altLang="zh-CN" sz="1400" kern="1400" spc="100" dirty="0">
                  <a:solidFill>
                    <a:srgbClr val="164C88"/>
                  </a:solidFill>
                  <a:ea typeface="+mn-ea"/>
                </a:endParaRPr>
              </a:p>
            </p:txBody>
          </p:sp>
          <p:sp>
            <p:nvSpPr>
              <p:cNvPr id="12" name="Rectangle 681">
                <a:extLst>
                  <a:ext uri="{FF2B5EF4-FFF2-40B4-BE49-F238E27FC236}">
                    <a16:creationId xmlns="" xmlns:a16="http://schemas.microsoft.com/office/drawing/2014/main" id="{0840871F-5F5E-4031-9D73-587918A2FB3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76121" y="1521538"/>
                <a:ext cx="647642" cy="582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defTabSz="914400">
                  <a:defRPr/>
                </a:pPr>
                <a:r>
                  <a:rPr lang="en-US" altLang="zh-CN" sz="600" b="1" kern="1400" spc="100" dirty="0">
                    <a:solidFill>
                      <a:srgbClr val="164C88"/>
                    </a:solidFill>
                    <a:latin typeface="Arial Narrow" panose="020B0606020202030204" pitchFamily="34" charset="0"/>
                    <a:ea typeface="+mn-ea"/>
                  </a:rPr>
                  <a:t>UNIVERSITY</a:t>
                </a:r>
                <a:endParaRPr lang="zh-CN" altLang="zh-CN" sz="1400" kern="1400" spc="100" dirty="0">
                  <a:solidFill>
                    <a:srgbClr val="164C88"/>
                  </a:solidFill>
                  <a:ea typeface="+mn-ea"/>
                </a:endParaRPr>
              </a:p>
            </p:txBody>
          </p:sp>
          <p:sp>
            <p:nvSpPr>
              <p:cNvPr id="13" name="Rectangle 681">
                <a:extLst>
                  <a:ext uri="{FF2B5EF4-FFF2-40B4-BE49-F238E27FC236}">
                    <a16:creationId xmlns="" xmlns:a16="http://schemas.microsoft.com/office/drawing/2014/main" id="{B08124F1-4CFC-4561-AAB7-013F2C4C387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63496" y="1521538"/>
                <a:ext cx="145025" cy="582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defTabSz="914400">
                  <a:defRPr/>
                </a:pPr>
                <a:r>
                  <a:rPr lang="en-US" altLang="zh-CN" sz="600" b="1" kern="1400" spc="100" dirty="0">
                    <a:solidFill>
                      <a:srgbClr val="164C88"/>
                    </a:solidFill>
                    <a:latin typeface="Arial Narrow" panose="020B0606020202030204" pitchFamily="34" charset="0"/>
                    <a:ea typeface="+mn-ea"/>
                  </a:rPr>
                  <a:t>OF</a:t>
                </a:r>
                <a:endParaRPr lang="zh-CN" altLang="zh-CN" sz="1400" kern="1400" spc="100" dirty="0">
                  <a:solidFill>
                    <a:srgbClr val="164C88"/>
                  </a:solidFill>
                  <a:ea typeface="+mn-ea"/>
                </a:endParaRPr>
              </a:p>
            </p:txBody>
          </p:sp>
          <p:sp>
            <p:nvSpPr>
              <p:cNvPr id="14" name="Rectangle 681">
                <a:extLst>
                  <a:ext uri="{FF2B5EF4-FFF2-40B4-BE49-F238E27FC236}">
                    <a16:creationId xmlns="" xmlns:a16="http://schemas.microsoft.com/office/drawing/2014/main" id="{85E9477B-6AF1-41D8-A9A3-59BD2118AF9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48253" y="1521538"/>
                <a:ext cx="719160" cy="582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defTabSz="914400">
                  <a:defRPr/>
                </a:pPr>
                <a:r>
                  <a:rPr lang="en-US" altLang="zh-CN" sz="600" b="1" kern="1400" spc="100" dirty="0">
                    <a:solidFill>
                      <a:srgbClr val="164C88"/>
                    </a:solidFill>
                    <a:latin typeface="Arial Narrow" panose="020B0606020202030204" pitchFamily="34" charset="0"/>
                    <a:ea typeface="+mn-ea"/>
                  </a:rPr>
                  <a:t>TECHNOLOGY</a:t>
                </a:r>
                <a:endParaRPr lang="zh-CN" altLang="zh-CN" sz="1400" kern="1400" spc="100" dirty="0">
                  <a:solidFill>
                    <a:srgbClr val="164C88"/>
                  </a:solidFill>
                  <a:ea typeface="+mn-ea"/>
                </a:endParaRPr>
              </a:p>
            </p:txBody>
          </p:sp>
        </p:grpSp>
        <p:sp>
          <p:nvSpPr>
            <p:cNvPr id="10" name="Freeform 751">
              <a:extLst>
                <a:ext uri="{FF2B5EF4-FFF2-40B4-BE49-F238E27FC236}">
                  <a16:creationId xmlns="" xmlns:a16="http://schemas.microsoft.com/office/drawing/2014/main" id="{34BB5B5C-AA0C-461A-B616-97FDECBB96DA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9219665" y="223695"/>
              <a:ext cx="678702" cy="678702"/>
            </a:xfrm>
            <a:custGeom>
              <a:avLst/>
              <a:gdLst>
                <a:gd name="T0" fmla="*/ 211 w 536"/>
                <a:gd name="T1" fmla="*/ 69 h 537"/>
                <a:gd name="T2" fmla="*/ 194 w 536"/>
                <a:gd name="T3" fmla="*/ 52 h 537"/>
                <a:gd name="T4" fmla="*/ 185 w 536"/>
                <a:gd name="T5" fmla="*/ 66 h 537"/>
                <a:gd name="T6" fmla="*/ 176 w 536"/>
                <a:gd name="T7" fmla="*/ 70 h 537"/>
                <a:gd name="T8" fmla="*/ 473 w 536"/>
                <a:gd name="T9" fmla="*/ 275 h 537"/>
                <a:gd name="T10" fmla="*/ 84 w 536"/>
                <a:gd name="T11" fmla="*/ 163 h 537"/>
                <a:gd name="T12" fmla="*/ 87 w 536"/>
                <a:gd name="T13" fmla="*/ 127 h 537"/>
                <a:gd name="T14" fmla="*/ 231 w 536"/>
                <a:gd name="T15" fmla="*/ 151 h 537"/>
                <a:gd name="T16" fmla="*/ 416 w 536"/>
                <a:gd name="T17" fmla="*/ 134 h 537"/>
                <a:gd name="T18" fmla="*/ 429 w 536"/>
                <a:gd name="T19" fmla="*/ 140 h 537"/>
                <a:gd name="T20" fmla="*/ 80 w 536"/>
                <a:gd name="T21" fmla="*/ 207 h 537"/>
                <a:gd name="T22" fmla="*/ 439 w 536"/>
                <a:gd name="T23" fmla="*/ 167 h 537"/>
                <a:gd name="T24" fmla="*/ 392 w 536"/>
                <a:gd name="T25" fmla="*/ 112 h 537"/>
                <a:gd name="T26" fmla="*/ 323 w 536"/>
                <a:gd name="T27" fmla="*/ 75 h 537"/>
                <a:gd name="T28" fmla="*/ 324 w 536"/>
                <a:gd name="T29" fmla="*/ 70 h 537"/>
                <a:gd name="T30" fmla="*/ 466 w 536"/>
                <a:gd name="T31" fmla="*/ 233 h 537"/>
                <a:gd name="T32" fmla="*/ 471 w 536"/>
                <a:gd name="T33" fmla="*/ 262 h 537"/>
                <a:gd name="T34" fmla="*/ 420 w 536"/>
                <a:gd name="T35" fmla="*/ 427 h 537"/>
                <a:gd name="T36" fmla="*/ 431 w 536"/>
                <a:gd name="T37" fmla="*/ 443 h 537"/>
                <a:gd name="T38" fmla="*/ 409 w 536"/>
                <a:gd name="T39" fmla="*/ 412 h 537"/>
                <a:gd name="T40" fmla="*/ 415 w 536"/>
                <a:gd name="T41" fmla="*/ 409 h 537"/>
                <a:gd name="T42" fmla="*/ 218 w 536"/>
                <a:gd name="T43" fmla="*/ 322 h 537"/>
                <a:gd name="T44" fmla="*/ 253 w 536"/>
                <a:gd name="T45" fmla="*/ 342 h 537"/>
                <a:gd name="T46" fmla="*/ 253 w 536"/>
                <a:gd name="T47" fmla="*/ 314 h 537"/>
                <a:gd name="T48" fmla="*/ 415 w 536"/>
                <a:gd name="T49" fmla="*/ 418 h 537"/>
                <a:gd name="T50" fmla="*/ 268 w 536"/>
                <a:gd name="T51" fmla="*/ 447 h 537"/>
                <a:gd name="T52" fmla="*/ 283 w 536"/>
                <a:gd name="T53" fmla="*/ 308 h 537"/>
                <a:gd name="T54" fmla="*/ 478 w 536"/>
                <a:gd name="T55" fmla="*/ 301 h 537"/>
                <a:gd name="T56" fmla="*/ 481 w 536"/>
                <a:gd name="T57" fmla="*/ 325 h 537"/>
                <a:gd name="T58" fmla="*/ 49 w 536"/>
                <a:gd name="T59" fmla="*/ 242 h 537"/>
                <a:gd name="T60" fmla="*/ 87 w 536"/>
                <a:gd name="T61" fmla="*/ 262 h 537"/>
                <a:gd name="T62" fmla="*/ 315 w 536"/>
                <a:gd name="T63" fmla="*/ 338 h 537"/>
                <a:gd name="T64" fmla="*/ 312 w 536"/>
                <a:gd name="T65" fmla="*/ 320 h 537"/>
                <a:gd name="T66" fmla="*/ 59 w 536"/>
                <a:gd name="T67" fmla="*/ 341 h 537"/>
                <a:gd name="T68" fmla="*/ 76 w 536"/>
                <a:gd name="T69" fmla="*/ 322 h 537"/>
                <a:gd name="T70" fmla="*/ 116 w 536"/>
                <a:gd name="T71" fmla="*/ 416 h 537"/>
                <a:gd name="T72" fmla="*/ 111 w 536"/>
                <a:gd name="T73" fmla="*/ 433 h 537"/>
                <a:gd name="T74" fmla="*/ 120 w 536"/>
                <a:gd name="T75" fmla="*/ 435 h 537"/>
                <a:gd name="T76" fmla="*/ 71 w 536"/>
                <a:gd name="T77" fmla="*/ 263 h 537"/>
                <a:gd name="T78" fmla="*/ 400 w 536"/>
                <a:gd name="T79" fmla="*/ 416 h 537"/>
                <a:gd name="T80" fmla="*/ 366 w 536"/>
                <a:gd name="T81" fmla="*/ 464 h 537"/>
                <a:gd name="T82" fmla="*/ 354 w 536"/>
                <a:gd name="T83" fmla="*/ 443 h 537"/>
                <a:gd name="T84" fmla="*/ 361 w 536"/>
                <a:gd name="T85" fmla="*/ 467 h 537"/>
                <a:gd name="T86" fmla="*/ 367 w 536"/>
                <a:gd name="T87" fmla="*/ 478 h 537"/>
                <a:gd name="T88" fmla="*/ 196 w 536"/>
                <a:gd name="T89" fmla="*/ 449 h 537"/>
                <a:gd name="T90" fmla="*/ 183 w 536"/>
                <a:gd name="T91" fmla="*/ 455 h 537"/>
                <a:gd name="T92" fmla="*/ 176 w 536"/>
                <a:gd name="T93" fmla="*/ 471 h 537"/>
                <a:gd name="T94" fmla="*/ 170 w 536"/>
                <a:gd name="T95" fmla="*/ 479 h 537"/>
                <a:gd name="T96" fmla="*/ 161 w 536"/>
                <a:gd name="T97" fmla="*/ 464 h 537"/>
                <a:gd name="T98" fmla="*/ 177 w 536"/>
                <a:gd name="T99" fmla="*/ 484 h 537"/>
                <a:gd name="T100" fmla="*/ 190 w 536"/>
                <a:gd name="T101" fmla="*/ 460 h 537"/>
                <a:gd name="T102" fmla="*/ 312 w 536"/>
                <a:gd name="T103" fmla="*/ 480 h 537"/>
                <a:gd name="T104" fmla="*/ 322 w 536"/>
                <a:gd name="T105" fmla="*/ 485 h 537"/>
                <a:gd name="T106" fmla="*/ 255 w 536"/>
                <a:gd name="T107" fmla="*/ 475 h 537"/>
                <a:gd name="T108" fmla="*/ 248 w 536"/>
                <a:gd name="T109" fmla="*/ 479 h 537"/>
                <a:gd name="T110" fmla="*/ 245 w 536"/>
                <a:gd name="T111" fmla="*/ 482 h 537"/>
                <a:gd name="T112" fmla="*/ 237 w 536"/>
                <a:gd name="T113" fmla="*/ 497 h 537"/>
                <a:gd name="T114" fmla="*/ 249 w 536"/>
                <a:gd name="T115" fmla="*/ 487 h 537"/>
                <a:gd name="T116" fmla="*/ 241 w 536"/>
                <a:gd name="T117" fmla="*/ 469 h 537"/>
                <a:gd name="T118" fmla="*/ 225 w 536"/>
                <a:gd name="T119" fmla="*/ 495 h 537"/>
                <a:gd name="T120" fmla="*/ 536 w 536"/>
                <a:gd name="T121" fmla="*/ 269 h 5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536" h="537">
                  <a:moveTo>
                    <a:pt x="170" y="93"/>
                  </a:moveTo>
                  <a:cubicBezTo>
                    <a:pt x="167" y="89"/>
                    <a:pt x="167" y="89"/>
                    <a:pt x="167" y="89"/>
                  </a:cubicBezTo>
                  <a:cubicBezTo>
                    <a:pt x="155" y="96"/>
                    <a:pt x="155" y="96"/>
                    <a:pt x="155" y="96"/>
                  </a:cubicBezTo>
                  <a:cubicBezTo>
                    <a:pt x="151" y="89"/>
                    <a:pt x="151" y="89"/>
                    <a:pt x="151" y="89"/>
                  </a:cubicBezTo>
                  <a:cubicBezTo>
                    <a:pt x="162" y="83"/>
                    <a:pt x="162" y="83"/>
                    <a:pt x="162" y="83"/>
                  </a:cubicBezTo>
                  <a:cubicBezTo>
                    <a:pt x="159" y="78"/>
                    <a:pt x="159" y="78"/>
                    <a:pt x="159" y="78"/>
                  </a:cubicBezTo>
                  <a:cubicBezTo>
                    <a:pt x="149" y="85"/>
                    <a:pt x="149" y="85"/>
                    <a:pt x="149" y="85"/>
                  </a:cubicBezTo>
                  <a:cubicBezTo>
                    <a:pt x="145" y="79"/>
                    <a:pt x="145" y="79"/>
                    <a:pt x="145" y="79"/>
                  </a:cubicBezTo>
                  <a:cubicBezTo>
                    <a:pt x="156" y="72"/>
                    <a:pt x="156" y="72"/>
                    <a:pt x="156" y="72"/>
                  </a:cubicBezTo>
                  <a:cubicBezTo>
                    <a:pt x="154" y="68"/>
                    <a:pt x="154" y="68"/>
                    <a:pt x="154" y="68"/>
                  </a:cubicBezTo>
                  <a:cubicBezTo>
                    <a:pt x="138" y="77"/>
                    <a:pt x="138" y="77"/>
                    <a:pt x="138" y="77"/>
                  </a:cubicBezTo>
                  <a:cubicBezTo>
                    <a:pt x="154" y="103"/>
                    <a:pt x="154" y="103"/>
                    <a:pt x="154" y="103"/>
                  </a:cubicBezTo>
                  <a:lnTo>
                    <a:pt x="170" y="93"/>
                  </a:lnTo>
                  <a:close/>
                  <a:moveTo>
                    <a:pt x="196" y="60"/>
                  </a:moveTo>
                  <a:cubicBezTo>
                    <a:pt x="197" y="61"/>
                    <a:pt x="198" y="62"/>
                    <a:pt x="199" y="62"/>
                  </a:cubicBezTo>
                  <a:cubicBezTo>
                    <a:pt x="200" y="63"/>
                    <a:pt x="202" y="63"/>
                    <a:pt x="204" y="63"/>
                  </a:cubicBezTo>
                  <a:cubicBezTo>
                    <a:pt x="207" y="63"/>
                    <a:pt x="208" y="63"/>
                    <a:pt x="209" y="63"/>
                  </a:cubicBezTo>
                  <a:cubicBezTo>
                    <a:pt x="209" y="63"/>
                    <a:pt x="210" y="63"/>
                    <a:pt x="210" y="64"/>
                  </a:cubicBezTo>
                  <a:cubicBezTo>
                    <a:pt x="211" y="64"/>
                    <a:pt x="211" y="65"/>
                    <a:pt x="211" y="65"/>
                  </a:cubicBezTo>
                  <a:cubicBezTo>
                    <a:pt x="212" y="66"/>
                    <a:pt x="212" y="68"/>
                    <a:pt x="211" y="69"/>
                  </a:cubicBezTo>
                  <a:cubicBezTo>
                    <a:pt x="210" y="70"/>
                    <a:pt x="209" y="70"/>
                    <a:pt x="208" y="71"/>
                  </a:cubicBezTo>
                  <a:cubicBezTo>
                    <a:pt x="205" y="72"/>
                    <a:pt x="203" y="70"/>
                    <a:pt x="201" y="67"/>
                  </a:cubicBezTo>
                  <a:cubicBezTo>
                    <a:pt x="197" y="69"/>
                    <a:pt x="197" y="69"/>
                    <a:pt x="197" y="69"/>
                  </a:cubicBezTo>
                  <a:cubicBezTo>
                    <a:pt x="199" y="75"/>
                    <a:pt x="204" y="78"/>
                    <a:pt x="209" y="76"/>
                  </a:cubicBezTo>
                  <a:cubicBezTo>
                    <a:pt x="213" y="75"/>
                    <a:pt x="215" y="73"/>
                    <a:pt x="216" y="71"/>
                  </a:cubicBezTo>
                  <a:cubicBezTo>
                    <a:pt x="217" y="69"/>
                    <a:pt x="217" y="66"/>
                    <a:pt x="216" y="64"/>
                  </a:cubicBezTo>
                  <a:cubicBezTo>
                    <a:pt x="215" y="62"/>
                    <a:pt x="215" y="61"/>
                    <a:pt x="214" y="60"/>
                  </a:cubicBezTo>
                  <a:cubicBezTo>
                    <a:pt x="213" y="59"/>
                    <a:pt x="212" y="58"/>
                    <a:pt x="211" y="57"/>
                  </a:cubicBezTo>
                  <a:cubicBezTo>
                    <a:pt x="209" y="57"/>
                    <a:pt x="207" y="57"/>
                    <a:pt x="205" y="57"/>
                  </a:cubicBezTo>
                  <a:cubicBezTo>
                    <a:pt x="202" y="57"/>
                    <a:pt x="201" y="57"/>
                    <a:pt x="200" y="56"/>
                  </a:cubicBezTo>
                  <a:cubicBezTo>
                    <a:pt x="199" y="56"/>
                    <a:pt x="199" y="56"/>
                    <a:pt x="198" y="55"/>
                  </a:cubicBezTo>
                  <a:cubicBezTo>
                    <a:pt x="198" y="54"/>
                    <a:pt x="198" y="53"/>
                    <a:pt x="199" y="52"/>
                  </a:cubicBezTo>
                  <a:cubicBezTo>
                    <a:pt x="199" y="52"/>
                    <a:pt x="200" y="51"/>
                    <a:pt x="201" y="51"/>
                  </a:cubicBezTo>
                  <a:cubicBezTo>
                    <a:pt x="203" y="50"/>
                    <a:pt x="204" y="50"/>
                    <a:pt x="205" y="51"/>
                  </a:cubicBezTo>
                  <a:cubicBezTo>
                    <a:pt x="206" y="51"/>
                    <a:pt x="206" y="52"/>
                    <a:pt x="207" y="53"/>
                  </a:cubicBezTo>
                  <a:cubicBezTo>
                    <a:pt x="212" y="52"/>
                    <a:pt x="212" y="52"/>
                    <a:pt x="212" y="52"/>
                  </a:cubicBezTo>
                  <a:cubicBezTo>
                    <a:pt x="211" y="49"/>
                    <a:pt x="209" y="47"/>
                    <a:pt x="207" y="46"/>
                  </a:cubicBezTo>
                  <a:cubicBezTo>
                    <a:pt x="205" y="45"/>
                    <a:pt x="203" y="45"/>
                    <a:pt x="200" y="46"/>
                  </a:cubicBezTo>
                  <a:cubicBezTo>
                    <a:pt x="198" y="46"/>
                    <a:pt x="197" y="47"/>
                    <a:pt x="196" y="48"/>
                  </a:cubicBezTo>
                  <a:cubicBezTo>
                    <a:pt x="195" y="49"/>
                    <a:pt x="194" y="50"/>
                    <a:pt x="194" y="52"/>
                  </a:cubicBezTo>
                  <a:cubicBezTo>
                    <a:pt x="193" y="53"/>
                    <a:pt x="194" y="55"/>
                    <a:pt x="194" y="57"/>
                  </a:cubicBezTo>
                  <a:cubicBezTo>
                    <a:pt x="195" y="58"/>
                    <a:pt x="195" y="59"/>
                    <a:pt x="196" y="60"/>
                  </a:cubicBezTo>
                  <a:close/>
                  <a:moveTo>
                    <a:pt x="175" y="89"/>
                  </a:moveTo>
                  <a:cubicBezTo>
                    <a:pt x="177" y="88"/>
                    <a:pt x="177" y="88"/>
                    <a:pt x="177" y="88"/>
                  </a:cubicBezTo>
                  <a:cubicBezTo>
                    <a:pt x="180" y="87"/>
                    <a:pt x="180" y="87"/>
                    <a:pt x="180" y="87"/>
                  </a:cubicBezTo>
                  <a:cubicBezTo>
                    <a:pt x="177" y="82"/>
                    <a:pt x="177" y="82"/>
                    <a:pt x="177" y="82"/>
                  </a:cubicBezTo>
                  <a:cubicBezTo>
                    <a:pt x="175" y="76"/>
                    <a:pt x="175" y="76"/>
                    <a:pt x="175" y="76"/>
                  </a:cubicBezTo>
                  <a:cubicBezTo>
                    <a:pt x="175" y="75"/>
                    <a:pt x="175" y="75"/>
                    <a:pt x="175" y="75"/>
                  </a:cubicBezTo>
                  <a:cubicBezTo>
                    <a:pt x="175" y="75"/>
                    <a:pt x="175" y="75"/>
                    <a:pt x="175" y="75"/>
                  </a:cubicBezTo>
                  <a:cubicBezTo>
                    <a:pt x="176" y="75"/>
                    <a:pt x="176" y="75"/>
                    <a:pt x="176" y="75"/>
                  </a:cubicBezTo>
                  <a:cubicBezTo>
                    <a:pt x="176" y="75"/>
                    <a:pt x="177" y="75"/>
                    <a:pt x="177" y="74"/>
                  </a:cubicBezTo>
                  <a:cubicBezTo>
                    <a:pt x="178" y="74"/>
                    <a:pt x="178" y="74"/>
                    <a:pt x="178" y="74"/>
                  </a:cubicBezTo>
                  <a:cubicBezTo>
                    <a:pt x="178" y="74"/>
                    <a:pt x="179" y="74"/>
                    <a:pt x="180" y="75"/>
                  </a:cubicBezTo>
                  <a:cubicBezTo>
                    <a:pt x="180" y="75"/>
                    <a:pt x="182" y="76"/>
                    <a:pt x="184" y="78"/>
                  </a:cubicBezTo>
                  <a:cubicBezTo>
                    <a:pt x="190" y="82"/>
                    <a:pt x="190" y="82"/>
                    <a:pt x="190" y="82"/>
                  </a:cubicBezTo>
                  <a:cubicBezTo>
                    <a:pt x="195" y="80"/>
                    <a:pt x="195" y="80"/>
                    <a:pt x="195" y="80"/>
                  </a:cubicBezTo>
                  <a:cubicBezTo>
                    <a:pt x="190" y="75"/>
                    <a:pt x="190" y="75"/>
                    <a:pt x="190" y="75"/>
                  </a:cubicBezTo>
                  <a:cubicBezTo>
                    <a:pt x="188" y="74"/>
                    <a:pt x="186" y="73"/>
                    <a:pt x="185" y="72"/>
                  </a:cubicBezTo>
                  <a:cubicBezTo>
                    <a:pt x="184" y="72"/>
                    <a:pt x="183" y="71"/>
                    <a:pt x="182" y="71"/>
                  </a:cubicBezTo>
                  <a:cubicBezTo>
                    <a:pt x="184" y="70"/>
                    <a:pt x="185" y="68"/>
                    <a:pt x="185" y="66"/>
                  </a:cubicBezTo>
                  <a:cubicBezTo>
                    <a:pt x="186" y="65"/>
                    <a:pt x="185" y="63"/>
                    <a:pt x="184" y="61"/>
                  </a:cubicBezTo>
                  <a:cubicBezTo>
                    <a:pt x="183" y="59"/>
                    <a:pt x="182" y="58"/>
                    <a:pt x="181" y="57"/>
                  </a:cubicBezTo>
                  <a:cubicBezTo>
                    <a:pt x="180" y="56"/>
                    <a:pt x="179" y="55"/>
                    <a:pt x="178" y="55"/>
                  </a:cubicBezTo>
                  <a:cubicBezTo>
                    <a:pt x="177" y="55"/>
                    <a:pt x="177" y="55"/>
                    <a:pt x="177" y="55"/>
                  </a:cubicBezTo>
                  <a:cubicBezTo>
                    <a:pt x="177" y="55"/>
                    <a:pt x="176" y="56"/>
                    <a:pt x="175" y="56"/>
                  </a:cubicBezTo>
                  <a:cubicBezTo>
                    <a:pt x="174" y="56"/>
                    <a:pt x="173" y="57"/>
                    <a:pt x="172" y="57"/>
                  </a:cubicBezTo>
                  <a:cubicBezTo>
                    <a:pt x="163" y="62"/>
                    <a:pt x="163" y="62"/>
                    <a:pt x="163" y="62"/>
                  </a:cubicBezTo>
                  <a:cubicBezTo>
                    <a:pt x="175" y="88"/>
                    <a:pt x="175" y="88"/>
                    <a:pt x="175" y="88"/>
                  </a:cubicBezTo>
                  <a:lnTo>
                    <a:pt x="175" y="89"/>
                  </a:lnTo>
                  <a:close/>
                  <a:moveTo>
                    <a:pt x="169" y="64"/>
                  </a:moveTo>
                  <a:cubicBezTo>
                    <a:pt x="173" y="62"/>
                    <a:pt x="173" y="62"/>
                    <a:pt x="173" y="62"/>
                  </a:cubicBezTo>
                  <a:cubicBezTo>
                    <a:pt x="174" y="62"/>
                    <a:pt x="174" y="62"/>
                    <a:pt x="175" y="61"/>
                  </a:cubicBezTo>
                  <a:cubicBezTo>
                    <a:pt x="176" y="61"/>
                    <a:pt x="176" y="61"/>
                    <a:pt x="176" y="61"/>
                  </a:cubicBezTo>
                  <a:cubicBezTo>
                    <a:pt x="177" y="61"/>
                    <a:pt x="177" y="61"/>
                    <a:pt x="177" y="61"/>
                  </a:cubicBezTo>
                  <a:cubicBezTo>
                    <a:pt x="178" y="61"/>
                    <a:pt x="178" y="61"/>
                    <a:pt x="178" y="61"/>
                  </a:cubicBezTo>
                  <a:cubicBezTo>
                    <a:pt x="179" y="62"/>
                    <a:pt x="179" y="62"/>
                    <a:pt x="180" y="63"/>
                  </a:cubicBezTo>
                  <a:cubicBezTo>
                    <a:pt x="180" y="64"/>
                    <a:pt x="181" y="65"/>
                    <a:pt x="180" y="66"/>
                  </a:cubicBezTo>
                  <a:cubicBezTo>
                    <a:pt x="180" y="66"/>
                    <a:pt x="180" y="67"/>
                    <a:pt x="180" y="67"/>
                  </a:cubicBezTo>
                  <a:cubicBezTo>
                    <a:pt x="179" y="68"/>
                    <a:pt x="179" y="68"/>
                    <a:pt x="177" y="69"/>
                  </a:cubicBezTo>
                  <a:cubicBezTo>
                    <a:pt x="177" y="69"/>
                    <a:pt x="176" y="69"/>
                    <a:pt x="176" y="70"/>
                  </a:cubicBezTo>
                  <a:cubicBezTo>
                    <a:pt x="175" y="70"/>
                    <a:pt x="175" y="70"/>
                    <a:pt x="175" y="70"/>
                  </a:cubicBezTo>
                  <a:cubicBezTo>
                    <a:pt x="173" y="71"/>
                    <a:pt x="173" y="71"/>
                    <a:pt x="173" y="71"/>
                  </a:cubicBezTo>
                  <a:lnTo>
                    <a:pt x="169" y="64"/>
                  </a:lnTo>
                  <a:close/>
                  <a:moveTo>
                    <a:pt x="489" y="270"/>
                  </a:moveTo>
                  <a:cubicBezTo>
                    <a:pt x="487" y="269"/>
                    <a:pt x="484" y="268"/>
                    <a:pt x="480" y="268"/>
                  </a:cubicBezTo>
                  <a:cubicBezTo>
                    <a:pt x="480" y="268"/>
                    <a:pt x="480" y="268"/>
                    <a:pt x="480" y="268"/>
                  </a:cubicBezTo>
                  <a:cubicBezTo>
                    <a:pt x="475" y="268"/>
                    <a:pt x="472" y="269"/>
                    <a:pt x="469" y="271"/>
                  </a:cubicBezTo>
                  <a:cubicBezTo>
                    <a:pt x="466" y="274"/>
                    <a:pt x="465" y="276"/>
                    <a:pt x="465" y="280"/>
                  </a:cubicBezTo>
                  <a:cubicBezTo>
                    <a:pt x="465" y="283"/>
                    <a:pt x="466" y="286"/>
                    <a:pt x="468" y="288"/>
                  </a:cubicBezTo>
                  <a:cubicBezTo>
                    <a:pt x="471" y="291"/>
                    <a:pt x="475" y="292"/>
                    <a:pt x="480" y="292"/>
                  </a:cubicBezTo>
                  <a:cubicBezTo>
                    <a:pt x="480" y="292"/>
                    <a:pt x="480" y="292"/>
                    <a:pt x="480" y="292"/>
                  </a:cubicBezTo>
                  <a:cubicBezTo>
                    <a:pt x="485" y="292"/>
                    <a:pt x="489" y="291"/>
                    <a:pt x="491" y="289"/>
                  </a:cubicBezTo>
                  <a:cubicBezTo>
                    <a:pt x="494" y="287"/>
                    <a:pt x="495" y="284"/>
                    <a:pt x="495" y="281"/>
                  </a:cubicBezTo>
                  <a:cubicBezTo>
                    <a:pt x="495" y="278"/>
                    <a:pt x="495" y="276"/>
                    <a:pt x="494" y="275"/>
                  </a:cubicBezTo>
                  <a:cubicBezTo>
                    <a:pt x="493" y="273"/>
                    <a:pt x="491" y="271"/>
                    <a:pt x="489" y="270"/>
                  </a:cubicBezTo>
                  <a:close/>
                  <a:moveTo>
                    <a:pt x="488" y="285"/>
                  </a:moveTo>
                  <a:cubicBezTo>
                    <a:pt x="486" y="287"/>
                    <a:pt x="484" y="287"/>
                    <a:pt x="480" y="287"/>
                  </a:cubicBezTo>
                  <a:cubicBezTo>
                    <a:pt x="477" y="287"/>
                    <a:pt x="474" y="286"/>
                    <a:pt x="472" y="285"/>
                  </a:cubicBezTo>
                  <a:cubicBezTo>
                    <a:pt x="471" y="284"/>
                    <a:pt x="470" y="282"/>
                    <a:pt x="470" y="280"/>
                  </a:cubicBezTo>
                  <a:cubicBezTo>
                    <a:pt x="470" y="278"/>
                    <a:pt x="471" y="276"/>
                    <a:pt x="473" y="275"/>
                  </a:cubicBezTo>
                  <a:cubicBezTo>
                    <a:pt x="474" y="274"/>
                    <a:pt x="477" y="273"/>
                    <a:pt x="480" y="273"/>
                  </a:cubicBezTo>
                  <a:cubicBezTo>
                    <a:pt x="480" y="273"/>
                    <a:pt x="480" y="273"/>
                    <a:pt x="480" y="273"/>
                  </a:cubicBezTo>
                  <a:cubicBezTo>
                    <a:pt x="484" y="274"/>
                    <a:pt x="486" y="274"/>
                    <a:pt x="488" y="276"/>
                  </a:cubicBezTo>
                  <a:cubicBezTo>
                    <a:pt x="490" y="277"/>
                    <a:pt x="490" y="279"/>
                    <a:pt x="490" y="281"/>
                  </a:cubicBezTo>
                  <a:cubicBezTo>
                    <a:pt x="490" y="283"/>
                    <a:pt x="489" y="284"/>
                    <a:pt x="488" y="285"/>
                  </a:cubicBezTo>
                  <a:close/>
                  <a:moveTo>
                    <a:pt x="89" y="171"/>
                  </a:moveTo>
                  <a:cubicBezTo>
                    <a:pt x="91" y="172"/>
                    <a:pt x="92" y="172"/>
                    <a:pt x="94" y="171"/>
                  </a:cubicBezTo>
                  <a:cubicBezTo>
                    <a:pt x="96" y="170"/>
                    <a:pt x="97" y="169"/>
                    <a:pt x="98" y="166"/>
                  </a:cubicBezTo>
                  <a:cubicBezTo>
                    <a:pt x="100" y="164"/>
                    <a:pt x="100" y="162"/>
                    <a:pt x="100" y="160"/>
                  </a:cubicBezTo>
                  <a:cubicBezTo>
                    <a:pt x="100" y="158"/>
                    <a:pt x="99" y="157"/>
                    <a:pt x="98" y="155"/>
                  </a:cubicBezTo>
                  <a:cubicBezTo>
                    <a:pt x="96" y="154"/>
                    <a:pt x="94" y="152"/>
                    <a:pt x="91" y="150"/>
                  </a:cubicBezTo>
                  <a:cubicBezTo>
                    <a:pt x="78" y="142"/>
                    <a:pt x="78" y="142"/>
                    <a:pt x="78" y="142"/>
                  </a:cubicBezTo>
                  <a:cubicBezTo>
                    <a:pt x="75" y="146"/>
                    <a:pt x="75" y="146"/>
                    <a:pt x="75" y="146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91" y="157"/>
                    <a:pt x="93" y="158"/>
                    <a:pt x="94" y="158"/>
                  </a:cubicBezTo>
                  <a:cubicBezTo>
                    <a:pt x="94" y="159"/>
                    <a:pt x="95" y="160"/>
                    <a:pt x="95" y="161"/>
                  </a:cubicBezTo>
                  <a:cubicBezTo>
                    <a:pt x="95" y="162"/>
                    <a:pt x="94" y="163"/>
                    <a:pt x="94" y="164"/>
                  </a:cubicBezTo>
                  <a:cubicBezTo>
                    <a:pt x="93" y="165"/>
                    <a:pt x="92" y="166"/>
                    <a:pt x="91" y="166"/>
                  </a:cubicBezTo>
                  <a:cubicBezTo>
                    <a:pt x="90" y="166"/>
                    <a:pt x="89" y="166"/>
                    <a:pt x="88" y="166"/>
                  </a:cubicBezTo>
                  <a:cubicBezTo>
                    <a:pt x="87" y="165"/>
                    <a:pt x="86" y="165"/>
                    <a:pt x="84" y="163"/>
                  </a:cubicBezTo>
                  <a:cubicBezTo>
                    <a:pt x="70" y="154"/>
                    <a:pt x="70" y="154"/>
                    <a:pt x="70" y="154"/>
                  </a:cubicBezTo>
                  <a:cubicBezTo>
                    <a:pt x="67" y="159"/>
                    <a:pt x="67" y="159"/>
                    <a:pt x="67" y="159"/>
                  </a:cubicBezTo>
                  <a:cubicBezTo>
                    <a:pt x="81" y="167"/>
                    <a:pt x="81" y="167"/>
                    <a:pt x="81" y="167"/>
                  </a:cubicBezTo>
                  <a:cubicBezTo>
                    <a:pt x="85" y="170"/>
                    <a:pt x="87" y="171"/>
                    <a:pt x="89" y="171"/>
                  </a:cubicBezTo>
                  <a:close/>
                  <a:moveTo>
                    <a:pt x="143" y="112"/>
                  </a:moveTo>
                  <a:cubicBezTo>
                    <a:pt x="130" y="83"/>
                    <a:pt x="130" y="83"/>
                    <a:pt x="130" y="83"/>
                  </a:cubicBezTo>
                  <a:cubicBezTo>
                    <a:pt x="126" y="86"/>
                    <a:pt x="126" y="86"/>
                    <a:pt x="126" y="86"/>
                  </a:cubicBezTo>
                  <a:cubicBezTo>
                    <a:pt x="136" y="108"/>
                    <a:pt x="136" y="108"/>
                    <a:pt x="136" y="108"/>
                  </a:cubicBezTo>
                  <a:cubicBezTo>
                    <a:pt x="117" y="94"/>
                    <a:pt x="117" y="94"/>
                    <a:pt x="117" y="94"/>
                  </a:cubicBezTo>
                  <a:cubicBezTo>
                    <a:pt x="113" y="98"/>
                    <a:pt x="113" y="98"/>
                    <a:pt x="113" y="98"/>
                  </a:cubicBezTo>
                  <a:cubicBezTo>
                    <a:pt x="138" y="116"/>
                    <a:pt x="138" y="116"/>
                    <a:pt x="138" y="116"/>
                  </a:cubicBezTo>
                  <a:lnTo>
                    <a:pt x="143" y="112"/>
                  </a:lnTo>
                  <a:close/>
                  <a:moveTo>
                    <a:pt x="110" y="147"/>
                  </a:moveTo>
                  <a:cubicBezTo>
                    <a:pt x="95" y="134"/>
                    <a:pt x="95" y="134"/>
                    <a:pt x="95" y="134"/>
                  </a:cubicBezTo>
                  <a:cubicBezTo>
                    <a:pt x="116" y="139"/>
                    <a:pt x="116" y="139"/>
                    <a:pt x="116" y="139"/>
                  </a:cubicBezTo>
                  <a:cubicBezTo>
                    <a:pt x="119" y="135"/>
                    <a:pt x="119" y="135"/>
                    <a:pt x="119" y="135"/>
                  </a:cubicBezTo>
                  <a:cubicBezTo>
                    <a:pt x="97" y="116"/>
                    <a:pt x="97" y="116"/>
                    <a:pt x="97" y="116"/>
                  </a:cubicBezTo>
                  <a:cubicBezTo>
                    <a:pt x="94" y="119"/>
                    <a:pt x="94" y="119"/>
                    <a:pt x="94" y="119"/>
                  </a:cubicBezTo>
                  <a:cubicBezTo>
                    <a:pt x="109" y="132"/>
                    <a:pt x="109" y="132"/>
                    <a:pt x="109" y="132"/>
                  </a:cubicBezTo>
                  <a:cubicBezTo>
                    <a:pt x="87" y="127"/>
                    <a:pt x="87" y="127"/>
                    <a:pt x="87" y="127"/>
                  </a:cubicBezTo>
                  <a:cubicBezTo>
                    <a:pt x="84" y="131"/>
                    <a:pt x="84" y="131"/>
                    <a:pt x="84" y="131"/>
                  </a:cubicBezTo>
                  <a:cubicBezTo>
                    <a:pt x="107" y="151"/>
                    <a:pt x="107" y="151"/>
                    <a:pt x="107" y="151"/>
                  </a:cubicBezTo>
                  <a:lnTo>
                    <a:pt x="110" y="147"/>
                  </a:lnTo>
                  <a:close/>
                  <a:moveTo>
                    <a:pt x="128" y="125"/>
                  </a:moveTo>
                  <a:cubicBezTo>
                    <a:pt x="108" y="104"/>
                    <a:pt x="108" y="104"/>
                    <a:pt x="108" y="104"/>
                  </a:cubicBezTo>
                  <a:cubicBezTo>
                    <a:pt x="104" y="107"/>
                    <a:pt x="104" y="107"/>
                    <a:pt x="104" y="107"/>
                  </a:cubicBezTo>
                  <a:cubicBezTo>
                    <a:pt x="125" y="129"/>
                    <a:pt x="125" y="129"/>
                    <a:pt x="125" y="129"/>
                  </a:cubicBezTo>
                  <a:lnTo>
                    <a:pt x="128" y="125"/>
                  </a:lnTo>
                  <a:close/>
                  <a:moveTo>
                    <a:pt x="271" y="76"/>
                  </a:moveTo>
                  <a:cubicBezTo>
                    <a:pt x="271" y="76"/>
                    <a:pt x="271" y="76"/>
                    <a:pt x="271" y="76"/>
                  </a:cubicBezTo>
                  <a:cubicBezTo>
                    <a:pt x="270" y="76"/>
                    <a:pt x="269" y="76"/>
                    <a:pt x="268" y="76"/>
                  </a:cubicBezTo>
                  <a:cubicBezTo>
                    <a:pt x="267" y="76"/>
                    <a:pt x="266" y="76"/>
                    <a:pt x="266" y="76"/>
                  </a:cubicBezTo>
                  <a:cubicBezTo>
                    <a:pt x="265" y="76"/>
                    <a:pt x="265" y="76"/>
                    <a:pt x="265" y="76"/>
                  </a:cubicBezTo>
                  <a:cubicBezTo>
                    <a:pt x="260" y="76"/>
                    <a:pt x="255" y="76"/>
                    <a:pt x="249" y="76"/>
                  </a:cubicBezTo>
                  <a:cubicBezTo>
                    <a:pt x="249" y="90"/>
                    <a:pt x="249" y="90"/>
                    <a:pt x="249" y="90"/>
                  </a:cubicBezTo>
                  <a:cubicBezTo>
                    <a:pt x="164" y="97"/>
                    <a:pt x="96" y="165"/>
                    <a:pt x="87" y="249"/>
                  </a:cubicBezTo>
                  <a:cubicBezTo>
                    <a:pt x="121" y="249"/>
                    <a:pt x="121" y="249"/>
                    <a:pt x="121" y="249"/>
                  </a:cubicBezTo>
                  <a:cubicBezTo>
                    <a:pt x="129" y="183"/>
                    <a:pt x="183" y="131"/>
                    <a:pt x="249" y="123"/>
                  </a:cubicBezTo>
                  <a:cubicBezTo>
                    <a:pt x="249" y="125"/>
                    <a:pt x="249" y="125"/>
                    <a:pt x="249" y="125"/>
                  </a:cubicBezTo>
                  <a:cubicBezTo>
                    <a:pt x="249" y="137"/>
                    <a:pt x="241" y="147"/>
                    <a:pt x="231" y="151"/>
                  </a:cubicBezTo>
                  <a:cubicBezTo>
                    <a:pt x="186" y="164"/>
                    <a:pt x="152" y="202"/>
                    <a:pt x="145" y="249"/>
                  </a:cubicBezTo>
                  <a:cubicBezTo>
                    <a:pt x="178" y="249"/>
                    <a:pt x="178" y="249"/>
                    <a:pt x="178" y="249"/>
                  </a:cubicBezTo>
                  <a:cubicBezTo>
                    <a:pt x="187" y="207"/>
                    <a:pt x="224" y="176"/>
                    <a:pt x="268" y="176"/>
                  </a:cubicBezTo>
                  <a:cubicBezTo>
                    <a:pt x="302" y="176"/>
                    <a:pt x="331" y="194"/>
                    <a:pt x="347" y="221"/>
                  </a:cubicBezTo>
                  <a:cubicBezTo>
                    <a:pt x="347" y="221"/>
                    <a:pt x="348" y="221"/>
                    <a:pt x="348" y="222"/>
                  </a:cubicBezTo>
                  <a:cubicBezTo>
                    <a:pt x="349" y="223"/>
                    <a:pt x="350" y="225"/>
                    <a:pt x="350" y="226"/>
                  </a:cubicBezTo>
                  <a:cubicBezTo>
                    <a:pt x="351" y="228"/>
                    <a:pt x="352" y="230"/>
                    <a:pt x="353" y="232"/>
                  </a:cubicBezTo>
                  <a:cubicBezTo>
                    <a:pt x="353" y="232"/>
                    <a:pt x="353" y="233"/>
                    <a:pt x="354" y="233"/>
                  </a:cubicBezTo>
                  <a:cubicBezTo>
                    <a:pt x="356" y="238"/>
                    <a:pt x="358" y="244"/>
                    <a:pt x="359" y="249"/>
                  </a:cubicBezTo>
                  <a:cubicBezTo>
                    <a:pt x="392" y="249"/>
                    <a:pt x="392" y="249"/>
                    <a:pt x="392" y="249"/>
                  </a:cubicBezTo>
                  <a:cubicBezTo>
                    <a:pt x="384" y="202"/>
                    <a:pt x="350" y="164"/>
                    <a:pt x="305" y="151"/>
                  </a:cubicBezTo>
                  <a:cubicBezTo>
                    <a:pt x="295" y="147"/>
                    <a:pt x="288" y="137"/>
                    <a:pt x="287" y="125"/>
                  </a:cubicBezTo>
                  <a:cubicBezTo>
                    <a:pt x="287" y="124"/>
                    <a:pt x="287" y="124"/>
                    <a:pt x="287" y="124"/>
                  </a:cubicBezTo>
                  <a:cubicBezTo>
                    <a:pt x="287" y="123"/>
                    <a:pt x="287" y="123"/>
                    <a:pt x="287" y="123"/>
                  </a:cubicBezTo>
                  <a:cubicBezTo>
                    <a:pt x="354" y="131"/>
                    <a:pt x="407" y="183"/>
                    <a:pt x="415" y="249"/>
                  </a:cubicBezTo>
                  <a:cubicBezTo>
                    <a:pt x="449" y="249"/>
                    <a:pt x="449" y="249"/>
                    <a:pt x="449" y="249"/>
                  </a:cubicBezTo>
                  <a:cubicBezTo>
                    <a:pt x="440" y="165"/>
                    <a:pt x="372" y="97"/>
                    <a:pt x="287" y="90"/>
                  </a:cubicBezTo>
                  <a:cubicBezTo>
                    <a:pt x="287" y="76"/>
                    <a:pt x="287" y="76"/>
                    <a:pt x="287" y="76"/>
                  </a:cubicBezTo>
                  <a:cubicBezTo>
                    <a:pt x="282" y="76"/>
                    <a:pt x="276" y="76"/>
                    <a:pt x="271" y="76"/>
                  </a:cubicBezTo>
                  <a:close/>
                  <a:moveTo>
                    <a:pt x="416" y="134"/>
                  </a:moveTo>
                  <a:cubicBezTo>
                    <a:pt x="419" y="130"/>
                    <a:pt x="419" y="130"/>
                    <a:pt x="419" y="130"/>
                  </a:cubicBezTo>
                  <a:cubicBezTo>
                    <a:pt x="409" y="120"/>
                    <a:pt x="409" y="120"/>
                    <a:pt x="409" y="120"/>
                  </a:cubicBezTo>
                  <a:cubicBezTo>
                    <a:pt x="415" y="114"/>
                    <a:pt x="415" y="114"/>
                    <a:pt x="415" y="114"/>
                  </a:cubicBezTo>
                  <a:cubicBezTo>
                    <a:pt x="424" y="123"/>
                    <a:pt x="424" y="123"/>
                    <a:pt x="424" y="123"/>
                  </a:cubicBezTo>
                  <a:cubicBezTo>
                    <a:pt x="427" y="119"/>
                    <a:pt x="427" y="119"/>
                    <a:pt x="427" y="119"/>
                  </a:cubicBezTo>
                  <a:cubicBezTo>
                    <a:pt x="419" y="111"/>
                    <a:pt x="419" y="111"/>
                    <a:pt x="419" y="111"/>
                  </a:cubicBezTo>
                  <a:cubicBezTo>
                    <a:pt x="423" y="106"/>
                    <a:pt x="423" y="106"/>
                    <a:pt x="423" y="106"/>
                  </a:cubicBezTo>
                  <a:cubicBezTo>
                    <a:pt x="433" y="115"/>
                    <a:pt x="433" y="115"/>
                    <a:pt x="433" y="115"/>
                  </a:cubicBezTo>
                  <a:cubicBezTo>
                    <a:pt x="436" y="111"/>
                    <a:pt x="436" y="111"/>
                    <a:pt x="436" y="111"/>
                  </a:cubicBezTo>
                  <a:cubicBezTo>
                    <a:pt x="423" y="99"/>
                    <a:pt x="423" y="99"/>
                    <a:pt x="423" y="99"/>
                  </a:cubicBezTo>
                  <a:cubicBezTo>
                    <a:pt x="403" y="121"/>
                    <a:pt x="403" y="121"/>
                    <a:pt x="403" y="121"/>
                  </a:cubicBezTo>
                  <a:lnTo>
                    <a:pt x="416" y="134"/>
                  </a:lnTo>
                  <a:close/>
                  <a:moveTo>
                    <a:pt x="424" y="140"/>
                  </a:moveTo>
                  <a:cubicBezTo>
                    <a:pt x="423" y="143"/>
                    <a:pt x="424" y="146"/>
                    <a:pt x="426" y="148"/>
                  </a:cubicBezTo>
                  <a:cubicBezTo>
                    <a:pt x="427" y="151"/>
                    <a:pt x="429" y="152"/>
                    <a:pt x="431" y="152"/>
                  </a:cubicBezTo>
                  <a:cubicBezTo>
                    <a:pt x="434" y="153"/>
                    <a:pt x="436" y="152"/>
                    <a:pt x="439" y="151"/>
                  </a:cubicBezTo>
                  <a:cubicBezTo>
                    <a:pt x="438" y="146"/>
                    <a:pt x="438" y="146"/>
                    <a:pt x="438" y="146"/>
                  </a:cubicBezTo>
                  <a:cubicBezTo>
                    <a:pt x="436" y="147"/>
                    <a:pt x="434" y="147"/>
                    <a:pt x="433" y="147"/>
                  </a:cubicBezTo>
                  <a:cubicBezTo>
                    <a:pt x="432" y="147"/>
                    <a:pt x="431" y="146"/>
                    <a:pt x="430" y="145"/>
                  </a:cubicBezTo>
                  <a:cubicBezTo>
                    <a:pt x="429" y="144"/>
                    <a:pt x="428" y="142"/>
                    <a:pt x="429" y="140"/>
                  </a:cubicBezTo>
                  <a:cubicBezTo>
                    <a:pt x="430" y="138"/>
                    <a:pt x="431" y="136"/>
                    <a:pt x="434" y="134"/>
                  </a:cubicBezTo>
                  <a:cubicBezTo>
                    <a:pt x="437" y="132"/>
                    <a:pt x="440" y="131"/>
                    <a:pt x="441" y="130"/>
                  </a:cubicBezTo>
                  <a:cubicBezTo>
                    <a:pt x="443" y="130"/>
                    <a:pt x="445" y="131"/>
                    <a:pt x="446" y="133"/>
                  </a:cubicBezTo>
                  <a:cubicBezTo>
                    <a:pt x="447" y="134"/>
                    <a:pt x="447" y="135"/>
                    <a:pt x="447" y="136"/>
                  </a:cubicBezTo>
                  <a:cubicBezTo>
                    <a:pt x="447" y="137"/>
                    <a:pt x="446" y="139"/>
                    <a:pt x="445" y="140"/>
                  </a:cubicBezTo>
                  <a:cubicBezTo>
                    <a:pt x="449" y="143"/>
                    <a:pt x="449" y="143"/>
                    <a:pt x="449" y="143"/>
                  </a:cubicBezTo>
                  <a:cubicBezTo>
                    <a:pt x="451" y="141"/>
                    <a:pt x="452" y="139"/>
                    <a:pt x="452" y="137"/>
                  </a:cubicBezTo>
                  <a:cubicBezTo>
                    <a:pt x="453" y="134"/>
                    <a:pt x="452" y="132"/>
                    <a:pt x="450" y="130"/>
                  </a:cubicBezTo>
                  <a:cubicBezTo>
                    <a:pt x="448" y="127"/>
                    <a:pt x="446" y="125"/>
                    <a:pt x="443" y="125"/>
                  </a:cubicBezTo>
                  <a:cubicBezTo>
                    <a:pt x="439" y="125"/>
                    <a:pt x="435" y="127"/>
                    <a:pt x="431" y="130"/>
                  </a:cubicBezTo>
                  <a:cubicBezTo>
                    <a:pt x="427" y="133"/>
                    <a:pt x="425" y="136"/>
                    <a:pt x="424" y="140"/>
                  </a:cubicBezTo>
                  <a:close/>
                  <a:moveTo>
                    <a:pt x="230" y="70"/>
                  </a:moveTo>
                  <a:cubicBezTo>
                    <a:pt x="224" y="40"/>
                    <a:pt x="224" y="40"/>
                    <a:pt x="224" y="40"/>
                  </a:cubicBezTo>
                  <a:cubicBezTo>
                    <a:pt x="219" y="41"/>
                    <a:pt x="219" y="41"/>
                    <a:pt x="219" y="41"/>
                  </a:cubicBezTo>
                  <a:cubicBezTo>
                    <a:pt x="225" y="71"/>
                    <a:pt x="225" y="71"/>
                    <a:pt x="225" y="71"/>
                  </a:cubicBezTo>
                  <a:lnTo>
                    <a:pt x="230" y="70"/>
                  </a:lnTo>
                  <a:close/>
                  <a:moveTo>
                    <a:pt x="75" y="222"/>
                  </a:moveTo>
                  <a:cubicBezTo>
                    <a:pt x="57" y="216"/>
                    <a:pt x="57" y="216"/>
                    <a:pt x="57" y="216"/>
                  </a:cubicBezTo>
                  <a:cubicBezTo>
                    <a:pt x="78" y="212"/>
                    <a:pt x="78" y="212"/>
                    <a:pt x="78" y="212"/>
                  </a:cubicBezTo>
                  <a:cubicBezTo>
                    <a:pt x="80" y="207"/>
                    <a:pt x="80" y="207"/>
                    <a:pt x="80" y="207"/>
                  </a:cubicBezTo>
                  <a:cubicBezTo>
                    <a:pt x="51" y="199"/>
                    <a:pt x="51" y="199"/>
                    <a:pt x="51" y="199"/>
                  </a:cubicBezTo>
                  <a:cubicBezTo>
                    <a:pt x="50" y="203"/>
                    <a:pt x="50" y="203"/>
                    <a:pt x="50" y="203"/>
                  </a:cubicBezTo>
                  <a:cubicBezTo>
                    <a:pt x="69" y="209"/>
                    <a:pt x="69" y="209"/>
                    <a:pt x="69" y="209"/>
                  </a:cubicBezTo>
                  <a:cubicBezTo>
                    <a:pt x="47" y="213"/>
                    <a:pt x="47" y="213"/>
                    <a:pt x="47" y="213"/>
                  </a:cubicBezTo>
                  <a:cubicBezTo>
                    <a:pt x="46" y="218"/>
                    <a:pt x="46" y="218"/>
                    <a:pt x="46" y="218"/>
                  </a:cubicBezTo>
                  <a:cubicBezTo>
                    <a:pt x="74" y="226"/>
                    <a:pt x="74" y="226"/>
                    <a:pt x="74" y="226"/>
                  </a:cubicBezTo>
                  <a:lnTo>
                    <a:pt x="75" y="222"/>
                  </a:lnTo>
                  <a:close/>
                  <a:moveTo>
                    <a:pt x="439" y="167"/>
                  </a:moveTo>
                  <a:cubicBezTo>
                    <a:pt x="450" y="161"/>
                    <a:pt x="450" y="161"/>
                    <a:pt x="450" y="161"/>
                  </a:cubicBezTo>
                  <a:cubicBezTo>
                    <a:pt x="455" y="169"/>
                    <a:pt x="455" y="169"/>
                    <a:pt x="455" y="169"/>
                  </a:cubicBezTo>
                  <a:cubicBezTo>
                    <a:pt x="443" y="176"/>
                    <a:pt x="443" y="176"/>
                    <a:pt x="443" y="176"/>
                  </a:cubicBezTo>
                  <a:cubicBezTo>
                    <a:pt x="446" y="180"/>
                    <a:pt x="446" y="180"/>
                    <a:pt x="446" y="180"/>
                  </a:cubicBezTo>
                  <a:cubicBezTo>
                    <a:pt x="472" y="165"/>
                    <a:pt x="472" y="165"/>
                    <a:pt x="472" y="165"/>
                  </a:cubicBezTo>
                  <a:cubicBezTo>
                    <a:pt x="469" y="161"/>
                    <a:pt x="469" y="161"/>
                    <a:pt x="469" y="161"/>
                  </a:cubicBezTo>
                  <a:cubicBezTo>
                    <a:pt x="459" y="167"/>
                    <a:pt x="459" y="167"/>
                    <a:pt x="459" y="167"/>
                  </a:cubicBezTo>
                  <a:cubicBezTo>
                    <a:pt x="454" y="158"/>
                    <a:pt x="454" y="158"/>
                    <a:pt x="454" y="158"/>
                  </a:cubicBezTo>
                  <a:cubicBezTo>
                    <a:pt x="464" y="152"/>
                    <a:pt x="464" y="152"/>
                    <a:pt x="464" y="152"/>
                  </a:cubicBezTo>
                  <a:cubicBezTo>
                    <a:pt x="462" y="148"/>
                    <a:pt x="462" y="148"/>
                    <a:pt x="462" y="148"/>
                  </a:cubicBezTo>
                  <a:cubicBezTo>
                    <a:pt x="436" y="163"/>
                    <a:pt x="436" y="163"/>
                    <a:pt x="436" y="163"/>
                  </a:cubicBezTo>
                  <a:lnTo>
                    <a:pt x="439" y="167"/>
                  </a:lnTo>
                  <a:close/>
                  <a:moveTo>
                    <a:pt x="350" y="70"/>
                  </a:moveTo>
                  <a:cubicBezTo>
                    <a:pt x="360" y="75"/>
                    <a:pt x="360" y="75"/>
                    <a:pt x="360" y="75"/>
                  </a:cubicBezTo>
                  <a:cubicBezTo>
                    <a:pt x="362" y="70"/>
                    <a:pt x="362" y="70"/>
                    <a:pt x="362" y="70"/>
                  </a:cubicBezTo>
                  <a:cubicBezTo>
                    <a:pt x="353" y="66"/>
                    <a:pt x="353" y="66"/>
                    <a:pt x="353" y="66"/>
                  </a:cubicBezTo>
                  <a:cubicBezTo>
                    <a:pt x="356" y="59"/>
                    <a:pt x="356" y="59"/>
                    <a:pt x="356" y="59"/>
                  </a:cubicBezTo>
                  <a:cubicBezTo>
                    <a:pt x="366" y="64"/>
                    <a:pt x="366" y="64"/>
                    <a:pt x="366" y="64"/>
                  </a:cubicBezTo>
                  <a:cubicBezTo>
                    <a:pt x="368" y="60"/>
                    <a:pt x="368" y="60"/>
                    <a:pt x="368" y="60"/>
                  </a:cubicBezTo>
                  <a:cubicBezTo>
                    <a:pt x="353" y="52"/>
                    <a:pt x="353" y="52"/>
                    <a:pt x="353" y="52"/>
                  </a:cubicBezTo>
                  <a:cubicBezTo>
                    <a:pt x="341" y="80"/>
                    <a:pt x="341" y="80"/>
                    <a:pt x="341" y="80"/>
                  </a:cubicBezTo>
                  <a:cubicBezTo>
                    <a:pt x="345" y="82"/>
                    <a:pt x="345" y="82"/>
                    <a:pt x="345" y="82"/>
                  </a:cubicBezTo>
                  <a:lnTo>
                    <a:pt x="350" y="70"/>
                  </a:lnTo>
                  <a:close/>
                  <a:moveTo>
                    <a:pt x="392" y="112"/>
                  </a:moveTo>
                  <a:cubicBezTo>
                    <a:pt x="408" y="92"/>
                    <a:pt x="408" y="92"/>
                    <a:pt x="408" y="92"/>
                  </a:cubicBezTo>
                  <a:cubicBezTo>
                    <a:pt x="413" y="97"/>
                    <a:pt x="413" y="97"/>
                    <a:pt x="413" y="97"/>
                  </a:cubicBezTo>
                  <a:cubicBezTo>
                    <a:pt x="417" y="93"/>
                    <a:pt x="417" y="93"/>
                    <a:pt x="417" y="93"/>
                  </a:cubicBezTo>
                  <a:cubicBezTo>
                    <a:pt x="401" y="80"/>
                    <a:pt x="401" y="80"/>
                    <a:pt x="401" y="80"/>
                  </a:cubicBezTo>
                  <a:cubicBezTo>
                    <a:pt x="398" y="84"/>
                    <a:pt x="398" y="84"/>
                    <a:pt x="398" y="84"/>
                  </a:cubicBezTo>
                  <a:cubicBezTo>
                    <a:pt x="404" y="89"/>
                    <a:pt x="404" y="89"/>
                    <a:pt x="404" y="89"/>
                  </a:cubicBezTo>
                  <a:cubicBezTo>
                    <a:pt x="389" y="109"/>
                    <a:pt x="389" y="109"/>
                    <a:pt x="389" y="109"/>
                  </a:cubicBezTo>
                  <a:lnTo>
                    <a:pt x="392" y="112"/>
                  </a:lnTo>
                  <a:close/>
                  <a:moveTo>
                    <a:pt x="240" y="43"/>
                  </a:moveTo>
                  <a:cubicBezTo>
                    <a:pt x="243" y="68"/>
                    <a:pt x="243" y="68"/>
                    <a:pt x="243" y="68"/>
                  </a:cubicBezTo>
                  <a:cubicBezTo>
                    <a:pt x="248" y="67"/>
                    <a:pt x="248" y="67"/>
                    <a:pt x="248" y="67"/>
                  </a:cubicBezTo>
                  <a:cubicBezTo>
                    <a:pt x="245" y="42"/>
                    <a:pt x="245" y="42"/>
                    <a:pt x="245" y="42"/>
                  </a:cubicBezTo>
                  <a:cubicBezTo>
                    <a:pt x="252" y="41"/>
                    <a:pt x="252" y="41"/>
                    <a:pt x="252" y="41"/>
                  </a:cubicBezTo>
                  <a:cubicBezTo>
                    <a:pt x="252" y="36"/>
                    <a:pt x="252" y="36"/>
                    <a:pt x="252" y="36"/>
                  </a:cubicBezTo>
                  <a:cubicBezTo>
                    <a:pt x="233" y="38"/>
                    <a:pt x="233" y="38"/>
                    <a:pt x="233" y="38"/>
                  </a:cubicBezTo>
                  <a:cubicBezTo>
                    <a:pt x="233" y="43"/>
                    <a:pt x="233" y="43"/>
                    <a:pt x="233" y="43"/>
                  </a:cubicBezTo>
                  <a:lnTo>
                    <a:pt x="240" y="43"/>
                  </a:lnTo>
                  <a:close/>
                  <a:moveTo>
                    <a:pt x="268" y="66"/>
                  </a:moveTo>
                  <a:cubicBezTo>
                    <a:pt x="272" y="66"/>
                    <a:pt x="272" y="66"/>
                    <a:pt x="272" y="66"/>
                  </a:cubicBezTo>
                  <a:cubicBezTo>
                    <a:pt x="273" y="53"/>
                    <a:pt x="273" y="53"/>
                    <a:pt x="273" y="53"/>
                  </a:cubicBezTo>
                  <a:cubicBezTo>
                    <a:pt x="282" y="36"/>
                    <a:pt x="282" y="36"/>
                    <a:pt x="282" y="36"/>
                  </a:cubicBezTo>
                  <a:cubicBezTo>
                    <a:pt x="277" y="36"/>
                    <a:pt x="277" y="36"/>
                    <a:pt x="277" y="36"/>
                  </a:cubicBezTo>
                  <a:cubicBezTo>
                    <a:pt x="271" y="47"/>
                    <a:pt x="271" y="47"/>
                    <a:pt x="271" y="47"/>
                  </a:cubicBezTo>
                  <a:cubicBezTo>
                    <a:pt x="265" y="35"/>
                    <a:pt x="265" y="35"/>
                    <a:pt x="265" y="35"/>
                  </a:cubicBezTo>
                  <a:cubicBezTo>
                    <a:pt x="260" y="35"/>
                    <a:pt x="260" y="35"/>
                    <a:pt x="260" y="35"/>
                  </a:cubicBezTo>
                  <a:cubicBezTo>
                    <a:pt x="268" y="53"/>
                    <a:pt x="268" y="53"/>
                    <a:pt x="268" y="53"/>
                  </a:cubicBezTo>
                  <a:lnTo>
                    <a:pt x="268" y="66"/>
                  </a:lnTo>
                  <a:close/>
                  <a:moveTo>
                    <a:pt x="323" y="75"/>
                  </a:moveTo>
                  <a:cubicBezTo>
                    <a:pt x="324" y="75"/>
                    <a:pt x="326" y="75"/>
                    <a:pt x="327" y="75"/>
                  </a:cubicBezTo>
                  <a:cubicBezTo>
                    <a:pt x="329" y="75"/>
                    <a:pt x="330" y="74"/>
                    <a:pt x="332" y="73"/>
                  </a:cubicBezTo>
                  <a:cubicBezTo>
                    <a:pt x="335" y="71"/>
                    <a:pt x="337" y="68"/>
                    <a:pt x="338" y="63"/>
                  </a:cubicBezTo>
                  <a:cubicBezTo>
                    <a:pt x="340" y="58"/>
                    <a:pt x="340" y="54"/>
                    <a:pt x="339" y="51"/>
                  </a:cubicBezTo>
                  <a:cubicBezTo>
                    <a:pt x="337" y="47"/>
                    <a:pt x="335" y="45"/>
                    <a:pt x="332" y="44"/>
                  </a:cubicBezTo>
                  <a:cubicBezTo>
                    <a:pt x="330" y="44"/>
                    <a:pt x="329" y="44"/>
                    <a:pt x="327" y="44"/>
                  </a:cubicBezTo>
                  <a:cubicBezTo>
                    <a:pt x="327" y="44"/>
                    <a:pt x="326" y="44"/>
                    <a:pt x="325" y="44"/>
                  </a:cubicBezTo>
                  <a:cubicBezTo>
                    <a:pt x="323" y="45"/>
                    <a:pt x="321" y="46"/>
                    <a:pt x="320" y="48"/>
                  </a:cubicBezTo>
                  <a:cubicBezTo>
                    <a:pt x="318" y="50"/>
                    <a:pt x="317" y="53"/>
                    <a:pt x="316" y="56"/>
                  </a:cubicBezTo>
                  <a:cubicBezTo>
                    <a:pt x="314" y="61"/>
                    <a:pt x="314" y="65"/>
                    <a:pt x="316" y="68"/>
                  </a:cubicBezTo>
                  <a:cubicBezTo>
                    <a:pt x="317" y="71"/>
                    <a:pt x="319" y="74"/>
                    <a:pt x="323" y="75"/>
                  </a:cubicBezTo>
                  <a:close/>
                  <a:moveTo>
                    <a:pt x="321" y="57"/>
                  </a:moveTo>
                  <a:cubicBezTo>
                    <a:pt x="322" y="54"/>
                    <a:pt x="323" y="52"/>
                    <a:pt x="325" y="50"/>
                  </a:cubicBezTo>
                  <a:cubicBezTo>
                    <a:pt x="326" y="50"/>
                    <a:pt x="326" y="49"/>
                    <a:pt x="327" y="49"/>
                  </a:cubicBezTo>
                  <a:cubicBezTo>
                    <a:pt x="328" y="49"/>
                    <a:pt x="329" y="49"/>
                    <a:pt x="330" y="49"/>
                  </a:cubicBezTo>
                  <a:cubicBezTo>
                    <a:pt x="332" y="50"/>
                    <a:pt x="333" y="51"/>
                    <a:pt x="334" y="53"/>
                  </a:cubicBezTo>
                  <a:cubicBezTo>
                    <a:pt x="335" y="55"/>
                    <a:pt x="335" y="58"/>
                    <a:pt x="334" y="61"/>
                  </a:cubicBezTo>
                  <a:cubicBezTo>
                    <a:pt x="333" y="65"/>
                    <a:pt x="331" y="67"/>
                    <a:pt x="330" y="68"/>
                  </a:cubicBezTo>
                  <a:cubicBezTo>
                    <a:pt x="329" y="69"/>
                    <a:pt x="328" y="69"/>
                    <a:pt x="327" y="70"/>
                  </a:cubicBezTo>
                  <a:cubicBezTo>
                    <a:pt x="326" y="70"/>
                    <a:pt x="325" y="70"/>
                    <a:pt x="324" y="70"/>
                  </a:cubicBezTo>
                  <a:cubicBezTo>
                    <a:pt x="322" y="69"/>
                    <a:pt x="321" y="68"/>
                    <a:pt x="320" y="66"/>
                  </a:cubicBezTo>
                  <a:cubicBezTo>
                    <a:pt x="320" y="64"/>
                    <a:pt x="320" y="61"/>
                    <a:pt x="321" y="57"/>
                  </a:cubicBezTo>
                  <a:close/>
                  <a:moveTo>
                    <a:pt x="451" y="192"/>
                  </a:moveTo>
                  <a:cubicBezTo>
                    <a:pt x="469" y="185"/>
                    <a:pt x="469" y="185"/>
                    <a:pt x="469" y="185"/>
                  </a:cubicBezTo>
                  <a:cubicBezTo>
                    <a:pt x="454" y="202"/>
                    <a:pt x="454" y="202"/>
                    <a:pt x="454" y="202"/>
                  </a:cubicBezTo>
                  <a:cubicBezTo>
                    <a:pt x="456" y="206"/>
                    <a:pt x="456" y="206"/>
                    <a:pt x="456" y="206"/>
                  </a:cubicBezTo>
                  <a:cubicBezTo>
                    <a:pt x="481" y="197"/>
                    <a:pt x="481" y="197"/>
                    <a:pt x="481" y="197"/>
                  </a:cubicBezTo>
                  <a:cubicBezTo>
                    <a:pt x="484" y="195"/>
                    <a:pt x="484" y="195"/>
                    <a:pt x="484" y="195"/>
                  </a:cubicBezTo>
                  <a:cubicBezTo>
                    <a:pt x="482" y="191"/>
                    <a:pt x="482" y="191"/>
                    <a:pt x="482" y="191"/>
                  </a:cubicBezTo>
                  <a:cubicBezTo>
                    <a:pt x="481" y="192"/>
                    <a:pt x="481" y="192"/>
                    <a:pt x="481" y="192"/>
                  </a:cubicBezTo>
                  <a:cubicBezTo>
                    <a:pt x="464" y="198"/>
                    <a:pt x="464" y="198"/>
                    <a:pt x="464" y="198"/>
                  </a:cubicBezTo>
                  <a:cubicBezTo>
                    <a:pt x="478" y="181"/>
                    <a:pt x="478" y="181"/>
                    <a:pt x="478" y="181"/>
                  </a:cubicBezTo>
                  <a:cubicBezTo>
                    <a:pt x="477" y="177"/>
                    <a:pt x="477" y="177"/>
                    <a:pt x="477" y="177"/>
                  </a:cubicBezTo>
                  <a:cubicBezTo>
                    <a:pt x="449" y="188"/>
                    <a:pt x="449" y="188"/>
                    <a:pt x="449" y="188"/>
                  </a:cubicBezTo>
                  <a:lnTo>
                    <a:pt x="451" y="192"/>
                  </a:lnTo>
                  <a:close/>
                  <a:moveTo>
                    <a:pt x="481" y="210"/>
                  </a:moveTo>
                  <a:cubicBezTo>
                    <a:pt x="478" y="209"/>
                    <a:pt x="475" y="210"/>
                    <a:pt x="472" y="210"/>
                  </a:cubicBezTo>
                  <a:cubicBezTo>
                    <a:pt x="467" y="212"/>
                    <a:pt x="464" y="214"/>
                    <a:pt x="462" y="217"/>
                  </a:cubicBezTo>
                  <a:cubicBezTo>
                    <a:pt x="460" y="219"/>
                    <a:pt x="459" y="222"/>
                    <a:pt x="460" y="226"/>
                  </a:cubicBezTo>
                  <a:cubicBezTo>
                    <a:pt x="461" y="229"/>
                    <a:pt x="463" y="232"/>
                    <a:pt x="466" y="233"/>
                  </a:cubicBezTo>
                  <a:cubicBezTo>
                    <a:pt x="469" y="235"/>
                    <a:pt x="473" y="235"/>
                    <a:pt x="478" y="234"/>
                  </a:cubicBezTo>
                  <a:cubicBezTo>
                    <a:pt x="479" y="234"/>
                    <a:pt x="480" y="233"/>
                    <a:pt x="480" y="233"/>
                  </a:cubicBezTo>
                  <a:cubicBezTo>
                    <a:pt x="484" y="232"/>
                    <a:pt x="486" y="230"/>
                    <a:pt x="488" y="228"/>
                  </a:cubicBezTo>
                  <a:cubicBezTo>
                    <a:pt x="490" y="225"/>
                    <a:pt x="491" y="222"/>
                    <a:pt x="490" y="218"/>
                  </a:cubicBezTo>
                  <a:cubicBezTo>
                    <a:pt x="489" y="216"/>
                    <a:pt x="488" y="214"/>
                    <a:pt x="487" y="213"/>
                  </a:cubicBezTo>
                  <a:cubicBezTo>
                    <a:pt x="485" y="211"/>
                    <a:pt x="483" y="210"/>
                    <a:pt x="481" y="210"/>
                  </a:cubicBezTo>
                  <a:close/>
                  <a:moveTo>
                    <a:pt x="485" y="220"/>
                  </a:moveTo>
                  <a:cubicBezTo>
                    <a:pt x="485" y="222"/>
                    <a:pt x="485" y="224"/>
                    <a:pt x="484" y="225"/>
                  </a:cubicBezTo>
                  <a:cubicBezTo>
                    <a:pt x="483" y="226"/>
                    <a:pt x="482" y="227"/>
                    <a:pt x="480" y="227"/>
                  </a:cubicBezTo>
                  <a:cubicBezTo>
                    <a:pt x="479" y="228"/>
                    <a:pt x="478" y="228"/>
                    <a:pt x="477" y="229"/>
                  </a:cubicBezTo>
                  <a:cubicBezTo>
                    <a:pt x="473" y="230"/>
                    <a:pt x="471" y="230"/>
                    <a:pt x="469" y="229"/>
                  </a:cubicBezTo>
                  <a:cubicBezTo>
                    <a:pt x="467" y="228"/>
                    <a:pt x="465" y="226"/>
                    <a:pt x="465" y="225"/>
                  </a:cubicBezTo>
                  <a:cubicBezTo>
                    <a:pt x="465" y="223"/>
                    <a:pt x="465" y="221"/>
                    <a:pt x="466" y="219"/>
                  </a:cubicBezTo>
                  <a:cubicBezTo>
                    <a:pt x="468" y="217"/>
                    <a:pt x="470" y="216"/>
                    <a:pt x="473" y="215"/>
                  </a:cubicBezTo>
                  <a:cubicBezTo>
                    <a:pt x="476" y="215"/>
                    <a:pt x="479" y="215"/>
                    <a:pt x="481" y="215"/>
                  </a:cubicBezTo>
                  <a:cubicBezTo>
                    <a:pt x="481" y="215"/>
                    <a:pt x="481" y="215"/>
                    <a:pt x="481" y="215"/>
                  </a:cubicBezTo>
                  <a:cubicBezTo>
                    <a:pt x="483" y="216"/>
                    <a:pt x="484" y="218"/>
                    <a:pt x="485" y="220"/>
                  </a:cubicBezTo>
                  <a:close/>
                  <a:moveTo>
                    <a:pt x="464" y="245"/>
                  </a:moveTo>
                  <a:cubicBezTo>
                    <a:pt x="466" y="262"/>
                    <a:pt x="466" y="262"/>
                    <a:pt x="466" y="262"/>
                  </a:cubicBezTo>
                  <a:cubicBezTo>
                    <a:pt x="471" y="262"/>
                    <a:pt x="471" y="262"/>
                    <a:pt x="471" y="262"/>
                  </a:cubicBezTo>
                  <a:cubicBezTo>
                    <a:pt x="470" y="249"/>
                    <a:pt x="470" y="249"/>
                    <a:pt x="470" y="249"/>
                  </a:cubicBezTo>
                  <a:cubicBezTo>
                    <a:pt x="480" y="248"/>
                    <a:pt x="480" y="248"/>
                    <a:pt x="480" y="248"/>
                  </a:cubicBezTo>
                  <a:cubicBezTo>
                    <a:pt x="494" y="247"/>
                    <a:pt x="494" y="247"/>
                    <a:pt x="494" y="247"/>
                  </a:cubicBezTo>
                  <a:cubicBezTo>
                    <a:pt x="494" y="242"/>
                    <a:pt x="494" y="242"/>
                    <a:pt x="494" y="242"/>
                  </a:cubicBezTo>
                  <a:cubicBezTo>
                    <a:pt x="480" y="243"/>
                    <a:pt x="480" y="243"/>
                    <a:pt x="480" y="243"/>
                  </a:cubicBezTo>
                  <a:lnTo>
                    <a:pt x="464" y="245"/>
                  </a:lnTo>
                  <a:close/>
                  <a:moveTo>
                    <a:pt x="436" y="425"/>
                  </a:moveTo>
                  <a:cubicBezTo>
                    <a:pt x="436" y="425"/>
                    <a:pt x="433" y="426"/>
                    <a:pt x="433" y="426"/>
                  </a:cubicBezTo>
                  <a:cubicBezTo>
                    <a:pt x="432" y="426"/>
                    <a:pt x="430" y="428"/>
                    <a:pt x="428" y="430"/>
                  </a:cubicBezTo>
                  <a:cubicBezTo>
                    <a:pt x="427" y="431"/>
                    <a:pt x="425" y="429"/>
                    <a:pt x="424" y="428"/>
                  </a:cubicBezTo>
                  <a:cubicBezTo>
                    <a:pt x="424" y="428"/>
                    <a:pt x="424" y="426"/>
                    <a:pt x="424" y="426"/>
                  </a:cubicBezTo>
                  <a:cubicBezTo>
                    <a:pt x="424" y="426"/>
                    <a:pt x="424" y="424"/>
                    <a:pt x="424" y="423"/>
                  </a:cubicBezTo>
                  <a:cubicBezTo>
                    <a:pt x="424" y="422"/>
                    <a:pt x="422" y="422"/>
                    <a:pt x="422" y="422"/>
                  </a:cubicBezTo>
                  <a:cubicBezTo>
                    <a:pt x="422" y="422"/>
                    <a:pt x="422" y="422"/>
                    <a:pt x="422" y="422"/>
                  </a:cubicBezTo>
                  <a:cubicBezTo>
                    <a:pt x="422" y="422"/>
                    <a:pt x="421" y="422"/>
                    <a:pt x="421" y="423"/>
                  </a:cubicBezTo>
                  <a:cubicBezTo>
                    <a:pt x="419" y="424"/>
                    <a:pt x="419" y="424"/>
                    <a:pt x="419" y="424"/>
                  </a:cubicBezTo>
                  <a:cubicBezTo>
                    <a:pt x="419" y="424"/>
                    <a:pt x="418" y="425"/>
                    <a:pt x="418" y="425"/>
                  </a:cubicBezTo>
                  <a:cubicBezTo>
                    <a:pt x="418" y="426"/>
                    <a:pt x="417" y="427"/>
                    <a:pt x="417" y="427"/>
                  </a:cubicBezTo>
                  <a:cubicBezTo>
                    <a:pt x="418" y="427"/>
                    <a:pt x="418" y="427"/>
                    <a:pt x="418" y="427"/>
                  </a:cubicBezTo>
                  <a:cubicBezTo>
                    <a:pt x="419" y="428"/>
                    <a:pt x="419" y="427"/>
                    <a:pt x="420" y="427"/>
                  </a:cubicBezTo>
                  <a:cubicBezTo>
                    <a:pt x="421" y="427"/>
                    <a:pt x="421" y="427"/>
                    <a:pt x="421" y="428"/>
                  </a:cubicBezTo>
                  <a:cubicBezTo>
                    <a:pt x="422" y="428"/>
                    <a:pt x="422" y="430"/>
                    <a:pt x="422" y="430"/>
                  </a:cubicBezTo>
                  <a:cubicBezTo>
                    <a:pt x="422" y="430"/>
                    <a:pt x="421" y="431"/>
                    <a:pt x="422" y="432"/>
                  </a:cubicBezTo>
                  <a:cubicBezTo>
                    <a:pt x="422" y="432"/>
                    <a:pt x="423" y="432"/>
                    <a:pt x="424" y="433"/>
                  </a:cubicBezTo>
                  <a:cubicBezTo>
                    <a:pt x="425" y="433"/>
                    <a:pt x="425" y="433"/>
                    <a:pt x="425" y="433"/>
                  </a:cubicBezTo>
                  <a:cubicBezTo>
                    <a:pt x="425" y="433"/>
                    <a:pt x="425" y="434"/>
                    <a:pt x="425" y="434"/>
                  </a:cubicBezTo>
                  <a:cubicBezTo>
                    <a:pt x="424" y="435"/>
                    <a:pt x="422" y="437"/>
                    <a:pt x="422" y="438"/>
                  </a:cubicBezTo>
                  <a:cubicBezTo>
                    <a:pt x="421" y="439"/>
                    <a:pt x="420" y="441"/>
                    <a:pt x="420" y="441"/>
                  </a:cubicBezTo>
                  <a:cubicBezTo>
                    <a:pt x="420" y="441"/>
                    <a:pt x="419" y="443"/>
                    <a:pt x="419" y="443"/>
                  </a:cubicBezTo>
                  <a:cubicBezTo>
                    <a:pt x="419" y="444"/>
                    <a:pt x="418" y="445"/>
                    <a:pt x="417" y="445"/>
                  </a:cubicBezTo>
                  <a:cubicBezTo>
                    <a:pt x="417" y="446"/>
                    <a:pt x="417" y="446"/>
                    <a:pt x="417" y="446"/>
                  </a:cubicBezTo>
                  <a:cubicBezTo>
                    <a:pt x="417" y="446"/>
                    <a:pt x="418" y="446"/>
                    <a:pt x="419" y="446"/>
                  </a:cubicBezTo>
                  <a:cubicBezTo>
                    <a:pt x="420" y="446"/>
                    <a:pt x="421" y="444"/>
                    <a:pt x="422" y="444"/>
                  </a:cubicBezTo>
                  <a:cubicBezTo>
                    <a:pt x="422" y="443"/>
                    <a:pt x="423" y="441"/>
                    <a:pt x="424" y="440"/>
                  </a:cubicBezTo>
                  <a:cubicBezTo>
                    <a:pt x="425" y="439"/>
                    <a:pt x="426" y="437"/>
                    <a:pt x="427" y="437"/>
                  </a:cubicBezTo>
                  <a:cubicBezTo>
                    <a:pt x="427" y="436"/>
                    <a:pt x="428" y="436"/>
                    <a:pt x="428" y="436"/>
                  </a:cubicBezTo>
                  <a:cubicBezTo>
                    <a:pt x="428" y="436"/>
                    <a:pt x="429" y="437"/>
                    <a:pt x="429" y="437"/>
                  </a:cubicBezTo>
                  <a:cubicBezTo>
                    <a:pt x="429" y="437"/>
                    <a:pt x="430" y="439"/>
                    <a:pt x="430" y="439"/>
                  </a:cubicBezTo>
                  <a:cubicBezTo>
                    <a:pt x="431" y="442"/>
                    <a:pt x="431" y="442"/>
                    <a:pt x="431" y="442"/>
                  </a:cubicBezTo>
                  <a:cubicBezTo>
                    <a:pt x="431" y="443"/>
                    <a:pt x="431" y="443"/>
                    <a:pt x="431" y="443"/>
                  </a:cubicBezTo>
                  <a:cubicBezTo>
                    <a:pt x="430" y="443"/>
                    <a:pt x="430" y="445"/>
                    <a:pt x="430" y="446"/>
                  </a:cubicBezTo>
                  <a:cubicBezTo>
                    <a:pt x="430" y="446"/>
                    <a:pt x="430" y="446"/>
                    <a:pt x="430" y="447"/>
                  </a:cubicBezTo>
                  <a:cubicBezTo>
                    <a:pt x="429" y="448"/>
                    <a:pt x="429" y="448"/>
                    <a:pt x="429" y="448"/>
                  </a:cubicBezTo>
                  <a:cubicBezTo>
                    <a:pt x="429" y="448"/>
                    <a:pt x="428" y="448"/>
                    <a:pt x="428" y="448"/>
                  </a:cubicBezTo>
                  <a:cubicBezTo>
                    <a:pt x="428" y="448"/>
                    <a:pt x="427" y="447"/>
                    <a:pt x="427" y="447"/>
                  </a:cubicBezTo>
                  <a:cubicBezTo>
                    <a:pt x="426" y="447"/>
                    <a:pt x="426" y="447"/>
                    <a:pt x="426" y="447"/>
                  </a:cubicBezTo>
                  <a:cubicBezTo>
                    <a:pt x="426" y="447"/>
                    <a:pt x="426" y="447"/>
                    <a:pt x="426" y="447"/>
                  </a:cubicBezTo>
                  <a:cubicBezTo>
                    <a:pt x="427" y="448"/>
                    <a:pt x="428" y="449"/>
                    <a:pt x="428" y="449"/>
                  </a:cubicBezTo>
                  <a:cubicBezTo>
                    <a:pt x="428" y="449"/>
                    <a:pt x="429" y="449"/>
                    <a:pt x="429" y="449"/>
                  </a:cubicBezTo>
                  <a:cubicBezTo>
                    <a:pt x="430" y="449"/>
                    <a:pt x="431" y="449"/>
                    <a:pt x="432" y="447"/>
                  </a:cubicBezTo>
                  <a:cubicBezTo>
                    <a:pt x="433" y="446"/>
                    <a:pt x="433" y="444"/>
                    <a:pt x="433" y="443"/>
                  </a:cubicBezTo>
                  <a:cubicBezTo>
                    <a:pt x="433" y="442"/>
                    <a:pt x="433" y="440"/>
                    <a:pt x="433" y="440"/>
                  </a:cubicBezTo>
                  <a:cubicBezTo>
                    <a:pt x="433" y="437"/>
                    <a:pt x="431" y="434"/>
                    <a:pt x="431" y="434"/>
                  </a:cubicBezTo>
                  <a:cubicBezTo>
                    <a:pt x="431" y="433"/>
                    <a:pt x="431" y="433"/>
                    <a:pt x="431" y="433"/>
                  </a:cubicBezTo>
                  <a:cubicBezTo>
                    <a:pt x="431" y="433"/>
                    <a:pt x="431" y="433"/>
                    <a:pt x="432" y="432"/>
                  </a:cubicBezTo>
                  <a:cubicBezTo>
                    <a:pt x="434" y="430"/>
                    <a:pt x="434" y="431"/>
                    <a:pt x="434" y="430"/>
                  </a:cubicBezTo>
                  <a:cubicBezTo>
                    <a:pt x="435" y="430"/>
                    <a:pt x="436" y="430"/>
                    <a:pt x="436" y="429"/>
                  </a:cubicBezTo>
                  <a:cubicBezTo>
                    <a:pt x="436" y="429"/>
                    <a:pt x="437" y="427"/>
                    <a:pt x="437" y="426"/>
                  </a:cubicBezTo>
                  <a:cubicBezTo>
                    <a:pt x="437" y="425"/>
                    <a:pt x="436" y="425"/>
                    <a:pt x="436" y="425"/>
                  </a:cubicBezTo>
                  <a:close/>
                  <a:moveTo>
                    <a:pt x="409" y="412"/>
                  </a:moveTo>
                  <a:cubicBezTo>
                    <a:pt x="409" y="412"/>
                    <a:pt x="409" y="412"/>
                    <a:pt x="409" y="411"/>
                  </a:cubicBezTo>
                  <a:cubicBezTo>
                    <a:pt x="408" y="410"/>
                    <a:pt x="408" y="410"/>
                    <a:pt x="408" y="410"/>
                  </a:cubicBezTo>
                  <a:cubicBezTo>
                    <a:pt x="407" y="410"/>
                    <a:pt x="407" y="410"/>
                    <a:pt x="407" y="410"/>
                  </a:cubicBezTo>
                  <a:cubicBezTo>
                    <a:pt x="407" y="410"/>
                    <a:pt x="406" y="410"/>
                    <a:pt x="406" y="410"/>
                  </a:cubicBezTo>
                  <a:cubicBezTo>
                    <a:pt x="405" y="410"/>
                    <a:pt x="405" y="410"/>
                    <a:pt x="404" y="410"/>
                  </a:cubicBezTo>
                  <a:cubicBezTo>
                    <a:pt x="404" y="410"/>
                    <a:pt x="403" y="411"/>
                    <a:pt x="403" y="411"/>
                  </a:cubicBezTo>
                  <a:cubicBezTo>
                    <a:pt x="403" y="411"/>
                    <a:pt x="403" y="412"/>
                    <a:pt x="403" y="413"/>
                  </a:cubicBezTo>
                  <a:cubicBezTo>
                    <a:pt x="403" y="414"/>
                    <a:pt x="404" y="415"/>
                    <a:pt x="404" y="415"/>
                  </a:cubicBezTo>
                  <a:cubicBezTo>
                    <a:pt x="404" y="415"/>
                    <a:pt x="405" y="417"/>
                    <a:pt x="406" y="417"/>
                  </a:cubicBezTo>
                  <a:cubicBezTo>
                    <a:pt x="407" y="417"/>
                    <a:pt x="407" y="417"/>
                    <a:pt x="407" y="417"/>
                  </a:cubicBezTo>
                  <a:cubicBezTo>
                    <a:pt x="407" y="417"/>
                    <a:pt x="408" y="417"/>
                    <a:pt x="408" y="417"/>
                  </a:cubicBezTo>
                  <a:cubicBezTo>
                    <a:pt x="409" y="417"/>
                    <a:pt x="409" y="417"/>
                    <a:pt x="409" y="417"/>
                  </a:cubicBezTo>
                  <a:cubicBezTo>
                    <a:pt x="410" y="416"/>
                    <a:pt x="410" y="416"/>
                    <a:pt x="410" y="416"/>
                  </a:cubicBezTo>
                  <a:cubicBezTo>
                    <a:pt x="410" y="416"/>
                    <a:pt x="411" y="416"/>
                    <a:pt x="411" y="416"/>
                  </a:cubicBezTo>
                  <a:cubicBezTo>
                    <a:pt x="411" y="416"/>
                    <a:pt x="413" y="416"/>
                    <a:pt x="413" y="416"/>
                  </a:cubicBezTo>
                  <a:cubicBezTo>
                    <a:pt x="413" y="416"/>
                    <a:pt x="413" y="416"/>
                    <a:pt x="413" y="416"/>
                  </a:cubicBezTo>
                  <a:cubicBezTo>
                    <a:pt x="413" y="415"/>
                    <a:pt x="413" y="413"/>
                    <a:pt x="413" y="413"/>
                  </a:cubicBezTo>
                  <a:cubicBezTo>
                    <a:pt x="413" y="412"/>
                    <a:pt x="414" y="411"/>
                    <a:pt x="414" y="411"/>
                  </a:cubicBezTo>
                  <a:cubicBezTo>
                    <a:pt x="415" y="410"/>
                    <a:pt x="415" y="410"/>
                    <a:pt x="415" y="410"/>
                  </a:cubicBezTo>
                  <a:cubicBezTo>
                    <a:pt x="415" y="410"/>
                    <a:pt x="415" y="409"/>
                    <a:pt x="415" y="409"/>
                  </a:cubicBezTo>
                  <a:cubicBezTo>
                    <a:pt x="415" y="409"/>
                    <a:pt x="416" y="406"/>
                    <a:pt x="416" y="406"/>
                  </a:cubicBezTo>
                  <a:cubicBezTo>
                    <a:pt x="416" y="406"/>
                    <a:pt x="416" y="403"/>
                    <a:pt x="416" y="403"/>
                  </a:cubicBezTo>
                  <a:cubicBezTo>
                    <a:pt x="416" y="402"/>
                    <a:pt x="416" y="402"/>
                    <a:pt x="416" y="402"/>
                  </a:cubicBezTo>
                  <a:cubicBezTo>
                    <a:pt x="416" y="402"/>
                    <a:pt x="415" y="401"/>
                    <a:pt x="415" y="400"/>
                  </a:cubicBezTo>
                  <a:cubicBezTo>
                    <a:pt x="415" y="400"/>
                    <a:pt x="415" y="400"/>
                    <a:pt x="415" y="400"/>
                  </a:cubicBezTo>
                  <a:cubicBezTo>
                    <a:pt x="413" y="399"/>
                    <a:pt x="413" y="399"/>
                    <a:pt x="413" y="399"/>
                  </a:cubicBezTo>
                  <a:cubicBezTo>
                    <a:pt x="412" y="399"/>
                    <a:pt x="412" y="399"/>
                    <a:pt x="412" y="399"/>
                  </a:cubicBezTo>
                  <a:cubicBezTo>
                    <a:pt x="412" y="399"/>
                    <a:pt x="411" y="399"/>
                    <a:pt x="410" y="400"/>
                  </a:cubicBezTo>
                  <a:cubicBezTo>
                    <a:pt x="410" y="400"/>
                    <a:pt x="410" y="401"/>
                    <a:pt x="409" y="401"/>
                  </a:cubicBezTo>
                  <a:cubicBezTo>
                    <a:pt x="409" y="401"/>
                    <a:pt x="409" y="402"/>
                    <a:pt x="409" y="402"/>
                  </a:cubicBezTo>
                  <a:cubicBezTo>
                    <a:pt x="409" y="403"/>
                    <a:pt x="410" y="405"/>
                    <a:pt x="410" y="405"/>
                  </a:cubicBezTo>
                  <a:cubicBezTo>
                    <a:pt x="410" y="405"/>
                    <a:pt x="411" y="409"/>
                    <a:pt x="410" y="410"/>
                  </a:cubicBezTo>
                  <a:cubicBezTo>
                    <a:pt x="410" y="410"/>
                    <a:pt x="411" y="411"/>
                    <a:pt x="411" y="411"/>
                  </a:cubicBezTo>
                  <a:cubicBezTo>
                    <a:pt x="410" y="412"/>
                    <a:pt x="410" y="412"/>
                    <a:pt x="409" y="412"/>
                  </a:cubicBezTo>
                  <a:close/>
                  <a:moveTo>
                    <a:pt x="232" y="341"/>
                  </a:moveTo>
                  <a:cubicBezTo>
                    <a:pt x="232" y="308"/>
                    <a:pt x="232" y="308"/>
                    <a:pt x="232" y="308"/>
                  </a:cubicBezTo>
                  <a:cubicBezTo>
                    <a:pt x="227" y="308"/>
                    <a:pt x="227" y="308"/>
                    <a:pt x="227" y="308"/>
                  </a:cubicBezTo>
                  <a:cubicBezTo>
                    <a:pt x="226" y="310"/>
                    <a:pt x="225" y="312"/>
                    <a:pt x="223" y="314"/>
                  </a:cubicBezTo>
                  <a:cubicBezTo>
                    <a:pt x="221" y="315"/>
                    <a:pt x="219" y="316"/>
                    <a:pt x="218" y="317"/>
                  </a:cubicBezTo>
                  <a:cubicBezTo>
                    <a:pt x="218" y="322"/>
                    <a:pt x="218" y="322"/>
                    <a:pt x="218" y="322"/>
                  </a:cubicBezTo>
                  <a:cubicBezTo>
                    <a:pt x="221" y="321"/>
                    <a:pt x="224" y="320"/>
                    <a:pt x="226" y="317"/>
                  </a:cubicBezTo>
                  <a:cubicBezTo>
                    <a:pt x="226" y="341"/>
                    <a:pt x="226" y="341"/>
                    <a:pt x="226" y="341"/>
                  </a:cubicBezTo>
                  <a:lnTo>
                    <a:pt x="232" y="341"/>
                  </a:lnTo>
                  <a:close/>
                  <a:moveTo>
                    <a:pt x="409" y="435"/>
                  </a:moveTo>
                  <a:cubicBezTo>
                    <a:pt x="408" y="435"/>
                    <a:pt x="408" y="434"/>
                    <a:pt x="408" y="433"/>
                  </a:cubicBezTo>
                  <a:cubicBezTo>
                    <a:pt x="408" y="433"/>
                    <a:pt x="407" y="433"/>
                    <a:pt x="407" y="433"/>
                  </a:cubicBezTo>
                  <a:cubicBezTo>
                    <a:pt x="407" y="433"/>
                    <a:pt x="407" y="433"/>
                    <a:pt x="407" y="433"/>
                  </a:cubicBezTo>
                  <a:cubicBezTo>
                    <a:pt x="407" y="433"/>
                    <a:pt x="406" y="434"/>
                    <a:pt x="406" y="435"/>
                  </a:cubicBezTo>
                  <a:cubicBezTo>
                    <a:pt x="406" y="436"/>
                    <a:pt x="406" y="439"/>
                    <a:pt x="408" y="442"/>
                  </a:cubicBezTo>
                  <a:cubicBezTo>
                    <a:pt x="409" y="444"/>
                    <a:pt x="410" y="444"/>
                    <a:pt x="411" y="443"/>
                  </a:cubicBezTo>
                  <a:cubicBezTo>
                    <a:pt x="411" y="443"/>
                    <a:pt x="413" y="442"/>
                    <a:pt x="413" y="440"/>
                  </a:cubicBezTo>
                  <a:cubicBezTo>
                    <a:pt x="413" y="440"/>
                    <a:pt x="412" y="439"/>
                    <a:pt x="411" y="438"/>
                  </a:cubicBezTo>
                  <a:cubicBezTo>
                    <a:pt x="410" y="437"/>
                    <a:pt x="409" y="435"/>
                    <a:pt x="409" y="435"/>
                  </a:cubicBezTo>
                  <a:close/>
                  <a:moveTo>
                    <a:pt x="253" y="336"/>
                  </a:moveTo>
                  <a:cubicBezTo>
                    <a:pt x="253" y="336"/>
                    <a:pt x="253" y="336"/>
                    <a:pt x="253" y="336"/>
                  </a:cubicBezTo>
                  <a:cubicBezTo>
                    <a:pt x="252" y="336"/>
                    <a:pt x="251" y="336"/>
                    <a:pt x="251" y="335"/>
                  </a:cubicBezTo>
                  <a:cubicBezTo>
                    <a:pt x="250" y="335"/>
                    <a:pt x="250" y="334"/>
                    <a:pt x="249" y="333"/>
                  </a:cubicBezTo>
                  <a:cubicBezTo>
                    <a:pt x="243" y="333"/>
                    <a:pt x="243" y="333"/>
                    <a:pt x="243" y="333"/>
                  </a:cubicBezTo>
                  <a:cubicBezTo>
                    <a:pt x="244" y="336"/>
                    <a:pt x="245" y="338"/>
                    <a:pt x="246" y="340"/>
                  </a:cubicBezTo>
                  <a:cubicBezTo>
                    <a:pt x="248" y="341"/>
                    <a:pt x="250" y="342"/>
                    <a:pt x="253" y="342"/>
                  </a:cubicBezTo>
                  <a:cubicBezTo>
                    <a:pt x="253" y="342"/>
                    <a:pt x="253" y="341"/>
                    <a:pt x="253" y="341"/>
                  </a:cubicBezTo>
                  <a:cubicBezTo>
                    <a:pt x="256" y="341"/>
                    <a:pt x="259" y="340"/>
                    <a:pt x="261" y="338"/>
                  </a:cubicBezTo>
                  <a:cubicBezTo>
                    <a:pt x="263" y="335"/>
                    <a:pt x="264" y="331"/>
                    <a:pt x="264" y="325"/>
                  </a:cubicBezTo>
                  <a:cubicBezTo>
                    <a:pt x="264" y="319"/>
                    <a:pt x="263" y="315"/>
                    <a:pt x="261" y="312"/>
                  </a:cubicBezTo>
                  <a:cubicBezTo>
                    <a:pt x="259" y="310"/>
                    <a:pt x="256" y="308"/>
                    <a:pt x="253" y="308"/>
                  </a:cubicBezTo>
                  <a:cubicBezTo>
                    <a:pt x="250" y="308"/>
                    <a:pt x="248" y="309"/>
                    <a:pt x="246" y="311"/>
                  </a:cubicBezTo>
                  <a:cubicBezTo>
                    <a:pt x="244" y="313"/>
                    <a:pt x="243" y="316"/>
                    <a:pt x="243" y="319"/>
                  </a:cubicBezTo>
                  <a:cubicBezTo>
                    <a:pt x="243" y="322"/>
                    <a:pt x="244" y="325"/>
                    <a:pt x="246" y="327"/>
                  </a:cubicBezTo>
                  <a:cubicBezTo>
                    <a:pt x="247" y="329"/>
                    <a:pt x="250" y="330"/>
                    <a:pt x="252" y="330"/>
                  </a:cubicBezTo>
                  <a:cubicBezTo>
                    <a:pt x="253" y="330"/>
                    <a:pt x="253" y="330"/>
                    <a:pt x="253" y="330"/>
                  </a:cubicBezTo>
                  <a:cubicBezTo>
                    <a:pt x="255" y="330"/>
                    <a:pt x="257" y="329"/>
                    <a:pt x="258" y="327"/>
                  </a:cubicBezTo>
                  <a:cubicBezTo>
                    <a:pt x="258" y="331"/>
                    <a:pt x="257" y="333"/>
                    <a:pt x="256" y="335"/>
                  </a:cubicBezTo>
                  <a:cubicBezTo>
                    <a:pt x="255" y="336"/>
                    <a:pt x="254" y="336"/>
                    <a:pt x="253" y="336"/>
                  </a:cubicBezTo>
                  <a:close/>
                  <a:moveTo>
                    <a:pt x="256" y="324"/>
                  </a:moveTo>
                  <a:cubicBezTo>
                    <a:pt x="255" y="325"/>
                    <a:pt x="254" y="325"/>
                    <a:pt x="253" y="325"/>
                  </a:cubicBezTo>
                  <a:cubicBezTo>
                    <a:pt x="252" y="325"/>
                    <a:pt x="251" y="325"/>
                    <a:pt x="250" y="324"/>
                  </a:cubicBezTo>
                  <a:cubicBezTo>
                    <a:pt x="249" y="323"/>
                    <a:pt x="249" y="321"/>
                    <a:pt x="249" y="319"/>
                  </a:cubicBezTo>
                  <a:cubicBezTo>
                    <a:pt x="249" y="317"/>
                    <a:pt x="249" y="316"/>
                    <a:pt x="250" y="315"/>
                  </a:cubicBezTo>
                  <a:cubicBezTo>
                    <a:pt x="251" y="314"/>
                    <a:pt x="252" y="314"/>
                    <a:pt x="253" y="314"/>
                  </a:cubicBezTo>
                  <a:cubicBezTo>
                    <a:pt x="253" y="314"/>
                    <a:pt x="253" y="314"/>
                    <a:pt x="253" y="314"/>
                  </a:cubicBezTo>
                  <a:cubicBezTo>
                    <a:pt x="254" y="314"/>
                    <a:pt x="255" y="314"/>
                    <a:pt x="256" y="315"/>
                  </a:cubicBezTo>
                  <a:cubicBezTo>
                    <a:pt x="257" y="316"/>
                    <a:pt x="257" y="318"/>
                    <a:pt x="257" y="320"/>
                  </a:cubicBezTo>
                  <a:cubicBezTo>
                    <a:pt x="257" y="322"/>
                    <a:pt x="257" y="323"/>
                    <a:pt x="256" y="324"/>
                  </a:cubicBezTo>
                  <a:close/>
                  <a:moveTo>
                    <a:pt x="420" y="415"/>
                  </a:moveTo>
                  <a:cubicBezTo>
                    <a:pt x="420" y="415"/>
                    <a:pt x="421" y="414"/>
                    <a:pt x="423" y="413"/>
                  </a:cubicBezTo>
                  <a:cubicBezTo>
                    <a:pt x="424" y="413"/>
                    <a:pt x="425" y="413"/>
                    <a:pt x="425" y="413"/>
                  </a:cubicBezTo>
                  <a:cubicBezTo>
                    <a:pt x="425" y="414"/>
                    <a:pt x="425" y="414"/>
                    <a:pt x="425" y="414"/>
                  </a:cubicBezTo>
                  <a:cubicBezTo>
                    <a:pt x="425" y="415"/>
                    <a:pt x="425" y="415"/>
                    <a:pt x="425" y="415"/>
                  </a:cubicBezTo>
                  <a:cubicBezTo>
                    <a:pt x="425" y="416"/>
                    <a:pt x="425" y="416"/>
                    <a:pt x="425" y="416"/>
                  </a:cubicBezTo>
                  <a:cubicBezTo>
                    <a:pt x="425" y="417"/>
                    <a:pt x="425" y="417"/>
                    <a:pt x="425" y="417"/>
                  </a:cubicBezTo>
                  <a:cubicBezTo>
                    <a:pt x="425" y="417"/>
                    <a:pt x="425" y="419"/>
                    <a:pt x="425" y="419"/>
                  </a:cubicBezTo>
                  <a:cubicBezTo>
                    <a:pt x="424" y="420"/>
                    <a:pt x="424" y="420"/>
                    <a:pt x="424" y="420"/>
                  </a:cubicBezTo>
                  <a:cubicBezTo>
                    <a:pt x="424" y="420"/>
                    <a:pt x="425" y="419"/>
                    <a:pt x="425" y="419"/>
                  </a:cubicBezTo>
                  <a:cubicBezTo>
                    <a:pt x="425" y="419"/>
                    <a:pt x="426" y="418"/>
                    <a:pt x="426" y="418"/>
                  </a:cubicBezTo>
                  <a:cubicBezTo>
                    <a:pt x="426" y="418"/>
                    <a:pt x="428" y="416"/>
                    <a:pt x="428" y="416"/>
                  </a:cubicBezTo>
                  <a:cubicBezTo>
                    <a:pt x="428" y="416"/>
                    <a:pt x="428" y="416"/>
                    <a:pt x="428" y="415"/>
                  </a:cubicBezTo>
                  <a:cubicBezTo>
                    <a:pt x="428" y="414"/>
                    <a:pt x="428" y="413"/>
                    <a:pt x="428" y="413"/>
                  </a:cubicBezTo>
                  <a:cubicBezTo>
                    <a:pt x="428" y="413"/>
                    <a:pt x="428" y="412"/>
                    <a:pt x="427" y="411"/>
                  </a:cubicBezTo>
                  <a:cubicBezTo>
                    <a:pt x="427" y="410"/>
                    <a:pt x="426" y="410"/>
                    <a:pt x="426" y="410"/>
                  </a:cubicBezTo>
                  <a:cubicBezTo>
                    <a:pt x="421" y="409"/>
                    <a:pt x="417" y="415"/>
                    <a:pt x="415" y="418"/>
                  </a:cubicBezTo>
                  <a:cubicBezTo>
                    <a:pt x="412" y="421"/>
                    <a:pt x="410" y="429"/>
                    <a:pt x="409" y="429"/>
                  </a:cubicBezTo>
                  <a:cubicBezTo>
                    <a:pt x="409" y="430"/>
                    <a:pt x="409" y="431"/>
                    <a:pt x="409" y="431"/>
                  </a:cubicBezTo>
                  <a:cubicBezTo>
                    <a:pt x="409" y="432"/>
                    <a:pt x="409" y="432"/>
                    <a:pt x="409" y="432"/>
                  </a:cubicBezTo>
                  <a:cubicBezTo>
                    <a:pt x="409" y="432"/>
                    <a:pt x="410" y="432"/>
                    <a:pt x="411" y="430"/>
                  </a:cubicBezTo>
                  <a:cubicBezTo>
                    <a:pt x="412" y="429"/>
                    <a:pt x="411" y="429"/>
                    <a:pt x="414" y="423"/>
                  </a:cubicBezTo>
                  <a:cubicBezTo>
                    <a:pt x="417" y="418"/>
                    <a:pt x="420" y="416"/>
                    <a:pt x="420" y="415"/>
                  </a:cubicBezTo>
                  <a:close/>
                  <a:moveTo>
                    <a:pt x="287" y="413"/>
                  </a:moveTo>
                  <a:cubicBezTo>
                    <a:pt x="287" y="389"/>
                    <a:pt x="287" y="389"/>
                    <a:pt x="287" y="389"/>
                  </a:cubicBezTo>
                  <a:cubicBezTo>
                    <a:pt x="335" y="383"/>
                    <a:pt x="375" y="348"/>
                    <a:pt x="388" y="302"/>
                  </a:cubicBezTo>
                  <a:cubicBezTo>
                    <a:pt x="354" y="302"/>
                    <a:pt x="354" y="302"/>
                    <a:pt x="354" y="302"/>
                  </a:cubicBezTo>
                  <a:cubicBezTo>
                    <a:pt x="341" y="337"/>
                    <a:pt x="307" y="362"/>
                    <a:pt x="268" y="362"/>
                  </a:cubicBezTo>
                  <a:cubicBezTo>
                    <a:pt x="228" y="362"/>
                    <a:pt x="195" y="337"/>
                    <a:pt x="181" y="302"/>
                  </a:cubicBezTo>
                  <a:cubicBezTo>
                    <a:pt x="148" y="302"/>
                    <a:pt x="148" y="302"/>
                    <a:pt x="148" y="302"/>
                  </a:cubicBezTo>
                  <a:cubicBezTo>
                    <a:pt x="161" y="348"/>
                    <a:pt x="201" y="383"/>
                    <a:pt x="249" y="389"/>
                  </a:cubicBezTo>
                  <a:cubicBezTo>
                    <a:pt x="249" y="413"/>
                    <a:pt x="249" y="413"/>
                    <a:pt x="249" y="413"/>
                  </a:cubicBezTo>
                  <a:cubicBezTo>
                    <a:pt x="188" y="406"/>
                    <a:pt x="138" y="361"/>
                    <a:pt x="124" y="302"/>
                  </a:cubicBezTo>
                  <a:cubicBezTo>
                    <a:pt x="89" y="302"/>
                    <a:pt x="89" y="302"/>
                    <a:pt x="89" y="302"/>
                  </a:cubicBezTo>
                  <a:cubicBezTo>
                    <a:pt x="105" y="385"/>
                    <a:pt x="178" y="447"/>
                    <a:pt x="265" y="447"/>
                  </a:cubicBezTo>
                  <a:cubicBezTo>
                    <a:pt x="266" y="447"/>
                    <a:pt x="266" y="447"/>
                    <a:pt x="266" y="447"/>
                  </a:cubicBezTo>
                  <a:cubicBezTo>
                    <a:pt x="266" y="447"/>
                    <a:pt x="267" y="447"/>
                    <a:pt x="268" y="447"/>
                  </a:cubicBezTo>
                  <a:cubicBezTo>
                    <a:pt x="269" y="447"/>
                    <a:pt x="270" y="447"/>
                    <a:pt x="271" y="447"/>
                  </a:cubicBezTo>
                  <a:cubicBezTo>
                    <a:pt x="271" y="447"/>
                    <a:pt x="271" y="447"/>
                    <a:pt x="271" y="447"/>
                  </a:cubicBezTo>
                  <a:cubicBezTo>
                    <a:pt x="358" y="447"/>
                    <a:pt x="431" y="385"/>
                    <a:pt x="447" y="302"/>
                  </a:cubicBezTo>
                  <a:cubicBezTo>
                    <a:pt x="413" y="302"/>
                    <a:pt x="413" y="302"/>
                    <a:pt x="413" y="302"/>
                  </a:cubicBezTo>
                  <a:cubicBezTo>
                    <a:pt x="399" y="361"/>
                    <a:pt x="349" y="406"/>
                    <a:pt x="287" y="413"/>
                  </a:cubicBezTo>
                  <a:close/>
                  <a:moveTo>
                    <a:pt x="467" y="339"/>
                  </a:moveTo>
                  <a:cubicBezTo>
                    <a:pt x="455" y="335"/>
                    <a:pt x="455" y="335"/>
                    <a:pt x="455" y="335"/>
                  </a:cubicBezTo>
                  <a:cubicBezTo>
                    <a:pt x="454" y="339"/>
                    <a:pt x="454" y="339"/>
                    <a:pt x="454" y="339"/>
                  </a:cubicBezTo>
                  <a:cubicBezTo>
                    <a:pt x="466" y="343"/>
                    <a:pt x="466" y="343"/>
                    <a:pt x="466" y="343"/>
                  </a:cubicBezTo>
                  <a:cubicBezTo>
                    <a:pt x="479" y="358"/>
                    <a:pt x="479" y="358"/>
                    <a:pt x="479" y="358"/>
                  </a:cubicBezTo>
                  <a:cubicBezTo>
                    <a:pt x="480" y="356"/>
                    <a:pt x="480" y="356"/>
                    <a:pt x="480" y="356"/>
                  </a:cubicBezTo>
                  <a:cubicBezTo>
                    <a:pt x="481" y="352"/>
                    <a:pt x="481" y="352"/>
                    <a:pt x="481" y="352"/>
                  </a:cubicBezTo>
                  <a:cubicBezTo>
                    <a:pt x="480" y="351"/>
                    <a:pt x="480" y="351"/>
                    <a:pt x="480" y="351"/>
                  </a:cubicBezTo>
                  <a:cubicBezTo>
                    <a:pt x="472" y="343"/>
                    <a:pt x="472" y="343"/>
                    <a:pt x="472" y="343"/>
                  </a:cubicBezTo>
                  <a:cubicBezTo>
                    <a:pt x="480" y="342"/>
                    <a:pt x="480" y="342"/>
                    <a:pt x="480" y="342"/>
                  </a:cubicBezTo>
                  <a:cubicBezTo>
                    <a:pt x="484" y="341"/>
                    <a:pt x="484" y="341"/>
                    <a:pt x="484" y="341"/>
                  </a:cubicBezTo>
                  <a:cubicBezTo>
                    <a:pt x="486" y="335"/>
                    <a:pt x="486" y="335"/>
                    <a:pt x="486" y="335"/>
                  </a:cubicBezTo>
                  <a:cubicBezTo>
                    <a:pt x="480" y="336"/>
                    <a:pt x="480" y="336"/>
                    <a:pt x="480" y="336"/>
                  </a:cubicBezTo>
                  <a:lnTo>
                    <a:pt x="467" y="339"/>
                  </a:lnTo>
                  <a:close/>
                  <a:moveTo>
                    <a:pt x="283" y="308"/>
                  </a:moveTo>
                  <a:cubicBezTo>
                    <a:pt x="279" y="315"/>
                    <a:pt x="279" y="315"/>
                    <a:pt x="279" y="315"/>
                  </a:cubicBezTo>
                  <a:cubicBezTo>
                    <a:pt x="269" y="329"/>
                    <a:pt x="269" y="329"/>
                    <a:pt x="269" y="329"/>
                  </a:cubicBezTo>
                  <a:cubicBezTo>
                    <a:pt x="269" y="334"/>
                    <a:pt x="269" y="334"/>
                    <a:pt x="269" y="334"/>
                  </a:cubicBezTo>
                  <a:cubicBezTo>
                    <a:pt x="283" y="334"/>
                    <a:pt x="283" y="334"/>
                    <a:pt x="283" y="334"/>
                  </a:cubicBezTo>
                  <a:cubicBezTo>
                    <a:pt x="283" y="341"/>
                    <a:pt x="283" y="341"/>
                    <a:pt x="283" y="341"/>
                  </a:cubicBezTo>
                  <a:cubicBezTo>
                    <a:pt x="288" y="341"/>
                    <a:pt x="288" y="341"/>
                    <a:pt x="288" y="341"/>
                  </a:cubicBezTo>
                  <a:cubicBezTo>
                    <a:pt x="288" y="334"/>
                    <a:pt x="288" y="334"/>
                    <a:pt x="288" y="334"/>
                  </a:cubicBezTo>
                  <a:cubicBezTo>
                    <a:pt x="292" y="334"/>
                    <a:pt x="292" y="334"/>
                    <a:pt x="292" y="334"/>
                  </a:cubicBezTo>
                  <a:cubicBezTo>
                    <a:pt x="292" y="329"/>
                    <a:pt x="292" y="329"/>
                    <a:pt x="292" y="329"/>
                  </a:cubicBezTo>
                  <a:cubicBezTo>
                    <a:pt x="288" y="329"/>
                    <a:pt x="288" y="329"/>
                    <a:pt x="288" y="329"/>
                  </a:cubicBezTo>
                  <a:cubicBezTo>
                    <a:pt x="288" y="308"/>
                    <a:pt x="288" y="308"/>
                    <a:pt x="288" y="308"/>
                  </a:cubicBezTo>
                  <a:lnTo>
                    <a:pt x="283" y="308"/>
                  </a:lnTo>
                  <a:close/>
                  <a:moveTo>
                    <a:pt x="283" y="329"/>
                  </a:moveTo>
                  <a:cubicBezTo>
                    <a:pt x="275" y="329"/>
                    <a:pt x="275" y="329"/>
                    <a:pt x="275" y="329"/>
                  </a:cubicBezTo>
                  <a:cubicBezTo>
                    <a:pt x="279" y="323"/>
                    <a:pt x="279" y="323"/>
                    <a:pt x="279" y="323"/>
                  </a:cubicBezTo>
                  <a:cubicBezTo>
                    <a:pt x="283" y="318"/>
                    <a:pt x="283" y="318"/>
                    <a:pt x="283" y="318"/>
                  </a:cubicBezTo>
                  <a:lnTo>
                    <a:pt x="283" y="329"/>
                  </a:lnTo>
                  <a:close/>
                  <a:moveTo>
                    <a:pt x="486" y="304"/>
                  </a:moveTo>
                  <a:cubicBezTo>
                    <a:pt x="485" y="303"/>
                    <a:pt x="483" y="302"/>
                    <a:pt x="480" y="301"/>
                  </a:cubicBezTo>
                  <a:cubicBezTo>
                    <a:pt x="480" y="301"/>
                    <a:pt x="479" y="301"/>
                    <a:pt x="478" y="301"/>
                  </a:cubicBezTo>
                  <a:cubicBezTo>
                    <a:pt x="475" y="300"/>
                    <a:pt x="472" y="300"/>
                    <a:pt x="470" y="301"/>
                  </a:cubicBezTo>
                  <a:cubicBezTo>
                    <a:pt x="467" y="302"/>
                    <a:pt x="465" y="303"/>
                    <a:pt x="464" y="304"/>
                  </a:cubicBezTo>
                  <a:cubicBezTo>
                    <a:pt x="462" y="306"/>
                    <a:pt x="461" y="308"/>
                    <a:pt x="461" y="310"/>
                  </a:cubicBezTo>
                  <a:cubicBezTo>
                    <a:pt x="461" y="312"/>
                    <a:pt x="461" y="314"/>
                    <a:pt x="461" y="317"/>
                  </a:cubicBezTo>
                  <a:cubicBezTo>
                    <a:pt x="462" y="319"/>
                    <a:pt x="463" y="320"/>
                    <a:pt x="464" y="322"/>
                  </a:cubicBezTo>
                  <a:cubicBezTo>
                    <a:pt x="475" y="324"/>
                    <a:pt x="475" y="324"/>
                    <a:pt x="475" y="324"/>
                  </a:cubicBezTo>
                  <a:cubicBezTo>
                    <a:pt x="477" y="313"/>
                    <a:pt x="477" y="313"/>
                    <a:pt x="477" y="313"/>
                  </a:cubicBezTo>
                  <a:cubicBezTo>
                    <a:pt x="472" y="312"/>
                    <a:pt x="472" y="312"/>
                    <a:pt x="472" y="312"/>
                  </a:cubicBezTo>
                  <a:cubicBezTo>
                    <a:pt x="471" y="318"/>
                    <a:pt x="471" y="318"/>
                    <a:pt x="471" y="318"/>
                  </a:cubicBezTo>
                  <a:cubicBezTo>
                    <a:pt x="467" y="317"/>
                    <a:pt x="467" y="317"/>
                    <a:pt x="467" y="317"/>
                  </a:cubicBezTo>
                  <a:cubicBezTo>
                    <a:pt x="467" y="316"/>
                    <a:pt x="466" y="315"/>
                    <a:pt x="466" y="314"/>
                  </a:cubicBezTo>
                  <a:cubicBezTo>
                    <a:pt x="466" y="313"/>
                    <a:pt x="466" y="312"/>
                    <a:pt x="466" y="311"/>
                  </a:cubicBezTo>
                  <a:cubicBezTo>
                    <a:pt x="466" y="309"/>
                    <a:pt x="468" y="307"/>
                    <a:pt x="469" y="307"/>
                  </a:cubicBezTo>
                  <a:cubicBezTo>
                    <a:pt x="471" y="305"/>
                    <a:pt x="474" y="305"/>
                    <a:pt x="478" y="306"/>
                  </a:cubicBezTo>
                  <a:cubicBezTo>
                    <a:pt x="479" y="306"/>
                    <a:pt x="479" y="306"/>
                    <a:pt x="480" y="307"/>
                  </a:cubicBezTo>
                  <a:cubicBezTo>
                    <a:pt x="482" y="307"/>
                    <a:pt x="484" y="308"/>
                    <a:pt x="485" y="309"/>
                  </a:cubicBezTo>
                  <a:cubicBezTo>
                    <a:pt x="486" y="311"/>
                    <a:pt x="486" y="313"/>
                    <a:pt x="486" y="315"/>
                  </a:cubicBezTo>
                  <a:cubicBezTo>
                    <a:pt x="486" y="316"/>
                    <a:pt x="485" y="317"/>
                    <a:pt x="484" y="318"/>
                  </a:cubicBezTo>
                  <a:cubicBezTo>
                    <a:pt x="483" y="319"/>
                    <a:pt x="482" y="320"/>
                    <a:pt x="480" y="320"/>
                  </a:cubicBezTo>
                  <a:cubicBezTo>
                    <a:pt x="481" y="325"/>
                    <a:pt x="481" y="325"/>
                    <a:pt x="481" y="325"/>
                  </a:cubicBezTo>
                  <a:cubicBezTo>
                    <a:pt x="484" y="325"/>
                    <a:pt x="486" y="324"/>
                    <a:pt x="488" y="323"/>
                  </a:cubicBezTo>
                  <a:cubicBezTo>
                    <a:pt x="489" y="321"/>
                    <a:pt x="491" y="319"/>
                    <a:pt x="491" y="316"/>
                  </a:cubicBezTo>
                  <a:cubicBezTo>
                    <a:pt x="492" y="314"/>
                    <a:pt x="491" y="311"/>
                    <a:pt x="491" y="309"/>
                  </a:cubicBezTo>
                  <a:cubicBezTo>
                    <a:pt x="490" y="307"/>
                    <a:pt x="488" y="306"/>
                    <a:pt x="486" y="304"/>
                  </a:cubicBezTo>
                  <a:close/>
                  <a:moveTo>
                    <a:pt x="70" y="257"/>
                  </a:moveTo>
                  <a:cubicBezTo>
                    <a:pt x="71" y="252"/>
                    <a:pt x="71" y="252"/>
                    <a:pt x="71" y="252"/>
                  </a:cubicBezTo>
                  <a:cubicBezTo>
                    <a:pt x="65" y="249"/>
                    <a:pt x="65" y="249"/>
                    <a:pt x="65" y="249"/>
                  </a:cubicBezTo>
                  <a:cubicBezTo>
                    <a:pt x="66" y="239"/>
                    <a:pt x="66" y="239"/>
                    <a:pt x="66" y="239"/>
                  </a:cubicBezTo>
                  <a:cubicBezTo>
                    <a:pt x="73" y="237"/>
                    <a:pt x="73" y="237"/>
                    <a:pt x="73" y="237"/>
                  </a:cubicBezTo>
                  <a:cubicBezTo>
                    <a:pt x="73" y="232"/>
                    <a:pt x="73" y="232"/>
                    <a:pt x="73" y="232"/>
                  </a:cubicBezTo>
                  <a:cubicBezTo>
                    <a:pt x="55" y="236"/>
                    <a:pt x="55" y="236"/>
                    <a:pt x="55" y="236"/>
                  </a:cubicBezTo>
                  <a:cubicBezTo>
                    <a:pt x="43" y="238"/>
                    <a:pt x="43" y="238"/>
                    <a:pt x="43" y="238"/>
                  </a:cubicBezTo>
                  <a:cubicBezTo>
                    <a:pt x="42" y="244"/>
                    <a:pt x="42" y="244"/>
                    <a:pt x="42" y="244"/>
                  </a:cubicBezTo>
                  <a:cubicBezTo>
                    <a:pt x="55" y="250"/>
                    <a:pt x="55" y="250"/>
                    <a:pt x="55" y="250"/>
                  </a:cubicBezTo>
                  <a:lnTo>
                    <a:pt x="70" y="257"/>
                  </a:lnTo>
                  <a:close/>
                  <a:moveTo>
                    <a:pt x="55" y="241"/>
                  </a:moveTo>
                  <a:cubicBezTo>
                    <a:pt x="61" y="240"/>
                    <a:pt x="61" y="240"/>
                    <a:pt x="61" y="240"/>
                  </a:cubicBezTo>
                  <a:cubicBezTo>
                    <a:pt x="60" y="247"/>
                    <a:pt x="60" y="247"/>
                    <a:pt x="60" y="247"/>
                  </a:cubicBezTo>
                  <a:cubicBezTo>
                    <a:pt x="55" y="244"/>
                    <a:pt x="55" y="244"/>
                    <a:pt x="55" y="244"/>
                  </a:cubicBezTo>
                  <a:cubicBezTo>
                    <a:pt x="49" y="242"/>
                    <a:pt x="49" y="242"/>
                    <a:pt x="49" y="242"/>
                  </a:cubicBezTo>
                  <a:lnTo>
                    <a:pt x="55" y="241"/>
                  </a:lnTo>
                  <a:close/>
                  <a:moveTo>
                    <a:pt x="272" y="275"/>
                  </a:moveTo>
                  <a:cubicBezTo>
                    <a:pt x="272" y="249"/>
                    <a:pt x="272" y="249"/>
                    <a:pt x="272" y="249"/>
                  </a:cubicBezTo>
                  <a:cubicBezTo>
                    <a:pt x="308" y="249"/>
                    <a:pt x="308" y="249"/>
                    <a:pt x="308" y="249"/>
                  </a:cubicBezTo>
                  <a:cubicBezTo>
                    <a:pt x="320" y="224"/>
                    <a:pt x="320" y="224"/>
                    <a:pt x="320" y="224"/>
                  </a:cubicBezTo>
                  <a:cubicBezTo>
                    <a:pt x="294" y="220"/>
                    <a:pt x="294" y="220"/>
                    <a:pt x="294" y="220"/>
                  </a:cubicBezTo>
                  <a:cubicBezTo>
                    <a:pt x="272" y="247"/>
                    <a:pt x="272" y="247"/>
                    <a:pt x="272" y="247"/>
                  </a:cubicBezTo>
                  <a:cubicBezTo>
                    <a:pt x="272" y="239"/>
                    <a:pt x="272" y="239"/>
                    <a:pt x="272" y="239"/>
                  </a:cubicBezTo>
                  <a:cubicBezTo>
                    <a:pt x="284" y="214"/>
                    <a:pt x="284" y="214"/>
                    <a:pt x="284" y="214"/>
                  </a:cubicBezTo>
                  <a:cubicBezTo>
                    <a:pt x="268" y="192"/>
                    <a:pt x="268" y="192"/>
                    <a:pt x="268" y="192"/>
                  </a:cubicBezTo>
                  <a:cubicBezTo>
                    <a:pt x="252" y="214"/>
                    <a:pt x="252" y="214"/>
                    <a:pt x="252" y="214"/>
                  </a:cubicBezTo>
                  <a:cubicBezTo>
                    <a:pt x="264" y="239"/>
                    <a:pt x="264" y="239"/>
                    <a:pt x="264" y="239"/>
                  </a:cubicBezTo>
                  <a:cubicBezTo>
                    <a:pt x="264" y="247"/>
                    <a:pt x="264" y="247"/>
                    <a:pt x="264" y="247"/>
                  </a:cubicBezTo>
                  <a:cubicBezTo>
                    <a:pt x="243" y="220"/>
                    <a:pt x="243" y="220"/>
                    <a:pt x="243" y="220"/>
                  </a:cubicBezTo>
                  <a:cubicBezTo>
                    <a:pt x="216" y="224"/>
                    <a:pt x="216" y="224"/>
                    <a:pt x="216" y="224"/>
                  </a:cubicBezTo>
                  <a:cubicBezTo>
                    <a:pt x="228" y="249"/>
                    <a:pt x="228" y="249"/>
                    <a:pt x="228" y="249"/>
                  </a:cubicBezTo>
                  <a:cubicBezTo>
                    <a:pt x="264" y="249"/>
                    <a:pt x="264" y="249"/>
                    <a:pt x="264" y="249"/>
                  </a:cubicBezTo>
                  <a:cubicBezTo>
                    <a:pt x="264" y="275"/>
                    <a:pt x="264" y="275"/>
                    <a:pt x="264" y="275"/>
                  </a:cubicBezTo>
                  <a:cubicBezTo>
                    <a:pt x="248" y="262"/>
                    <a:pt x="248" y="262"/>
                    <a:pt x="248" y="262"/>
                  </a:cubicBezTo>
                  <a:cubicBezTo>
                    <a:pt x="87" y="262"/>
                    <a:pt x="87" y="262"/>
                    <a:pt x="87" y="262"/>
                  </a:cubicBezTo>
                  <a:cubicBezTo>
                    <a:pt x="87" y="263"/>
                    <a:pt x="87" y="263"/>
                    <a:pt x="87" y="263"/>
                  </a:cubicBezTo>
                  <a:cubicBezTo>
                    <a:pt x="87" y="269"/>
                    <a:pt x="87" y="282"/>
                    <a:pt x="87" y="287"/>
                  </a:cubicBezTo>
                  <a:cubicBezTo>
                    <a:pt x="248" y="287"/>
                    <a:pt x="248" y="287"/>
                    <a:pt x="248" y="287"/>
                  </a:cubicBezTo>
                  <a:cubicBezTo>
                    <a:pt x="266" y="302"/>
                    <a:pt x="266" y="302"/>
                    <a:pt x="266" y="302"/>
                  </a:cubicBezTo>
                  <a:cubicBezTo>
                    <a:pt x="272" y="302"/>
                    <a:pt x="272" y="302"/>
                    <a:pt x="272" y="302"/>
                  </a:cubicBezTo>
                  <a:cubicBezTo>
                    <a:pt x="288" y="287"/>
                    <a:pt x="288" y="287"/>
                    <a:pt x="288" y="287"/>
                  </a:cubicBezTo>
                  <a:cubicBezTo>
                    <a:pt x="450" y="287"/>
                    <a:pt x="450" y="287"/>
                    <a:pt x="450" y="287"/>
                  </a:cubicBezTo>
                  <a:cubicBezTo>
                    <a:pt x="450" y="282"/>
                    <a:pt x="451" y="269"/>
                    <a:pt x="451" y="263"/>
                  </a:cubicBezTo>
                  <a:cubicBezTo>
                    <a:pt x="451" y="262"/>
                    <a:pt x="451" y="262"/>
                    <a:pt x="451" y="262"/>
                  </a:cubicBezTo>
                  <a:cubicBezTo>
                    <a:pt x="288" y="262"/>
                    <a:pt x="288" y="262"/>
                    <a:pt x="288" y="262"/>
                  </a:cubicBezTo>
                  <a:lnTo>
                    <a:pt x="272" y="275"/>
                  </a:lnTo>
                  <a:close/>
                  <a:moveTo>
                    <a:pt x="307" y="336"/>
                  </a:moveTo>
                  <a:cubicBezTo>
                    <a:pt x="307" y="336"/>
                    <a:pt x="307" y="336"/>
                    <a:pt x="307" y="336"/>
                  </a:cubicBezTo>
                  <a:cubicBezTo>
                    <a:pt x="306" y="336"/>
                    <a:pt x="305" y="336"/>
                    <a:pt x="305" y="335"/>
                  </a:cubicBezTo>
                  <a:cubicBezTo>
                    <a:pt x="304" y="335"/>
                    <a:pt x="304" y="334"/>
                    <a:pt x="303" y="333"/>
                  </a:cubicBezTo>
                  <a:cubicBezTo>
                    <a:pt x="297" y="333"/>
                    <a:pt x="297" y="333"/>
                    <a:pt x="297" y="333"/>
                  </a:cubicBezTo>
                  <a:cubicBezTo>
                    <a:pt x="298" y="336"/>
                    <a:pt x="299" y="338"/>
                    <a:pt x="300" y="340"/>
                  </a:cubicBezTo>
                  <a:cubicBezTo>
                    <a:pt x="302" y="341"/>
                    <a:pt x="304" y="342"/>
                    <a:pt x="307" y="342"/>
                  </a:cubicBezTo>
                  <a:cubicBezTo>
                    <a:pt x="307" y="342"/>
                    <a:pt x="307" y="341"/>
                    <a:pt x="307" y="341"/>
                  </a:cubicBezTo>
                  <a:cubicBezTo>
                    <a:pt x="310" y="341"/>
                    <a:pt x="313" y="340"/>
                    <a:pt x="315" y="338"/>
                  </a:cubicBezTo>
                  <a:cubicBezTo>
                    <a:pt x="317" y="335"/>
                    <a:pt x="318" y="331"/>
                    <a:pt x="318" y="325"/>
                  </a:cubicBezTo>
                  <a:cubicBezTo>
                    <a:pt x="318" y="319"/>
                    <a:pt x="317" y="315"/>
                    <a:pt x="315" y="312"/>
                  </a:cubicBezTo>
                  <a:cubicBezTo>
                    <a:pt x="313" y="310"/>
                    <a:pt x="310" y="308"/>
                    <a:pt x="307" y="308"/>
                  </a:cubicBezTo>
                  <a:cubicBezTo>
                    <a:pt x="304" y="308"/>
                    <a:pt x="302" y="309"/>
                    <a:pt x="300" y="311"/>
                  </a:cubicBezTo>
                  <a:cubicBezTo>
                    <a:pt x="298" y="313"/>
                    <a:pt x="297" y="316"/>
                    <a:pt x="297" y="319"/>
                  </a:cubicBezTo>
                  <a:cubicBezTo>
                    <a:pt x="297" y="322"/>
                    <a:pt x="298" y="325"/>
                    <a:pt x="300" y="327"/>
                  </a:cubicBezTo>
                  <a:cubicBezTo>
                    <a:pt x="301" y="329"/>
                    <a:pt x="304" y="330"/>
                    <a:pt x="306" y="330"/>
                  </a:cubicBezTo>
                  <a:cubicBezTo>
                    <a:pt x="307" y="330"/>
                    <a:pt x="307" y="330"/>
                    <a:pt x="307" y="330"/>
                  </a:cubicBezTo>
                  <a:cubicBezTo>
                    <a:pt x="309" y="330"/>
                    <a:pt x="311" y="329"/>
                    <a:pt x="312" y="327"/>
                  </a:cubicBezTo>
                  <a:cubicBezTo>
                    <a:pt x="312" y="331"/>
                    <a:pt x="311" y="333"/>
                    <a:pt x="310" y="335"/>
                  </a:cubicBezTo>
                  <a:cubicBezTo>
                    <a:pt x="309" y="336"/>
                    <a:pt x="308" y="336"/>
                    <a:pt x="307" y="336"/>
                  </a:cubicBezTo>
                  <a:close/>
                  <a:moveTo>
                    <a:pt x="310" y="324"/>
                  </a:moveTo>
                  <a:cubicBezTo>
                    <a:pt x="309" y="325"/>
                    <a:pt x="308" y="325"/>
                    <a:pt x="307" y="325"/>
                  </a:cubicBezTo>
                  <a:cubicBezTo>
                    <a:pt x="306" y="325"/>
                    <a:pt x="305" y="325"/>
                    <a:pt x="304" y="324"/>
                  </a:cubicBezTo>
                  <a:cubicBezTo>
                    <a:pt x="303" y="323"/>
                    <a:pt x="303" y="321"/>
                    <a:pt x="303" y="319"/>
                  </a:cubicBezTo>
                  <a:cubicBezTo>
                    <a:pt x="303" y="317"/>
                    <a:pt x="303" y="316"/>
                    <a:pt x="304" y="315"/>
                  </a:cubicBezTo>
                  <a:cubicBezTo>
                    <a:pt x="305" y="314"/>
                    <a:pt x="306" y="314"/>
                    <a:pt x="307" y="314"/>
                  </a:cubicBezTo>
                  <a:cubicBezTo>
                    <a:pt x="307" y="314"/>
                    <a:pt x="307" y="314"/>
                    <a:pt x="307" y="314"/>
                  </a:cubicBezTo>
                  <a:cubicBezTo>
                    <a:pt x="308" y="314"/>
                    <a:pt x="309" y="314"/>
                    <a:pt x="310" y="315"/>
                  </a:cubicBezTo>
                  <a:cubicBezTo>
                    <a:pt x="311" y="316"/>
                    <a:pt x="312" y="318"/>
                    <a:pt x="312" y="320"/>
                  </a:cubicBezTo>
                  <a:cubicBezTo>
                    <a:pt x="312" y="322"/>
                    <a:pt x="311" y="323"/>
                    <a:pt x="310" y="324"/>
                  </a:cubicBezTo>
                  <a:close/>
                  <a:moveTo>
                    <a:pt x="79" y="333"/>
                  </a:moveTo>
                  <a:cubicBezTo>
                    <a:pt x="78" y="332"/>
                    <a:pt x="77" y="331"/>
                    <a:pt x="76" y="331"/>
                  </a:cubicBezTo>
                  <a:cubicBezTo>
                    <a:pt x="74" y="330"/>
                    <a:pt x="73" y="330"/>
                    <a:pt x="71" y="330"/>
                  </a:cubicBezTo>
                  <a:cubicBezTo>
                    <a:pt x="70" y="330"/>
                    <a:pt x="69" y="330"/>
                    <a:pt x="68" y="331"/>
                  </a:cubicBezTo>
                  <a:cubicBezTo>
                    <a:pt x="67" y="331"/>
                    <a:pt x="66" y="331"/>
                    <a:pt x="64" y="332"/>
                  </a:cubicBezTo>
                  <a:cubicBezTo>
                    <a:pt x="62" y="333"/>
                    <a:pt x="59" y="334"/>
                    <a:pt x="58" y="335"/>
                  </a:cubicBezTo>
                  <a:cubicBezTo>
                    <a:pt x="56" y="336"/>
                    <a:pt x="55" y="337"/>
                    <a:pt x="54" y="339"/>
                  </a:cubicBezTo>
                  <a:cubicBezTo>
                    <a:pt x="53" y="340"/>
                    <a:pt x="53" y="341"/>
                    <a:pt x="53" y="343"/>
                  </a:cubicBezTo>
                  <a:cubicBezTo>
                    <a:pt x="53" y="344"/>
                    <a:pt x="53" y="346"/>
                    <a:pt x="54" y="348"/>
                  </a:cubicBezTo>
                  <a:cubicBezTo>
                    <a:pt x="57" y="357"/>
                    <a:pt x="57" y="357"/>
                    <a:pt x="57" y="357"/>
                  </a:cubicBezTo>
                  <a:cubicBezTo>
                    <a:pt x="68" y="353"/>
                    <a:pt x="68" y="353"/>
                    <a:pt x="68" y="353"/>
                  </a:cubicBezTo>
                  <a:cubicBezTo>
                    <a:pt x="85" y="346"/>
                    <a:pt x="85" y="346"/>
                    <a:pt x="85" y="346"/>
                  </a:cubicBezTo>
                  <a:cubicBezTo>
                    <a:pt x="82" y="338"/>
                    <a:pt x="82" y="338"/>
                    <a:pt x="82" y="338"/>
                  </a:cubicBezTo>
                  <a:cubicBezTo>
                    <a:pt x="81" y="336"/>
                    <a:pt x="80" y="334"/>
                    <a:pt x="79" y="333"/>
                  </a:cubicBezTo>
                  <a:close/>
                  <a:moveTo>
                    <a:pt x="68" y="347"/>
                  </a:moveTo>
                  <a:cubicBezTo>
                    <a:pt x="60" y="350"/>
                    <a:pt x="60" y="350"/>
                    <a:pt x="60" y="350"/>
                  </a:cubicBezTo>
                  <a:cubicBezTo>
                    <a:pt x="59" y="348"/>
                    <a:pt x="59" y="348"/>
                    <a:pt x="59" y="348"/>
                  </a:cubicBezTo>
                  <a:cubicBezTo>
                    <a:pt x="58" y="346"/>
                    <a:pt x="58" y="345"/>
                    <a:pt x="58" y="344"/>
                  </a:cubicBezTo>
                  <a:cubicBezTo>
                    <a:pt x="58" y="343"/>
                    <a:pt x="58" y="342"/>
                    <a:pt x="59" y="341"/>
                  </a:cubicBezTo>
                  <a:cubicBezTo>
                    <a:pt x="59" y="340"/>
                    <a:pt x="60" y="340"/>
                    <a:pt x="61" y="339"/>
                  </a:cubicBezTo>
                  <a:cubicBezTo>
                    <a:pt x="62" y="338"/>
                    <a:pt x="64" y="337"/>
                    <a:pt x="66" y="337"/>
                  </a:cubicBezTo>
                  <a:cubicBezTo>
                    <a:pt x="67" y="336"/>
                    <a:pt x="67" y="336"/>
                    <a:pt x="68" y="336"/>
                  </a:cubicBezTo>
                  <a:cubicBezTo>
                    <a:pt x="69" y="336"/>
                    <a:pt x="70" y="335"/>
                    <a:pt x="71" y="335"/>
                  </a:cubicBezTo>
                  <a:cubicBezTo>
                    <a:pt x="72" y="335"/>
                    <a:pt x="73" y="335"/>
                    <a:pt x="74" y="335"/>
                  </a:cubicBezTo>
                  <a:cubicBezTo>
                    <a:pt x="74" y="336"/>
                    <a:pt x="75" y="336"/>
                    <a:pt x="75" y="337"/>
                  </a:cubicBezTo>
                  <a:cubicBezTo>
                    <a:pt x="76" y="337"/>
                    <a:pt x="77" y="338"/>
                    <a:pt x="77" y="340"/>
                  </a:cubicBezTo>
                  <a:cubicBezTo>
                    <a:pt x="78" y="343"/>
                    <a:pt x="78" y="343"/>
                    <a:pt x="78" y="343"/>
                  </a:cubicBezTo>
                  <a:lnTo>
                    <a:pt x="68" y="347"/>
                  </a:lnTo>
                  <a:close/>
                  <a:moveTo>
                    <a:pt x="76" y="322"/>
                  </a:moveTo>
                  <a:cubicBezTo>
                    <a:pt x="76" y="317"/>
                    <a:pt x="76" y="317"/>
                    <a:pt x="76" y="317"/>
                  </a:cubicBezTo>
                  <a:cubicBezTo>
                    <a:pt x="69" y="316"/>
                    <a:pt x="69" y="316"/>
                    <a:pt x="69" y="316"/>
                  </a:cubicBezTo>
                  <a:cubicBezTo>
                    <a:pt x="67" y="306"/>
                    <a:pt x="67" y="306"/>
                    <a:pt x="67" y="306"/>
                  </a:cubicBezTo>
                  <a:cubicBezTo>
                    <a:pt x="73" y="303"/>
                    <a:pt x="73" y="303"/>
                    <a:pt x="73" y="303"/>
                  </a:cubicBezTo>
                  <a:cubicBezTo>
                    <a:pt x="72" y="297"/>
                    <a:pt x="72" y="297"/>
                    <a:pt x="72" y="297"/>
                  </a:cubicBezTo>
                  <a:cubicBezTo>
                    <a:pt x="58" y="306"/>
                    <a:pt x="58" y="306"/>
                    <a:pt x="58" y="306"/>
                  </a:cubicBezTo>
                  <a:cubicBezTo>
                    <a:pt x="45" y="313"/>
                    <a:pt x="45" y="313"/>
                    <a:pt x="45" y="313"/>
                  </a:cubicBezTo>
                  <a:cubicBezTo>
                    <a:pt x="46" y="318"/>
                    <a:pt x="46" y="318"/>
                    <a:pt x="46" y="318"/>
                  </a:cubicBezTo>
                  <a:cubicBezTo>
                    <a:pt x="58" y="320"/>
                    <a:pt x="58" y="320"/>
                    <a:pt x="58" y="320"/>
                  </a:cubicBezTo>
                  <a:lnTo>
                    <a:pt x="76" y="322"/>
                  </a:lnTo>
                  <a:close/>
                  <a:moveTo>
                    <a:pt x="58" y="311"/>
                  </a:moveTo>
                  <a:cubicBezTo>
                    <a:pt x="62" y="309"/>
                    <a:pt x="62" y="309"/>
                    <a:pt x="62" y="309"/>
                  </a:cubicBezTo>
                  <a:cubicBezTo>
                    <a:pt x="63" y="316"/>
                    <a:pt x="63" y="316"/>
                    <a:pt x="63" y="316"/>
                  </a:cubicBezTo>
                  <a:cubicBezTo>
                    <a:pt x="58" y="315"/>
                    <a:pt x="58" y="315"/>
                    <a:pt x="58" y="315"/>
                  </a:cubicBezTo>
                  <a:cubicBezTo>
                    <a:pt x="52" y="314"/>
                    <a:pt x="52" y="314"/>
                    <a:pt x="52" y="314"/>
                  </a:cubicBezTo>
                  <a:lnTo>
                    <a:pt x="58" y="311"/>
                  </a:lnTo>
                  <a:close/>
                  <a:moveTo>
                    <a:pt x="143" y="414"/>
                  </a:moveTo>
                  <a:cubicBezTo>
                    <a:pt x="143" y="414"/>
                    <a:pt x="142" y="413"/>
                    <a:pt x="142" y="413"/>
                  </a:cubicBezTo>
                  <a:cubicBezTo>
                    <a:pt x="141" y="413"/>
                    <a:pt x="141" y="413"/>
                    <a:pt x="141" y="413"/>
                  </a:cubicBezTo>
                  <a:cubicBezTo>
                    <a:pt x="139" y="412"/>
                    <a:pt x="139" y="412"/>
                    <a:pt x="139" y="412"/>
                  </a:cubicBezTo>
                  <a:cubicBezTo>
                    <a:pt x="139" y="412"/>
                    <a:pt x="139" y="413"/>
                    <a:pt x="139" y="413"/>
                  </a:cubicBezTo>
                  <a:cubicBezTo>
                    <a:pt x="138" y="413"/>
                    <a:pt x="138" y="413"/>
                    <a:pt x="138" y="413"/>
                  </a:cubicBezTo>
                  <a:cubicBezTo>
                    <a:pt x="138" y="413"/>
                    <a:pt x="136" y="415"/>
                    <a:pt x="136" y="415"/>
                  </a:cubicBezTo>
                  <a:cubicBezTo>
                    <a:pt x="136" y="415"/>
                    <a:pt x="133" y="417"/>
                    <a:pt x="133" y="417"/>
                  </a:cubicBezTo>
                  <a:cubicBezTo>
                    <a:pt x="132" y="418"/>
                    <a:pt x="130" y="419"/>
                    <a:pt x="130" y="419"/>
                  </a:cubicBezTo>
                  <a:cubicBezTo>
                    <a:pt x="130" y="420"/>
                    <a:pt x="128" y="421"/>
                    <a:pt x="127" y="420"/>
                  </a:cubicBezTo>
                  <a:cubicBezTo>
                    <a:pt x="126" y="420"/>
                    <a:pt x="123" y="419"/>
                    <a:pt x="122" y="418"/>
                  </a:cubicBezTo>
                  <a:cubicBezTo>
                    <a:pt x="122" y="418"/>
                    <a:pt x="120" y="417"/>
                    <a:pt x="120" y="417"/>
                  </a:cubicBezTo>
                  <a:cubicBezTo>
                    <a:pt x="119" y="417"/>
                    <a:pt x="118" y="417"/>
                    <a:pt x="118" y="417"/>
                  </a:cubicBezTo>
                  <a:cubicBezTo>
                    <a:pt x="117" y="417"/>
                    <a:pt x="117" y="416"/>
                    <a:pt x="116" y="416"/>
                  </a:cubicBezTo>
                  <a:cubicBezTo>
                    <a:pt x="115" y="416"/>
                    <a:pt x="115" y="416"/>
                    <a:pt x="115" y="416"/>
                  </a:cubicBezTo>
                  <a:cubicBezTo>
                    <a:pt x="115" y="417"/>
                    <a:pt x="115" y="417"/>
                    <a:pt x="115" y="417"/>
                  </a:cubicBezTo>
                  <a:cubicBezTo>
                    <a:pt x="115" y="418"/>
                    <a:pt x="115" y="418"/>
                    <a:pt x="115" y="418"/>
                  </a:cubicBezTo>
                  <a:cubicBezTo>
                    <a:pt x="115" y="420"/>
                    <a:pt x="116" y="422"/>
                    <a:pt x="117" y="422"/>
                  </a:cubicBezTo>
                  <a:cubicBezTo>
                    <a:pt x="118" y="423"/>
                    <a:pt x="119" y="423"/>
                    <a:pt x="120" y="423"/>
                  </a:cubicBezTo>
                  <a:cubicBezTo>
                    <a:pt x="121" y="424"/>
                    <a:pt x="120" y="424"/>
                    <a:pt x="120" y="425"/>
                  </a:cubicBezTo>
                  <a:cubicBezTo>
                    <a:pt x="119" y="425"/>
                    <a:pt x="117" y="426"/>
                    <a:pt x="117" y="426"/>
                  </a:cubicBezTo>
                  <a:cubicBezTo>
                    <a:pt x="117" y="426"/>
                    <a:pt x="115" y="427"/>
                    <a:pt x="115" y="427"/>
                  </a:cubicBezTo>
                  <a:cubicBezTo>
                    <a:pt x="115" y="427"/>
                    <a:pt x="112" y="428"/>
                    <a:pt x="112" y="428"/>
                  </a:cubicBezTo>
                  <a:cubicBezTo>
                    <a:pt x="110" y="428"/>
                    <a:pt x="110" y="428"/>
                    <a:pt x="110" y="428"/>
                  </a:cubicBezTo>
                  <a:cubicBezTo>
                    <a:pt x="109" y="428"/>
                    <a:pt x="109" y="428"/>
                    <a:pt x="109" y="428"/>
                  </a:cubicBezTo>
                  <a:cubicBezTo>
                    <a:pt x="106" y="429"/>
                    <a:pt x="106" y="429"/>
                    <a:pt x="106" y="429"/>
                  </a:cubicBezTo>
                  <a:cubicBezTo>
                    <a:pt x="105" y="430"/>
                    <a:pt x="105" y="430"/>
                    <a:pt x="105" y="430"/>
                  </a:cubicBezTo>
                  <a:cubicBezTo>
                    <a:pt x="104" y="430"/>
                    <a:pt x="104" y="430"/>
                    <a:pt x="104" y="430"/>
                  </a:cubicBezTo>
                  <a:cubicBezTo>
                    <a:pt x="104" y="430"/>
                    <a:pt x="100" y="430"/>
                    <a:pt x="99" y="430"/>
                  </a:cubicBezTo>
                  <a:cubicBezTo>
                    <a:pt x="99" y="430"/>
                    <a:pt x="99" y="430"/>
                    <a:pt x="98" y="429"/>
                  </a:cubicBezTo>
                  <a:cubicBezTo>
                    <a:pt x="97" y="428"/>
                    <a:pt x="96" y="428"/>
                    <a:pt x="96" y="428"/>
                  </a:cubicBezTo>
                  <a:cubicBezTo>
                    <a:pt x="97" y="431"/>
                    <a:pt x="99" y="431"/>
                    <a:pt x="99" y="431"/>
                  </a:cubicBezTo>
                  <a:cubicBezTo>
                    <a:pt x="99" y="432"/>
                    <a:pt x="100" y="432"/>
                    <a:pt x="100" y="432"/>
                  </a:cubicBezTo>
                  <a:cubicBezTo>
                    <a:pt x="103" y="433"/>
                    <a:pt x="108" y="433"/>
                    <a:pt x="111" y="433"/>
                  </a:cubicBezTo>
                  <a:cubicBezTo>
                    <a:pt x="113" y="432"/>
                    <a:pt x="117" y="431"/>
                    <a:pt x="117" y="431"/>
                  </a:cubicBezTo>
                  <a:cubicBezTo>
                    <a:pt x="118" y="431"/>
                    <a:pt x="118" y="431"/>
                    <a:pt x="118" y="431"/>
                  </a:cubicBezTo>
                  <a:cubicBezTo>
                    <a:pt x="118" y="431"/>
                    <a:pt x="118" y="431"/>
                    <a:pt x="118" y="431"/>
                  </a:cubicBezTo>
                  <a:cubicBezTo>
                    <a:pt x="118" y="432"/>
                    <a:pt x="118" y="432"/>
                    <a:pt x="118" y="432"/>
                  </a:cubicBezTo>
                  <a:cubicBezTo>
                    <a:pt x="117" y="432"/>
                    <a:pt x="117" y="432"/>
                    <a:pt x="117" y="432"/>
                  </a:cubicBezTo>
                  <a:cubicBezTo>
                    <a:pt x="117" y="433"/>
                    <a:pt x="117" y="433"/>
                    <a:pt x="117" y="433"/>
                  </a:cubicBezTo>
                  <a:cubicBezTo>
                    <a:pt x="116" y="438"/>
                    <a:pt x="116" y="438"/>
                    <a:pt x="116" y="438"/>
                  </a:cubicBezTo>
                  <a:cubicBezTo>
                    <a:pt x="116" y="441"/>
                    <a:pt x="116" y="441"/>
                    <a:pt x="116" y="441"/>
                  </a:cubicBezTo>
                  <a:cubicBezTo>
                    <a:pt x="114" y="444"/>
                    <a:pt x="115" y="447"/>
                    <a:pt x="115" y="449"/>
                  </a:cubicBezTo>
                  <a:cubicBezTo>
                    <a:pt x="114" y="450"/>
                    <a:pt x="118" y="455"/>
                    <a:pt x="119" y="455"/>
                  </a:cubicBezTo>
                  <a:cubicBezTo>
                    <a:pt x="120" y="456"/>
                    <a:pt x="121" y="455"/>
                    <a:pt x="121" y="455"/>
                  </a:cubicBezTo>
                  <a:cubicBezTo>
                    <a:pt x="121" y="454"/>
                    <a:pt x="121" y="454"/>
                    <a:pt x="121" y="454"/>
                  </a:cubicBezTo>
                  <a:cubicBezTo>
                    <a:pt x="121" y="453"/>
                    <a:pt x="121" y="453"/>
                    <a:pt x="121" y="453"/>
                  </a:cubicBezTo>
                  <a:cubicBezTo>
                    <a:pt x="121" y="451"/>
                    <a:pt x="121" y="451"/>
                    <a:pt x="121" y="451"/>
                  </a:cubicBezTo>
                  <a:cubicBezTo>
                    <a:pt x="121" y="450"/>
                    <a:pt x="121" y="450"/>
                    <a:pt x="121" y="450"/>
                  </a:cubicBezTo>
                  <a:cubicBezTo>
                    <a:pt x="120" y="448"/>
                    <a:pt x="120" y="448"/>
                    <a:pt x="120" y="448"/>
                  </a:cubicBezTo>
                  <a:cubicBezTo>
                    <a:pt x="119" y="444"/>
                    <a:pt x="119" y="444"/>
                    <a:pt x="119" y="444"/>
                  </a:cubicBezTo>
                  <a:cubicBezTo>
                    <a:pt x="119" y="444"/>
                    <a:pt x="119" y="440"/>
                    <a:pt x="119" y="440"/>
                  </a:cubicBezTo>
                  <a:cubicBezTo>
                    <a:pt x="119" y="439"/>
                    <a:pt x="120" y="435"/>
                    <a:pt x="120" y="435"/>
                  </a:cubicBezTo>
                  <a:cubicBezTo>
                    <a:pt x="120" y="435"/>
                    <a:pt x="120" y="435"/>
                    <a:pt x="120" y="435"/>
                  </a:cubicBezTo>
                  <a:cubicBezTo>
                    <a:pt x="121" y="433"/>
                    <a:pt x="121" y="433"/>
                    <a:pt x="121" y="433"/>
                  </a:cubicBezTo>
                  <a:cubicBezTo>
                    <a:pt x="121" y="432"/>
                    <a:pt x="121" y="432"/>
                    <a:pt x="121" y="432"/>
                  </a:cubicBezTo>
                  <a:cubicBezTo>
                    <a:pt x="120" y="432"/>
                    <a:pt x="120" y="432"/>
                    <a:pt x="120" y="432"/>
                  </a:cubicBezTo>
                  <a:cubicBezTo>
                    <a:pt x="120" y="431"/>
                    <a:pt x="120" y="431"/>
                    <a:pt x="120" y="431"/>
                  </a:cubicBezTo>
                  <a:cubicBezTo>
                    <a:pt x="119" y="431"/>
                    <a:pt x="119" y="430"/>
                    <a:pt x="119" y="430"/>
                  </a:cubicBezTo>
                  <a:cubicBezTo>
                    <a:pt x="119" y="430"/>
                    <a:pt x="125" y="427"/>
                    <a:pt x="127" y="427"/>
                  </a:cubicBezTo>
                  <a:cubicBezTo>
                    <a:pt x="128" y="426"/>
                    <a:pt x="129" y="427"/>
                    <a:pt x="129" y="427"/>
                  </a:cubicBezTo>
                  <a:cubicBezTo>
                    <a:pt x="129" y="427"/>
                    <a:pt x="130" y="428"/>
                    <a:pt x="133" y="430"/>
                  </a:cubicBezTo>
                  <a:cubicBezTo>
                    <a:pt x="136" y="431"/>
                    <a:pt x="138" y="430"/>
                    <a:pt x="138" y="430"/>
                  </a:cubicBezTo>
                  <a:cubicBezTo>
                    <a:pt x="138" y="429"/>
                    <a:pt x="138" y="429"/>
                    <a:pt x="138" y="429"/>
                  </a:cubicBezTo>
                  <a:cubicBezTo>
                    <a:pt x="138" y="428"/>
                    <a:pt x="138" y="428"/>
                    <a:pt x="138" y="428"/>
                  </a:cubicBezTo>
                  <a:cubicBezTo>
                    <a:pt x="137" y="426"/>
                    <a:pt x="137" y="426"/>
                    <a:pt x="137" y="426"/>
                  </a:cubicBezTo>
                  <a:cubicBezTo>
                    <a:pt x="136" y="425"/>
                    <a:pt x="136" y="425"/>
                    <a:pt x="136" y="425"/>
                  </a:cubicBezTo>
                  <a:cubicBezTo>
                    <a:pt x="135" y="424"/>
                    <a:pt x="135" y="424"/>
                    <a:pt x="135" y="424"/>
                  </a:cubicBezTo>
                  <a:cubicBezTo>
                    <a:pt x="134" y="424"/>
                    <a:pt x="134" y="424"/>
                    <a:pt x="134" y="424"/>
                  </a:cubicBezTo>
                  <a:cubicBezTo>
                    <a:pt x="133" y="423"/>
                    <a:pt x="133" y="423"/>
                    <a:pt x="133" y="423"/>
                  </a:cubicBezTo>
                  <a:cubicBezTo>
                    <a:pt x="133" y="423"/>
                    <a:pt x="134" y="422"/>
                    <a:pt x="134" y="422"/>
                  </a:cubicBezTo>
                  <a:cubicBezTo>
                    <a:pt x="137" y="422"/>
                    <a:pt x="142" y="417"/>
                    <a:pt x="143" y="416"/>
                  </a:cubicBezTo>
                  <a:cubicBezTo>
                    <a:pt x="143" y="416"/>
                    <a:pt x="143" y="415"/>
                    <a:pt x="143" y="414"/>
                  </a:cubicBezTo>
                  <a:close/>
                  <a:moveTo>
                    <a:pt x="71" y="263"/>
                  </a:moveTo>
                  <a:cubicBezTo>
                    <a:pt x="41" y="262"/>
                    <a:pt x="41" y="262"/>
                    <a:pt x="41" y="262"/>
                  </a:cubicBezTo>
                  <a:cubicBezTo>
                    <a:pt x="41" y="267"/>
                    <a:pt x="41" y="267"/>
                    <a:pt x="41" y="267"/>
                  </a:cubicBezTo>
                  <a:cubicBezTo>
                    <a:pt x="70" y="268"/>
                    <a:pt x="70" y="268"/>
                    <a:pt x="70" y="268"/>
                  </a:cubicBezTo>
                  <a:lnTo>
                    <a:pt x="71" y="263"/>
                  </a:lnTo>
                  <a:close/>
                  <a:moveTo>
                    <a:pt x="70" y="274"/>
                  </a:moveTo>
                  <a:cubicBezTo>
                    <a:pt x="65" y="274"/>
                    <a:pt x="65" y="274"/>
                    <a:pt x="65" y="274"/>
                  </a:cubicBezTo>
                  <a:cubicBezTo>
                    <a:pt x="66" y="287"/>
                    <a:pt x="66" y="287"/>
                    <a:pt x="66" y="287"/>
                  </a:cubicBezTo>
                  <a:cubicBezTo>
                    <a:pt x="42" y="288"/>
                    <a:pt x="42" y="288"/>
                    <a:pt x="42" y="288"/>
                  </a:cubicBezTo>
                  <a:cubicBezTo>
                    <a:pt x="42" y="293"/>
                    <a:pt x="42" y="293"/>
                    <a:pt x="42" y="293"/>
                  </a:cubicBezTo>
                  <a:cubicBezTo>
                    <a:pt x="71" y="292"/>
                    <a:pt x="71" y="292"/>
                    <a:pt x="71" y="292"/>
                  </a:cubicBezTo>
                  <a:lnTo>
                    <a:pt x="70" y="274"/>
                  </a:lnTo>
                  <a:close/>
                  <a:moveTo>
                    <a:pt x="407" y="423"/>
                  </a:moveTo>
                  <a:cubicBezTo>
                    <a:pt x="407" y="423"/>
                    <a:pt x="407" y="422"/>
                    <a:pt x="407" y="422"/>
                  </a:cubicBezTo>
                  <a:cubicBezTo>
                    <a:pt x="407" y="422"/>
                    <a:pt x="407" y="421"/>
                    <a:pt x="406" y="421"/>
                  </a:cubicBezTo>
                  <a:cubicBezTo>
                    <a:pt x="405" y="421"/>
                    <a:pt x="404" y="420"/>
                    <a:pt x="404" y="420"/>
                  </a:cubicBezTo>
                  <a:cubicBezTo>
                    <a:pt x="405" y="419"/>
                    <a:pt x="404" y="419"/>
                    <a:pt x="404" y="419"/>
                  </a:cubicBezTo>
                  <a:cubicBezTo>
                    <a:pt x="404" y="419"/>
                    <a:pt x="404" y="418"/>
                    <a:pt x="403" y="418"/>
                  </a:cubicBezTo>
                  <a:cubicBezTo>
                    <a:pt x="403" y="418"/>
                    <a:pt x="403" y="417"/>
                    <a:pt x="402" y="417"/>
                  </a:cubicBezTo>
                  <a:cubicBezTo>
                    <a:pt x="402" y="416"/>
                    <a:pt x="402" y="416"/>
                    <a:pt x="401" y="416"/>
                  </a:cubicBezTo>
                  <a:cubicBezTo>
                    <a:pt x="400" y="416"/>
                    <a:pt x="400" y="416"/>
                    <a:pt x="400" y="416"/>
                  </a:cubicBezTo>
                  <a:cubicBezTo>
                    <a:pt x="400" y="416"/>
                    <a:pt x="400" y="416"/>
                    <a:pt x="400" y="416"/>
                  </a:cubicBezTo>
                  <a:cubicBezTo>
                    <a:pt x="400" y="416"/>
                    <a:pt x="399" y="416"/>
                    <a:pt x="399" y="417"/>
                  </a:cubicBezTo>
                  <a:cubicBezTo>
                    <a:pt x="399" y="418"/>
                    <a:pt x="400" y="421"/>
                    <a:pt x="400" y="422"/>
                  </a:cubicBezTo>
                  <a:cubicBezTo>
                    <a:pt x="400" y="422"/>
                    <a:pt x="402" y="424"/>
                    <a:pt x="403" y="425"/>
                  </a:cubicBezTo>
                  <a:cubicBezTo>
                    <a:pt x="403" y="425"/>
                    <a:pt x="405" y="426"/>
                    <a:pt x="405" y="426"/>
                  </a:cubicBezTo>
                  <a:cubicBezTo>
                    <a:pt x="405" y="426"/>
                    <a:pt x="406" y="426"/>
                    <a:pt x="407" y="425"/>
                  </a:cubicBezTo>
                  <a:cubicBezTo>
                    <a:pt x="408" y="425"/>
                    <a:pt x="408" y="424"/>
                    <a:pt x="407" y="423"/>
                  </a:cubicBezTo>
                  <a:close/>
                  <a:moveTo>
                    <a:pt x="393" y="467"/>
                  </a:moveTo>
                  <a:cubicBezTo>
                    <a:pt x="392" y="467"/>
                    <a:pt x="391" y="468"/>
                    <a:pt x="391" y="468"/>
                  </a:cubicBezTo>
                  <a:cubicBezTo>
                    <a:pt x="388" y="468"/>
                    <a:pt x="388" y="468"/>
                    <a:pt x="388" y="468"/>
                  </a:cubicBezTo>
                  <a:cubicBezTo>
                    <a:pt x="388" y="468"/>
                    <a:pt x="385" y="468"/>
                    <a:pt x="385" y="468"/>
                  </a:cubicBezTo>
                  <a:cubicBezTo>
                    <a:pt x="384" y="468"/>
                    <a:pt x="382" y="469"/>
                    <a:pt x="382" y="469"/>
                  </a:cubicBezTo>
                  <a:cubicBezTo>
                    <a:pt x="380" y="468"/>
                    <a:pt x="380" y="468"/>
                    <a:pt x="380" y="468"/>
                  </a:cubicBezTo>
                  <a:cubicBezTo>
                    <a:pt x="379" y="468"/>
                    <a:pt x="379" y="468"/>
                    <a:pt x="379" y="468"/>
                  </a:cubicBezTo>
                  <a:cubicBezTo>
                    <a:pt x="377" y="468"/>
                    <a:pt x="377" y="468"/>
                    <a:pt x="377" y="468"/>
                  </a:cubicBezTo>
                  <a:cubicBezTo>
                    <a:pt x="376" y="468"/>
                    <a:pt x="374" y="468"/>
                    <a:pt x="374" y="468"/>
                  </a:cubicBezTo>
                  <a:cubicBezTo>
                    <a:pt x="374" y="467"/>
                    <a:pt x="370" y="466"/>
                    <a:pt x="369" y="466"/>
                  </a:cubicBezTo>
                  <a:cubicBezTo>
                    <a:pt x="369" y="466"/>
                    <a:pt x="367" y="466"/>
                    <a:pt x="367" y="467"/>
                  </a:cubicBezTo>
                  <a:cubicBezTo>
                    <a:pt x="366" y="467"/>
                    <a:pt x="366" y="466"/>
                    <a:pt x="366" y="466"/>
                  </a:cubicBezTo>
                  <a:cubicBezTo>
                    <a:pt x="367" y="465"/>
                    <a:pt x="366" y="464"/>
                    <a:pt x="366" y="464"/>
                  </a:cubicBezTo>
                  <a:cubicBezTo>
                    <a:pt x="366" y="463"/>
                    <a:pt x="365" y="463"/>
                    <a:pt x="365" y="461"/>
                  </a:cubicBezTo>
                  <a:cubicBezTo>
                    <a:pt x="365" y="459"/>
                    <a:pt x="367" y="458"/>
                    <a:pt x="368" y="457"/>
                  </a:cubicBezTo>
                  <a:cubicBezTo>
                    <a:pt x="369" y="457"/>
                    <a:pt x="369" y="456"/>
                    <a:pt x="370" y="456"/>
                  </a:cubicBezTo>
                  <a:cubicBezTo>
                    <a:pt x="370" y="455"/>
                    <a:pt x="370" y="454"/>
                    <a:pt x="371" y="453"/>
                  </a:cubicBezTo>
                  <a:cubicBezTo>
                    <a:pt x="371" y="453"/>
                    <a:pt x="370" y="452"/>
                    <a:pt x="370" y="452"/>
                  </a:cubicBezTo>
                  <a:cubicBezTo>
                    <a:pt x="370" y="451"/>
                    <a:pt x="370" y="452"/>
                    <a:pt x="370" y="452"/>
                  </a:cubicBezTo>
                  <a:cubicBezTo>
                    <a:pt x="368" y="452"/>
                    <a:pt x="368" y="452"/>
                    <a:pt x="368" y="452"/>
                  </a:cubicBezTo>
                  <a:cubicBezTo>
                    <a:pt x="367" y="453"/>
                    <a:pt x="367" y="453"/>
                    <a:pt x="367" y="453"/>
                  </a:cubicBezTo>
                  <a:cubicBezTo>
                    <a:pt x="365" y="454"/>
                    <a:pt x="365" y="454"/>
                    <a:pt x="365" y="454"/>
                  </a:cubicBezTo>
                  <a:cubicBezTo>
                    <a:pt x="365" y="454"/>
                    <a:pt x="364" y="455"/>
                    <a:pt x="364" y="455"/>
                  </a:cubicBezTo>
                  <a:cubicBezTo>
                    <a:pt x="363" y="454"/>
                    <a:pt x="363" y="454"/>
                    <a:pt x="363" y="454"/>
                  </a:cubicBezTo>
                  <a:cubicBezTo>
                    <a:pt x="363" y="453"/>
                    <a:pt x="363" y="453"/>
                    <a:pt x="363" y="453"/>
                  </a:cubicBezTo>
                  <a:cubicBezTo>
                    <a:pt x="362" y="450"/>
                    <a:pt x="362" y="450"/>
                    <a:pt x="362" y="450"/>
                  </a:cubicBezTo>
                  <a:cubicBezTo>
                    <a:pt x="362" y="450"/>
                    <a:pt x="362" y="449"/>
                    <a:pt x="362" y="449"/>
                  </a:cubicBezTo>
                  <a:cubicBezTo>
                    <a:pt x="361" y="448"/>
                    <a:pt x="360" y="445"/>
                    <a:pt x="359" y="444"/>
                  </a:cubicBezTo>
                  <a:cubicBezTo>
                    <a:pt x="359" y="443"/>
                    <a:pt x="358" y="443"/>
                    <a:pt x="358" y="443"/>
                  </a:cubicBezTo>
                  <a:cubicBezTo>
                    <a:pt x="356" y="443"/>
                    <a:pt x="356" y="443"/>
                    <a:pt x="356" y="443"/>
                  </a:cubicBezTo>
                  <a:cubicBezTo>
                    <a:pt x="356" y="442"/>
                    <a:pt x="356" y="442"/>
                    <a:pt x="356" y="442"/>
                  </a:cubicBezTo>
                  <a:cubicBezTo>
                    <a:pt x="356" y="442"/>
                    <a:pt x="355" y="443"/>
                    <a:pt x="355" y="443"/>
                  </a:cubicBezTo>
                  <a:cubicBezTo>
                    <a:pt x="354" y="443"/>
                    <a:pt x="354" y="443"/>
                    <a:pt x="354" y="443"/>
                  </a:cubicBezTo>
                  <a:cubicBezTo>
                    <a:pt x="354" y="444"/>
                    <a:pt x="354" y="444"/>
                    <a:pt x="354" y="444"/>
                  </a:cubicBezTo>
                  <a:cubicBezTo>
                    <a:pt x="354" y="444"/>
                    <a:pt x="354" y="444"/>
                    <a:pt x="354" y="444"/>
                  </a:cubicBezTo>
                  <a:cubicBezTo>
                    <a:pt x="354" y="445"/>
                    <a:pt x="354" y="445"/>
                    <a:pt x="354" y="445"/>
                  </a:cubicBezTo>
                  <a:cubicBezTo>
                    <a:pt x="355" y="446"/>
                    <a:pt x="355" y="446"/>
                    <a:pt x="355" y="446"/>
                  </a:cubicBezTo>
                  <a:cubicBezTo>
                    <a:pt x="357" y="447"/>
                    <a:pt x="359" y="452"/>
                    <a:pt x="359" y="452"/>
                  </a:cubicBezTo>
                  <a:cubicBezTo>
                    <a:pt x="359" y="453"/>
                    <a:pt x="359" y="455"/>
                    <a:pt x="360" y="455"/>
                  </a:cubicBezTo>
                  <a:cubicBezTo>
                    <a:pt x="360" y="455"/>
                    <a:pt x="360" y="456"/>
                    <a:pt x="360" y="456"/>
                  </a:cubicBezTo>
                  <a:cubicBezTo>
                    <a:pt x="360" y="457"/>
                    <a:pt x="360" y="458"/>
                    <a:pt x="360" y="458"/>
                  </a:cubicBezTo>
                  <a:cubicBezTo>
                    <a:pt x="361" y="458"/>
                    <a:pt x="361" y="459"/>
                    <a:pt x="361" y="459"/>
                  </a:cubicBezTo>
                  <a:cubicBezTo>
                    <a:pt x="361" y="460"/>
                    <a:pt x="360" y="461"/>
                    <a:pt x="360" y="461"/>
                  </a:cubicBezTo>
                  <a:cubicBezTo>
                    <a:pt x="360" y="461"/>
                    <a:pt x="359" y="463"/>
                    <a:pt x="359" y="463"/>
                  </a:cubicBezTo>
                  <a:cubicBezTo>
                    <a:pt x="359" y="463"/>
                    <a:pt x="358" y="463"/>
                    <a:pt x="358" y="463"/>
                  </a:cubicBezTo>
                  <a:cubicBezTo>
                    <a:pt x="358" y="464"/>
                    <a:pt x="357" y="464"/>
                    <a:pt x="357" y="464"/>
                  </a:cubicBezTo>
                  <a:cubicBezTo>
                    <a:pt x="356" y="465"/>
                    <a:pt x="355" y="466"/>
                    <a:pt x="355" y="466"/>
                  </a:cubicBezTo>
                  <a:cubicBezTo>
                    <a:pt x="355" y="466"/>
                    <a:pt x="355" y="466"/>
                    <a:pt x="355" y="467"/>
                  </a:cubicBezTo>
                  <a:cubicBezTo>
                    <a:pt x="355" y="468"/>
                    <a:pt x="356" y="468"/>
                    <a:pt x="356" y="468"/>
                  </a:cubicBezTo>
                  <a:cubicBezTo>
                    <a:pt x="356" y="468"/>
                    <a:pt x="357" y="469"/>
                    <a:pt x="358" y="469"/>
                  </a:cubicBezTo>
                  <a:cubicBezTo>
                    <a:pt x="359" y="469"/>
                    <a:pt x="360" y="468"/>
                    <a:pt x="360" y="468"/>
                  </a:cubicBezTo>
                  <a:cubicBezTo>
                    <a:pt x="360" y="468"/>
                    <a:pt x="360" y="468"/>
                    <a:pt x="360" y="468"/>
                  </a:cubicBezTo>
                  <a:cubicBezTo>
                    <a:pt x="361" y="468"/>
                    <a:pt x="361" y="467"/>
                    <a:pt x="361" y="467"/>
                  </a:cubicBezTo>
                  <a:cubicBezTo>
                    <a:pt x="361" y="467"/>
                    <a:pt x="361" y="466"/>
                    <a:pt x="361" y="466"/>
                  </a:cubicBezTo>
                  <a:cubicBezTo>
                    <a:pt x="361" y="466"/>
                    <a:pt x="361" y="466"/>
                    <a:pt x="361" y="466"/>
                  </a:cubicBezTo>
                  <a:cubicBezTo>
                    <a:pt x="361" y="466"/>
                    <a:pt x="362" y="466"/>
                    <a:pt x="362" y="465"/>
                  </a:cubicBezTo>
                  <a:cubicBezTo>
                    <a:pt x="362" y="465"/>
                    <a:pt x="363" y="466"/>
                    <a:pt x="363" y="466"/>
                  </a:cubicBezTo>
                  <a:cubicBezTo>
                    <a:pt x="363" y="467"/>
                    <a:pt x="363" y="468"/>
                    <a:pt x="363" y="468"/>
                  </a:cubicBezTo>
                  <a:cubicBezTo>
                    <a:pt x="363" y="469"/>
                    <a:pt x="363" y="468"/>
                    <a:pt x="363" y="471"/>
                  </a:cubicBezTo>
                  <a:cubicBezTo>
                    <a:pt x="364" y="474"/>
                    <a:pt x="363" y="478"/>
                    <a:pt x="363" y="479"/>
                  </a:cubicBezTo>
                  <a:cubicBezTo>
                    <a:pt x="363" y="480"/>
                    <a:pt x="362" y="482"/>
                    <a:pt x="362" y="482"/>
                  </a:cubicBezTo>
                  <a:cubicBezTo>
                    <a:pt x="362" y="483"/>
                    <a:pt x="361" y="484"/>
                    <a:pt x="361" y="484"/>
                  </a:cubicBezTo>
                  <a:cubicBezTo>
                    <a:pt x="361" y="484"/>
                    <a:pt x="360" y="485"/>
                    <a:pt x="360" y="485"/>
                  </a:cubicBezTo>
                  <a:cubicBezTo>
                    <a:pt x="360" y="485"/>
                    <a:pt x="360" y="486"/>
                    <a:pt x="360" y="486"/>
                  </a:cubicBezTo>
                  <a:cubicBezTo>
                    <a:pt x="360" y="486"/>
                    <a:pt x="361" y="486"/>
                    <a:pt x="361" y="486"/>
                  </a:cubicBezTo>
                  <a:cubicBezTo>
                    <a:pt x="361" y="486"/>
                    <a:pt x="361" y="486"/>
                    <a:pt x="361" y="486"/>
                  </a:cubicBezTo>
                  <a:cubicBezTo>
                    <a:pt x="361" y="486"/>
                    <a:pt x="362" y="486"/>
                    <a:pt x="363" y="485"/>
                  </a:cubicBezTo>
                  <a:cubicBezTo>
                    <a:pt x="364" y="485"/>
                    <a:pt x="364" y="483"/>
                    <a:pt x="364" y="483"/>
                  </a:cubicBezTo>
                  <a:cubicBezTo>
                    <a:pt x="365" y="483"/>
                    <a:pt x="365" y="483"/>
                    <a:pt x="365" y="483"/>
                  </a:cubicBezTo>
                  <a:cubicBezTo>
                    <a:pt x="365" y="483"/>
                    <a:pt x="365" y="482"/>
                    <a:pt x="365" y="482"/>
                  </a:cubicBezTo>
                  <a:cubicBezTo>
                    <a:pt x="365" y="481"/>
                    <a:pt x="366" y="479"/>
                    <a:pt x="366" y="479"/>
                  </a:cubicBezTo>
                  <a:cubicBezTo>
                    <a:pt x="366" y="479"/>
                    <a:pt x="366" y="479"/>
                    <a:pt x="366" y="479"/>
                  </a:cubicBezTo>
                  <a:cubicBezTo>
                    <a:pt x="367" y="478"/>
                    <a:pt x="367" y="478"/>
                    <a:pt x="367" y="478"/>
                  </a:cubicBezTo>
                  <a:cubicBezTo>
                    <a:pt x="367" y="477"/>
                    <a:pt x="367" y="477"/>
                    <a:pt x="367" y="477"/>
                  </a:cubicBezTo>
                  <a:cubicBezTo>
                    <a:pt x="367" y="476"/>
                    <a:pt x="367" y="476"/>
                    <a:pt x="367" y="476"/>
                  </a:cubicBezTo>
                  <a:cubicBezTo>
                    <a:pt x="367" y="475"/>
                    <a:pt x="367" y="475"/>
                    <a:pt x="367" y="475"/>
                  </a:cubicBezTo>
                  <a:cubicBezTo>
                    <a:pt x="367" y="475"/>
                    <a:pt x="367" y="475"/>
                    <a:pt x="367" y="474"/>
                  </a:cubicBezTo>
                  <a:cubicBezTo>
                    <a:pt x="367" y="474"/>
                    <a:pt x="367" y="474"/>
                    <a:pt x="367" y="474"/>
                  </a:cubicBezTo>
                  <a:cubicBezTo>
                    <a:pt x="367" y="473"/>
                    <a:pt x="367" y="473"/>
                    <a:pt x="367" y="473"/>
                  </a:cubicBezTo>
                  <a:cubicBezTo>
                    <a:pt x="367" y="473"/>
                    <a:pt x="367" y="473"/>
                    <a:pt x="367" y="473"/>
                  </a:cubicBezTo>
                  <a:cubicBezTo>
                    <a:pt x="367" y="472"/>
                    <a:pt x="367" y="472"/>
                    <a:pt x="367" y="472"/>
                  </a:cubicBezTo>
                  <a:cubicBezTo>
                    <a:pt x="367" y="472"/>
                    <a:pt x="367" y="470"/>
                    <a:pt x="367" y="470"/>
                  </a:cubicBezTo>
                  <a:cubicBezTo>
                    <a:pt x="367" y="470"/>
                    <a:pt x="367" y="468"/>
                    <a:pt x="367" y="468"/>
                  </a:cubicBezTo>
                  <a:cubicBezTo>
                    <a:pt x="367" y="468"/>
                    <a:pt x="367" y="467"/>
                    <a:pt x="368" y="468"/>
                  </a:cubicBezTo>
                  <a:cubicBezTo>
                    <a:pt x="370" y="469"/>
                    <a:pt x="377" y="472"/>
                    <a:pt x="379" y="473"/>
                  </a:cubicBezTo>
                  <a:cubicBezTo>
                    <a:pt x="381" y="475"/>
                    <a:pt x="384" y="475"/>
                    <a:pt x="386" y="475"/>
                  </a:cubicBezTo>
                  <a:cubicBezTo>
                    <a:pt x="387" y="475"/>
                    <a:pt x="390" y="473"/>
                    <a:pt x="390" y="473"/>
                  </a:cubicBezTo>
                  <a:cubicBezTo>
                    <a:pt x="390" y="473"/>
                    <a:pt x="391" y="472"/>
                    <a:pt x="391" y="472"/>
                  </a:cubicBezTo>
                  <a:cubicBezTo>
                    <a:pt x="391" y="472"/>
                    <a:pt x="391" y="471"/>
                    <a:pt x="391" y="470"/>
                  </a:cubicBezTo>
                  <a:cubicBezTo>
                    <a:pt x="391" y="470"/>
                    <a:pt x="391" y="469"/>
                    <a:pt x="391" y="469"/>
                  </a:cubicBezTo>
                  <a:cubicBezTo>
                    <a:pt x="391" y="469"/>
                    <a:pt x="393" y="468"/>
                    <a:pt x="393" y="468"/>
                  </a:cubicBezTo>
                  <a:cubicBezTo>
                    <a:pt x="393" y="468"/>
                    <a:pt x="393" y="467"/>
                    <a:pt x="393" y="467"/>
                  </a:cubicBezTo>
                  <a:close/>
                  <a:moveTo>
                    <a:pt x="196" y="449"/>
                  </a:moveTo>
                  <a:cubicBezTo>
                    <a:pt x="195" y="449"/>
                    <a:pt x="196" y="448"/>
                    <a:pt x="196" y="448"/>
                  </a:cubicBezTo>
                  <a:cubicBezTo>
                    <a:pt x="196" y="447"/>
                    <a:pt x="196" y="447"/>
                    <a:pt x="196" y="447"/>
                  </a:cubicBezTo>
                  <a:cubicBezTo>
                    <a:pt x="196" y="447"/>
                    <a:pt x="196" y="446"/>
                    <a:pt x="196" y="446"/>
                  </a:cubicBezTo>
                  <a:cubicBezTo>
                    <a:pt x="196" y="445"/>
                    <a:pt x="196" y="445"/>
                    <a:pt x="196" y="445"/>
                  </a:cubicBezTo>
                  <a:cubicBezTo>
                    <a:pt x="196" y="445"/>
                    <a:pt x="196" y="444"/>
                    <a:pt x="196" y="444"/>
                  </a:cubicBezTo>
                  <a:cubicBezTo>
                    <a:pt x="196" y="444"/>
                    <a:pt x="195" y="444"/>
                    <a:pt x="195" y="444"/>
                  </a:cubicBezTo>
                  <a:cubicBezTo>
                    <a:pt x="194" y="443"/>
                    <a:pt x="193" y="444"/>
                    <a:pt x="193" y="444"/>
                  </a:cubicBezTo>
                  <a:cubicBezTo>
                    <a:pt x="193" y="444"/>
                    <a:pt x="192" y="446"/>
                    <a:pt x="192" y="446"/>
                  </a:cubicBezTo>
                  <a:cubicBezTo>
                    <a:pt x="192" y="446"/>
                    <a:pt x="191" y="446"/>
                    <a:pt x="191" y="448"/>
                  </a:cubicBezTo>
                  <a:cubicBezTo>
                    <a:pt x="190" y="449"/>
                    <a:pt x="189" y="448"/>
                    <a:pt x="189" y="448"/>
                  </a:cubicBezTo>
                  <a:cubicBezTo>
                    <a:pt x="188" y="449"/>
                    <a:pt x="186" y="448"/>
                    <a:pt x="186" y="448"/>
                  </a:cubicBezTo>
                  <a:cubicBezTo>
                    <a:pt x="186" y="448"/>
                    <a:pt x="184" y="449"/>
                    <a:pt x="184" y="449"/>
                  </a:cubicBezTo>
                  <a:cubicBezTo>
                    <a:pt x="184" y="449"/>
                    <a:pt x="182" y="449"/>
                    <a:pt x="182" y="449"/>
                  </a:cubicBezTo>
                  <a:cubicBezTo>
                    <a:pt x="181" y="449"/>
                    <a:pt x="180" y="449"/>
                    <a:pt x="180" y="449"/>
                  </a:cubicBezTo>
                  <a:cubicBezTo>
                    <a:pt x="179" y="450"/>
                    <a:pt x="179" y="451"/>
                    <a:pt x="179" y="451"/>
                  </a:cubicBezTo>
                  <a:cubicBezTo>
                    <a:pt x="179" y="451"/>
                    <a:pt x="179" y="451"/>
                    <a:pt x="179" y="452"/>
                  </a:cubicBezTo>
                  <a:cubicBezTo>
                    <a:pt x="180" y="453"/>
                    <a:pt x="180" y="453"/>
                    <a:pt x="180" y="453"/>
                  </a:cubicBezTo>
                  <a:cubicBezTo>
                    <a:pt x="181" y="453"/>
                    <a:pt x="182" y="453"/>
                    <a:pt x="182" y="453"/>
                  </a:cubicBezTo>
                  <a:cubicBezTo>
                    <a:pt x="182" y="453"/>
                    <a:pt x="183" y="453"/>
                    <a:pt x="183" y="454"/>
                  </a:cubicBezTo>
                  <a:cubicBezTo>
                    <a:pt x="183" y="454"/>
                    <a:pt x="183" y="455"/>
                    <a:pt x="183" y="455"/>
                  </a:cubicBezTo>
                  <a:cubicBezTo>
                    <a:pt x="182" y="455"/>
                    <a:pt x="182" y="455"/>
                    <a:pt x="182" y="455"/>
                  </a:cubicBezTo>
                  <a:cubicBezTo>
                    <a:pt x="181" y="455"/>
                    <a:pt x="181" y="455"/>
                    <a:pt x="181" y="455"/>
                  </a:cubicBezTo>
                  <a:cubicBezTo>
                    <a:pt x="181" y="456"/>
                    <a:pt x="181" y="456"/>
                    <a:pt x="181" y="456"/>
                  </a:cubicBezTo>
                  <a:cubicBezTo>
                    <a:pt x="179" y="457"/>
                    <a:pt x="179" y="457"/>
                    <a:pt x="179" y="457"/>
                  </a:cubicBezTo>
                  <a:cubicBezTo>
                    <a:pt x="178" y="458"/>
                    <a:pt x="178" y="458"/>
                    <a:pt x="178" y="458"/>
                  </a:cubicBezTo>
                  <a:cubicBezTo>
                    <a:pt x="177" y="459"/>
                    <a:pt x="177" y="459"/>
                    <a:pt x="177" y="459"/>
                  </a:cubicBezTo>
                  <a:cubicBezTo>
                    <a:pt x="177" y="459"/>
                    <a:pt x="175" y="460"/>
                    <a:pt x="175" y="461"/>
                  </a:cubicBezTo>
                  <a:cubicBezTo>
                    <a:pt x="175" y="461"/>
                    <a:pt x="175" y="462"/>
                    <a:pt x="175" y="462"/>
                  </a:cubicBezTo>
                  <a:cubicBezTo>
                    <a:pt x="175" y="462"/>
                    <a:pt x="175" y="463"/>
                    <a:pt x="175" y="463"/>
                  </a:cubicBezTo>
                  <a:cubicBezTo>
                    <a:pt x="175" y="463"/>
                    <a:pt x="176" y="465"/>
                    <a:pt x="177" y="465"/>
                  </a:cubicBezTo>
                  <a:cubicBezTo>
                    <a:pt x="177" y="465"/>
                    <a:pt x="178" y="465"/>
                    <a:pt x="178" y="465"/>
                  </a:cubicBezTo>
                  <a:cubicBezTo>
                    <a:pt x="178" y="466"/>
                    <a:pt x="179" y="466"/>
                    <a:pt x="179" y="466"/>
                  </a:cubicBezTo>
                  <a:cubicBezTo>
                    <a:pt x="179" y="466"/>
                    <a:pt x="181" y="465"/>
                    <a:pt x="182" y="465"/>
                  </a:cubicBezTo>
                  <a:cubicBezTo>
                    <a:pt x="183" y="465"/>
                    <a:pt x="182" y="466"/>
                    <a:pt x="182" y="466"/>
                  </a:cubicBezTo>
                  <a:cubicBezTo>
                    <a:pt x="182" y="466"/>
                    <a:pt x="181" y="466"/>
                    <a:pt x="181" y="466"/>
                  </a:cubicBezTo>
                  <a:cubicBezTo>
                    <a:pt x="181" y="467"/>
                    <a:pt x="180" y="468"/>
                    <a:pt x="180" y="468"/>
                  </a:cubicBezTo>
                  <a:cubicBezTo>
                    <a:pt x="179" y="470"/>
                    <a:pt x="179" y="470"/>
                    <a:pt x="179" y="470"/>
                  </a:cubicBezTo>
                  <a:cubicBezTo>
                    <a:pt x="179" y="470"/>
                    <a:pt x="179" y="470"/>
                    <a:pt x="179" y="470"/>
                  </a:cubicBezTo>
                  <a:cubicBezTo>
                    <a:pt x="178" y="470"/>
                    <a:pt x="178" y="470"/>
                    <a:pt x="178" y="470"/>
                  </a:cubicBezTo>
                  <a:cubicBezTo>
                    <a:pt x="176" y="471"/>
                    <a:pt x="176" y="471"/>
                    <a:pt x="176" y="471"/>
                  </a:cubicBezTo>
                  <a:cubicBezTo>
                    <a:pt x="175" y="471"/>
                    <a:pt x="175" y="471"/>
                    <a:pt x="175" y="471"/>
                  </a:cubicBezTo>
                  <a:cubicBezTo>
                    <a:pt x="174" y="471"/>
                    <a:pt x="174" y="471"/>
                    <a:pt x="174" y="471"/>
                  </a:cubicBezTo>
                  <a:cubicBezTo>
                    <a:pt x="174" y="471"/>
                    <a:pt x="173" y="471"/>
                    <a:pt x="173" y="471"/>
                  </a:cubicBezTo>
                  <a:cubicBezTo>
                    <a:pt x="173" y="471"/>
                    <a:pt x="172" y="471"/>
                    <a:pt x="172" y="471"/>
                  </a:cubicBezTo>
                  <a:cubicBezTo>
                    <a:pt x="172" y="471"/>
                    <a:pt x="171" y="471"/>
                    <a:pt x="171" y="471"/>
                  </a:cubicBezTo>
                  <a:cubicBezTo>
                    <a:pt x="170" y="470"/>
                    <a:pt x="170" y="470"/>
                    <a:pt x="170" y="470"/>
                  </a:cubicBezTo>
                  <a:cubicBezTo>
                    <a:pt x="170" y="470"/>
                    <a:pt x="170" y="470"/>
                    <a:pt x="169" y="470"/>
                  </a:cubicBezTo>
                  <a:cubicBezTo>
                    <a:pt x="169" y="470"/>
                    <a:pt x="169" y="471"/>
                    <a:pt x="169" y="471"/>
                  </a:cubicBezTo>
                  <a:cubicBezTo>
                    <a:pt x="169" y="471"/>
                    <a:pt x="169" y="471"/>
                    <a:pt x="169" y="471"/>
                  </a:cubicBezTo>
                  <a:cubicBezTo>
                    <a:pt x="170" y="472"/>
                    <a:pt x="171" y="472"/>
                    <a:pt x="171" y="472"/>
                  </a:cubicBezTo>
                  <a:cubicBezTo>
                    <a:pt x="171" y="473"/>
                    <a:pt x="172" y="473"/>
                    <a:pt x="172" y="473"/>
                  </a:cubicBezTo>
                  <a:cubicBezTo>
                    <a:pt x="172" y="473"/>
                    <a:pt x="175" y="473"/>
                    <a:pt x="175" y="473"/>
                  </a:cubicBezTo>
                  <a:cubicBezTo>
                    <a:pt x="175" y="473"/>
                    <a:pt x="176" y="473"/>
                    <a:pt x="176" y="473"/>
                  </a:cubicBezTo>
                  <a:cubicBezTo>
                    <a:pt x="177" y="474"/>
                    <a:pt x="176" y="474"/>
                    <a:pt x="177" y="474"/>
                  </a:cubicBezTo>
                  <a:cubicBezTo>
                    <a:pt x="177" y="474"/>
                    <a:pt x="176" y="474"/>
                    <a:pt x="176" y="474"/>
                  </a:cubicBezTo>
                  <a:cubicBezTo>
                    <a:pt x="176" y="475"/>
                    <a:pt x="176" y="475"/>
                    <a:pt x="176" y="475"/>
                  </a:cubicBezTo>
                  <a:cubicBezTo>
                    <a:pt x="176" y="475"/>
                    <a:pt x="174" y="478"/>
                    <a:pt x="174" y="478"/>
                  </a:cubicBezTo>
                  <a:cubicBezTo>
                    <a:pt x="174" y="479"/>
                    <a:pt x="173" y="479"/>
                    <a:pt x="173" y="480"/>
                  </a:cubicBezTo>
                  <a:cubicBezTo>
                    <a:pt x="174" y="480"/>
                    <a:pt x="174" y="481"/>
                    <a:pt x="174" y="481"/>
                  </a:cubicBezTo>
                  <a:cubicBezTo>
                    <a:pt x="173" y="481"/>
                    <a:pt x="171" y="480"/>
                    <a:pt x="170" y="479"/>
                  </a:cubicBezTo>
                  <a:cubicBezTo>
                    <a:pt x="170" y="477"/>
                    <a:pt x="164" y="474"/>
                    <a:pt x="164" y="473"/>
                  </a:cubicBezTo>
                  <a:cubicBezTo>
                    <a:pt x="164" y="473"/>
                    <a:pt x="164" y="472"/>
                    <a:pt x="164" y="472"/>
                  </a:cubicBezTo>
                  <a:cubicBezTo>
                    <a:pt x="164" y="471"/>
                    <a:pt x="164" y="471"/>
                    <a:pt x="164" y="471"/>
                  </a:cubicBezTo>
                  <a:cubicBezTo>
                    <a:pt x="164" y="470"/>
                    <a:pt x="164" y="470"/>
                    <a:pt x="164" y="470"/>
                  </a:cubicBezTo>
                  <a:cubicBezTo>
                    <a:pt x="163" y="469"/>
                    <a:pt x="163" y="469"/>
                    <a:pt x="163" y="469"/>
                  </a:cubicBezTo>
                  <a:cubicBezTo>
                    <a:pt x="163" y="469"/>
                    <a:pt x="163" y="467"/>
                    <a:pt x="162" y="467"/>
                  </a:cubicBezTo>
                  <a:cubicBezTo>
                    <a:pt x="162" y="467"/>
                    <a:pt x="162" y="466"/>
                    <a:pt x="162" y="466"/>
                  </a:cubicBezTo>
                  <a:cubicBezTo>
                    <a:pt x="163" y="466"/>
                    <a:pt x="163" y="466"/>
                    <a:pt x="163" y="466"/>
                  </a:cubicBezTo>
                  <a:cubicBezTo>
                    <a:pt x="163" y="465"/>
                    <a:pt x="163" y="465"/>
                    <a:pt x="163" y="465"/>
                  </a:cubicBezTo>
                  <a:cubicBezTo>
                    <a:pt x="163" y="465"/>
                    <a:pt x="164" y="464"/>
                    <a:pt x="164" y="463"/>
                  </a:cubicBezTo>
                  <a:cubicBezTo>
                    <a:pt x="165" y="463"/>
                    <a:pt x="166" y="462"/>
                    <a:pt x="166" y="462"/>
                  </a:cubicBezTo>
                  <a:cubicBezTo>
                    <a:pt x="167" y="460"/>
                    <a:pt x="169" y="461"/>
                    <a:pt x="169" y="461"/>
                  </a:cubicBezTo>
                  <a:cubicBezTo>
                    <a:pt x="170" y="460"/>
                    <a:pt x="171" y="460"/>
                    <a:pt x="171" y="459"/>
                  </a:cubicBezTo>
                  <a:cubicBezTo>
                    <a:pt x="172" y="458"/>
                    <a:pt x="171" y="457"/>
                    <a:pt x="170" y="456"/>
                  </a:cubicBezTo>
                  <a:cubicBezTo>
                    <a:pt x="170" y="456"/>
                    <a:pt x="168" y="455"/>
                    <a:pt x="167" y="455"/>
                  </a:cubicBezTo>
                  <a:cubicBezTo>
                    <a:pt x="166" y="455"/>
                    <a:pt x="166" y="457"/>
                    <a:pt x="166" y="457"/>
                  </a:cubicBezTo>
                  <a:cubicBezTo>
                    <a:pt x="166" y="457"/>
                    <a:pt x="166" y="458"/>
                    <a:pt x="166" y="458"/>
                  </a:cubicBezTo>
                  <a:cubicBezTo>
                    <a:pt x="167" y="459"/>
                    <a:pt x="166" y="459"/>
                    <a:pt x="166" y="460"/>
                  </a:cubicBezTo>
                  <a:cubicBezTo>
                    <a:pt x="166" y="460"/>
                    <a:pt x="164" y="462"/>
                    <a:pt x="163" y="462"/>
                  </a:cubicBezTo>
                  <a:cubicBezTo>
                    <a:pt x="162" y="463"/>
                    <a:pt x="161" y="463"/>
                    <a:pt x="161" y="464"/>
                  </a:cubicBezTo>
                  <a:cubicBezTo>
                    <a:pt x="161" y="464"/>
                    <a:pt x="160" y="465"/>
                    <a:pt x="160" y="465"/>
                  </a:cubicBezTo>
                  <a:cubicBezTo>
                    <a:pt x="160" y="466"/>
                    <a:pt x="159" y="467"/>
                    <a:pt x="160" y="468"/>
                  </a:cubicBezTo>
                  <a:cubicBezTo>
                    <a:pt x="160" y="468"/>
                    <a:pt x="160" y="469"/>
                    <a:pt x="160" y="470"/>
                  </a:cubicBezTo>
                  <a:cubicBezTo>
                    <a:pt x="160" y="471"/>
                    <a:pt x="158" y="471"/>
                    <a:pt x="158" y="471"/>
                  </a:cubicBezTo>
                  <a:cubicBezTo>
                    <a:pt x="158" y="471"/>
                    <a:pt x="158" y="471"/>
                    <a:pt x="158" y="471"/>
                  </a:cubicBezTo>
                  <a:cubicBezTo>
                    <a:pt x="157" y="471"/>
                    <a:pt x="157" y="471"/>
                    <a:pt x="157" y="471"/>
                  </a:cubicBezTo>
                  <a:cubicBezTo>
                    <a:pt x="157" y="471"/>
                    <a:pt x="157" y="470"/>
                    <a:pt x="156" y="471"/>
                  </a:cubicBezTo>
                  <a:cubicBezTo>
                    <a:pt x="155" y="471"/>
                    <a:pt x="155" y="472"/>
                    <a:pt x="156" y="472"/>
                  </a:cubicBezTo>
                  <a:cubicBezTo>
                    <a:pt x="156" y="472"/>
                    <a:pt x="157" y="473"/>
                    <a:pt x="158" y="473"/>
                  </a:cubicBezTo>
                  <a:cubicBezTo>
                    <a:pt x="160" y="473"/>
                    <a:pt x="162" y="474"/>
                    <a:pt x="164" y="476"/>
                  </a:cubicBezTo>
                  <a:cubicBezTo>
                    <a:pt x="167" y="477"/>
                    <a:pt x="168" y="479"/>
                    <a:pt x="168" y="479"/>
                  </a:cubicBezTo>
                  <a:cubicBezTo>
                    <a:pt x="168" y="479"/>
                    <a:pt x="170" y="482"/>
                    <a:pt x="171" y="484"/>
                  </a:cubicBezTo>
                  <a:cubicBezTo>
                    <a:pt x="172" y="486"/>
                    <a:pt x="174" y="488"/>
                    <a:pt x="175" y="489"/>
                  </a:cubicBezTo>
                  <a:cubicBezTo>
                    <a:pt x="176" y="489"/>
                    <a:pt x="178" y="490"/>
                    <a:pt x="178" y="490"/>
                  </a:cubicBezTo>
                  <a:cubicBezTo>
                    <a:pt x="179" y="490"/>
                    <a:pt x="181" y="491"/>
                    <a:pt x="181" y="491"/>
                  </a:cubicBezTo>
                  <a:cubicBezTo>
                    <a:pt x="184" y="493"/>
                    <a:pt x="185" y="493"/>
                    <a:pt x="186" y="491"/>
                  </a:cubicBezTo>
                  <a:cubicBezTo>
                    <a:pt x="187" y="490"/>
                    <a:pt x="186" y="489"/>
                    <a:pt x="186" y="489"/>
                  </a:cubicBezTo>
                  <a:cubicBezTo>
                    <a:pt x="186" y="489"/>
                    <a:pt x="185" y="488"/>
                    <a:pt x="184" y="488"/>
                  </a:cubicBezTo>
                  <a:cubicBezTo>
                    <a:pt x="184" y="488"/>
                    <a:pt x="182" y="486"/>
                    <a:pt x="181" y="486"/>
                  </a:cubicBezTo>
                  <a:cubicBezTo>
                    <a:pt x="181" y="486"/>
                    <a:pt x="177" y="484"/>
                    <a:pt x="177" y="484"/>
                  </a:cubicBezTo>
                  <a:cubicBezTo>
                    <a:pt x="176" y="483"/>
                    <a:pt x="176" y="483"/>
                    <a:pt x="176" y="483"/>
                  </a:cubicBezTo>
                  <a:cubicBezTo>
                    <a:pt x="175" y="482"/>
                    <a:pt x="175" y="482"/>
                    <a:pt x="175" y="482"/>
                  </a:cubicBezTo>
                  <a:cubicBezTo>
                    <a:pt x="175" y="482"/>
                    <a:pt x="175" y="482"/>
                    <a:pt x="176" y="482"/>
                  </a:cubicBezTo>
                  <a:cubicBezTo>
                    <a:pt x="176" y="482"/>
                    <a:pt x="177" y="481"/>
                    <a:pt x="177" y="481"/>
                  </a:cubicBezTo>
                  <a:cubicBezTo>
                    <a:pt x="177" y="481"/>
                    <a:pt x="178" y="479"/>
                    <a:pt x="178" y="479"/>
                  </a:cubicBezTo>
                  <a:cubicBezTo>
                    <a:pt x="178" y="478"/>
                    <a:pt x="179" y="476"/>
                    <a:pt x="180" y="475"/>
                  </a:cubicBezTo>
                  <a:cubicBezTo>
                    <a:pt x="181" y="474"/>
                    <a:pt x="182" y="474"/>
                    <a:pt x="182" y="474"/>
                  </a:cubicBezTo>
                  <a:cubicBezTo>
                    <a:pt x="182" y="474"/>
                    <a:pt x="183" y="475"/>
                    <a:pt x="184" y="474"/>
                  </a:cubicBezTo>
                  <a:cubicBezTo>
                    <a:pt x="186" y="473"/>
                    <a:pt x="185" y="472"/>
                    <a:pt x="185" y="472"/>
                  </a:cubicBezTo>
                  <a:cubicBezTo>
                    <a:pt x="185" y="472"/>
                    <a:pt x="185" y="471"/>
                    <a:pt x="185" y="471"/>
                  </a:cubicBezTo>
                  <a:cubicBezTo>
                    <a:pt x="184" y="471"/>
                    <a:pt x="183" y="471"/>
                    <a:pt x="183" y="471"/>
                  </a:cubicBezTo>
                  <a:cubicBezTo>
                    <a:pt x="183" y="471"/>
                    <a:pt x="183" y="471"/>
                    <a:pt x="183" y="471"/>
                  </a:cubicBezTo>
                  <a:cubicBezTo>
                    <a:pt x="183" y="470"/>
                    <a:pt x="183" y="470"/>
                    <a:pt x="183" y="470"/>
                  </a:cubicBezTo>
                  <a:cubicBezTo>
                    <a:pt x="183" y="470"/>
                    <a:pt x="185" y="467"/>
                    <a:pt x="185" y="467"/>
                  </a:cubicBezTo>
                  <a:cubicBezTo>
                    <a:pt x="186" y="466"/>
                    <a:pt x="186" y="466"/>
                    <a:pt x="186" y="466"/>
                  </a:cubicBezTo>
                  <a:cubicBezTo>
                    <a:pt x="187" y="465"/>
                    <a:pt x="187" y="465"/>
                    <a:pt x="187" y="465"/>
                  </a:cubicBezTo>
                  <a:cubicBezTo>
                    <a:pt x="187" y="464"/>
                    <a:pt x="188" y="464"/>
                    <a:pt x="190" y="464"/>
                  </a:cubicBezTo>
                  <a:cubicBezTo>
                    <a:pt x="191" y="463"/>
                    <a:pt x="191" y="463"/>
                    <a:pt x="191" y="463"/>
                  </a:cubicBezTo>
                  <a:cubicBezTo>
                    <a:pt x="191" y="462"/>
                    <a:pt x="189" y="462"/>
                    <a:pt x="189" y="462"/>
                  </a:cubicBezTo>
                  <a:cubicBezTo>
                    <a:pt x="189" y="461"/>
                    <a:pt x="189" y="461"/>
                    <a:pt x="190" y="460"/>
                  </a:cubicBezTo>
                  <a:cubicBezTo>
                    <a:pt x="190" y="460"/>
                    <a:pt x="190" y="458"/>
                    <a:pt x="189" y="458"/>
                  </a:cubicBezTo>
                  <a:cubicBezTo>
                    <a:pt x="188" y="457"/>
                    <a:pt x="188" y="458"/>
                    <a:pt x="188" y="458"/>
                  </a:cubicBezTo>
                  <a:cubicBezTo>
                    <a:pt x="188" y="458"/>
                    <a:pt x="187" y="458"/>
                    <a:pt x="187" y="459"/>
                  </a:cubicBezTo>
                  <a:cubicBezTo>
                    <a:pt x="187" y="459"/>
                    <a:pt x="186" y="460"/>
                    <a:pt x="186" y="460"/>
                  </a:cubicBezTo>
                  <a:cubicBezTo>
                    <a:pt x="186" y="461"/>
                    <a:pt x="184" y="461"/>
                    <a:pt x="184" y="461"/>
                  </a:cubicBezTo>
                  <a:cubicBezTo>
                    <a:pt x="183" y="461"/>
                    <a:pt x="183" y="461"/>
                    <a:pt x="183" y="461"/>
                  </a:cubicBezTo>
                  <a:cubicBezTo>
                    <a:pt x="181" y="462"/>
                    <a:pt x="181" y="461"/>
                    <a:pt x="181" y="461"/>
                  </a:cubicBezTo>
                  <a:cubicBezTo>
                    <a:pt x="181" y="459"/>
                    <a:pt x="187" y="456"/>
                    <a:pt x="188" y="455"/>
                  </a:cubicBezTo>
                  <a:cubicBezTo>
                    <a:pt x="188" y="455"/>
                    <a:pt x="190" y="454"/>
                    <a:pt x="193" y="454"/>
                  </a:cubicBezTo>
                  <a:cubicBezTo>
                    <a:pt x="196" y="454"/>
                    <a:pt x="196" y="455"/>
                    <a:pt x="197" y="455"/>
                  </a:cubicBezTo>
                  <a:cubicBezTo>
                    <a:pt x="199" y="454"/>
                    <a:pt x="199" y="454"/>
                    <a:pt x="200" y="453"/>
                  </a:cubicBezTo>
                  <a:cubicBezTo>
                    <a:pt x="200" y="452"/>
                    <a:pt x="199" y="451"/>
                    <a:pt x="199" y="451"/>
                  </a:cubicBezTo>
                  <a:cubicBezTo>
                    <a:pt x="199" y="450"/>
                    <a:pt x="196" y="449"/>
                    <a:pt x="196" y="449"/>
                  </a:cubicBezTo>
                  <a:close/>
                  <a:moveTo>
                    <a:pt x="321" y="482"/>
                  </a:moveTo>
                  <a:cubicBezTo>
                    <a:pt x="321" y="482"/>
                    <a:pt x="320" y="482"/>
                    <a:pt x="320" y="482"/>
                  </a:cubicBezTo>
                  <a:cubicBezTo>
                    <a:pt x="320" y="482"/>
                    <a:pt x="317" y="482"/>
                    <a:pt x="316" y="482"/>
                  </a:cubicBezTo>
                  <a:cubicBezTo>
                    <a:pt x="314" y="482"/>
                    <a:pt x="312" y="483"/>
                    <a:pt x="311" y="483"/>
                  </a:cubicBezTo>
                  <a:cubicBezTo>
                    <a:pt x="311" y="483"/>
                    <a:pt x="309" y="483"/>
                    <a:pt x="309" y="483"/>
                  </a:cubicBezTo>
                  <a:cubicBezTo>
                    <a:pt x="308" y="483"/>
                    <a:pt x="309" y="482"/>
                    <a:pt x="309" y="482"/>
                  </a:cubicBezTo>
                  <a:cubicBezTo>
                    <a:pt x="310" y="482"/>
                    <a:pt x="312" y="480"/>
                    <a:pt x="312" y="480"/>
                  </a:cubicBezTo>
                  <a:cubicBezTo>
                    <a:pt x="315" y="476"/>
                    <a:pt x="314" y="474"/>
                    <a:pt x="314" y="473"/>
                  </a:cubicBezTo>
                  <a:cubicBezTo>
                    <a:pt x="314" y="473"/>
                    <a:pt x="313" y="472"/>
                    <a:pt x="311" y="471"/>
                  </a:cubicBezTo>
                  <a:cubicBezTo>
                    <a:pt x="309" y="470"/>
                    <a:pt x="308" y="471"/>
                    <a:pt x="306" y="472"/>
                  </a:cubicBezTo>
                  <a:cubicBezTo>
                    <a:pt x="304" y="473"/>
                    <a:pt x="301" y="476"/>
                    <a:pt x="301" y="476"/>
                  </a:cubicBezTo>
                  <a:cubicBezTo>
                    <a:pt x="301" y="476"/>
                    <a:pt x="301" y="477"/>
                    <a:pt x="301" y="477"/>
                  </a:cubicBezTo>
                  <a:cubicBezTo>
                    <a:pt x="301" y="478"/>
                    <a:pt x="301" y="478"/>
                    <a:pt x="301" y="478"/>
                  </a:cubicBezTo>
                  <a:cubicBezTo>
                    <a:pt x="302" y="478"/>
                    <a:pt x="302" y="479"/>
                    <a:pt x="302" y="479"/>
                  </a:cubicBezTo>
                  <a:cubicBezTo>
                    <a:pt x="303" y="480"/>
                    <a:pt x="305" y="479"/>
                    <a:pt x="305" y="479"/>
                  </a:cubicBezTo>
                  <a:cubicBezTo>
                    <a:pt x="305" y="479"/>
                    <a:pt x="306" y="478"/>
                    <a:pt x="306" y="478"/>
                  </a:cubicBezTo>
                  <a:cubicBezTo>
                    <a:pt x="306" y="478"/>
                    <a:pt x="306" y="478"/>
                    <a:pt x="308" y="477"/>
                  </a:cubicBezTo>
                  <a:cubicBezTo>
                    <a:pt x="309" y="476"/>
                    <a:pt x="309" y="477"/>
                    <a:pt x="309" y="477"/>
                  </a:cubicBezTo>
                  <a:cubicBezTo>
                    <a:pt x="309" y="480"/>
                    <a:pt x="305" y="484"/>
                    <a:pt x="305" y="484"/>
                  </a:cubicBezTo>
                  <a:cubicBezTo>
                    <a:pt x="305" y="485"/>
                    <a:pt x="304" y="485"/>
                    <a:pt x="304" y="485"/>
                  </a:cubicBezTo>
                  <a:cubicBezTo>
                    <a:pt x="299" y="486"/>
                    <a:pt x="297" y="487"/>
                    <a:pt x="295" y="488"/>
                  </a:cubicBezTo>
                  <a:cubicBezTo>
                    <a:pt x="293" y="490"/>
                    <a:pt x="293" y="491"/>
                    <a:pt x="293" y="491"/>
                  </a:cubicBezTo>
                  <a:cubicBezTo>
                    <a:pt x="293" y="493"/>
                    <a:pt x="294" y="493"/>
                    <a:pt x="295" y="494"/>
                  </a:cubicBezTo>
                  <a:cubicBezTo>
                    <a:pt x="296" y="494"/>
                    <a:pt x="298" y="493"/>
                    <a:pt x="298" y="493"/>
                  </a:cubicBezTo>
                  <a:cubicBezTo>
                    <a:pt x="302" y="490"/>
                    <a:pt x="318" y="488"/>
                    <a:pt x="319" y="488"/>
                  </a:cubicBezTo>
                  <a:cubicBezTo>
                    <a:pt x="319" y="488"/>
                    <a:pt x="320" y="488"/>
                    <a:pt x="321" y="488"/>
                  </a:cubicBezTo>
                  <a:cubicBezTo>
                    <a:pt x="321" y="487"/>
                    <a:pt x="322" y="486"/>
                    <a:pt x="322" y="485"/>
                  </a:cubicBezTo>
                  <a:cubicBezTo>
                    <a:pt x="323" y="485"/>
                    <a:pt x="323" y="484"/>
                    <a:pt x="323" y="484"/>
                  </a:cubicBezTo>
                  <a:cubicBezTo>
                    <a:pt x="323" y="483"/>
                    <a:pt x="322" y="483"/>
                    <a:pt x="321" y="482"/>
                  </a:cubicBezTo>
                  <a:close/>
                  <a:moveTo>
                    <a:pt x="253" y="463"/>
                  </a:moveTo>
                  <a:cubicBezTo>
                    <a:pt x="251" y="464"/>
                    <a:pt x="250" y="465"/>
                    <a:pt x="248" y="466"/>
                  </a:cubicBezTo>
                  <a:cubicBezTo>
                    <a:pt x="247" y="467"/>
                    <a:pt x="247" y="468"/>
                    <a:pt x="247" y="468"/>
                  </a:cubicBezTo>
                  <a:cubicBezTo>
                    <a:pt x="246" y="469"/>
                    <a:pt x="248" y="469"/>
                    <a:pt x="248" y="469"/>
                  </a:cubicBezTo>
                  <a:cubicBezTo>
                    <a:pt x="248" y="469"/>
                    <a:pt x="249" y="468"/>
                    <a:pt x="249" y="468"/>
                  </a:cubicBezTo>
                  <a:cubicBezTo>
                    <a:pt x="249" y="469"/>
                    <a:pt x="250" y="468"/>
                    <a:pt x="250" y="468"/>
                  </a:cubicBezTo>
                  <a:cubicBezTo>
                    <a:pt x="250" y="468"/>
                    <a:pt x="251" y="467"/>
                    <a:pt x="252" y="467"/>
                  </a:cubicBezTo>
                  <a:cubicBezTo>
                    <a:pt x="253" y="466"/>
                    <a:pt x="256" y="465"/>
                    <a:pt x="256" y="465"/>
                  </a:cubicBezTo>
                  <a:cubicBezTo>
                    <a:pt x="257" y="465"/>
                    <a:pt x="258" y="465"/>
                    <a:pt x="259" y="465"/>
                  </a:cubicBezTo>
                  <a:cubicBezTo>
                    <a:pt x="260" y="465"/>
                    <a:pt x="260" y="465"/>
                    <a:pt x="260" y="465"/>
                  </a:cubicBezTo>
                  <a:cubicBezTo>
                    <a:pt x="261" y="466"/>
                    <a:pt x="261" y="467"/>
                    <a:pt x="261" y="467"/>
                  </a:cubicBezTo>
                  <a:cubicBezTo>
                    <a:pt x="261" y="469"/>
                    <a:pt x="260" y="470"/>
                    <a:pt x="260" y="470"/>
                  </a:cubicBezTo>
                  <a:cubicBezTo>
                    <a:pt x="260" y="470"/>
                    <a:pt x="260" y="470"/>
                    <a:pt x="259" y="473"/>
                  </a:cubicBezTo>
                  <a:cubicBezTo>
                    <a:pt x="257" y="475"/>
                    <a:pt x="254" y="477"/>
                    <a:pt x="254" y="477"/>
                  </a:cubicBezTo>
                  <a:cubicBezTo>
                    <a:pt x="253" y="478"/>
                    <a:pt x="253" y="477"/>
                    <a:pt x="253" y="477"/>
                  </a:cubicBezTo>
                  <a:cubicBezTo>
                    <a:pt x="253" y="477"/>
                    <a:pt x="253" y="476"/>
                    <a:pt x="253" y="476"/>
                  </a:cubicBezTo>
                  <a:cubicBezTo>
                    <a:pt x="253" y="476"/>
                    <a:pt x="253" y="476"/>
                    <a:pt x="253" y="476"/>
                  </a:cubicBezTo>
                  <a:cubicBezTo>
                    <a:pt x="253" y="476"/>
                    <a:pt x="254" y="475"/>
                    <a:pt x="255" y="475"/>
                  </a:cubicBezTo>
                  <a:cubicBezTo>
                    <a:pt x="255" y="474"/>
                    <a:pt x="256" y="473"/>
                    <a:pt x="256" y="474"/>
                  </a:cubicBezTo>
                  <a:cubicBezTo>
                    <a:pt x="256" y="474"/>
                    <a:pt x="257" y="473"/>
                    <a:pt x="257" y="473"/>
                  </a:cubicBezTo>
                  <a:cubicBezTo>
                    <a:pt x="257" y="472"/>
                    <a:pt x="257" y="472"/>
                    <a:pt x="257" y="472"/>
                  </a:cubicBezTo>
                  <a:cubicBezTo>
                    <a:pt x="257" y="472"/>
                    <a:pt x="257" y="472"/>
                    <a:pt x="257" y="472"/>
                  </a:cubicBezTo>
                  <a:cubicBezTo>
                    <a:pt x="257" y="471"/>
                    <a:pt x="257" y="471"/>
                    <a:pt x="257" y="471"/>
                  </a:cubicBezTo>
                  <a:cubicBezTo>
                    <a:pt x="256" y="470"/>
                    <a:pt x="256" y="470"/>
                    <a:pt x="256" y="470"/>
                  </a:cubicBezTo>
                  <a:cubicBezTo>
                    <a:pt x="256" y="470"/>
                    <a:pt x="256" y="470"/>
                    <a:pt x="256" y="470"/>
                  </a:cubicBezTo>
                  <a:cubicBezTo>
                    <a:pt x="255" y="469"/>
                    <a:pt x="255" y="469"/>
                    <a:pt x="255" y="469"/>
                  </a:cubicBezTo>
                  <a:cubicBezTo>
                    <a:pt x="255" y="469"/>
                    <a:pt x="255" y="469"/>
                    <a:pt x="255" y="469"/>
                  </a:cubicBezTo>
                  <a:cubicBezTo>
                    <a:pt x="253" y="467"/>
                    <a:pt x="253" y="468"/>
                    <a:pt x="253" y="468"/>
                  </a:cubicBezTo>
                  <a:cubicBezTo>
                    <a:pt x="253" y="468"/>
                    <a:pt x="253" y="469"/>
                    <a:pt x="253" y="469"/>
                  </a:cubicBezTo>
                  <a:cubicBezTo>
                    <a:pt x="253" y="469"/>
                    <a:pt x="252" y="470"/>
                    <a:pt x="252" y="470"/>
                  </a:cubicBezTo>
                  <a:cubicBezTo>
                    <a:pt x="252" y="470"/>
                    <a:pt x="249" y="472"/>
                    <a:pt x="249" y="473"/>
                  </a:cubicBezTo>
                  <a:cubicBezTo>
                    <a:pt x="248" y="473"/>
                    <a:pt x="248" y="474"/>
                    <a:pt x="248" y="474"/>
                  </a:cubicBezTo>
                  <a:cubicBezTo>
                    <a:pt x="249" y="475"/>
                    <a:pt x="250" y="475"/>
                    <a:pt x="250" y="475"/>
                  </a:cubicBezTo>
                  <a:cubicBezTo>
                    <a:pt x="250" y="475"/>
                    <a:pt x="250" y="476"/>
                    <a:pt x="250" y="476"/>
                  </a:cubicBezTo>
                  <a:cubicBezTo>
                    <a:pt x="250" y="476"/>
                    <a:pt x="250" y="477"/>
                    <a:pt x="250" y="477"/>
                  </a:cubicBezTo>
                  <a:cubicBezTo>
                    <a:pt x="250" y="478"/>
                    <a:pt x="250" y="478"/>
                    <a:pt x="250" y="478"/>
                  </a:cubicBezTo>
                  <a:cubicBezTo>
                    <a:pt x="249" y="478"/>
                    <a:pt x="249" y="478"/>
                    <a:pt x="249" y="478"/>
                  </a:cubicBezTo>
                  <a:cubicBezTo>
                    <a:pt x="248" y="479"/>
                    <a:pt x="248" y="479"/>
                    <a:pt x="248" y="479"/>
                  </a:cubicBezTo>
                  <a:cubicBezTo>
                    <a:pt x="248" y="479"/>
                    <a:pt x="248" y="479"/>
                    <a:pt x="248" y="479"/>
                  </a:cubicBezTo>
                  <a:cubicBezTo>
                    <a:pt x="247" y="479"/>
                    <a:pt x="247" y="479"/>
                    <a:pt x="247" y="479"/>
                  </a:cubicBezTo>
                  <a:cubicBezTo>
                    <a:pt x="246" y="479"/>
                    <a:pt x="246" y="479"/>
                    <a:pt x="246" y="479"/>
                  </a:cubicBezTo>
                  <a:cubicBezTo>
                    <a:pt x="246" y="480"/>
                    <a:pt x="246" y="480"/>
                    <a:pt x="246" y="480"/>
                  </a:cubicBezTo>
                  <a:cubicBezTo>
                    <a:pt x="245" y="479"/>
                    <a:pt x="245" y="479"/>
                    <a:pt x="245" y="479"/>
                  </a:cubicBezTo>
                  <a:cubicBezTo>
                    <a:pt x="245" y="479"/>
                    <a:pt x="245" y="479"/>
                    <a:pt x="245" y="479"/>
                  </a:cubicBezTo>
                  <a:cubicBezTo>
                    <a:pt x="245" y="478"/>
                    <a:pt x="245" y="478"/>
                    <a:pt x="245" y="478"/>
                  </a:cubicBezTo>
                  <a:cubicBezTo>
                    <a:pt x="245" y="478"/>
                    <a:pt x="246" y="477"/>
                    <a:pt x="246" y="477"/>
                  </a:cubicBezTo>
                  <a:cubicBezTo>
                    <a:pt x="246" y="477"/>
                    <a:pt x="246" y="475"/>
                    <a:pt x="246" y="475"/>
                  </a:cubicBezTo>
                  <a:cubicBezTo>
                    <a:pt x="246" y="474"/>
                    <a:pt x="246" y="474"/>
                    <a:pt x="246" y="474"/>
                  </a:cubicBezTo>
                  <a:cubicBezTo>
                    <a:pt x="246" y="473"/>
                    <a:pt x="246" y="473"/>
                    <a:pt x="246" y="473"/>
                  </a:cubicBezTo>
                  <a:cubicBezTo>
                    <a:pt x="247" y="472"/>
                    <a:pt x="246" y="471"/>
                    <a:pt x="245" y="471"/>
                  </a:cubicBezTo>
                  <a:cubicBezTo>
                    <a:pt x="244" y="471"/>
                    <a:pt x="243" y="472"/>
                    <a:pt x="242" y="474"/>
                  </a:cubicBezTo>
                  <a:cubicBezTo>
                    <a:pt x="241" y="476"/>
                    <a:pt x="241" y="478"/>
                    <a:pt x="240" y="479"/>
                  </a:cubicBezTo>
                  <a:cubicBezTo>
                    <a:pt x="240" y="480"/>
                    <a:pt x="240" y="480"/>
                    <a:pt x="241" y="480"/>
                  </a:cubicBezTo>
                  <a:cubicBezTo>
                    <a:pt x="241" y="480"/>
                    <a:pt x="241" y="481"/>
                    <a:pt x="241" y="481"/>
                  </a:cubicBezTo>
                  <a:cubicBezTo>
                    <a:pt x="241" y="481"/>
                    <a:pt x="242" y="482"/>
                    <a:pt x="243" y="482"/>
                  </a:cubicBezTo>
                  <a:cubicBezTo>
                    <a:pt x="243" y="483"/>
                    <a:pt x="244" y="482"/>
                    <a:pt x="244" y="482"/>
                  </a:cubicBezTo>
                  <a:cubicBezTo>
                    <a:pt x="244" y="482"/>
                    <a:pt x="244" y="482"/>
                    <a:pt x="245" y="482"/>
                  </a:cubicBezTo>
                  <a:cubicBezTo>
                    <a:pt x="245" y="481"/>
                    <a:pt x="245" y="482"/>
                    <a:pt x="245" y="482"/>
                  </a:cubicBezTo>
                  <a:cubicBezTo>
                    <a:pt x="245" y="483"/>
                    <a:pt x="246" y="483"/>
                    <a:pt x="247" y="483"/>
                  </a:cubicBezTo>
                  <a:cubicBezTo>
                    <a:pt x="247" y="483"/>
                    <a:pt x="248" y="482"/>
                    <a:pt x="248" y="482"/>
                  </a:cubicBezTo>
                  <a:cubicBezTo>
                    <a:pt x="248" y="482"/>
                    <a:pt x="248" y="483"/>
                    <a:pt x="248" y="483"/>
                  </a:cubicBezTo>
                  <a:cubicBezTo>
                    <a:pt x="248" y="484"/>
                    <a:pt x="248" y="484"/>
                    <a:pt x="248" y="484"/>
                  </a:cubicBezTo>
                  <a:cubicBezTo>
                    <a:pt x="248" y="485"/>
                    <a:pt x="247" y="487"/>
                    <a:pt x="247" y="487"/>
                  </a:cubicBezTo>
                  <a:cubicBezTo>
                    <a:pt x="247" y="488"/>
                    <a:pt x="245" y="488"/>
                    <a:pt x="245" y="488"/>
                  </a:cubicBezTo>
                  <a:cubicBezTo>
                    <a:pt x="245" y="489"/>
                    <a:pt x="245" y="489"/>
                    <a:pt x="245" y="489"/>
                  </a:cubicBezTo>
                  <a:cubicBezTo>
                    <a:pt x="245" y="489"/>
                    <a:pt x="244" y="489"/>
                    <a:pt x="243" y="489"/>
                  </a:cubicBezTo>
                  <a:cubicBezTo>
                    <a:pt x="242" y="489"/>
                    <a:pt x="242" y="489"/>
                    <a:pt x="242" y="489"/>
                  </a:cubicBezTo>
                  <a:cubicBezTo>
                    <a:pt x="242" y="489"/>
                    <a:pt x="243" y="491"/>
                    <a:pt x="243" y="491"/>
                  </a:cubicBezTo>
                  <a:cubicBezTo>
                    <a:pt x="243" y="491"/>
                    <a:pt x="243" y="492"/>
                    <a:pt x="244" y="492"/>
                  </a:cubicBezTo>
                  <a:cubicBezTo>
                    <a:pt x="244" y="492"/>
                    <a:pt x="244" y="492"/>
                    <a:pt x="244" y="492"/>
                  </a:cubicBezTo>
                  <a:cubicBezTo>
                    <a:pt x="244" y="493"/>
                    <a:pt x="244" y="494"/>
                    <a:pt x="244" y="495"/>
                  </a:cubicBezTo>
                  <a:cubicBezTo>
                    <a:pt x="244" y="495"/>
                    <a:pt x="243" y="496"/>
                    <a:pt x="243" y="496"/>
                  </a:cubicBezTo>
                  <a:cubicBezTo>
                    <a:pt x="243" y="496"/>
                    <a:pt x="241" y="496"/>
                    <a:pt x="241" y="496"/>
                  </a:cubicBezTo>
                  <a:cubicBezTo>
                    <a:pt x="241" y="496"/>
                    <a:pt x="240" y="496"/>
                    <a:pt x="239" y="496"/>
                  </a:cubicBezTo>
                  <a:cubicBezTo>
                    <a:pt x="239" y="496"/>
                    <a:pt x="239" y="496"/>
                    <a:pt x="239" y="496"/>
                  </a:cubicBezTo>
                  <a:cubicBezTo>
                    <a:pt x="239" y="496"/>
                    <a:pt x="237" y="496"/>
                    <a:pt x="237" y="496"/>
                  </a:cubicBezTo>
                  <a:cubicBezTo>
                    <a:pt x="237" y="496"/>
                    <a:pt x="237" y="496"/>
                    <a:pt x="237" y="497"/>
                  </a:cubicBezTo>
                  <a:cubicBezTo>
                    <a:pt x="236" y="497"/>
                    <a:pt x="237" y="497"/>
                    <a:pt x="237" y="497"/>
                  </a:cubicBezTo>
                  <a:cubicBezTo>
                    <a:pt x="237" y="498"/>
                    <a:pt x="237" y="498"/>
                    <a:pt x="238" y="499"/>
                  </a:cubicBezTo>
                  <a:cubicBezTo>
                    <a:pt x="238" y="499"/>
                    <a:pt x="238" y="499"/>
                    <a:pt x="239" y="500"/>
                  </a:cubicBezTo>
                  <a:cubicBezTo>
                    <a:pt x="239" y="500"/>
                    <a:pt x="239" y="500"/>
                    <a:pt x="239" y="500"/>
                  </a:cubicBezTo>
                  <a:cubicBezTo>
                    <a:pt x="240" y="500"/>
                    <a:pt x="240" y="500"/>
                    <a:pt x="240" y="500"/>
                  </a:cubicBezTo>
                  <a:cubicBezTo>
                    <a:pt x="241" y="500"/>
                    <a:pt x="243" y="500"/>
                    <a:pt x="246" y="500"/>
                  </a:cubicBezTo>
                  <a:cubicBezTo>
                    <a:pt x="248" y="499"/>
                    <a:pt x="251" y="500"/>
                    <a:pt x="251" y="501"/>
                  </a:cubicBezTo>
                  <a:cubicBezTo>
                    <a:pt x="251" y="501"/>
                    <a:pt x="252" y="502"/>
                    <a:pt x="253" y="502"/>
                  </a:cubicBezTo>
                  <a:cubicBezTo>
                    <a:pt x="255" y="502"/>
                    <a:pt x="256" y="501"/>
                    <a:pt x="257" y="500"/>
                  </a:cubicBezTo>
                  <a:cubicBezTo>
                    <a:pt x="258" y="500"/>
                    <a:pt x="257" y="499"/>
                    <a:pt x="257" y="499"/>
                  </a:cubicBezTo>
                  <a:cubicBezTo>
                    <a:pt x="257" y="499"/>
                    <a:pt x="257" y="498"/>
                    <a:pt x="256" y="497"/>
                  </a:cubicBezTo>
                  <a:cubicBezTo>
                    <a:pt x="254" y="497"/>
                    <a:pt x="248" y="495"/>
                    <a:pt x="247" y="496"/>
                  </a:cubicBezTo>
                  <a:cubicBezTo>
                    <a:pt x="247" y="496"/>
                    <a:pt x="247" y="494"/>
                    <a:pt x="247" y="494"/>
                  </a:cubicBezTo>
                  <a:cubicBezTo>
                    <a:pt x="247" y="493"/>
                    <a:pt x="248" y="491"/>
                    <a:pt x="248" y="491"/>
                  </a:cubicBezTo>
                  <a:cubicBezTo>
                    <a:pt x="250" y="490"/>
                    <a:pt x="251" y="491"/>
                    <a:pt x="252" y="490"/>
                  </a:cubicBezTo>
                  <a:cubicBezTo>
                    <a:pt x="253" y="490"/>
                    <a:pt x="254" y="490"/>
                    <a:pt x="255" y="490"/>
                  </a:cubicBezTo>
                  <a:cubicBezTo>
                    <a:pt x="255" y="489"/>
                    <a:pt x="255" y="488"/>
                    <a:pt x="254" y="488"/>
                  </a:cubicBezTo>
                  <a:cubicBezTo>
                    <a:pt x="253" y="487"/>
                    <a:pt x="252" y="487"/>
                    <a:pt x="252" y="487"/>
                  </a:cubicBezTo>
                  <a:cubicBezTo>
                    <a:pt x="251" y="487"/>
                    <a:pt x="251" y="487"/>
                    <a:pt x="251" y="487"/>
                  </a:cubicBezTo>
                  <a:cubicBezTo>
                    <a:pt x="250" y="487"/>
                    <a:pt x="250" y="487"/>
                    <a:pt x="250" y="487"/>
                  </a:cubicBezTo>
                  <a:cubicBezTo>
                    <a:pt x="249" y="487"/>
                    <a:pt x="249" y="487"/>
                    <a:pt x="249" y="487"/>
                  </a:cubicBezTo>
                  <a:cubicBezTo>
                    <a:pt x="250" y="484"/>
                    <a:pt x="250" y="484"/>
                    <a:pt x="250" y="484"/>
                  </a:cubicBezTo>
                  <a:cubicBezTo>
                    <a:pt x="250" y="483"/>
                    <a:pt x="251" y="482"/>
                    <a:pt x="251" y="482"/>
                  </a:cubicBezTo>
                  <a:cubicBezTo>
                    <a:pt x="253" y="481"/>
                    <a:pt x="259" y="476"/>
                    <a:pt x="260" y="474"/>
                  </a:cubicBezTo>
                  <a:cubicBezTo>
                    <a:pt x="262" y="471"/>
                    <a:pt x="262" y="469"/>
                    <a:pt x="263" y="467"/>
                  </a:cubicBezTo>
                  <a:cubicBezTo>
                    <a:pt x="263" y="465"/>
                    <a:pt x="262" y="464"/>
                    <a:pt x="262" y="464"/>
                  </a:cubicBezTo>
                  <a:cubicBezTo>
                    <a:pt x="259" y="460"/>
                    <a:pt x="254" y="463"/>
                    <a:pt x="253" y="463"/>
                  </a:cubicBezTo>
                  <a:close/>
                  <a:moveTo>
                    <a:pt x="240" y="484"/>
                  </a:moveTo>
                  <a:cubicBezTo>
                    <a:pt x="240" y="483"/>
                    <a:pt x="240" y="483"/>
                    <a:pt x="240" y="483"/>
                  </a:cubicBezTo>
                  <a:cubicBezTo>
                    <a:pt x="240" y="483"/>
                    <a:pt x="239" y="483"/>
                    <a:pt x="239" y="484"/>
                  </a:cubicBezTo>
                  <a:cubicBezTo>
                    <a:pt x="238" y="485"/>
                    <a:pt x="230" y="494"/>
                    <a:pt x="229" y="494"/>
                  </a:cubicBezTo>
                  <a:cubicBezTo>
                    <a:pt x="229" y="494"/>
                    <a:pt x="229" y="494"/>
                    <a:pt x="229" y="494"/>
                  </a:cubicBezTo>
                  <a:cubicBezTo>
                    <a:pt x="229" y="495"/>
                    <a:pt x="228" y="495"/>
                    <a:pt x="228" y="495"/>
                  </a:cubicBezTo>
                  <a:cubicBezTo>
                    <a:pt x="227" y="494"/>
                    <a:pt x="228" y="492"/>
                    <a:pt x="229" y="491"/>
                  </a:cubicBezTo>
                  <a:cubicBezTo>
                    <a:pt x="229" y="491"/>
                    <a:pt x="229" y="491"/>
                    <a:pt x="229" y="491"/>
                  </a:cubicBezTo>
                  <a:cubicBezTo>
                    <a:pt x="230" y="489"/>
                    <a:pt x="233" y="486"/>
                    <a:pt x="233" y="485"/>
                  </a:cubicBezTo>
                  <a:cubicBezTo>
                    <a:pt x="234" y="483"/>
                    <a:pt x="235" y="482"/>
                    <a:pt x="234" y="481"/>
                  </a:cubicBezTo>
                  <a:cubicBezTo>
                    <a:pt x="234" y="480"/>
                    <a:pt x="234" y="480"/>
                    <a:pt x="234" y="480"/>
                  </a:cubicBezTo>
                  <a:cubicBezTo>
                    <a:pt x="235" y="478"/>
                    <a:pt x="237" y="473"/>
                    <a:pt x="238" y="471"/>
                  </a:cubicBezTo>
                  <a:cubicBezTo>
                    <a:pt x="239" y="471"/>
                    <a:pt x="239" y="471"/>
                    <a:pt x="239" y="470"/>
                  </a:cubicBezTo>
                  <a:cubicBezTo>
                    <a:pt x="240" y="470"/>
                    <a:pt x="241" y="470"/>
                    <a:pt x="241" y="469"/>
                  </a:cubicBezTo>
                  <a:cubicBezTo>
                    <a:pt x="242" y="467"/>
                    <a:pt x="242" y="467"/>
                    <a:pt x="242" y="466"/>
                  </a:cubicBezTo>
                  <a:cubicBezTo>
                    <a:pt x="241" y="465"/>
                    <a:pt x="240" y="465"/>
                    <a:pt x="239" y="466"/>
                  </a:cubicBezTo>
                  <a:cubicBezTo>
                    <a:pt x="239" y="466"/>
                    <a:pt x="239" y="466"/>
                    <a:pt x="239" y="466"/>
                  </a:cubicBezTo>
                  <a:cubicBezTo>
                    <a:pt x="239" y="466"/>
                    <a:pt x="236" y="466"/>
                    <a:pt x="236" y="466"/>
                  </a:cubicBezTo>
                  <a:cubicBezTo>
                    <a:pt x="236" y="467"/>
                    <a:pt x="233" y="467"/>
                    <a:pt x="233" y="467"/>
                  </a:cubicBezTo>
                  <a:cubicBezTo>
                    <a:pt x="233" y="467"/>
                    <a:pt x="231" y="467"/>
                    <a:pt x="231" y="468"/>
                  </a:cubicBezTo>
                  <a:cubicBezTo>
                    <a:pt x="230" y="469"/>
                    <a:pt x="230" y="469"/>
                    <a:pt x="230" y="469"/>
                  </a:cubicBezTo>
                  <a:cubicBezTo>
                    <a:pt x="230" y="470"/>
                    <a:pt x="230" y="470"/>
                    <a:pt x="230" y="470"/>
                  </a:cubicBezTo>
                  <a:cubicBezTo>
                    <a:pt x="230" y="470"/>
                    <a:pt x="231" y="471"/>
                    <a:pt x="231" y="471"/>
                  </a:cubicBezTo>
                  <a:cubicBezTo>
                    <a:pt x="232" y="472"/>
                    <a:pt x="234" y="471"/>
                    <a:pt x="235" y="471"/>
                  </a:cubicBezTo>
                  <a:cubicBezTo>
                    <a:pt x="236" y="471"/>
                    <a:pt x="236" y="471"/>
                    <a:pt x="236" y="471"/>
                  </a:cubicBezTo>
                  <a:cubicBezTo>
                    <a:pt x="236" y="471"/>
                    <a:pt x="233" y="479"/>
                    <a:pt x="232" y="479"/>
                  </a:cubicBezTo>
                  <a:cubicBezTo>
                    <a:pt x="232" y="478"/>
                    <a:pt x="231" y="478"/>
                    <a:pt x="229" y="478"/>
                  </a:cubicBezTo>
                  <a:cubicBezTo>
                    <a:pt x="228" y="478"/>
                    <a:pt x="227" y="478"/>
                    <a:pt x="227" y="479"/>
                  </a:cubicBezTo>
                  <a:cubicBezTo>
                    <a:pt x="225" y="480"/>
                    <a:pt x="225" y="483"/>
                    <a:pt x="225" y="484"/>
                  </a:cubicBezTo>
                  <a:cubicBezTo>
                    <a:pt x="225" y="485"/>
                    <a:pt x="227" y="486"/>
                    <a:pt x="228" y="486"/>
                  </a:cubicBezTo>
                  <a:cubicBezTo>
                    <a:pt x="229" y="486"/>
                    <a:pt x="229" y="486"/>
                    <a:pt x="229" y="486"/>
                  </a:cubicBezTo>
                  <a:cubicBezTo>
                    <a:pt x="230" y="485"/>
                    <a:pt x="231" y="484"/>
                    <a:pt x="231" y="484"/>
                  </a:cubicBezTo>
                  <a:cubicBezTo>
                    <a:pt x="229" y="488"/>
                    <a:pt x="229" y="488"/>
                    <a:pt x="229" y="488"/>
                  </a:cubicBezTo>
                  <a:cubicBezTo>
                    <a:pt x="225" y="495"/>
                    <a:pt x="225" y="495"/>
                    <a:pt x="225" y="495"/>
                  </a:cubicBezTo>
                  <a:cubicBezTo>
                    <a:pt x="225" y="495"/>
                    <a:pt x="225" y="495"/>
                    <a:pt x="225" y="496"/>
                  </a:cubicBezTo>
                  <a:cubicBezTo>
                    <a:pt x="225" y="496"/>
                    <a:pt x="225" y="497"/>
                    <a:pt x="225" y="497"/>
                  </a:cubicBezTo>
                  <a:cubicBezTo>
                    <a:pt x="225" y="497"/>
                    <a:pt x="226" y="498"/>
                    <a:pt x="226" y="498"/>
                  </a:cubicBezTo>
                  <a:cubicBezTo>
                    <a:pt x="226" y="498"/>
                    <a:pt x="227" y="498"/>
                    <a:pt x="227" y="498"/>
                  </a:cubicBezTo>
                  <a:cubicBezTo>
                    <a:pt x="228" y="498"/>
                    <a:pt x="228" y="498"/>
                    <a:pt x="229" y="497"/>
                  </a:cubicBezTo>
                  <a:cubicBezTo>
                    <a:pt x="229" y="497"/>
                    <a:pt x="229" y="497"/>
                    <a:pt x="229" y="497"/>
                  </a:cubicBezTo>
                  <a:cubicBezTo>
                    <a:pt x="230" y="496"/>
                    <a:pt x="231" y="495"/>
                    <a:pt x="232" y="494"/>
                  </a:cubicBezTo>
                  <a:cubicBezTo>
                    <a:pt x="233" y="492"/>
                    <a:pt x="238" y="487"/>
                    <a:pt x="239" y="485"/>
                  </a:cubicBezTo>
                  <a:lnTo>
                    <a:pt x="240" y="484"/>
                  </a:lnTo>
                  <a:close/>
                  <a:moveTo>
                    <a:pt x="230" y="482"/>
                  </a:moveTo>
                  <a:cubicBezTo>
                    <a:pt x="230" y="483"/>
                    <a:pt x="230" y="483"/>
                    <a:pt x="229" y="483"/>
                  </a:cubicBezTo>
                  <a:cubicBezTo>
                    <a:pt x="228" y="484"/>
                    <a:pt x="228" y="484"/>
                    <a:pt x="227" y="483"/>
                  </a:cubicBezTo>
                  <a:cubicBezTo>
                    <a:pt x="227" y="483"/>
                    <a:pt x="227" y="482"/>
                    <a:pt x="228" y="481"/>
                  </a:cubicBezTo>
                  <a:cubicBezTo>
                    <a:pt x="229" y="481"/>
                    <a:pt x="229" y="480"/>
                    <a:pt x="229" y="480"/>
                  </a:cubicBezTo>
                  <a:cubicBezTo>
                    <a:pt x="230" y="480"/>
                    <a:pt x="231" y="480"/>
                    <a:pt x="231" y="480"/>
                  </a:cubicBezTo>
                  <a:cubicBezTo>
                    <a:pt x="232" y="480"/>
                    <a:pt x="232" y="481"/>
                    <a:pt x="230" y="482"/>
                  </a:cubicBezTo>
                  <a:close/>
                  <a:moveTo>
                    <a:pt x="268" y="0"/>
                  </a:moveTo>
                  <a:cubicBezTo>
                    <a:pt x="120" y="0"/>
                    <a:pt x="0" y="120"/>
                    <a:pt x="0" y="269"/>
                  </a:cubicBezTo>
                  <a:cubicBezTo>
                    <a:pt x="0" y="417"/>
                    <a:pt x="120" y="537"/>
                    <a:pt x="268" y="537"/>
                  </a:cubicBezTo>
                  <a:cubicBezTo>
                    <a:pt x="416" y="537"/>
                    <a:pt x="536" y="417"/>
                    <a:pt x="536" y="269"/>
                  </a:cubicBezTo>
                  <a:cubicBezTo>
                    <a:pt x="536" y="120"/>
                    <a:pt x="416" y="0"/>
                    <a:pt x="268" y="0"/>
                  </a:cubicBezTo>
                  <a:close/>
                  <a:moveTo>
                    <a:pt x="268" y="517"/>
                  </a:moveTo>
                  <a:cubicBezTo>
                    <a:pt x="268" y="517"/>
                    <a:pt x="268" y="517"/>
                    <a:pt x="268" y="517"/>
                  </a:cubicBezTo>
                  <a:cubicBezTo>
                    <a:pt x="131" y="517"/>
                    <a:pt x="19" y="406"/>
                    <a:pt x="19" y="269"/>
                  </a:cubicBezTo>
                  <a:cubicBezTo>
                    <a:pt x="19" y="131"/>
                    <a:pt x="131" y="20"/>
                    <a:pt x="268" y="20"/>
                  </a:cubicBezTo>
                  <a:cubicBezTo>
                    <a:pt x="268" y="20"/>
                    <a:pt x="268" y="20"/>
                    <a:pt x="268" y="20"/>
                  </a:cubicBezTo>
                  <a:cubicBezTo>
                    <a:pt x="405" y="20"/>
                    <a:pt x="517" y="131"/>
                    <a:pt x="517" y="269"/>
                  </a:cubicBezTo>
                  <a:cubicBezTo>
                    <a:pt x="517" y="406"/>
                    <a:pt x="405" y="517"/>
                    <a:pt x="268" y="517"/>
                  </a:cubicBezTo>
                  <a:close/>
                </a:path>
              </a:pathLst>
            </a:custGeom>
            <a:solidFill>
              <a:srgbClr val="164C88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latin typeface="+mn-lt"/>
                <a:ea typeface="+mn-ea"/>
              </a:endParaRPr>
            </a:p>
          </p:txBody>
        </p:sp>
      </p:grpSp>
      <p:sp>
        <p:nvSpPr>
          <p:cNvPr id="29" name="文本占位符 2">
            <a:extLst>
              <a:ext uri="{FF2B5EF4-FFF2-40B4-BE49-F238E27FC236}">
                <a16:creationId xmlns="" xmlns:a16="http://schemas.microsoft.com/office/drawing/2014/main" id="{C6697678-34E9-43AC-BD8A-8236B81AA63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72993" y="178990"/>
            <a:ext cx="704850" cy="1089529"/>
          </a:xfrm>
        </p:spPr>
        <p:txBody>
          <a:bodyPr/>
          <a:lstStyle/>
          <a:p>
            <a:r>
              <a:rPr lang="en-US" altLang="zh-CN" dirty="0"/>
              <a:t>4</a:t>
            </a:r>
            <a:endParaRPr lang="zh-CN" altLang="en-US" dirty="0"/>
          </a:p>
        </p:txBody>
      </p:sp>
      <p:sp>
        <p:nvSpPr>
          <p:cNvPr id="33" name="文本占位符 1">
            <a:extLst>
              <a:ext uri="{FF2B5EF4-FFF2-40B4-BE49-F238E27FC236}">
                <a16:creationId xmlns="" xmlns:a16="http://schemas.microsoft.com/office/drawing/2014/main" id="{826AABC6-D692-4818-9AA3-19977EBC1588}"/>
              </a:ext>
            </a:extLst>
          </p:cNvPr>
          <p:cNvSpPr txBox="1">
            <a:spLocks/>
          </p:cNvSpPr>
          <p:nvPr/>
        </p:nvSpPr>
        <p:spPr>
          <a:xfrm>
            <a:off x="2933198" y="956301"/>
            <a:ext cx="5407820" cy="4247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400" dirty="0" smtClean="0"/>
              <a:t>4.5  </a:t>
            </a:r>
            <a:r>
              <a:rPr lang="zh-CN" altLang="en-US" sz="2400" dirty="0"/>
              <a:t>排队</a:t>
            </a:r>
          </a:p>
        </p:txBody>
      </p:sp>
      <p:sp>
        <p:nvSpPr>
          <p:cNvPr id="30" name="矩形 29">
            <a:extLst>
              <a:ext uri="{FF2B5EF4-FFF2-40B4-BE49-F238E27FC236}">
                <a16:creationId xmlns="" xmlns:a16="http://schemas.microsoft.com/office/drawing/2014/main" id="{EF81B476-E31A-4CA1-9788-DC230D721641}"/>
              </a:ext>
            </a:extLst>
          </p:cNvPr>
          <p:cNvSpPr/>
          <p:nvPr/>
        </p:nvSpPr>
        <p:spPr>
          <a:xfrm>
            <a:off x="293782" y="1774192"/>
            <a:ext cx="4964981" cy="29341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lvl="0" indent="-228600" defTabSz="685681">
              <a:lnSpc>
                <a:spcPct val="150000"/>
              </a:lnSpc>
              <a:spcAft>
                <a:spcPts val="1000"/>
              </a:spcAft>
              <a:buAutoNum type="arabicPeriod"/>
              <a:defRPr/>
            </a:pPr>
            <a:r>
              <a:rPr kumimoji="0" lang="zh-CN" altLang="en-US" sz="1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n-ea"/>
                <a:cs typeface="+mn-ea"/>
                <a:sym typeface="Calibri" panose="020F0502020204030204" pitchFamily="34" charset="0"/>
              </a:rPr>
              <a:t>取号成功后，系统直接进入排队等待页面。</a:t>
            </a:r>
            <a:endParaRPr kumimoji="0" lang="en-US" altLang="zh-CN" sz="16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+mn-ea"/>
              <a:cs typeface="+mn-ea"/>
              <a:sym typeface="Calibri" panose="020F0502020204030204" pitchFamily="34" charset="0"/>
            </a:endParaRPr>
          </a:p>
          <a:p>
            <a:pPr marL="228600" lvl="0" indent="-228600" defTabSz="685681">
              <a:lnSpc>
                <a:spcPct val="150000"/>
              </a:lnSpc>
              <a:spcAft>
                <a:spcPts val="1000"/>
              </a:spcAft>
              <a:buAutoNum type="arabicPeriod"/>
              <a:defRPr/>
            </a:pPr>
            <a:r>
              <a:rPr kumimoji="0" lang="zh-CN" altLang="en-US" sz="1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n-ea"/>
                <a:cs typeface="+mn-ea"/>
                <a:sym typeface="Calibri" panose="020F0502020204030204" pitchFamily="34" charset="0"/>
              </a:rPr>
              <a:t>系统显示</a:t>
            </a:r>
            <a:r>
              <a:rPr kumimoji="0" lang="zh-CN" altLang="en-US" sz="1600" b="1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+mn-ea"/>
                <a:cs typeface="+mn-ea"/>
                <a:sym typeface="Calibri" panose="020F0502020204030204" pitchFamily="34" charset="0"/>
              </a:rPr>
              <a:t>当前</a:t>
            </a:r>
            <a:r>
              <a:rPr kumimoji="0" lang="zh-CN" altLang="en-US" sz="1600" b="1" i="0" u="none" strike="noStrike" kern="0" cap="none" spc="0" normalizeH="0" baseline="0" noProof="0" smtClean="0">
                <a:ln>
                  <a:noFill/>
                </a:ln>
                <a:effectLst/>
                <a:uLnTx/>
                <a:uFillTx/>
                <a:latin typeface="+mn-ea"/>
                <a:cs typeface="+mn-ea"/>
                <a:sym typeface="Calibri" panose="020F0502020204030204" pitchFamily="34" charset="0"/>
              </a:rPr>
              <a:t>面试考生的序号</a:t>
            </a:r>
            <a:r>
              <a:rPr kumimoji="0" lang="zh-CN" altLang="en-US" sz="1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n-ea"/>
                <a:cs typeface="+mn-ea"/>
                <a:sym typeface="Calibri" panose="020F0502020204030204" pitchFamily="34" charset="0"/>
              </a:rPr>
              <a:t>，以及考生本人的序号，</a:t>
            </a:r>
            <a:r>
              <a:rPr kumimoji="0" lang="zh-CN" altLang="en-US" sz="16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ea"/>
                <a:cs typeface="+mn-ea"/>
                <a:sym typeface="Calibri" panose="020F0502020204030204" pitchFamily="34" charset="0"/>
              </a:rPr>
              <a:t>考生根据</a:t>
            </a:r>
            <a:r>
              <a:rPr kumimoji="0" lang="zh-CN" altLang="en-US" sz="1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n-ea"/>
                <a:cs typeface="+mn-ea"/>
                <a:sym typeface="Calibri" panose="020F0502020204030204" pitchFamily="34" charset="0"/>
              </a:rPr>
              <a:t>当前</a:t>
            </a:r>
            <a:r>
              <a:rPr kumimoji="0" lang="zh-CN" altLang="en-US" sz="1600" b="1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+mn-ea"/>
                <a:cs typeface="+mn-ea"/>
                <a:sym typeface="Calibri" panose="020F0502020204030204" pitchFamily="34" charset="0"/>
              </a:rPr>
              <a:t>正在</a:t>
            </a:r>
            <a:r>
              <a:rPr kumimoji="0" lang="zh-CN" altLang="en-US" sz="1600" b="1" i="0" u="none" strike="noStrike" kern="0" cap="none" spc="0" normalizeH="0" baseline="0" noProof="0" smtClean="0">
                <a:ln>
                  <a:noFill/>
                </a:ln>
                <a:effectLst/>
                <a:uLnTx/>
                <a:uFillTx/>
                <a:latin typeface="+mn-ea"/>
                <a:cs typeface="+mn-ea"/>
                <a:sym typeface="Calibri" panose="020F0502020204030204" pitchFamily="34" charset="0"/>
              </a:rPr>
              <a:t>面试序号和自己本人的序号耐心等待。</a:t>
            </a:r>
            <a:endParaRPr kumimoji="0" lang="en-US" altLang="zh-CN" sz="16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+mn-ea"/>
              <a:cs typeface="+mn-ea"/>
              <a:sym typeface="Calibri" panose="020F0502020204030204" pitchFamily="34" charset="0"/>
            </a:endParaRPr>
          </a:p>
          <a:p>
            <a:pPr marL="228600" lvl="0" indent="-228600" defTabSz="685681">
              <a:lnSpc>
                <a:spcPct val="150000"/>
              </a:lnSpc>
              <a:spcAft>
                <a:spcPts val="1000"/>
              </a:spcAft>
              <a:buAutoNum type="arabicPeriod"/>
              <a:defRPr/>
            </a:pPr>
            <a:r>
              <a:rPr kumimoji="0" lang="zh-CN" altLang="en-US" sz="1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n-ea"/>
                <a:cs typeface="+mn-ea"/>
                <a:sym typeface="Calibri" panose="020F0502020204030204" pitchFamily="34" charset="0"/>
              </a:rPr>
              <a:t>在本页面中，考生无须任何操作。上个考生结束后，面试组会邀请下一个考生进入。只有在界面上接收到邀请通知的考生，才能进入面试。</a:t>
            </a:r>
            <a:endParaRPr kumimoji="0" lang="en-US" altLang="zh-CN" sz="16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+mn-ea"/>
              <a:cs typeface="+mn-ea"/>
              <a:sym typeface="Calibri" panose="020F0502020204030204" pitchFamily="34" charset="0"/>
            </a:endParaRPr>
          </a:p>
        </p:txBody>
      </p:sp>
      <p:sp>
        <p:nvSpPr>
          <p:cNvPr id="31" name="矩形 30">
            <a:extLst>
              <a:ext uri="{FF2B5EF4-FFF2-40B4-BE49-F238E27FC236}">
                <a16:creationId xmlns="" xmlns:a16="http://schemas.microsoft.com/office/drawing/2014/main" id="{FC2E527A-E39B-4215-B0B4-DC086A12B28E}"/>
              </a:ext>
            </a:extLst>
          </p:cNvPr>
          <p:cNvSpPr/>
          <p:nvPr/>
        </p:nvSpPr>
        <p:spPr>
          <a:xfrm>
            <a:off x="293782" y="4850838"/>
            <a:ext cx="523700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685681">
              <a:lnSpc>
                <a:spcPct val="150000"/>
              </a:lnSpc>
              <a:defRPr/>
            </a:pPr>
            <a:r>
              <a:rPr kumimoji="0" lang="zh-CN" alt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ea"/>
                <a:cs typeface="+mn-ea"/>
                <a:sym typeface="Calibri" panose="020F0502020204030204" pitchFamily="34" charset="0"/>
              </a:rPr>
              <a:t>注意：面试组在邀请</a:t>
            </a:r>
            <a:r>
              <a:rPr kumimoji="0" lang="en-US" altLang="zh-CN" sz="16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ea"/>
                <a:cs typeface="+mn-ea"/>
                <a:sym typeface="Calibri" panose="020F0502020204030204" pitchFamily="34" charset="0"/>
              </a:rPr>
              <a:t>3</a:t>
            </a:r>
            <a:r>
              <a:rPr kumimoji="0" lang="zh-CN" alt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ea"/>
                <a:cs typeface="+mn-ea"/>
                <a:sym typeface="Calibri" panose="020F0502020204030204" pitchFamily="34" charset="0"/>
              </a:rPr>
              <a:t>次后，考生仍未进入面试。会视为“过号”，过号考生会安排在本时间段其他考生全部完成后，重新邀请进入面试</a:t>
            </a:r>
            <a:r>
              <a:rPr kumimoji="0" lang="zh-CN" alt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ea"/>
                <a:cs typeface="+mn-ea"/>
                <a:sym typeface="Calibri" panose="020F0502020204030204" pitchFamily="34" charset="0"/>
              </a:rPr>
              <a:t>。</a:t>
            </a:r>
            <a:endParaRPr kumimoji="0" lang="zh-CN" altLang="en-US" sz="16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+mn-ea"/>
              <a:cs typeface="+mn-ea"/>
              <a:sym typeface="Calibri" panose="020F0502020204030204" pitchFamily="34" charset="0"/>
            </a:endParaRPr>
          </a:p>
        </p:txBody>
      </p:sp>
      <p:sp>
        <p:nvSpPr>
          <p:cNvPr id="36" name="文本占位符 1">
            <a:extLst>
              <a:ext uri="{FF2B5EF4-FFF2-40B4-BE49-F238E27FC236}">
                <a16:creationId xmlns="" xmlns:a16="http://schemas.microsoft.com/office/drawing/2014/main" id="{98969C8B-1201-4998-8375-C1B6A0443D0F}"/>
              </a:ext>
            </a:extLst>
          </p:cNvPr>
          <p:cNvSpPr txBox="1">
            <a:spLocks/>
          </p:cNvSpPr>
          <p:nvPr/>
        </p:nvSpPr>
        <p:spPr>
          <a:xfrm>
            <a:off x="2933197" y="307597"/>
            <a:ext cx="6322563" cy="59093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3600" dirty="0"/>
              <a:t>复试系统全过程分解步骤说明</a:t>
            </a: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0788" y="1975104"/>
            <a:ext cx="6460752" cy="3933444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5844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矩形 36">
            <a:extLst>
              <a:ext uri="{FF2B5EF4-FFF2-40B4-BE49-F238E27FC236}">
                <a16:creationId xmlns="" xmlns:a16="http://schemas.microsoft.com/office/drawing/2014/main" id="{CA2E3987-F43A-466F-B06A-A47AF6AEC917}"/>
              </a:ext>
            </a:extLst>
          </p:cNvPr>
          <p:cNvSpPr/>
          <p:nvPr/>
        </p:nvSpPr>
        <p:spPr>
          <a:xfrm>
            <a:off x="0" y="1979720"/>
            <a:ext cx="12192000" cy="434982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zh-CN" altLang="en-US" sz="1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7" name="组合 6">
            <a:extLst>
              <a:ext uri="{FF2B5EF4-FFF2-40B4-BE49-F238E27FC236}">
                <a16:creationId xmlns="" xmlns:a16="http://schemas.microsoft.com/office/drawing/2014/main" id="{B449C84C-E0EE-4476-9400-D4A9D93CC887}"/>
              </a:ext>
            </a:extLst>
          </p:cNvPr>
          <p:cNvGrpSpPr/>
          <p:nvPr/>
        </p:nvGrpSpPr>
        <p:grpSpPr>
          <a:xfrm>
            <a:off x="9219665" y="223695"/>
            <a:ext cx="2510614" cy="678702"/>
            <a:chOff x="9219665" y="223695"/>
            <a:chExt cx="2510614" cy="678702"/>
          </a:xfrm>
        </p:grpSpPr>
        <p:grpSp>
          <p:nvGrpSpPr>
            <p:cNvPr id="8" name="组合 7">
              <a:extLst>
                <a:ext uri="{FF2B5EF4-FFF2-40B4-BE49-F238E27FC236}">
                  <a16:creationId xmlns="" xmlns:a16="http://schemas.microsoft.com/office/drawing/2014/main" id="{F0D19359-8683-4B80-B193-B308DB7241C7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0074279" y="356184"/>
              <a:ext cx="1656000" cy="332408"/>
              <a:chOff x="3851275" y="754063"/>
              <a:chExt cx="2166937" cy="434974"/>
            </a:xfrm>
            <a:solidFill>
              <a:srgbClr val="164C88"/>
            </a:solidFill>
          </p:grpSpPr>
          <p:sp>
            <p:nvSpPr>
              <p:cNvPr id="15" name="Freeform 669">
                <a:extLst>
                  <a:ext uri="{FF2B5EF4-FFF2-40B4-BE49-F238E27FC236}">
                    <a16:creationId xmlns="" xmlns:a16="http://schemas.microsoft.com/office/drawing/2014/main" id="{107E9EC6-1C23-46AD-B0A0-34B07FC2DD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1275" y="754063"/>
                <a:ext cx="327025" cy="414337"/>
              </a:xfrm>
              <a:custGeom>
                <a:avLst/>
                <a:gdLst>
                  <a:gd name="T0" fmla="*/ 31 w 162"/>
                  <a:gd name="T1" fmla="*/ 173 h 206"/>
                  <a:gd name="T2" fmla="*/ 14 w 162"/>
                  <a:gd name="T3" fmla="*/ 192 h 206"/>
                  <a:gd name="T4" fmla="*/ 0 w 162"/>
                  <a:gd name="T5" fmla="*/ 198 h 206"/>
                  <a:gd name="T6" fmla="*/ 22 w 162"/>
                  <a:gd name="T7" fmla="*/ 195 h 206"/>
                  <a:gd name="T8" fmla="*/ 70 w 162"/>
                  <a:gd name="T9" fmla="*/ 137 h 206"/>
                  <a:gd name="T10" fmla="*/ 74 w 162"/>
                  <a:gd name="T11" fmla="*/ 137 h 206"/>
                  <a:gd name="T12" fmla="*/ 76 w 162"/>
                  <a:gd name="T13" fmla="*/ 140 h 206"/>
                  <a:gd name="T14" fmla="*/ 93 w 162"/>
                  <a:gd name="T15" fmla="*/ 162 h 206"/>
                  <a:gd name="T16" fmla="*/ 122 w 162"/>
                  <a:gd name="T17" fmla="*/ 200 h 206"/>
                  <a:gd name="T18" fmla="*/ 161 w 162"/>
                  <a:gd name="T19" fmla="*/ 199 h 206"/>
                  <a:gd name="T20" fmla="*/ 154 w 162"/>
                  <a:gd name="T21" fmla="*/ 190 h 206"/>
                  <a:gd name="T22" fmla="*/ 142 w 162"/>
                  <a:gd name="T23" fmla="*/ 183 h 206"/>
                  <a:gd name="T24" fmla="*/ 121 w 162"/>
                  <a:gd name="T25" fmla="*/ 171 h 206"/>
                  <a:gd name="T26" fmla="*/ 95 w 162"/>
                  <a:gd name="T27" fmla="*/ 143 h 206"/>
                  <a:gd name="T28" fmla="*/ 90 w 162"/>
                  <a:gd name="T29" fmla="*/ 133 h 206"/>
                  <a:gd name="T30" fmla="*/ 83 w 162"/>
                  <a:gd name="T31" fmla="*/ 129 h 206"/>
                  <a:gd name="T32" fmla="*/ 74 w 162"/>
                  <a:gd name="T33" fmla="*/ 130 h 206"/>
                  <a:gd name="T34" fmla="*/ 94 w 162"/>
                  <a:gd name="T35" fmla="*/ 87 h 206"/>
                  <a:gd name="T36" fmla="*/ 130 w 162"/>
                  <a:gd name="T37" fmla="*/ 67 h 206"/>
                  <a:gd name="T38" fmla="*/ 123 w 162"/>
                  <a:gd name="T39" fmla="*/ 60 h 206"/>
                  <a:gd name="T40" fmla="*/ 107 w 162"/>
                  <a:gd name="T41" fmla="*/ 59 h 206"/>
                  <a:gd name="T42" fmla="*/ 101 w 162"/>
                  <a:gd name="T43" fmla="*/ 61 h 206"/>
                  <a:gd name="T44" fmla="*/ 94 w 162"/>
                  <a:gd name="T45" fmla="*/ 55 h 206"/>
                  <a:gd name="T46" fmla="*/ 94 w 162"/>
                  <a:gd name="T47" fmla="*/ 2 h 206"/>
                  <a:gd name="T48" fmla="*/ 83 w 162"/>
                  <a:gd name="T49" fmla="*/ 5 h 206"/>
                  <a:gd name="T50" fmla="*/ 77 w 162"/>
                  <a:gd name="T51" fmla="*/ 13 h 206"/>
                  <a:gd name="T52" fmla="*/ 76 w 162"/>
                  <a:gd name="T53" fmla="*/ 27 h 206"/>
                  <a:gd name="T54" fmla="*/ 73 w 162"/>
                  <a:gd name="T55" fmla="*/ 59 h 206"/>
                  <a:gd name="T56" fmla="*/ 46 w 162"/>
                  <a:gd name="T57" fmla="*/ 83 h 206"/>
                  <a:gd name="T58" fmla="*/ 26 w 162"/>
                  <a:gd name="T59" fmla="*/ 93 h 206"/>
                  <a:gd name="T60" fmla="*/ 18 w 162"/>
                  <a:gd name="T61" fmla="*/ 101 h 206"/>
                  <a:gd name="T62" fmla="*/ 23 w 162"/>
                  <a:gd name="T63" fmla="*/ 104 h 206"/>
                  <a:gd name="T64" fmla="*/ 54 w 162"/>
                  <a:gd name="T65" fmla="*/ 106 h 206"/>
                  <a:gd name="T66" fmla="*/ 57 w 162"/>
                  <a:gd name="T67" fmla="*/ 122 h 206"/>
                  <a:gd name="T68" fmla="*/ 44 w 162"/>
                  <a:gd name="T69" fmla="*/ 147 h 206"/>
                  <a:gd name="T70" fmla="*/ 38 w 162"/>
                  <a:gd name="T71" fmla="*/ 158 h 2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162" h="206">
                    <a:moveTo>
                      <a:pt x="33" y="169"/>
                    </a:moveTo>
                    <a:cubicBezTo>
                      <a:pt x="31" y="173"/>
                      <a:pt x="31" y="173"/>
                      <a:pt x="31" y="173"/>
                    </a:cubicBezTo>
                    <a:cubicBezTo>
                      <a:pt x="29" y="176"/>
                      <a:pt x="29" y="176"/>
                      <a:pt x="29" y="176"/>
                    </a:cubicBezTo>
                    <a:cubicBezTo>
                      <a:pt x="27" y="178"/>
                      <a:pt x="15" y="191"/>
                      <a:pt x="14" y="192"/>
                    </a:cubicBezTo>
                    <a:cubicBezTo>
                      <a:pt x="13" y="193"/>
                      <a:pt x="12" y="193"/>
                      <a:pt x="7" y="194"/>
                    </a:cubicBezTo>
                    <a:cubicBezTo>
                      <a:pt x="1" y="196"/>
                      <a:pt x="0" y="198"/>
                      <a:pt x="0" y="198"/>
                    </a:cubicBezTo>
                    <a:cubicBezTo>
                      <a:pt x="10" y="203"/>
                      <a:pt x="16" y="199"/>
                      <a:pt x="16" y="199"/>
                    </a:cubicBezTo>
                    <a:cubicBezTo>
                      <a:pt x="19" y="199"/>
                      <a:pt x="22" y="195"/>
                      <a:pt x="22" y="195"/>
                    </a:cubicBezTo>
                    <a:cubicBezTo>
                      <a:pt x="35" y="188"/>
                      <a:pt x="50" y="174"/>
                      <a:pt x="57" y="164"/>
                    </a:cubicBezTo>
                    <a:cubicBezTo>
                      <a:pt x="63" y="154"/>
                      <a:pt x="70" y="137"/>
                      <a:pt x="70" y="137"/>
                    </a:cubicBezTo>
                    <a:cubicBezTo>
                      <a:pt x="72" y="135"/>
                      <a:pt x="72" y="135"/>
                      <a:pt x="72" y="135"/>
                    </a:cubicBezTo>
                    <a:cubicBezTo>
                      <a:pt x="74" y="137"/>
                      <a:pt x="74" y="137"/>
                      <a:pt x="74" y="137"/>
                    </a:cubicBezTo>
                    <a:cubicBezTo>
                      <a:pt x="75" y="138"/>
                      <a:pt x="75" y="138"/>
                      <a:pt x="75" y="138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80" y="144"/>
                      <a:pt x="80" y="144"/>
                      <a:pt x="80" y="144"/>
                    </a:cubicBezTo>
                    <a:cubicBezTo>
                      <a:pt x="93" y="162"/>
                      <a:pt x="93" y="162"/>
                      <a:pt x="93" y="162"/>
                    </a:cubicBezTo>
                    <a:cubicBezTo>
                      <a:pt x="100" y="173"/>
                      <a:pt x="100" y="173"/>
                      <a:pt x="100" y="173"/>
                    </a:cubicBezTo>
                    <a:cubicBezTo>
                      <a:pt x="107" y="187"/>
                      <a:pt x="116" y="194"/>
                      <a:pt x="122" y="200"/>
                    </a:cubicBezTo>
                    <a:cubicBezTo>
                      <a:pt x="127" y="205"/>
                      <a:pt x="152" y="206"/>
                      <a:pt x="157" y="204"/>
                    </a:cubicBezTo>
                    <a:cubicBezTo>
                      <a:pt x="162" y="202"/>
                      <a:pt x="161" y="199"/>
                      <a:pt x="161" y="199"/>
                    </a:cubicBezTo>
                    <a:cubicBezTo>
                      <a:pt x="159" y="194"/>
                      <a:pt x="159" y="194"/>
                      <a:pt x="159" y="194"/>
                    </a:cubicBezTo>
                    <a:cubicBezTo>
                      <a:pt x="154" y="190"/>
                      <a:pt x="154" y="190"/>
                      <a:pt x="154" y="190"/>
                    </a:cubicBezTo>
                    <a:cubicBezTo>
                      <a:pt x="147" y="185"/>
                      <a:pt x="147" y="185"/>
                      <a:pt x="147" y="185"/>
                    </a:cubicBezTo>
                    <a:cubicBezTo>
                      <a:pt x="142" y="183"/>
                      <a:pt x="142" y="183"/>
                      <a:pt x="142" y="183"/>
                    </a:cubicBezTo>
                    <a:cubicBezTo>
                      <a:pt x="136" y="180"/>
                      <a:pt x="136" y="180"/>
                      <a:pt x="136" y="180"/>
                    </a:cubicBezTo>
                    <a:cubicBezTo>
                      <a:pt x="121" y="171"/>
                      <a:pt x="121" y="171"/>
                      <a:pt x="121" y="171"/>
                    </a:cubicBezTo>
                    <a:cubicBezTo>
                      <a:pt x="121" y="171"/>
                      <a:pt x="107" y="158"/>
                      <a:pt x="106" y="157"/>
                    </a:cubicBezTo>
                    <a:cubicBezTo>
                      <a:pt x="104" y="155"/>
                      <a:pt x="95" y="143"/>
                      <a:pt x="95" y="143"/>
                    </a:cubicBezTo>
                    <a:cubicBezTo>
                      <a:pt x="93" y="138"/>
                      <a:pt x="93" y="138"/>
                      <a:pt x="93" y="138"/>
                    </a:cubicBezTo>
                    <a:cubicBezTo>
                      <a:pt x="90" y="133"/>
                      <a:pt x="90" y="133"/>
                      <a:pt x="90" y="133"/>
                    </a:cubicBezTo>
                    <a:cubicBezTo>
                      <a:pt x="87" y="130"/>
                      <a:pt x="87" y="130"/>
                      <a:pt x="87" y="130"/>
                    </a:cubicBezTo>
                    <a:cubicBezTo>
                      <a:pt x="83" y="129"/>
                      <a:pt x="83" y="129"/>
                      <a:pt x="83" y="129"/>
                    </a:cubicBezTo>
                    <a:cubicBezTo>
                      <a:pt x="78" y="129"/>
                      <a:pt x="78" y="129"/>
                      <a:pt x="78" y="129"/>
                    </a:cubicBezTo>
                    <a:cubicBezTo>
                      <a:pt x="76" y="131"/>
                      <a:pt x="74" y="130"/>
                      <a:pt x="74" y="130"/>
                    </a:cubicBezTo>
                    <a:cubicBezTo>
                      <a:pt x="72" y="128"/>
                      <a:pt x="85" y="100"/>
                      <a:pt x="87" y="94"/>
                    </a:cubicBezTo>
                    <a:cubicBezTo>
                      <a:pt x="90" y="87"/>
                      <a:pt x="94" y="87"/>
                      <a:pt x="94" y="87"/>
                    </a:cubicBezTo>
                    <a:cubicBezTo>
                      <a:pt x="94" y="87"/>
                      <a:pt x="99" y="87"/>
                      <a:pt x="114" y="82"/>
                    </a:cubicBezTo>
                    <a:cubicBezTo>
                      <a:pt x="129" y="77"/>
                      <a:pt x="130" y="67"/>
                      <a:pt x="130" y="67"/>
                    </a:cubicBezTo>
                    <a:cubicBezTo>
                      <a:pt x="128" y="63"/>
                      <a:pt x="128" y="63"/>
                      <a:pt x="128" y="63"/>
                    </a:cubicBezTo>
                    <a:cubicBezTo>
                      <a:pt x="123" y="60"/>
                      <a:pt x="123" y="60"/>
                      <a:pt x="123" y="60"/>
                    </a:cubicBezTo>
                    <a:cubicBezTo>
                      <a:pt x="114" y="60"/>
                      <a:pt x="114" y="60"/>
                      <a:pt x="114" y="60"/>
                    </a:cubicBezTo>
                    <a:cubicBezTo>
                      <a:pt x="107" y="59"/>
                      <a:pt x="107" y="59"/>
                      <a:pt x="107" y="59"/>
                    </a:cubicBezTo>
                    <a:cubicBezTo>
                      <a:pt x="102" y="61"/>
                      <a:pt x="102" y="61"/>
                      <a:pt x="102" y="61"/>
                    </a:cubicBezTo>
                    <a:cubicBezTo>
                      <a:pt x="101" y="61"/>
                      <a:pt x="101" y="61"/>
                      <a:pt x="101" y="61"/>
                    </a:cubicBezTo>
                    <a:cubicBezTo>
                      <a:pt x="95" y="61"/>
                      <a:pt x="95" y="61"/>
                      <a:pt x="95" y="61"/>
                    </a:cubicBezTo>
                    <a:cubicBezTo>
                      <a:pt x="91" y="62"/>
                      <a:pt x="94" y="55"/>
                      <a:pt x="94" y="55"/>
                    </a:cubicBezTo>
                    <a:cubicBezTo>
                      <a:pt x="101" y="45"/>
                      <a:pt x="102" y="16"/>
                      <a:pt x="101" y="10"/>
                    </a:cubicBezTo>
                    <a:cubicBezTo>
                      <a:pt x="100" y="5"/>
                      <a:pt x="96" y="4"/>
                      <a:pt x="94" y="2"/>
                    </a:cubicBezTo>
                    <a:cubicBezTo>
                      <a:pt x="93" y="1"/>
                      <a:pt x="88" y="0"/>
                      <a:pt x="88" y="0"/>
                    </a:cubicBezTo>
                    <a:cubicBezTo>
                      <a:pt x="83" y="5"/>
                      <a:pt x="83" y="5"/>
                      <a:pt x="83" y="5"/>
                    </a:cubicBezTo>
                    <a:cubicBezTo>
                      <a:pt x="77" y="9"/>
                      <a:pt x="77" y="9"/>
                      <a:pt x="77" y="9"/>
                    </a:cubicBezTo>
                    <a:cubicBezTo>
                      <a:pt x="76" y="9"/>
                      <a:pt x="77" y="13"/>
                      <a:pt x="77" y="13"/>
                    </a:cubicBezTo>
                    <a:cubicBezTo>
                      <a:pt x="77" y="15"/>
                      <a:pt x="77" y="15"/>
                      <a:pt x="77" y="15"/>
                    </a:cubicBezTo>
                    <a:cubicBezTo>
                      <a:pt x="77" y="15"/>
                      <a:pt x="76" y="26"/>
                      <a:pt x="76" y="27"/>
                    </a:cubicBezTo>
                    <a:cubicBezTo>
                      <a:pt x="76" y="28"/>
                      <a:pt x="75" y="43"/>
                      <a:pt x="75" y="43"/>
                    </a:cubicBezTo>
                    <a:cubicBezTo>
                      <a:pt x="75" y="49"/>
                      <a:pt x="73" y="59"/>
                      <a:pt x="73" y="59"/>
                    </a:cubicBezTo>
                    <a:cubicBezTo>
                      <a:pt x="73" y="63"/>
                      <a:pt x="70" y="71"/>
                      <a:pt x="67" y="73"/>
                    </a:cubicBezTo>
                    <a:cubicBezTo>
                      <a:pt x="64" y="75"/>
                      <a:pt x="51" y="81"/>
                      <a:pt x="46" y="83"/>
                    </a:cubicBezTo>
                    <a:cubicBezTo>
                      <a:pt x="41" y="84"/>
                      <a:pt x="36" y="87"/>
                      <a:pt x="33" y="87"/>
                    </a:cubicBezTo>
                    <a:cubicBezTo>
                      <a:pt x="31" y="88"/>
                      <a:pt x="27" y="92"/>
                      <a:pt x="26" y="93"/>
                    </a:cubicBezTo>
                    <a:cubicBezTo>
                      <a:pt x="25" y="94"/>
                      <a:pt x="22" y="95"/>
                      <a:pt x="20" y="97"/>
                    </a:cubicBezTo>
                    <a:cubicBezTo>
                      <a:pt x="17" y="100"/>
                      <a:pt x="18" y="101"/>
                      <a:pt x="18" y="101"/>
                    </a:cubicBezTo>
                    <a:cubicBezTo>
                      <a:pt x="20" y="102"/>
                      <a:pt x="20" y="102"/>
                      <a:pt x="20" y="102"/>
                    </a:cubicBezTo>
                    <a:cubicBezTo>
                      <a:pt x="23" y="104"/>
                      <a:pt x="23" y="104"/>
                      <a:pt x="23" y="104"/>
                    </a:cubicBezTo>
                    <a:cubicBezTo>
                      <a:pt x="30" y="113"/>
                      <a:pt x="37" y="113"/>
                      <a:pt x="42" y="112"/>
                    </a:cubicBezTo>
                    <a:cubicBezTo>
                      <a:pt x="46" y="110"/>
                      <a:pt x="49" y="108"/>
                      <a:pt x="54" y="106"/>
                    </a:cubicBezTo>
                    <a:cubicBezTo>
                      <a:pt x="60" y="104"/>
                      <a:pt x="59" y="108"/>
                      <a:pt x="59" y="112"/>
                    </a:cubicBezTo>
                    <a:cubicBezTo>
                      <a:pt x="59" y="115"/>
                      <a:pt x="57" y="122"/>
                      <a:pt x="57" y="122"/>
                    </a:cubicBezTo>
                    <a:cubicBezTo>
                      <a:pt x="57" y="123"/>
                      <a:pt x="53" y="131"/>
                      <a:pt x="53" y="131"/>
                    </a:cubicBezTo>
                    <a:cubicBezTo>
                      <a:pt x="53" y="133"/>
                      <a:pt x="44" y="147"/>
                      <a:pt x="44" y="147"/>
                    </a:cubicBezTo>
                    <a:cubicBezTo>
                      <a:pt x="41" y="152"/>
                      <a:pt x="41" y="152"/>
                      <a:pt x="41" y="152"/>
                    </a:cubicBezTo>
                    <a:cubicBezTo>
                      <a:pt x="38" y="158"/>
                      <a:pt x="38" y="158"/>
                      <a:pt x="38" y="158"/>
                    </a:cubicBezTo>
                    <a:lnTo>
                      <a:pt x="33" y="16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350">
                  <a:latin typeface="+mn-lt"/>
                  <a:ea typeface="+mn-ea"/>
                </a:endParaRPr>
              </a:p>
            </p:txBody>
          </p:sp>
          <p:sp>
            <p:nvSpPr>
              <p:cNvPr id="16" name="Freeform 670">
                <a:extLst>
                  <a:ext uri="{FF2B5EF4-FFF2-40B4-BE49-F238E27FC236}">
                    <a16:creationId xmlns="" xmlns:a16="http://schemas.microsoft.com/office/drawing/2014/main" id="{A72F11F6-103C-4691-92C8-61A197BFD7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49738" y="760413"/>
                <a:ext cx="314325" cy="414337"/>
              </a:xfrm>
              <a:custGeom>
                <a:avLst/>
                <a:gdLst>
                  <a:gd name="T0" fmla="*/ 78 w 156"/>
                  <a:gd name="T1" fmla="*/ 135 h 206"/>
                  <a:gd name="T2" fmla="*/ 67 w 156"/>
                  <a:gd name="T3" fmla="*/ 142 h 206"/>
                  <a:gd name="T4" fmla="*/ 53 w 156"/>
                  <a:gd name="T5" fmla="*/ 147 h 206"/>
                  <a:gd name="T6" fmla="*/ 51 w 156"/>
                  <a:gd name="T7" fmla="*/ 151 h 206"/>
                  <a:gd name="T8" fmla="*/ 77 w 156"/>
                  <a:gd name="T9" fmla="*/ 147 h 206"/>
                  <a:gd name="T10" fmla="*/ 85 w 156"/>
                  <a:gd name="T11" fmla="*/ 150 h 206"/>
                  <a:gd name="T12" fmla="*/ 84 w 156"/>
                  <a:gd name="T13" fmla="*/ 175 h 206"/>
                  <a:gd name="T14" fmla="*/ 38 w 156"/>
                  <a:gd name="T15" fmla="*/ 169 h 206"/>
                  <a:gd name="T16" fmla="*/ 30 w 156"/>
                  <a:gd name="T17" fmla="*/ 159 h 206"/>
                  <a:gd name="T18" fmla="*/ 18 w 156"/>
                  <a:gd name="T19" fmla="*/ 146 h 206"/>
                  <a:gd name="T20" fmla="*/ 19 w 156"/>
                  <a:gd name="T21" fmla="*/ 131 h 206"/>
                  <a:gd name="T22" fmla="*/ 37 w 156"/>
                  <a:gd name="T23" fmla="*/ 102 h 206"/>
                  <a:gd name="T24" fmla="*/ 14 w 156"/>
                  <a:gd name="T25" fmla="*/ 103 h 206"/>
                  <a:gd name="T26" fmla="*/ 13 w 156"/>
                  <a:gd name="T27" fmla="*/ 129 h 206"/>
                  <a:gd name="T28" fmla="*/ 9 w 156"/>
                  <a:gd name="T29" fmla="*/ 156 h 206"/>
                  <a:gd name="T30" fmla="*/ 8 w 156"/>
                  <a:gd name="T31" fmla="*/ 171 h 206"/>
                  <a:gd name="T32" fmla="*/ 3 w 156"/>
                  <a:gd name="T33" fmla="*/ 180 h 206"/>
                  <a:gd name="T34" fmla="*/ 62 w 156"/>
                  <a:gd name="T35" fmla="*/ 183 h 206"/>
                  <a:gd name="T36" fmla="*/ 121 w 156"/>
                  <a:gd name="T37" fmla="*/ 206 h 206"/>
                  <a:gd name="T38" fmla="*/ 151 w 156"/>
                  <a:gd name="T39" fmla="*/ 188 h 206"/>
                  <a:gd name="T40" fmla="*/ 106 w 156"/>
                  <a:gd name="T41" fmla="*/ 183 h 206"/>
                  <a:gd name="T42" fmla="*/ 97 w 156"/>
                  <a:gd name="T43" fmla="*/ 179 h 206"/>
                  <a:gd name="T44" fmla="*/ 100 w 156"/>
                  <a:gd name="T45" fmla="*/ 144 h 206"/>
                  <a:gd name="T46" fmla="*/ 114 w 156"/>
                  <a:gd name="T47" fmla="*/ 123 h 206"/>
                  <a:gd name="T48" fmla="*/ 102 w 156"/>
                  <a:gd name="T49" fmla="*/ 123 h 206"/>
                  <a:gd name="T50" fmla="*/ 104 w 156"/>
                  <a:gd name="T51" fmla="*/ 100 h 206"/>
                  <a:gd name="T52" fmla="*/ 118 w 156"/>
                  <a:gd name="T53" fmla="*/ 79 h 206"/>
                  <a:gd name="T54" fmla="*/ 101 w 156"/>
                  <a:gd name="T55" fmla="*/ 64 h 206"/>
                  <a:gd name="T56" fmla="*/ 95 w 156"/>
                  <a:gd name="T57" fmla="*/ 78 h 206"/>
                  <a:gd name="T58" fmla="*/ 77 w 156"/>
                  <a:gd name="T59" fmla="*/ 91 h 206"/>
                  <a:gd name="T60" fmla="*/ 127 w 156"/>
                  <a:gd name="T61" fmla="*/ 36 h 206"/>
                  <a:gd name="T62" fmla="*/ 113 w 156"/>
                  <a:gd name="T63" fmla="*/ 18 h 206"/>
                  <a:gd name="T64" fmla="*/ 108 w 156"/>
                  <a:gd name="T65" fmla="*/ 6 h 206"/>
                  <a:gd name="T66" fmla="*/ 98 w 156"/>
                  <a:gd name="T67" fmla="*/ 0 h 206"/>
                  <a:gd name="T68" fmla="*/ 89 w 156"/>
                  <a:gd name="T69" fmla="*/ 22 h 206"/>
                  <a:gd name="T70" fmla="*/ 64 w 156"/>
                  <a:gd name="T71" fmla="*/ 40 h 206"/>
                  <a:gd name="T72" fmla="*/ 52 w 156"/>
                  <a:gd name="T73" fmla="*/ 55 h 206"/>
                  <a:gd name="T74" fmla="*/ 67 w 156"/>
                  <a:gd name="T75" fmla="*/ 60 h 206"/>
                  <a:gd name="T76" fmla="*/ 70 w 156"/>
                  <a:gd name="T77" fmla="*/ 65 h 206"/>
                  <a:gd name="T78" fmla="*/ 62 w 156"/>
                  <a:gd name="T79" fmla="*/ 81 h 206"/>
                  <a:gd name="T80" fmla="*/ 55 w 156"/>
                  <a:gd name="T81" fmla="*/ 100 h 206"/>
                  <a:gd name="T82" fmla="*/ 68 w 156"/>
                  <a:gd name="T83" fmla="*/ 114 h 206"/>
                  <a:gd name="T84" fmla="*/ 87 w 156"/>
                  <a:gd name="T85" fmla="*/ 104 h 206"/>
                  <a:gd name="T86" fmla="*/ 88 w 156"/>
                  <a:gd name="T87" fmla="*/ 119 h 2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56" h="206">
                    <a:moveTo>
                      <a:pt x="88" y="127"/>
                    </a:moveTo>
                    <a:cubicBezTo>
                      <a:pt x="86" y="131"/>
                      <a:pt x="86" y="131"/>
                      <a:pt x="86" y="131"/>
                    </a:cubicBezTo>
                    <a:cubicBezTo>
                      <a:pt x="78" y="135"/>
                      <a:pt x="78" y="135"/>
                      <a:pt x="78" y="135"/>
                    </a:cubicBezTo>
                    <a:cubicBezTo>
                      <a:pt x="75" y="137"/>
                      <a:pt x="75" y="137"/>
                      <a:pt x="75" y="137"/>
                    </a:cubicBezTo>
                    <a:cubicBezTo>
                      <a:pt x="70" y="139"/>
                      <a:pt x="70" y="139"/>
                      <a:pt x="70" y="139"/>
                    </a:cubicBezTo>
                    <a:cubicBezTo>
                      <a:pt x="70" y="139"/>
                      <a:pt x="67" y="141"/>
                      <a:pt x="67" y="142"/>
                    </a:cubicBezTo>
                    <a:cubicBezTo>
                      <a:pt x="66" y="142"/>
                      <a:pt x="62" y="144"/>
                      <a:pt x="62" y="144"/>
                    </a:cubicBezTo>
                    <a:cubicBezTo>
                      <a:pt x="62" y="145"/>
                      <a:pt x="57" y="147"/>
                      <a:pt x="57" y="147"/>
                    </a:cubicBezTo>
                    <a:cubicBezTo>
                      <a:pt x="53" y="147"/>
                      <a:pt x="53" y="147"/>
                      <a:pt x="53" y="147"/>
                    </a:cubicBezTo>
                    <a:cubicBezTo>
                      <a:pt x="53" y="147"/>
                      <a:pt x="51" y="146"/>
                      <a:pt x="51" y="147"/>
                    </a:cubicBezTo>
                    <a:cubicBezTo>
                      <a:pt x="50" y="148"/>
                      <a:pt x="50" y="150"/>
                      <a:pt x="50" y="150"/>
                    </a:cubicBezTo>
                    <a:cubicBezTo>
                      <a:pt x="51" y="151"/>
                      <a:pt x="51" y="151"/>
                      <a:pt x="51" y="151"/>
                    </a:cubicBezTo>
                    <a:cubicBezTo>
                      <a:pt x="54" y="152"/>
                      <a:pt x="61" y="152"/>
                      <a:pt x="61" y="152"/>
                    </a:cubicBezTo>
                    <a:cubicBezTo>
                      <a:pt x="63" y="153"/>
                      <a:pt x="66" y="152"/>
                      <a:pt x="67" y="152"/>
                    </a:cubicBezTo>
                    <a:cubicBezTo>
                      <a:pt x="68" y="152"/>
                      <a:pt x="76" y="148"/>
                      <a:pt x="77" y="147"/>
                    </a:cubicBezTo>
                    <a:cubicBezTo>
                      <a:pt x="79" y="147"/>
                      <a:pt x="80" y="146"/>
                      <a:pt x="82" y="146"/>
                    </a:cubicBezTo>
                    <a:cubicBezTo>
                      <a:pt x="84" y="146"/>
                      <a:pt x="84" y="147"/>
                      <a:pt x="85" y="147"/>
                    </a:cubicBezTo>
                    <a:cubicBezTo>
                      <a:pt x="85" y="148"/>
                      <a:pt x="85" y="150"/>
                      <a:pt x="85" y="150"/>
                    </a:cubicBezTo>
                    <a:cubicBezTo>
                      <a:pt x="85" y="153"/>
                      <a:pt x="85" y="153"/>
                      <a:pt x="85" y="153"/>
                    </a:cubicBezTo>
                    <a:cubicBezTo>
                      <a:pt x="86" y="154"/>
                      <a:pt x="83" y="168"/>
                      <a:pt x="83" y="168"/>
                    </a:cubicBezTo>
                    <a:cubicBezTo>
                      <a:pt x="83" y="171"/>
                      <a:pt x="81" y="174"/>
                      <a:pt x="84" y="175"/>
                    </a:cubicBezTo>
                    <a:cubicBezTo>
                      <a:pt x="87" y="176"/>
                      <a:pt x="87" y="179"/>
                      <a:pt x="87" y="179"/>
                    </a:cubicBezTo>
                    <a:cubicBezTo>
                      <a:pt x="85" y="182"/>
                      <a:pt x="76" y="180"/>
                      <a:pt x="71" y="177"/>
                    </a:cubicBezTo>
                    <a:cubicBezTo>
                      <a:pt x="65" y="174"/>
                      <a:pt x="39" y="169"/>
                      <a:pt x="38" y="169"/>
                    </a:cubicBezTo>
                    <a:cubicBezTo>
                      <a:pt x="36" y="169"/>
                      <a:pt x="35" y="166"/>
                      <a:pt x="35" y="166"/>
                    </a:cubicBezTo>
                    <a:cubicBezTo>
                      <a:pt x="33" y="162"/>
                      <a:pt x="33" y="162"/>
                      <a:pt x="33" y="162"/>
                    </a:cubicBezTo>
                    <a:cubicBezTo>
                      <a:pt x="30" y="159"/>
                      <a:pt x="30" y="159"/>
                      <a:pt x="30" y="159"/>
                    </a:cubicBezTo>
                    <a:cubicBezTo>
                      <a:pt x="26" y="156"/>
                      <a:pt x="26" y="156"/>
                      <a:pt x="26" y="156"/>
                    </a:cubicBezTo>
                    <a:cubicBezTo>
                      <a:pt x="25" y="156"/>
                      <a:pt x="20" y="149"/>
                      <a:pt x="19" y="149"/>
                    </a:cubicBezTo>
                    <a:cubicBezTo>
                      <a:pt x="19" y="148"/>
                      <a:pt x="18" y="146"/>
                      <a:pt x="18" y="146"/>
                    </a:cubicBezTo>
                    <a:cubicBezTo>
                      <a:pt x="17" y="143"/>
                      <a:pt x="17" y="143"/>
                      <a:pt x="17" y="143"/>
                    </a:cubicBezTo>
                    <a:cubicBezTo>
                      <a:pt x="17" y="139"/>
                      <a:pt x="17" y="139"/>
                      <a:pt x="17" y="139"/>
                    </a:cubicBezTo>
                    <a:cubicBezTo>
                      <a:pt x="17" y="139"/>
                      <a:pt x="18" y="133"/>
                      <a:pt x="19" y="131"/>
                    </a:cubicBezTo>
                    <a:cubicBezTo>
                      <a:pt x="20" y="128"/>
                      <a:pt x="23" y="122"/>
                      <a:pt x="23" y="122"/>
                    </a:cubicBezTo>
                    <a:cubicBezTo>
                      <a:pt x="26" y="114"/>
                      <a:pt x="31" y="114"/>
                      <a:pt x="33" y="112"/>
                    </a:cubicBezTo>
                    <a:cubicBezTo>
                      <a:pt x="35" y="110"/>
                      <a:pt x="37" y="107"/>
                      <a:pt x="37" y="102"/>
                    </a:cubicBezTo>
                    <a:cubicBezTo>
                      <a:pt x="37" y="97"/>
                      <a:pt x="32" y="95"/>
                      <a:pt x="29" y="94"/>
                    </a:cubicBezTo>
                    <a:cubicBezTo>
                      <a:pt x="27" y="93"/>
                      <a:pt x="18" y="92"/>
                      <a:pt x="15" y="95"/>
                    </a:cubicBezTo>
                    <a:cubicBezTo>
                      <a:pt x="12" y="98"/>
                      <a:pt x="14" y="103"/>
                      <a:pt x="14" y="103"/>
                    </a:cubicBezTo>
                    <a:cubicBezTo>
                      <a:pt x="14" y="105"/>
                      <a:pt x="16" y="109"/>
                      <a:pt x="16" y="109"/>
                    </a:cubicBezTo>
                    <a:cubicBezTo>
                      <a:pt x="20" y="110"/>
                      <a:pt x="18" y="114"/>
                      <a:pt x="18" y="114"/>
                    </a:cubicBezTo>
                    <a:cubicBezTo>
                      <a:pt x="18" y="115"/>
                      <a:pt x="16" y="125"/>
                      <a:pt x="13" y="129"/>
                    </a:cubicBezTo>
                    <a:cubicBezTo>
                      <a:pt x="10" y="133"/>
                      <a:pt x="9" y="136"/>
                      <a:pt x="8" y="138"/>
                    </a:cubicBezTo>
                    <a:cubicBezTo>
                      <a:pt x="7" y="140"/>
                      <a:pt x="7" y="146"/>
                      <a:pt x="7" y="146"/>
                    </a:cubicBezTo>
                    <a:cubicBezTo>
                      <a:pt x="6" y="148"/>
                      <a:pt x="8" y="155"/>
                      <a:pt x="9" y="156"/>
                    </a:cubicBezTo>
                    <a:cubicBezTo>
                      <a:pt x="11" y="157"/>
                      <a:pt x="12" y="160"/>
                      <a:pt x="14" y="165"/>
                    </a:cubicBezTo>
                    <a:cubicBezTo>
                      <a:pt x="17" y="169"/>
                      <a:pt x="11" y="170"/>
                      <a:pt x="11" y="170"/>
                    </a:cubicBezTo>
                    <a:cubicBezTo>
                      <a:pt x="8" y="171"/>
                      <a:pt x="8" y="171"/>
                      <a:pt x="8" y="171"/>
                    </a:cubicBezTo>
                    <a:cubicBezTo>
                      <a:pt x="7" y="171"/>
                      <a:pt x="7" y="171"/>
                      <a:pt x="7" y="171"/>
                    </a:cubicBezTo>
                    <a:cubicBezTo>
                      <a:pt x="6" y="172"/>
                      <a:pt x="4" y="172"/>
                      <a:pt x="2" y="175"/>
                    </a:cubicBezTo>
                    <a:cubicBezTo>
                      <a:pt x="0" y="178"/>
                      <a:pt x="1" y="180"/>
                      <a:pt x="3" y="180"/>
                    </a:cubicBezTo>
                    <a:cubicBezTo>
                      <a:pt x="5" y="180"/>
                      <a:pt x="10" y="181"/>
                      <a:pt x="15" y="179"/>
                    </a:cubicBezTo>
                    <a:cubicBezTo>
                      <a:pt x="21" y="177"/>
                      <a:pt x="32" y="176"/>
                      <a:pt x="43" y="178"/>
                    </a:cubicBezTo>
                    <a:cubicBezTo>
                      <a:pt x="55" y="179"/>
                      <a:pt x="62" y="183"/>
                      <a:pt x="62" y="183"/>
                    </a:cubicBezTo>
                    <a:cubicBezTo>
                      <a:pt x="63" y="183"/>
                      <a:pt x="77" y="192"/>
                      <a:pt x="84" y="195"/>
                    </a:cubicBezTo>
                    <a:cubicBezTo>
                      <a:pt x="92" y="199"/>
                      <a:pt x="103" y="204"/>
                      <a:pt x="107" y="205"/>
                    </a:cubicBezTo>
                    <a:cubicBezTo>
                      <a:pt x="111" y="206"/>
                      <a:pt x="119" y="206"/>
                      <a:pt x="121" y="206"/>
                    </a:cubicBezTo>
                    <a:cubicBezTo>
                      <a:pt x="123" y="206"/>
                      <a:pt x="136" y="205"/>
                      <a:pt x="136" y="205"/>
                    </a:cubicBezTo>
                    <a:cubicBezTo>
                      <a:pt x="150" y="204"/>
                      <a:pt x="153" y="201"/>
                      <a:pt x="154" y="195"/>
                    </a:cubicBezTo>
                    <a:cubicBezTo>
                      <a:pt x="156" y="190"/>
                      <a:pt x="151" y="188"/>
                      <a:pt x="151" y="188"/>
                    </a:cubicBezTo>
                    <a:cubicBezTo>
                      <a:pt x="151" y="188"/>
                      <a:pt x="142" y="186"/>
                      <a:pt x="140" y="186"/>
                    </a:cubicBezTo>
                    <a:cubicBezTo>
                      <a:pt x="137" y="186"/>
                      <a:pt x="127" y="185"/>
                      <a:pt x="125" y="185"/>
                    </a:cubicBezTo>
                    <a:cubicBezTo>
                      <a:pt x="124" y="185"/>
                      <a:pt x="106" y="183"/>
                      <a:pt x="106" y="183"/>
                    </a:cubicBezTo>
                    <a:cubicBezTo>
                      <a:pt x="97" y="182"/>
                      <a:pt x="97" y="182"/>
                      <a:pt x="97" y="182"/>
                    </a:cubicBezTo>
                    <a:cubicBezTo>
                      <a:pt x="96" y="181"/>
                      <a:pt x="96" y="181"/>
                      <a:pt x="96" y="181"/>
                    </a:cubicBezTo>
                    <a:cubicBezTo>
                      <a:pt x="96" y="181"/>
                      <a:pt x="95" y="179"/>
                      <a:pt x="97" y="179"/>
                    </a:cubicBezTo>
                    <a:cubicBezTo>
                      <a:pt x="98" y="179"/>
                      <a:pt x="100" y="175"/>
                      <a:pt x="100" y="175"/>
                    </a:cubicBezTo>
                    <a:cubicBezTo>
                      <a:pt x="100" y="175"/>
                      <a:pt x="100" y="164"/>
                      <a:pt x="100" y="163"/>
                    </a:cubicBezTo>
                    <a:cubicBezTo>
                      <a:pt x="100" y="162"/>
                      <a:pt x="99" y="149"/>
                      <a:pt x="100" y="144"/>
                    </a:cubicBezTo>
                    <a:cubicBezTo>
                      <a:pt x="100" y="139"/>
                      <a:pt x="105" y="138"/>
                      <a:pt x="105" y="138"/>
                    </a:cubicBezTo>
                    <a:cubicBezTo>
                      <a:pt x="106" y="137"/>
                      <a:pt x="111" y="139"/>
                      <a:pt x="115" y="134"/>
                    </a:cubicBezTo>
                    <a:cubicBezTo>
                      <a:pt x="118" y="128"/>
                      <a:pt x="114" y="123"/>
                      <a:pt x="114" y="123"/>
                    </a:cubicBezTo>
                    <a:cubicBezTo>
                      <a:pt x="114" y="123"/>
                      <a:pt x="111" y="122"/>
                      <a:pt x="109" y="122"/>
                    </a:cubicBezTo>
                    <a:cubicBezTo>
                      <a:pt x="108" y="122"/>
                      <a:pt x="105" y="122"/>
                      <a:pt x="105" y="122"/>
                    </a:cubicBezTo>
                    <a:cubicBezTo>
                      <a:pt x="105" y="122"/>
                      <a:pt x="104" y="123"/>
                      <a:pt x="102" y="123"/>
                    </a:cubicBezTo>
                    <a:cubicBezTo>
                      <a:pt x="101" y="123"/>
                      <a:pt x="101" y="121"/>
                      <a:pt x="101" y="121"/>
                    </a:cubicBezTo>
                    <a:cubicBezTo>
                      <a:pt x="101" y="120"/>
                      <a:pt x="103" y="107"/>
                      <a:pt x="103" y="107"/>
                    </a:cubicBezTo>
                    <a:cubicBezTo>
                      <a:pt x="104" y="100"/>
                      <a:pt x="104" y="100"/>
                      <a:pt x="104" y="100"/>
                    </a:cubicBezTo>
                    <a:cubicBezTo>
                      <a:pt x="106" y="94"/>
                      <a:pt x="106" y="94"/>
                      <a:pt x="106" y="94"/>
                    </a:cubicBezTo>
                    <a:cubicBezTo>
                      <a:pt x="107" y="91"/>
                      <a:pt x="109" y="90"/>
                      <a:pt x="115" y="85"/>
                    </a:cubicBezTo>
                    <a:cubicBezTo>
                      <a:pt x="121" y="81"/>
                      <a:pt x="118" y="79"/>
                      <a:pt x="118" y="79"/>
                    </a:cubicBezTo>
                    <a:cubicBezTo>
                      <a:pt x="117" y="78"/>
                      <a:pt x="111" y="78"/>
                      <a:pt x="110" y="78"/>
                    </a:cubicBezTo>
                    <a:cubicBezTo>
                      <a:pt x="109" y="78"/>
                      <a:pt x="108" y="74"/>
                      <a:pt x="108" y="71"/>
                    </a:cubicBezTo>
                    <a:cubicBezTo>
                      <a:pt x="108" y="69"/>
                      <a:pt x="105" y="65"/>
                      <a:pt x="101" y="64"/>
                    </a:cubicBezTo>
                    <a:cubicBezTo>
                      <a:pt x="98" y="63"/>
                      <a:pt x="97" y="66"/>
                      <a:pt x="97" y="66"/>
                    </a:cubicBezTo>
                    <a:cubicBezTo>
                      <a:pt x="97" y="66"/>
                      <a:pt x="96" y="69"/>
                      <a:pt x="96" y="71"/>
                    </a:cubicBezTo>
                    <a:cubicBezTo>
                      <a:pt x="96" y="72"/>
                      <a:pt x="95" y="78"/>
                      <a:pt x="95" y="78"/>
                    </a:cubicBezTo>
                    <a:cubicBezTo>
                      <a:pt x="95" y="83"/>
                      <a:pt x="89" y="86"/>
                      <a:pt x="89" y="86"/>
                    </a:cubicBezTo>
                    <a:cubicBezTo>
                      <a:pt x="84" y="89"/>
                      <a:pt x="84" y="89"/>
                      <a:pt x="84" y="89"/>
                    </a:cubicBezTo>
                    <a:cubicBezTo>
                      <a:pt x="78" y="94"/>
                      <a:pt x="77" y="91"/>
                      <a:pt x="77" y="91"/>
                    </a:cubicBezTo>
                    <a:cubicBezTo>
                      <a:pt x="76" y="84"/>
                      <a:pt x="90" y="60"/>
                      <a:pt x="92" y="57"/>
                    </a:cubicBezTo>
                    <a:cubicBezTo>
                      <a:pt x="94" y="54"/>
                      <a:pt x="97" y="46"/>
                      <a:pt x="109" y="43"/>
                    </a:cubicBezTo>
                    <a:cubicBezTo>
                      <a:pt x="121" y="39"/>
                      <a:pt x="121" y="42"/>
                      <a:pt x="127" y="36"/>
                    </a:cubicBezTo>
                    <a:cubicBezTo>
                      <a:pt x="134" y="31"/>
                      <a:pt x="133" y="29"/>
                      <a:pt x="133" y="25"/>
                    </a:cubicBezTo>
                    <a:cubicBezTo>
                      <a:pt x="133" y="22"/>
                      <a:pt x="128" y="21"/>
                      <a:pt x="125" y="18"/>
                    </a:cubicBezTo>
                    <a:cubicBezTo>
                      <a:pt x="123" y="16"/>
                      <a:pt x="113" y="18"/>
                      <a:pt x="113" y="18"/>
                    </a:cubicBezTo>
                    <a:cubicBezTo>
                      <a:pt x="109" y="20"/>
                      <a:pt x="109" y="16"/>
                      <a:pt x="109" y="16"/>
                    </a:cubicBezTo>
                    <a:cubicBezTo>
                      <a:pt x="109" y="16"/>
                      <a:pt x="109" y="13"/>
                      <a:pt x="109" y="12"/>
                    </a:cubicBezTo>
                    <a:cubicBezTo>
                      <a:pt x="109" y="11"/>
                      <a:pt x="108" y="6"/>
                      <a:pt x="108" y="6"/>
                    </a:cubicBezTo>
                    <a:cubicBezTo>
                      <a:pt x="105" y="2"/>
                      <a:pt x="105" y="2"/>
                      <a:pt x="105" y="2"/>
                    </a:cubicBezTo>
                    <a:cubicBezTo>
                      <a:pt x="105" y="2"/>
                      <a:pt x="103" y="0"/>
                      <a:pt x="102" y="0"/>
                    </a:cubicBezTo>
                    <a:cubicBezTo>
                      <a:pt x="101" y="0"/>
                      <a:pt x="98" y="0"/>
                      <a:pt x="98" y="0"/>
                    </a:cubicBezTo>
                    <a:cubicBezTo>
                      <a:pt x="93" y="0"/>
                      <a:pt x="91" y="4"/>
                      <a:pt x="91" y="4"/>
                    </a:cubicBezTo>
                    <a:cubicBezTo>
                      <a:pt x="91" y="5"/>
                      <a:pt x="90" y="14"/>
                      <a:pt x="90" y="14"/>
                    </a:cubicBezTo>
                    <a:cubicBezTo>
                      <a:pt x="89" y="15"/>
                      <a:pt x="89" y="17"/>
                      <a:pt x="89" y="22"/>
                    </a:cubicBezTo>
                    <a:cubicBezTo>
                      <a:pt x="88" y="28"/>
                      <a:pt x="85" y="28"/>
                      <a:pt x="84" y="30"/>
                    </a:cubicBezTo>
                    <a:cubicBezTo>
                      <a:pt x="82" y="31"/>
                      <a:pt x="74" y="34"/>
                      <a:pt x="74" y="34"/>
                    </a:cubicBezTo>
                    <a:cubicBezTo>
                      <a:pt x="73" y="35"/>
                      <a:pt x="64" y="40"/>
                      <a:pt x="64" y="40"/>
                    </a:cubicBezTo>
                    <a:cubicBezTo>
                      <a:pt x="64" y="40"/>
                      <a:pt x="58" y="42"/>
                      <a:pt x="57" y="43"/>
                    </a:cubicBezTo>
                    <a:cubicBezTo>
                      <a:pt x="56" y="45"/>
                      <a:pt x="52" y="47"/>
                      <a:pt x="51" y="50"/>
                    </a:cubicBezTo>
                    <a:cubicBezTo>
                      <a:pt x="50" y="52"/>
                      <a:pt x="52" y="55"/>
                      <a:pt x="52" y="55"/>
                    </a:cubicBezTo>
                    <a:cubicBezTo>
                      <a:pt x="52" y="55"/>
                      <a:pt x="53" y="59"/>
                      <a:pt x="55" y="60"/>
                    </a:cubicBezTo>
                    <a:cubicBezTo>
                      <a:pt x="57" y="62"/>
                      <a:pt x="60" y="63"/>
                      <a:pt x="61" y="63"/>
                    </a:cubicBezTo>
                    <a:cubicBezTo>
                      <a:pt x="61" y="63"/>
                      <a:pt x="66" y="60"/>
                      <a:pt x="67" y="60"/>
                    </a:cubicBezTo>
                    <a:cubicBezTo>
                      <a:pt x="67" y="60"/>
                      <a:pt x="70" y="59"/>
                      <a:pt x="72" y="60"/>
                    </a:cubicBezTo>
                    <a:cubicBezTo>
                      <a:pt x="73" y="62"/>
                      <a:pt x="71" y="64"/>
                      <a:pt x="71" y="64"/>
                    </a:cubicBezTo>
                    <a:cubicBezTo>
                      <a:pt x="70" y="65"/>
                      <a:pt x="70" y="65"/>
                      <a:pt x="70" y="65"/>
                    </a:cubicBezTo>
                    <a:cubicBezTo>
                      <a:pt x="69" y="68"/>
                      <a:pt x="69" y="68"/>
                      <a:pt x="69" y="68"/>
                    </a:cubicBezTo>
                    <a:cubicBezTo>
                      <a:pt x="66" y="73"/>
                      <a:pt x="66" y="73"/>
                      <a:pt x="66" y="73"/>
                    </a:cubicBezTo>
                    <a:cubicBezTo>
                      <a:pt x="62" y="81"/>
                      <a:pt x="62" y="81"/>
                      <a:pt x="62" y="81"/>
                    </a:cubicBezTo>
                    <a:cubicBezTo>
                      <a:pt x="60" y="85"/>
                      <a:pt x="60" y="85"/>
                      <a:pt x="60" y="85"/>
                    </a:cubicBezTo>
                    <a:cubicBezTo>
                      <a:pt x="58" y="92"/>
                      <a:pt x="58" y="92"/>
                      <a:pt x="58" y="92"/>
                    </a:cubicBezTo>
                    <a:cubicBezTo>
                      <a:pt x="58" y="92"/>
                      <a:pt x="55" y="98"/>
                      <a:pt x="55" y="100"/>
                    </a:cubicBezTo>
                    <a:cubicBezTo>
                      <a:pt x="55" y="102"/>
                      <a:pt x="56" y="108"/>
                      <a:pt x="56" y="108"/>
                    </a:cubicBezTo>
                    <a:cubicBezTo>
                      <a:pt x="56" y="108"/>
                      <a:pt x="58" y="109"/>
                      <a:pt x="58" y="110"/>
                    </a:cubicBezTo>
                    <a:cubicBezTo>
                      <a:pt x="59" y="111"/>
                      <a:pt x="65" y="114"/>
                      <a:pt x="68" y="114"/>
                    </a:cubicBezTo>
                    <a:cubicBezTo>
                      <a:pt x="72" y="114"/>
                      <a:pt x="73" y="114"/>
                      <a:pt x="74" y="114"/>
                    </a:cubicBezTo>
                    <a:cubicBezTo>
                      <a:pt x="76" y="114"/>
                      <a:pt x="77" y="112"/>
                      <a:pt x="77" y="112"/>
                    </a:cubicBezTo>
                    <a:cubicBezTo>
                      <a:pt x="77" y="112"/>
                      <a:pt x="83" y="106"/>
                      <a:pt x="87" y="104"/>
                    </a:cubicBezTo>
                    <a:cubicBezTo>
                      <a:pt x="91" y="103"/>
                      <a:pt x="89" y="107"/>
                      <a:pt x="89" y="107"/>
                    </a:cubicBezTo>
                    <a:cubicBezTo>
                      <a:pt x="89" y="107"/>
                      <a:pt x="89" y="110"/>
                      <a:pt x="89" y="111"/>
                    </a:cubicBezTo>
                    <a:cubicBezTo>
                      <a:pt x="89" y="111"/>
                      <a:pt x="88" y="119"/>
                      <a:pt x="88" y="119"/>
                    </a:cubicBezTo>
                    <a:cubicBezTo>
                      <a:pt x="88" y="127"/>
                      <a:pt x="88" y="127"/>
                      <a:pt x="88" y="127"/>
                    </a:cubicBezTo>
                    <a:cubicBezTo>
                      <a:pt x="87" y="128"/>
                      <a:pt x="87" y="128"/>
                      <a:pt x="87" y="128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350">
                  <a:latin typeface="+mn-lt"/>
                  <a:ea typeface="+mn-ea"/>
                </a:endParaRPr>
              </a:p>
            </p:txBody>
          </p:sp>
          <p:sp>
            <p:nvSpPr>
              <p:cNvPr id="17" name="Freeform 671">
                <a:extLst>
                  <a:ext uri="{FF2B5EF4-FFF2-40B4-BE49-F238E27FC236}">
                    <a16:creationId xmlns="" xmlns:a16="http://schemas.microsoft.com/office/drawing/2014/main" id="{9401B205-D9FB-43B4-86DA-B7EDBEFB740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649788" y="847725"/>
                <a:ext cx="128587" cy="295275"/>
              </a:xfrm>
              <a:custGeom>
                <a:avLst/>
                <a:gdLst>
                  <a:gd name="T0" fmla="*/ 62 w 64"/>
                  <a:gd name="T1" fmla="*/ 75 h 146"/>
                  <a:gd name="T2" fmla="*/ 27 w 64"/>
                  <a:gd name="T3" fmla="*/ 129 h 146"/>
                  <a:gd name="T4" fmla="*/ 22 w 64"/>
                  <a:gd name="T5" fmla="*/ 131 h 146"/>
                  <a:gd name="T6" fmla="*/ 23 w 64"/>
                  <a:gd name="T7" fmla="*/ 116 h 146"/>
                  <a:gd name="T8" fmla="*/ 37 w 64"/>
                  <a:gd name="T9" fmla="*/ 88 h 146"/>
                  <a:gd name="T10" fmla="*/ 39 w 64"/>
                  <a:gd name="T11" fmla="*/ 69 h 146"/>
                  <a:gd name="T12" fmla="*/ 36 w 64"/>
                  <a:gd name="T13" fmla="*/ 64 h 146"/>
                  <a:gd name="T14" fmla="*/ 47 w 64"/>
                  <a:gd name="T15" fmla="*/ 27 h 146"/>
                  <a:gd name="T16" fmla="*/ 58 w 64"/>
                  <a:gd name="T17" fmla="*/ 14 h 146"/>
                  <a:gd name="T18" fmla="*/ 56 w 64"/>
                  <a:gd name="T19" fmla="*/ 2 h 146"/>
                  <a:gd name="T20" fmla="*/ 46 w 64"/>
                  <a:gd name="T21" fmla="*/ 3 h 146"/>
                  <a:gd name="T22" fmla="*/ 34 w 64"/>
                  <a:gd name="T23" fmla="*/ 8 h 146"/>
                  <a:gd name="T24" fmla="*/ 22 w 64"/>
                  <a:gd name="T25" fmla="*/ 13 h 146"/>
                  <a:gd name="T26" fmla="*/ 13 w 64"/>
                  <a:gd name="T27" fmla="*/ 19 h 146"/>
                  <a:gd name="T28" fmla="*/ 9 w 64"/>
                  <a:gd name="T29" fmla="*/ 26 h 146"/>
                  <a:gd name="T30" fmla="*/ 11 w 64"/>
                  <a:gd name="T31" fmla="*/ 27 h 146"/>
                  <a:gd name="T32" fmla="*/ 16 w 64"/>
                  <a:gd name="T33" fmla="*/ 31 h 146"/>
                  <a:gd name="T34" fmla="*/ 33 w 64"/>
                  <a:gd name="T35" fmla="*/ 28 h 146"/>
                  <a:gd name="T36" fmla="*/ 36 w 64"/>
                  <a:gd name="T37" fmla="*/ 29 h 146"/>
                  <a:gd name="T38" fmla="*/ 27 w 64"/>
                  <a:gd name="T39" fmla="*/ 61 h 146"/>
                  <a:gd name="T40" fmla="*/ 5 w 64"/>
                  <a:gd name="T41" fmla="*/ 67 h 146"/>
                  <a:gd name="T42" fmla="*/ 1 w 64"/>
                  <a:gd name="T43" fmla="*/ 88 h 146"/>
                  <a:gd name="T44" fmla="*/ 17 w 64"/>
                  <a:gd name="T45" fmla="*/ 94 h 146"/>
                  <a:gd name="T46" fmla="*/ 28 w 64"/>
                  <a:gd name="T47" fmla="*/ 85 h 146"/>
                  <a:gd name="T48" fmla="*/ 10 w 64"/>
                  <a:gd name="T49" fmla="*/ 134 h 146"/>
                  <a:gd name="T50" fmla="*/ 10 w 64"/>
                  <a:gd name="T51" fmla="*/ 138 h 146"/>
                  <a:gd name="T52" fmla="*/ 11 w 64"/>
                  <a:gd name="T53" fmla="*/ 142 h 146"/>
                  <a:gd name="T54" fmla="*/ 16 w 64"/>
                  <a:gd name="T55" fmla="*/ 145 h 146"/>
                  <a:gd name="T56" fmla="*/ 19 w 64"/>
                  <a:gd name="T57" fmla="*/ 146 h 146"/>
                  <a:gd name="T58" fmla="*/ 30 w 64"/>
                  <a:gd name="T59" fmla="*/ 140 h 146"/>
                  <a:gd name="T60" fmla="*/ 38 w 64"/>
                  <a:gd name="T61" fmla="*/ 125 h 146"/>
                  <a:gd name="T62" fmla="*/ 64 w 64"/>
                  <a:gd name="T63" fmla="*/ 76 h 146"/>
                  <a:gd name="T64" fmla="*/ 62 w 64"/>
                  <a:gd name="T65" fmla="*/ 75 h 146"/>
                  <a:gd name="T66" fmla="*/ 22 w 64"/>
                  <a:gd name="T67" fmla="*/ 78 h 146"/>
                  <a:gd name="T68" fmla="*/ 10 w 64"/>
                  <a:gd name="T69" fmla="*/ 84 h 146"/>
                  <a:gd name="T70" fmla="*/ 13 w 64"/>
                  <a:gd name="T71" fmla="*/ 73 h 146"/>
                  <a:gd name="T72" fmla="*/ 25 w 64"/>
                  <a:gd name="T73" fmla="*/ 68 h 146"/>
                  <a:gd name="T74" fmla="*/ 22 w 64"/>
                  <a:gd name="T75" fmla="*/ 78 h 1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64" h="146">
                    <a:moveTo>
                      <a:pt x="62" y="75"/>
                    </a:moveTo>
                    <a:cubicBezTo>
                      <a:pt x="60" y="77"/>
                      <a:pt x="28" y="127"/>
                      <a:pt x="27" y="129"/>
                    </a:cubicBezTo>
                    <a:cubicBezTo>
                      <a:pt x="25" y="131"/>
                      <a:pt x="23" y="132"/>
                      <a:pt x="22" y="131"/>
                    </a:cubicBezTo>
                    <a:cubicBezTo>
                      <a:pt x="19" y="128"/>
                      <a:pt x="22" y="119"/>
                      <a:pt x="23" y="116"/>
                    </a:cubicBezTo>
                    <a:cubicBezTo>
                      <a:pt x="24" y="111"/>
                      <a:pt x="35" y="93"/>
                      <a:pt x="37" y="88"/>
                    </a:cubicBezTo>
                    <a:cubicBezTo>
                      <a:pt x="40" y="80"/>
                      <a:pt x="39" y="72"/>
                      <a:pt x="39" y="69"/>
                    </a:cubicBezTo>
                    <a:cubicBezTo>
                      <a:pt x="38" y="67"/>
                      <a:pt x="36" y="64"/>
                      <a:pt x="36" y="64"/>
                    </a:cubicBezTo>
                    <a:cubicBezTo>
                      <a:pt x="37" y="55"/>
                      <a:pt x="43" y="35"/>
                      <a:pt x="47" y="27"/>
                    </a:cubicBezTo>
                    <a:cubicBezTo>
                      <a:pt x="51" y="19"/>
                      <a:pt x="55" y="19"/>
                      <a:pt x="58" y="14"/>
                    </a:cubicBezTo>
                    <a:cubicBezTo>
                      <a:pt x="61" y="8"/>
                      <a:pt x="59" y="5"/>
                      <a:pt x="56" y="2"/>
                    </a:cubicBezTo>
                    <a:cubicBezTo>
                      <a:pt x="53" y="0"/>
                      <a:pt x="46" y="2"/>
                      <a:pt x="46" y="3"/>
                    </a:cubicBezTo>
                    <a:cubicBezTo>
                      <a:pt x="45" y="4"/>
                      <a:pt x="34" y="8"/>
                      <a:pt x="34" y="8"/>
                    </a:cubicBezTo>
                    <a:cubicBezTo>
                      <a:pt x="33" y="10"/>
                      <a:pt x="23" y="12"/>
                      <a:pt x="22" y="13"/>
                    </a:cubicBezTo>
                    <a:cubicBezTo>
                      <a:pt x="21" y="14"/>
                      <a:pt x="16" y="16"/>
                      <a:pt x="13" y="19"/>
                    </a:cubicBezTo>
                    <a:cubicBezTo>
                      <a:pt x="10" y="22"/>
                      <a:pt x="9" y="26"/>
                      <a:pt x="9" y="26"/>
                    </a:cubicBezTo>
                    <a:cubicBezTo>
                      <a:pt x="11" y="27"/>
                      <a:pt x="11" y="27"/>
                      <a:pt x="11" y="27"/>
                    </a:cubicBezTo>
                    <a:cubicBezTo>
                      <a:pt x="11" y="29"/>
                      <a:pt x="16" y="31"/>
                      <a:pt x="16" y="31"/>
                    </a:cubicBezTo>
                    <a:cubicBezTo>
                      <a:pt x="23" y="34"/>
                      <a:pt x="31" y="31"/>
                      <a:pt x="33" y="28"/>
                    </a:cubicBezTo>
                    <a:cubicBezTo>
                      <a:pt x="35" y="26"/>
                      <a:pt x="36" y="29"/>
                      <a:pt x="36" y="29"/>
                    </a:cubicBezTo>
                    <a:cubicBezTo>
                      <a:pt x="36" y="29"/>
                      <a:pt x="31" y="63"/>
                      <a:pt x="27" y="61"/>
                    </a:cubicBezTo>
                    <a:cubicBezTo>
                      <a:pt x="23" y="60"/>
                      <a:pt x="10" y="60"/>
                      <a:pt x="5" y="67"/>
                    </a:cubicBezTo>
                    <a:cubicBezTo>
                      <a:pt x="1" y="74"/>
                      <a:pt x="0" y="83"/>
                      <a:pt x="1" y="88"/>
                    </a:cubicBezTo>
                    <a:cubicBezTo>
                      <a:pt x="3" y="92"/>
                      <a:pt x="11" y="97"/>
                      <a:pt x="17" y="94"/>
                    </a:cubicBezTo>
                    <a:cubicBezTo>
                      <a:pt x="23" y="92"/>
                      <a:pt x="28" y="85"/>
                      <a:pt x="28" y="85"/>
                    </a:cubicBezTo>
                    <a:cubicBezTo>
                      <a:pt x="10" y="134"/>
                      <a:pt x="10" y="134"/>
                      <a:pt x="10" y="134"/>
                    </a:cubicBezTo>
                    <a:cubicBezTo>
                      <a:pt x="10" y="134"/>
                      <a:pt x="9" y="136"/>
                      <a:pt x="10" y="138"/>
                    </a:cubicBezTo>
                    <a:cubicBezTo>
                      <a:pt x="10" y="139"/>
                      <a:pt x="11" y="141"/>
                      <a:pt x="11" y="142"/>
                    </a:cubicBezTo>
                    <a:cubicBezTo>
                      <a:pt x="12" y="143"/>
                      <a:pt x="14" y="144"/>
                      <a:pt x="16" y="145"/>
                    </a:cubicBezTo>
                    <a:cubicBezTo>
                      <a:pt x="17" y="146"/>
                      <a:pt x="19" y="146"/>
                      <a:pt x="19" y="146"/>
                    </a:cubicBezTo>
                    <a:cubicBezTo>
                      <a:pt x="23" y="146"/>
                      <a:pt x="27" y="144"/>
                      <a:pt x="30" y="140"/>
                    </a:cubicBezTo>
                    <a:cubicBezTo>
                      <a:pt x="33" y="136"/>
                      <a:pt x="35" y="130"/>
                      <a:pt x="38" y="125"/>
                    </a:cubicBezTo>
                    <a:cubicBezTo>
                      <a:pt x="43" y="115"/>
                      <a:pt x="64" y="76"/>
                      <a:pt x="64" y="76"/>
                    </a:cubicBezTo>
                    <a:cubicBezTo>
                      <a:pt x="64" y="72"/>
                      <a:pt x="62" y="75"/>
                      <a:pt x="62" y="75"/>
                    </a:cubicBezTo>
                    <a:close/>
                    <a:moveTo>
                      <a:pt x="22" y="78"/>
                    </a:moveTo>
                    <a:cubicBezTo>
                      <a:pt x="17" y="83"/>
                      <a:pt x="14" y="89"/>
                      <a:pt x="10" y="84"/>
                    </a:cubicBezTo>
                    <a:cubicBezTo>
                      <a:pt x="10" y="84"/>
                      <a:pt x="8" y="78"/>
                      <a:pt x="13" y="73"/>
                    </a:cubicBezTo>
                    <a:cubicBezTo>
                      <a:pt x="18" y="69"/>
                      <a:pt x="22" y="67"/>
                      <a:pt x="25" y="68"/>
                    </a:cubicBezTo>
                    <a:cubicBezTo>
                      <a:pt x="27" y="69"/>
                      <a:pt x="27" y="73"/>
                      <a:pt x="22" y="7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350">
                  <a:latin typeface="+mn-lt"/>
                  <a:ea typeface="+mn-ea"/>
                </a:endParaRPr>
              </a:p>
            </p:txBody>
          </p:sp>
          <p:sp>
            <p:nvSpPr>
              <p:cNvPr id="18" name="Freeform 672">
                <a:extLst>
                  <a:ext uri="{FF2B5EF4-FFF2-40B4-BE49-F238E27FC236}">
                    <a16:creationId xmlns="" xmlns:a16="http://schemas.microsoft.com/office/drawing/2014/main" id="{5DAA0BC0-7125-4B82-BE4A-A7F2E1D2EE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67263" y="779463"/>
                <a:ext cx="179387" cy="357187"/>
              </a:xfrm>
              <a:custGeom>
                <a:avLst/>
                <a:gdLst>
                  <a:gd name="T0" fmla="*/ 23 w 89"/>
                  <a:gd name="T1" fmla="*/ 130 h 177"/>
                  <a:gd name="T2" fmla="*/ 21 w 89"/>
                  <a:gd name="T3" fmla="*/ 137 h 177"/>
                  <a:gd name="T4" fmla="*/ 28 w 89"/>
                  <a:gd name="T5" fmla="*/ 143 h 177"/>
                  <a:gd name="T6" fmla="*/ 27 w 89"/>
                  <a:gd name="T7" fmla="*/ 158 h 177"/>
                  <a:gd name="T8" fmla="*/ 10 w 89"/>
                  <a:gd name="T9" fmla="*/ 163 h 177"/>
                  <a:gd name="T10" fmla="*/ 1 w 89"/>
                  <a:gd name="T11" fmla="*/ 166 h 177"/>
                  <a:gd name="T12" fmla="*/ 6 w 89"/>
                  <a:gd name="T13" fmla="*/ 174 h 177"/>
                  <a:gd name="T14" fmla="*/ 19 w 89"/>
                  <a:gd name="T15" fmla="*/ 176 h 177"/>
                  <a:gd name="T16" fmla="*/ 64 w 89"/>
                  <a:gd name="T17" fmla="*/ 173 h 177"/>
                  <a:gd name="T18" fmla="*/ 86 w 89"/>
                  <a:gd name="T19" fmla="*/ 167 h 177"/>
                  <a:gd name="T20" fmla="*/ 81 w 89"/>
                  <a:gd name="T21" fmla="*/ 155 h 177"/>
                  <a:gd name="T22" fmla="*/ 41 w 89"/>
                  <a:gd name="T23" fmla="*/ 147 h 177"/>
                  <a:gd name="T24" fmla="*/ 61 w 89"/>
                  <a:gd name="T25" fmla="*/ 129 h 177"/>
                  <a:gd name="T26" fmla="*/ 66 w 89"/>
                  <a:gd name="T27" fmla="*/ 116 h 177"/>
                  <a:gd name="T28" fmla="*/ 54 w 89"/>
                  <a:gd name="T29" fmla="*/ 117 h 177"/>
                  <a:gd name="T30" fmla="*/ 46 w 89"/>
                  <a:gd name="T31" fmla="*/ 117 h 177"/>
                  <a:gd name="T32" fmla="*/ 47 w 89"/>
                  <a:gd name="T33" fmla="*/ 97 h 177"/>
                  <a:gd name="T34" fmla="*/ 86 w 89"/>
                  <a:gd name="T35" fmla="*/ 27 h 177"/>
                  <a:gd name="T36" fmla="*/ 42 w 89"/>
                  <a:gd name="T37" fmla="*/ 17 h 177"/>
                  <a:gd name="T38" fmla="*/ 21 w 89"/>
                  <a:gd name="T39" fmla="*/ 42 h 177"/>
                  <a:gd name="T40" fmla="*/ 30 w 89"/>
                  <a:gd name="T41" fmla="*/ 41 h 177"/>
                  <a:gd name="T42" fmla="*/ 43 w 89"/>
                  <a:gd name="T43" fmla="*/ 31 h 177"/>
                  <a:gd name="T44" fmla="*/ 68 w 89"/>
                  <a:gd name="T45" fmla="*/ 21 h 177"/>
                  <a:gd name="T46" fmla="*/ 79 w 89"/>
                  <a:gd name="T47" fmla="*/ 26 h 177"/>
                  <a:gd name="T48" fmla="*/ 74 w 89"/>
                  <a:gd name="T49" fmla="*/ 51 h 177"/>
                  <a:gd name="T50" fmla="*/ 53 w 89"/>
                  <a:gd name="T51" fmla="*/ 74 h 177"/>
                  <a:gd name="T52" fmla="*/ 55 w 89"/>
                  <a:gd name="T53" fmla="*/ 69 h 177"/>
                  <a:gd name="T54" fmla="*/ 63 w 89"/>
                  <a:gd name="T55" fmla="*/ 57 h 177"/>
                  <a:gd name="T56" fmla="*/ 68 w 89"/>
                  <a:gd name="T57" fmla="*/ 51 h 177"/>
                  <a:gd name="T58" fmla="*/ 65 w 89"/>
                  <a:gd name="T59" fmla="*/ 44 h 177"/>
                  <a:gd name="T60" fmla="*/ 60 w 89"/>
                  <a:gd name="T61" fmla="*/ 41 h 177"/>
                  <a:gd name="T62" fmla="*/ 54 w 89"/>
                  <a:gd name="T63" fmla="*/ 37 h 177"/>
                  <a:gd name="T64" fmla="*/ 46 w 89"/>
                  <a:gd name="T65" fmla="*/ 41 h 177"/>
                  <a:gd name="T66" fmla="*/ 32 w 89"/>
                  <a:gd name="T67" fmla="*/ 58 h 177"/>
                  <a:gd name="T68" fmla="*/ 39 w 89"/>
                  <a:gd name="T69" fmla="*/ 69 h 177"/>
                  <a:gd name="T70" fmla="*/ 42 w 89"/>
                  <a:gd name="T71" fmla="*/ 77 h 177"/>
                  <a:gd name="T72" fmla="*/ 38 w 89"/>
                  <a:gd name="T73" fmla="*/ 82 h 177"/>
                  <a:gd name="T74" fmla="*/ 33 w 89"/>
                  <a:gd name="T75" fmla="*/ 86 h 177"/>
                  <a:gd name="T76" fmla="*/ 28 w 89"/>
                  <a:gd name="T77" fmla="*/ 88 h 177"/>
                  <a:gd name="T78" fmla="*/ 24 w 89"/>
                  <a:gd name="T79" fmla="*/ 89 h 177"/>
                  <a:gd name="T80" fmla="*/ 24 w 89"/>
                  <a:gd name="T81" fmla="*/ 83 h 177"/>
                  <a:gd name="T82" fmla="*/ 25 w 89"/>
                  <a:gd name="T83" fmla="*/ 72 h 177"/>
                  <a:gd name="T84" fmla="*/ 24 w 89"/>
                  <a:gd name="T85" fmla="*/ 62 h 177"/>
                  <a:gd name="T86" fmla="*/ 7 w 89"/>
                  <a:gd name="T87" fmla="*/ 69 h 177"/>
                  <a:gd name="T88" fmla="*/ 6 w 89"/>
                  <a:gd name="T89" fmla="*/ 96 h 177"/>
                  <a:gd name="T90" fmla="*/ 15 w 89"/>
                  <a:gd name="T91" fmla="*/ 103 h 177"/>
                  <a:gd name="T92" fmla="*/ 23 w 89"/>
                  <a:gd name="T93" fmla="*/ 98 h 177"/>
                  <a:gd name="T94" fmla="*/ 32 w 89"/>
                  <a:gd name="T95" fmla="*/ 103 h 177"/>
                  <a:gd name="T96" fmla="*/ 38 w 89"/>
                  <a:gd name="T97" fmla="*/ 103 h 177"/>
                  <a:gd name="T98" fmla="*/ 36 w 89"/>
                  <a:gd name="T99" fmla="*/ 120 h 177"/>
                  <a:gd name="T100" fmla="*/ 29 w 89"/>
                  <a:gd name="T101" fmla="*/ 128 h 1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89" h="177">
                    <a:moveTo>
                      <a:pt x="29" y="128"/>
                    </a:moveTo>
                    <a:cubicBezTo>
                      <a:pt x="29" y="128"/>
                      <a:pt x="26" y="130"/>
                      <a:pt x="23" y="130"/>
                    </a:cubicBezTo>
                    <a:cubicBezTo>
                      <a:pt x="19" y="130"/>
                      <a:pt x="20" y="132"/>
                      <a:pt x="19" y="132"/>
                    </a:cubicBezTo>
                    <a:cubicBezTo>
                      <a:pt x="21" y="137"/>
                      <a:pt x="21" y="137"/>
                      <a:pt x="21" y="137"/>
                    </a:cubicBezTo>
                    <a:cubicBezTo>
                      <a:pt x="21" y="138"/>
                      <a:pt x="25" y="140"/>
                      <a:pt x="26" y="140"/>
                    </a:cubicBezTo>
                    <a:cubicBezTo>
                      <a:pt x="27" y="140"/>
                      <a:pt x="28" y="143"/>
                      <a:pt x="28" y="143"/>
                    </a:cubicBezTo>
                    <a:cubicBezTo>
                      <a:pt x="29" y="146"/>
                      <a:pt x="28" y="152"/>
                      <a:pt x="28" y="153"/>
                    </a:cubicBezTo>
                    <a:cubicBezTo>
                      <a:pt x="28" y="155"/>
                      <a:pt x="27" y="158"/>
                      <a:pt x="27" y="158"/>
                    </a:cubicBezTo>
                    <a:cubicBezTo>
                      <a:pt x="27" y="158"/>
                      <a:pt x="20" y="160"/>
                      <a:pt x="20" y="160"/>
                    </a:cubicBezTo>
                    <a:cubicBezTo>
                      <a:pt x="19" y="160"/>
                      <a:pt x="10" y="163"/>
                      <a:pt x="10" y="163"/>
                    </a:cubicBezTo>
                    <a:cubicBezTo>
                      <a:pt x="4" y="165"/>
                      <a:pt x="4" y="165"/>
                      <a:pt x="4" y="165"/>
                    </a:cubicBezTo>
                    <a:cubicBezTo>
                      <a:pt x="3" y="165"/>
                      <a:pt x="2" y="165"/>
                      <a:pt x="1" y="166"/>
                    </a:cubicBezTo>
                    <a:cubicBezTo>
                      <a:pt x="0" y="168"/>
                      <a:pt x="2" y="170"/>
                      <a:pt x="2" y="170"/>
                    </a:cubicBezTo>
                    <a:cubicBezTo>
                      <a:pt x="2" y="170"/>
                      <a:pt x="5" y="173"/>
                      <a:pt x="6" y="174"/>
                    </a:cubicBezTo>
                    <a:cubicBezTo>
                      <a:pt x="7" y="175"/>
                      <a:pt x="11" y="177"/>
                      <a:pt x="12" y="177"/>
                    </a:cubicBezTo>
                    <a:cubicBezTo>
                      <a:pt x="13" y="177"/>
                      <a:pt x="17" y="177"/>
                      <a:pt x="19" y="176"/>
                    </a:cubicBezTo>
                    <a:cubicBezTo>
                      <a:pt x="20" y="176"/>
                      <a:pt x="31" y="174"/>
                      <a:pt x="40" y="172"/>
                    </a:cubicBezTo>
                    <a:cubicBezTo>
                      <a:pt x="50" y="170"/>
                      <a:pt x="63" y="171"/>
                      <a:pt x="64" y="173"/>
                    </a:cubicBezTo>
                    <a:cubicBezTo>
                      <a:pt x="66" y="174"/>
                      <a:pt x="67" y="177"/>
                      <a:pt x="73" y="176"/>
                    </a:cubicBezTo>
                    <a:cubicBezTo>
                      <a:pt x="79" y="175"/>
                      <a:pt x="83" y="170"/>
                      <a:pt x="86" y="167"/>
                    </a:cubicBezTo>
                    <a:cubicBezTo>
                      <a:pt x="89" y="164"/>
                      <a:pt x="88" y="162"/>
                      <a:pt x="88" y="162"/>
                    </a:cubicBezTo>
                    <a:cubicBezTo>
                      <a:pt x="88" y="162"/>
                      <a:pt x="88" y="157"/>
                      <a:pt x="81" y="155"/>
                    </a:cubicBezTo>
                    <a:cubicBezTo>
                      <a:pt x="74" y="153"/>
                      <a:pt x="47" y="153"/>
                      <a:pt x="44" y="154"/>
                    </a:cubicBezTo>
                    <a:cubicBezTo>
                      <a:pt x="41" y="155"/>
                      <a:pt x="41" y="147"/>
                      <a:pt x="41" y="147"/>
                    </a:cubicBezTo>
                    <a:cubicBezTo>
                      <a:pt x="39" y="142"/>
                      <a:pt x="43" y="137"/>
                      <a:pt x="43" y="137"/>
                    </a:cubicBezTo>
                    <a:cubicBezTo>
                      <a:pt x="49" y="128"/>
                      <a:pt x="56" y="131"/>
                      <a:pt x="61" y="129"/>
                    </a:cubicBezTo>
                    <a:cubicBezTo>
                      <a:pt x="66" y="128"/>
                      <a:pt x="68" y="128"/>
                      <a:pt x="70" y="124"/>
                    </a:cubicBezTo>
                    <a:cubicBezTo>
                      <a:pt x="71" y="120"/>
                      <a:pt x="69" y="117"/>
                      <a:pt x="66" y="116"/>
                    </a:cubicBezTo>
                    <a:cubicBezTo>
                      <a:pt x="63" y="115"/>
                      <a:pt x="56" y="116"/>
                      <a:pt x="56" y="116"/>
                    </a:cubicBezTo>
                    <a:cubicBezTo>
                      <a:pt x="54" y="117"/>
                      <a:pt x="54" y="117"/>
                      <a:pt x="54" y="117"/>
                    </a:cubicBezTo>
                    <a:cubicBezTo>
                      <a:pt x="49" y="118"/>
                      <a:pt x="49" y="118"/>
                      <a:pt x="49" y="118"/>
                    </a:cubicBezTo>
                    <a:cubicBezTo>
                      <a:pt x="46" y="117"/>
                      <a:pt x="46" y="117"/>
                      <a:pt x="46" y="117"/>
                    </a:cubicBezTo>
                    <a:cubicBezTo>
                      <a:pt x="47" y="105"/>
                      <a:pt x="47" y="105"/>
                      <a:pt x="47" y="105"/>
                    </a:cubicBezTo>
                    <a:cubicBezTo>
                      <a:pt x="47" y="102"/>
                      <a:pt x="47" y="97"/>
                      <a:pt x="47" y="97"/>
                    </a:cubicBezTo>
                    <a:cubicBezTo>
                      <a:pt x="56" y="88"/>
                      <a:pt x="76" y="66"/>
                      <a:pt x="81" y="54"/>
                    </a:cubicBezTo>
                    <a:cubicBezTo>
                      <a:pt x="86" y="42"/>
                      <a:pt x="86" y="35"/>
                      <a:pt x="86" y="27"/>
                    </a:cubicBezTo>
                    <a:cubicBezTo>
                      <a:pt x="86" y="19"/>
                      <a:pt x="81" y="14"/>
                      <a:pt x="81" y="14"/>
                    </a:cubicBezTo>
                    <a:cubicBezTo>
                      <a:pt x="67" y="0"/>
                      <a:pt x="47" y="14"/>
                      <a:pt x="42" y="17"/>
                    </a:cubicBezTo>
                    <a:cubicBezTo>
                      <a:pt x="37" y="20"/>
                      <a:pt x="31" y="24"/>
                      <a:pt x="25" y="30"/>
                    </a:cubicBezTo>
                    <a:cubicBezTo>
                      <a:pt x="19" y="36"/>
                      <a:pt x="21" y="42"/>
                      <a:pt x="21" y="42"/>
                    </a:cubicBezTo>
                    <a:cubicBezTo>
                      <a:pt x="21" y="44"/>
                      <a:pt x="26" y="43"/>
                      <a:pt x="26" y="43"/>
                    </a:cubicBezTo>
                    <a:cubicBezTo>
                      <a:pt x="26" y="43"/>
                      <a:pt x="30" y="41"/>
                      <a:pt x="30" y="41"/>
                    </a:cubicBezTo>
                    <a:cubicBezTo>
                      <a:pt x="31" y="41"/>
                      <a:pt x="35" y="40"/>
                      <a:pt x="35" y="39"/>
                    </a:cubicBezTo>
                    <a:cubicBezTo>
                      <a:pt x="35" y="38"/>
                      <a:pt x="40" y="35"/>
                      <a:pt x="43" y="31"/>
                    </a:cubicBezTo>
                    <a:cubicBezTo>
                      <a:pt x="47" y="28"/>
                      <a:pt x="56" y="24"/>
                      <a:pt x="59" y="23"/>
                    </a:cubicBezTo>
                    <a:cubicBezTo>
                      <a:pt x="61" y="21"/>
                      <a:pt x="67" y="21"/>
                      <a:pt x="68" y="21"/>
                    </a:cubicBezTo>
                    <a:cubicBezTo>
                      <a:pt x="69" y="21"/>
                      <a:pt x="73" y="21"/>
                      <a:pt x="75" y="21"/>
                    </a:cubicBezTo>
                    <a:cubicBezTo>
                      <a:pt x="76" y="21"/>
                      <a:pt x="79" y="26"/>
                      <a:pt x="79" y="26"/>
                    </a:cubicBezTo>
                    <a:cubicBezTo>
                      <a:pt x="80" y="33"/>
                      <a:pt x="78" y="39"/>
                      <a:pt x="78" y="39"/>
                    </a:cubicBezTo>
                    <a:cubicBezTo>
                      <a:pt x="78" y="39"/>
                      <a:pt x="79" y="40"/>
                      <a:pt x="74" y="51"/>
                    </a:cubicBezTo>
                    <a:cubicBezTo>
                      <a:pt x="69" y="63"/>
                      <a:pt x="59" y="73"/>
                      <a:pt x="57" y="74"/>
                    </a:cubicBezTo>
                    <a:cubicBezTo>
                      <a:pt x="55" y="76"/>
                      <a:pt x="54" y="74"/>
                      <a:pt x="53" y="74"/>
                    </a:cubicBezTo>
                    <a:cubicBezTo>
                      <a:pt x="52" y="74"/>
                      <a:pt x="53" y="70"/>
                      <a:pt x="53" y="70"/>
                    </a:cubicBezTo>
                    <a:cubicBezTo>
                      <a:pt x="55" y="69"/>
                      <a:pt x="55" y="69"/>
                      <a:pt x="55" y="69"/>
                    </a:cubicBezTo>
                    <a:cubicBezTo>
                      <a:pt x="55" y="67"/>
                      <a:pt x="58" y="65"/>
                      <a:pt x="58" y="63"/>
                    </a:cubicBezTo>
                    <a:cubicBezTo>
                      <a:pt x="58" y="61"/>
                      <a:pt x="62" y="57"/>
                      <a:pt x="63" y="57"/>
                    </a:cubicBezTo>
                    <a:cubicBezTo>
                      <a:pt x="65" y="57"/>
                      <a:pt x="66" y="54"/>
                      <a:pt x="66" y="54"/>
                    </a:cubicBezTo>
                    <a:cubicBezTo>
                      <a:pt x="68" y="51"/>
                      <a:pt x="68" y="51"/>
                      <a:pt x="68" y="51"/>
                    </a:cubicBezTo>
                    <a:cubicBezTo>
                      <a:pt x="66" y="48"/>
                      <a:pt x="66" y="48"/>
                      <a:pt x="66" y="48"/>
                    </a:cubicBezTo>
                    <a:cubicBezTo>
                      <a:pt x="65" y="44"/>
                      <a:pt x="65" y="44"/>
                      <a:pt x="65" y="44"/>
                    </a:cubicBezTo>
                    <a:cubicBezTo>
                      <a:pt x="62" y="43"/>
                      <a:pt x="62" y="43"/>
                      <a:pt x="62" y="43"/>
                    </a:cubicBezTo>
                    <a:cubicBezTo>
                      <a:pt x="60" y="41"/>
                      <a:pt x="60" y="41"/>
                      <a:pt x="60" y="41"/>
                    </a:cubicBezTo>
                    <a:cubicBezTo>
                      <a:pt x="57" y="40"/>
                      <a:pt x="57" y="40"/>
                      <a:pt x="57" y="40"/>
                    </a:cubicBezTo>
                    <a:cubicBezTo>
                      <a:pt x="54" y="37"/>
                      <a:pt x="54" y="37"/>
                      <a:pt x="54" y="37"/>
                    </a:cubicBezTo>
                    <a:cubicBezTo>
                      <a:pt x="46" y="31"/>
                      <a:pt x="46" y="35"/>
                      <a:pt x="46" y="35"/>
                    </a:cubicBezTo>
                    <a:cubicBezTo>
                      <a:pt x="46" y="35"/>
                      <a:pt x="46" y="40"/>
                      <a:pt x="46" y="41"/>
                    </a:cubicBezTo>
                    <a:cubicBezTo>
                      <a:pt x="47" y="43"/>
                      <a:pt x="45" y="46"/>
                      <a:pt x="45" y="46"/>
                    </a:cubicBezTo>
                    <a:cubicBezTo>
                      <a:pt x="43" y="47"/>
                      <a:pt x="33" y="56"/>
                      <a:pt x="32" y="58"/>
                    </a:cubicBezTo>
                    <a:cubicBezTo>
                      <a:pt x="32" y="60"/>
                      <a:pt x="30" y="63"/>
                      <a:pt x="32" y="65"/>
                    </a:cubicBezTo>
                    <a:cubicBezTo>
                      <a:pt x="34" y="67"/>
                      <a:pt x="39" y="69"/>
                      <a:pt x="39" y="69"/>
                    </a:cubicBezTo>
                    <a:cubicBezTo>
                      <a:pt x="39" y="69"/>
                      <a:pt x="42" y="72"/>
                      <a:pt x="42" y="73"/>
                    </a:cubicBezTo>
                    <a:cubicBezTo>
                      <a:pt x="43" y="73"/>
                      <a:pt x="42" y="77"/>
                      <a:pt x="42" y="77"/>
                    </a:cubicBezTo>
                    <a:cubicBezTo>
                      <a:pt x="41" y="79"/>
                      <a:pt x="41" y="79"/>
                      <a:pt x="41" y="79"/>
                    </a:cubicBezTo>
                    <a:cubicBezTo>
                      <a:pt x="38" y="82"/>
                      <a:pt x="38" y="82"/>
                      <a:pt x="38" y="82"/>
                    </a:cubicBezTo>
                    <a:cubicBezTo>
                      <a:pt x="36" y="84"/>
                      <a:pt x="36" y="84"/>
                      <a:pt x="36" y="84"/>
                    </a:cubicBezTo>
                    <a:cubicBezTo>
                      <a:pt x="33" y="86"/>
                      <a:pt x="33" y="86"/>
                      <a:pt x="33" y="86"/>
                    </a:cubicBezTo>
                    <a:cubicBezTo>
                      <a:pt x="30" y="86"/>
                      <a:pt x="30" y="86"/>
                      <a:pt x="30" y="86"/>
                    </a:cubicBezTo>
                    <a:cubicBezTo>
                      <a:pt x="28" y="88"/>
                      <a:pt x="28" y="88"/>
                      <a:pt x="28" y="88"/>
                    </a:cubicBezTo>
                    <a:cubicBezTo>
                      <a:pt x="26" y="90"/>
                      <a:pt x="26" y="90"/>
                      <a:pt x="26" y="90"/>
                    </a:cubicBezTo>
                    <a:cubicBezTo>
                      <a:pt x="24" y="89"/>
                      <a:pt x="24" y="89"/>
                      <a:pt x="24" y="89"/>
                    </a:cubicBezTo>
                    <a:cubicBezTo>
                      <a:pt x="24" y="87"/>
                      <a:pt x="24" y="87"/>
                      <a:pt x="24" y="87"/>
                    </a:cubicBezTo>
                    <a:cubicBezTo>
                      <a:pt x="24" y="83"/>
                      <a:pt x="24" y="83"/>
                      <a:pt x="24" y="83"/>
                    </a:cubicBezTo>
                    <a:cubicBezTo>
                      <a:pt x="24" y="83"/>
                      <a:pt x="25" y="80"/>
                      <a:pt x="25" y="79"/>
                    </a:cubicBezTo>
                    <a:cubicBezTo>
                      <a:pt x="25" y="77"/>
                      <a:pt x="25" y="72"/>
                      <a:pt x="25" y="72"/>
                    </a:cubicBezTo>
                    <a:cubicBezTo>
                      <a:pt x="24" y="67"/>
                      <a:pt x="24" y="67"/>
                      <a:pt x="24" y="67"/>
                    </a:cubicBezTo>
                    <a:cubicBezTo>
                      <a:pt x="24" y="62"/>
                      <a:pt x="24" y="62"/>
                      <a:pt x="24" y="62"/>
                    </a:cubicBezTo>
                    <a:cubicBezTo>
                      <a:pt x="24" y="58"/>
                      <a:pt x="19" y="56"/>
                      <a:pt x="16" y="56"/>
                    </a:cubicBezTo>
                    <a:cubicBezTo>
                      <a:pt x="14" y="57"/>
                      <a:pt x="10" y="60"/>
                      <a:pt x="7" y="69"/>
                    </a:cubicBezTo>
                    <a:cubicBezTo>
                      <a:pt x="4" y="78"/>
                      <a:pt x="4" y="89"/>
                      <a:pt x="4" y="92"/>
                    </a:cubicBezTo>
                    <a:cubicBezTo>
                      <a:pt x="4" y="95"/>
                      <a:pt x="4" y="96"/>
                      <a:pt x="6" y="96"/>
                    </a:cubicBezTo>
                    <a:cubicBezTo>
                      <a:pt x="7" y="96"/>
                      <a:pt x="9" y="98"/>
                      <a:pt x="9" y="98"/>
                    </a:cubicBezTo>
                    <a:cubicBezTo>
                      <a:pt x="9" y="100"/>
                      <a:pt x="13" y="103"/>
                      <a:pt x="15" y="103"/>
                    </a:cubicBezTo>
                    <a:cubicBezTo>
                      <a:pt x="17" y="104"/>
                      <a:pt x="19" y="102"/>
                      <a:pt x="20" y="101"/>
                    </a:cubicBezTo>
                    <a:cubicBezTo>
                      <a:pt x="21" y="100"/>
                      <a:pt x="21" y="99"/>
                      <a:pt x="23" y="98"/>
                    </a:cubicBezTo>
                    <a:cubicBezTo>
                      <a:pt x="24" y="97"/>
                      <a:pt x="25" y="99"/>
                      <a:pt x="25" y="99"/>
                    </a:cubicBezTo>
                    <a:cubicBezTo>
                      <a:pt x="26" y="103"/>
                      <a:pt x="31" y="103"/>
                      <a:pt x="32" y="103"/>
                    </a:cubicBezTo>
                    <a:cubicBezTo>
                      <a:pt x="33" y="103"/>
                      <a:pt x="36" y="98"/>
                      <a:pt x="37" y="98"/>
                    </a:cubicBezTo>
                    <a:cubicBezTo>
                      <a:pt x="38" y="98"/>
                      <a:pt x="38" y="102"/>
                      <a:pt x="38" y="103"/>
                    </a:cubicBezTo>
                    <a:cubicBezTo>
                      <a:pt x="38" y="105"/>
                      <a:pt x="37" y="108"/>
                      <a:pt x="37" y="108"/>
                    </a:cubicBezTo>
                    <a:cubicBezTo>
                      <a:pt x="37" y="111"/>
                      <a:pt x="36" y="120"/>
                      <a:pt x="36" y="120"/>
                    </a:cubicBezTo>
                    <a:cubicBezTo>
                      <a:pt x="36" y="122"/>
                      <a:pt x="31" y="126"/>
                      <a:pt x="31" y="126"/>
                    </a:cubicBezTo>
                    <a:lnTo>
                      <a:pt x="29" y="12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350">
                  <a:latin typeface="+mn-lt"/>
                  <a:ea typeface="+mn-ea"/>
                </a:endParaRPr>
              </a:p>
            </p:txBody>
          </p:sp>
          <p:sp>
            <p:nvSpPr>
              <p:cNvPr id="19" name="Freeform 673">
                <a:extLst>
                  <a:ext uri="{FF2B5EF4-FFF2-40B4-BE49-F238E27FC236}">
                    <a16:creationId xmlns="" xmlns:a16="http://schemas.microsoft.com/office/drawing/2014/main" id="{D4E61A4D-97C7-4363-AD62-D7CCCB5A80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43488" y="914400"/>
                <a:ext cx="261937" cy="192087"/>
              </a:xfrm>
              <a:custGeom>
                <a:avLst/>
                <a:gdLst>
                  <a:gd name="T0" fmla="*/ 39 w 130"/>
                  <a:gd name="T1" fmla="*/ 26 h 95"/>
                  <a:gd name="T2" fmla="*/ 41 w 130"/>
                  <a:gd name="T3" fmla="*/ 20 h 95"/>
                  <a:gd name="T4" fmla="*/ 63 w 130"/>
                  <a:gd name="T5" fmla="*/ 6 h 95"/>
                  <a:gd name="T6" fmla="*/ 86 w 130"/>
                  <a:gd name="T7" fmla="*/ 4 h 95"/>
                  <a:gd name="T8" fmla="*/ 97 w 130"/>
                  <a:gd name="T9" fmla="*/ 15 h 95"/>
                  <a:gd name="T10" fmla="*/ 84 w 130"/>
                  <a:gd name="T11" fmla="*/ 39 h 95"/>
                  <a:gd name="T12" fmla="*/ 71 w 130"/>
                  <a:gd name="T13" fmla="*/ 50 h 95"/>
                  <a:gd name="T14" fmla="*/ 70 w 130"/>
                  <a:gd name="T15" fmla="*/ 54 h 95"/>
                  <a:gd name="T16" fmla="*/ 82 w 130"/>
                  <a:gd name="T17" fmla="*/ 53 h 95"/>
                  <a:gd name="T18" fmla="*/ 99 w 130"/>
                  <a:gd name="T19" fmla="*/ 53 h 95"/>
                  <a:gd name="T20" fmla="*/ 118 w 130"/>
                  <a:gd name="T21" fmla="*/ 52 h 95"/>
                  <a:gd name="T22" fmla="*/ 124 w 130"/>
                  <a:gd name="T23" fmla="*/ 55 h 95"/>
                  <a:gd name="T24" fmla="*/ 130 w 130"/>
                  <a:gd name="T25" fmla="*/ 62 h 95"/>
                  <a:gd name="T26" fmla="*/ 126 w 130"/>
                  <a:gd name="T27" fmla="*/ 68 h 95"/>
                  <a:gd name="T28" fmla="*/ 118 w 130"/>
                  <a:gd name="T29" fmla="*/ 77 h 95"/>
                  <a:gd name="T30" fmla="*/ 109 w 130"/>
                  <a:gd name="T31" fmla="*/ 77 h 95"/>
                  <a:gd name="T32" fmla="*/ 19 w 130"/>
                  <a:gd name="T33" fmla="*/ 91 h 95"/>
                  <a:gd name="T34" fmla="*/ 8 w 130"/>
                  <a:gd name="T35" fmla="*/ 91 h 95"/>
                  <a:gd name="T36" fmla="*/ 1 w 130"/>
                  <a:gd name="T37" fmla="*/ 77 h 95"/>
                  <a:gd name="T38" fmla="*/ 10 w 130"/>
                  <a:gd name="T39" fmla="*/ 69 h 95"/>
                  <a:gd name="T40" fmla="*/ 48 w 130"/>
                  <a:gd name="T41" fmla="*/ 58 h 95"/>
                  <a:gd name="T42" fmla="*/ 53 w 130"/>
                  <a:gd name="T43" fmla="*/ 56 h 95"/>
                  <a:gd name="T44" fmla="*/ 74 w 130"/>
                  <a:gd name="T45" fmla="*/ 28 h 95"/>
                  <a:gd name="T46" fmla="*/ 68 w 130"/>
                  <a:gd name="T47" fmla="*/ 27 h 95"/>
                  <a:gd name="T48" fmla="*/ 62 w 130"/>
                  <a:gd name="T49" fmla="*/ 30 h 95"/>
                  <a:gd name="T50" fmla="*/ 58 w 130"/>
                  <a:gd name="T51" fmla="*/ 34 h 95"/>
                  <a:gd name="T52" fmla="*/ 45 w 130"/>
                  <a:gd name="T53" fmla="*/ 33 h 95"/>
                  <a:gd name="T54" fmla="*/ 42 w 130"/>
                  <a:gd name="T55" fmla="*/ 30 h 95"/>
                  <a:gd name="T56" fmla="*/ 39 w 130"/>
                  <a:gd name="T57" fmla="*/ 26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30" h="95">
                    <a:moveTo>
                      <a:pt x="39" y="26"/>
                    </a:moveTo>
                    <a:cubicBezTo>
                      <a:pt x="39" y="26"/>
                      <a:pt x="40" y="21"/>
                      <a:pt x="41" y="20"/>
                    </a:cubicBezTo>
                    <a:cubicBezTo>
                      <a:pt x="42" y="19"/>
                      <a:pt x="54" y="9"/>
                      <a:pt x="63" y="6"/>
                    </a:cubicBezTo>
                    <a:cubicBezTo>
                      <a:pt x="72" y="2"/>
                      <a:pt x="79" y="0"/>
                      <a:pt x="86" y="4"/>
                    </a:cubicBezTo>
                    <a:cubicBezTo>
                      <a:pt x="94" y="8"/>
                      <a:pt x="97" y="13"/>
                      <a:pt x="97" y="15"/>
                    </a:cubicBezTo>
                    <a:cubicBezTo>
                      <a:pt x="97" y="16"/>
                      <a:pt x="99" y="24"/>
                      <a:pt x="84" y="39"/>
                    </a:cubicBezTo>
                    <a:cubicBezTo>
                      <a:pt x="84" y="39"/>
                      <a:pt x="77" y="47"/>
                      <a:pt x="71" y="50"/>
                    </a:cubicBezTo>
                    <a:cubicBezTo>
                      <a:pt x="71" y="50"/>
                      <a:pt x="67" y="53"/>
                      <a:pt x="70" y="54"/>
                    </a:cubicBezTo>
                    <a:cubicBezTo>
                      <a:pt x="73" y="55"/>
                      <a:pt x="81" y="54"/>
                      <a:pt x="82" y="53"/>
                    </a:cubicBezTo>
                    <a:cubicBezTo>
                      <a:pt x="82" y="53"/>
                      <a:pt x="92" y="52"/>
                      <a:pt x="99" y="53"/>
                    </a:cubicBezTo>
                    <a:cubicBezTo>
                      <a:pt x="107" y="54"/>
                      <a:pt x="117" y="53"/>
                      <a:pt x="118" y="52"/>
                    </a:cubicBezTo>
                    <a:cubicBezTo>
                      <a:pt x="118" y="52"/>
                      <a:pt x="121" y="52"/>
                      <a:pt x="124" y="55"/>
                    </a:cubicBezTo>
                    <a:cubicBezTo>
                      <a:pt x="126" y="57"/>
                      <a:pt x="130" y="60"/>
                      <a:pt x="130" y="62"/>
                    </a:cubicBezTo>
                    <a:cubicBezTo>
                      <a:pt x="130" y="63"/>
                      <a:pt x="129" y="65"/>
                      <a:pt x="126" y="68"/>
                    </a:cubicBezTo>
                    <a:cubicBezTo>
                      <a:pt x="123" y="71"/>
                      <a:pt x="121" y="76"/>
                      <a:pt x="118" y="77"/>
                    </a:cubicBezTo>
                    <a:cubicBezTo>
                      <a:pt x="116" y="78"/>
                      <a:pt x="111" y="77"/>
                      <a:pt x="109" y="77"/>
                    </a:cubicBezTo>
                    <a:cubicBezTo>
                      <a:pt x="108" y="77"/>
                      <a:pt x="38" y="78"/>
                      <a:pt x="19" y="91"/>
                    </a:cubicBezTo>
                    <a:cubicBezTo>
                      <a:pt x="19" y="91"/>
                      <a:pt x="14" y="95"/>
                      <a:pt x="8" y="91"/>
                    </a:cubicBezTo>
                    <a:cubicBezTo>
                      <a:pt x="3" y="88"/>
                      <a:pt x="0" y="85"/>
                      <a:pt x="1" y="77"/>
                    </a:cubicBezTo>
                    <a:cubicBezTo>
                      <a:pt x="1" y="77"/>
                      <a:pt x="1" y="74"/>
                      <a:pt x="10" y="69"/>
                    </a:cubicBezTo>
                    <a:cubicBezTo>
                      <a:pt x="19" y="64"/>
                      <a:pt x="31" y="59"/>
                      <a:pt x="48" y="58"/>
                    </a:cubicBezTo>
                    <a:cubicBezTo>
                      <a:pt x="48" y="58"/>
                      <a:pt x="52" y="58"/>
                      <a:pt x="53" y="56"/>
                    </a:cubicBezTo>
                    <a:cubicBezTo>
                      <a:pt x="53" y="56"/>
                      <a:pt x="72" y="42"/>
                      <a:pt x="74" y="28"/>
                    </a:cubicBezTo>
                    <a:cubicBezTo>
                      <a:pt x="74" y="28"/>
                      <a:pt x="75" y="23"/>
                      <a:pt x="68" y="27"/>
                    </a:cubicBezTo>
                    <a:cubicBezTo>
                      <a:pt x="62" y="30"/>
                      <a:pt x="63" y="29"/>
                      <a:pt x="62" y="30"/>
                    </a:cubicBezTo>
                    <a:cubicBezTo>
                      <a:pt x="60" y="32"/>
                      <a:pt x="59" y="33"/>
                      <a:pt x="58" y="34"/>
                    </a:cubicBezTo>
                    <a:cubicBezTo>
                      <a:pt x="57" y="34"/>
                      <a:pt x="49" y="36"/>
                      <a:pt x="45" y="33"/>
                    </a:cubicBezTo>
                    <a:cubicBezTo>
                      <a:pt x="45" y="33"/>
                      <a:pt x="42" y="30"/>
                      <a:pt x="42" y="30"/>
                    </a:cubicBezTo>
                    <a:cubicBezTo>
                      <a:pt x="42" y="30"/>
                      <a:pt x="39" y="27"/>
                      <a:pt x="39" y="2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350">
                  <a:latin typeface="+mn-lt"/>
                  <a:ea typeface="+mn-ea"/>
                </a:endParaRPr>
              </a:p>
            </p:txBody>
          </p:sp>
          <p:sp>
            <p:nvSpPr>
              <p:cNvPr id="20" name="Freeform 674">
                <a:extLst>
                  <a:ext uri="{FF2B5EF4-FFF2-40B4-BE49-F238E27FC236}">
                    <a16:creationId xmlns="" xmlns:a16="http://schemas.microsoft.com/office/drawing/2014/main" id="{6D95C449-AED4-4EEE-8961-C20C5594C15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59400" y="795338"/>
                <a:ext cx="320675" cy="376237"/>
              </a:xfrm>
              <a:custGeom>
                <a:avLst/>
                <a:gdLst>
                  <a:gd name="T0" fmla="*/ 89 w 159"/>
                  <a:gd name="T1" fmla="*/ 63 h 186"/>
                  <a:gd name="T2" fmla="*/ 104 w 159"/>
                  <a:gd name="T3" fmla="*/ 64 h 186"/>
                  <a:gd name="T4" fmla="*/ 112 w 159"/>
                  <a:gd name="T5" fmla="*/ 66 h 186"/>
                  <a:gd name="T6" fmla="*/ 102 w 159"/>
                  <a:gd name="T7" fmla="*/ 80 h 186"/>
                  <a:gd name="T8" fmla="*/ 74 w 159"/>
                  <a:gd name="T9" fmla="*/ 89 h 186"/>
                  <a:gd name="T10" fmla="*/ 67 w 159"/>
                  <a:gd name="T11" fmla="*/ 109 h 186"/>
                  <a:gd name="T12" fmla="*/ 77 w 159"/>
                  <a:gd name="T13" fmla="*/ 116 h 186"/>
                  <a:gd name="T14" fmla="*/ 99 w 159"/>
                  <a:gd name="T15" fmla="*/ 140 h 186"/>
                  <a:gd name="T16" fmla="*/ 112 w 159"/>
                  <a:gd name="T17" fmla="*/ 148 h 186"/>
                  <a:gd name="T18" fmla="*/ 127 w 159"/>
                  <a:gd name="T19" fmla="*/ 157 h 186"/>
                  <a:gd name="T20" fmla="*/ 150 w 159"/>
                  <a:gd name="T21" fmla="*/ 167 h 186"/>
                  <a:gd name="T22" fmla="*/ 158 w 159"/>
                  <a:gd name="T23" fmla="*/ 174 h 186"/>
                  <a:gd name="T24" fmla="*/ 144 w 159"/>
                  <a:gd name="T25" fmla="*/ 178 h 186"/>
                  <a:gd name="T26" fmla="*/ 136 w 159"/>
                  <a:gd name="T27" fmla="*/ 185 h 186"/>
                  <a:gd name="T28" fmla="*/ 96 w 159"/>
                  <a:gd name="T29" fmla="*/ 163 h 186"/>
                  <a:gd name="T30" fmla="*/ 64 w 159"/>
                  <a:gd name="T31" fmla="*/ 115 h 186"/>
                  <a:gd name="T32" fmla="*/ 57 w 159"/>
                  <a:gd name="T33" fmla="*/ 132 h 186"/>
                  <a:gd name="T34" fmla="*/ 55 w 159"/>
                  <a:gd name="T35" fmla="*/ 136 h 186"/>
                  <a:gd name="T36" fmla="*/ 51 w 159"/>
                  <a:gd name="T37" fmla="*/ 141 h 186"/>
                  <a:gd name="T38" fmla="*/ 47 w 159"/>
                  <a:gd name="T39" fmla="*/ 147 h 186"/>
                  <a:gd name="T40" fmla="*/ 42 w 159"/>
                  <a:gd name="T41" fmla="*/ 152 h 186"/>
                  <a:gd name="T42" fmla="*/ 38 w 159"/>
                  <a:gd name="T43" fmla="*/ 155 h 186"/>
                  <a:gd name="T44" fmla="*/ 24 w 159"/>
                  <a:gd name="T45" fmla="*/ 166 h 186"/>
                  <a:gd name="T46" fmla="*/ 12 w 159"/>
                  <a:gd name="T47" fmla="*/ 170 h 186"/>
                  <a:gd name="T48" fmla="*/ 3 w 159"/>
                  <a:gd name="T49" fmla="*/ 167 h 186"/>
                  <a:gd name="T50" fmla="*/ 4 w 159"/>
                  <a:gd name="T51" fmla="*/ 163 h 186"/>
                  <a:gd name="T52" fmla="*/ 16 w 159"/>
                  <a:gd name="T53" fmla="*/ 157 h 186"/>
                  <a:gd name="T54" fmla="*/ 44 w 159"/>
                  <a:gd name="T55" fmla="*/ 121 h 186"/>
                  <a:gd name="T56" fmla="*/ 54 w 159"/>
                  <a:gd name="T57" fmla="*/ 103 h 186"/>
                  <a:gd name="T58" fmla="*/ 45 w 159"/>
                  <a:gd name="T59" fmla="*/ 100 h 186"/>
                  <a:gd name="T60" fmla="*/ 31 w 159"/>
                  <a:gd name="T61" fmla="*/ 100 h 186"/>
                  <a:gd name="T62" fmla="*/ 25 w 159"/>
                  <a:gd name="T63" fmla="*/ 88 h 186"/>
                  <a:gd name="T64" fmla="*/ 38 w 159"/>
                  <a:gd name="T65" fmla="*/ 82 h 186"/>
                  <a:gd name="T66" fmla="*/ 48 w 159"/>
                  <a:gd name="T67" fmla="*/ 80 h 186"/>
                  <a:gd name="T68" fmla="*/ 62 w 159"/>
                  <a:gd name="T69" fmla="*/ 73 h 186"/>
                  <a:gd name="T70" fmla="*/ 64 w 159"/>
                  <a:gd name="T71" fmla="*/ 60 h 186"/>
                  <a:gd name="T72" fmla="*/ 69 w 159"/>
                  <a:gd name="T73" fmla="*/ 44 h 186"/>
                  <a:gd name="T74" fmla="*/ 69 w 159"/>
                  <a:gd name="T75" fmla="*/ 8 h 186"/>
                  <a:gd name="T76" fmla="*/ 72 w 159"/>
                  <a:gd name="T77" fmla="*/ 2 h 186"/>
                  <a:gd name="T78" fmla="*/ 77 w 159"/>
                  <a:gd name="T79" fmla="*/ 0 h 186"/>
                  <a:gd name="T80" fmla="*/ 83 w 159"/>
                  <a:gd name="T81" fmla="*/ 4 h 186"/>
                  <a:gd name="T82" fmla="*/ 90 w 159"/>
                  <a:gd name="T83" fmla="*/ 15 h 186"/>
                  <a:gd name="T84" fmla="*/ 85 w 159"/>
                  <a:gd name="T85" fmla="*/ 43 h 186"/>
                  <a:gd name="T86" fmla="*/ 81 w 159"/>
                  <a:gd name="T87" fmla="*/ 60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59" h="186">
                    <a:moveTo>
                      <a:pt x="81" y="65"/>
                    </a:moveTo>
                    <a:cubicBezTo>
                      <a:pt x="84" y="63"/>
                      <a:pt x="89" y="63"/>
                      <a:pt x="89" y="63"/>
                    </a:cubicBezTo>
                    <a:cubicBezTo>
                      <a:pt x="99" y="63"/>
                      <a:pt x="99" y="63"/>
                      <a:pt x="99" y="63"/>
                    </a:cubicBezTo>
                    <a:cubicBezTo>
                      <a:pt x="104" y="64"/>
                      <a:pt x="104" y="64"/>
                      <a:pt x="104" y="64"/>
                    </a:cubicBezTo>
                    <a:cubicBezTo>
                      <a:pt x="110" y="64"/>
                      <a:pt x="110" y="64"/>
                      <a:pt x="110" y="64"/>
                    </a:cubicBezTo>
                    <a:cubicBezTo>
                      <a:pt x="110" y="64"/>
                      <a:pt x="112" y="65"/>
                      <a:pt x="112" y="66"/>
                    </a:cubicBezTo>
                    <a:cubicBezTo>
                      <a:pt x="112" y="68"/>
                      <a:pt x="111" y="71"/>
                      <a:pt x="110" y="72"/>
                    </a:cubicBezTo>
                    <a:cubicBezTo>
                      <a:pt x="108" y="74"/>
                      <a:pt x="105" y="79"/>
                      <a:pt x="102" y="80"/>
                    </a:cubicBezTo>
                    <a:cubicBezTo>
                      <a:pt x="99" y="81"/>
                      <a:pt x="95" y="81"/>
                      <a:pt x="92" y="81"/>
                    </a:cubicBezTo>
                    <a:cubicBezTo>
                      <a:pt x="89" y="81"/>
                      <a:pt x="77" y="82"/>
                      <a:pt x="74" y="89"/>
                    </a:cubicBezTo>
                    <a:cubicBezTo>
                      <a:pt x="70" y="96"/>
                      <a:pt x="70" y="98"/>
                      <a:pt x="69" y="100"/>
                    </a:cubicBezTo>
                    <a:cubicBezTo>
                      <a:pt x="68" y="102"/>
                      <a:pt x="69" y="107"/>
                      <a:pt x="67" y="109"/>
                    </a:cubicBezTo>
                    <a:cubicBezTo>
                      <a:pt x="67" y="109"/>
                      <a:pt x="63" y="111"/>
                      <a:pt x="67" y="112"/>
                    </a:cubicBezTo>
                    <a:cubicBezTo>
                      <a:pt x="70" y="112"/>
                      <a:pt x="75" y="114"/>
                      <a:pt x="77" y="116"/>
                    </a:cubicBezTo>
                    <a:cubicBezTo>
                      <a:pt x="78" y="117"/>
                      <a:pt x="89" y="129"/>
                      <a:pt x="91" y="132"/>
                    </a:cubicBezTo>
                    <a:cubicBezTo>
                      <a:pt x="91" y="132"/>
                      <a:pt x="97" y="139"/>
                      <a:pt x="99" y="140"/>
                    </a:cubicBezTo>
                    <a:cubicBezTo>
                      <a:pt x="106" y="144"/>
                      <a:pt x="106" y="144"/>
                      <a:pt x="106" y="144"/>
                    </a:cubicBezTo>
                    <a:cubicBezTo>
                      <a:pt x="112" y="148"/>
                      <a:pt x="112" y="148"/>
                      <a:pt x="112" y="148"/>
                    </a:cubicBezTo>
                    <a:cubicBezTo>
                      <a:pt x="117" y="152"/>
                      <a:pt x="117" y="152"/>
                      <a:pt x="117" y="152"/>
                    </a:cubicBezTo>
                    <a:cubicBezTo>
                      <a:pt x="117" y="152"/>
                      <a:pt x="125" y="157"/>
                      <a:pt x="127" y="157"/>
                    </a:cubicBezTo>
                    <a:cubicBezTo>
                      <a:pt x="130" y="157"/>
                      <a:pt x="140" y="162"/>
                      <a:pt x="140" y="162"/>
                    </a:cubicBezTo>
                    <a:cubicBezTo>
                      <a:pt x="150" y="167"/>
                      <a:pt x="150" y="167"/>
                      <a:pt x="150" y="167"/>
                    </a:cubicBezTo>
                    <a:cubicBezTo>
                      <a:pt x="150" y="167"/>
                      <a:pt x="157" y="171"/>
                      <a:pt x="158" y="172"/>
                    </a:cubicBezTo>
                    <a:cubicBezTo>
                      <a:pt x="158" y="172"/>
                      <a:pt x="159" y="174"/>
                      <a:pt x="158" y="174"/>
                    </a:cubicBezTo>
                    <a:cubicBezTo>
                      <a:pt x="157" y="174"/>
                      <a:pt x="148" y="174"/>
                      <a:pt x="148" y="174"/>
                    </a:cubicBezTo>
                    <a:cubicBezTo>
                      <a:pt x="148" y="174"/>
                      <a:pt x="144" y="177"/>
                      <a:pt x="144" y="178"/>
                    </a:cubicBezTo>
                    <a:cubicBezTo>
                      <a:pt x="144" y="179"/>
                      <a:pt x="140" y="183"/>
                      <a:pt x="140" y="183"/>
                    </a:cubicBezTo>
                    <a:cubicBezTo>
                      <a:pt x="140" y="183"/>
                      <a:pt x="137" y="185"/>
                      <a:pt x="136" y="185"/>
                    </a:cubicBezTo>
                    <a:cubicBezTo>
                      <a:pt x="135" y="185"/>
                      <a:pt x="123" y="186"/>
                      <a:pt x="117" y="182"/>
                    </a:cubicBezTo>
                    <a:cubicBezTo>
                      <a:pt x="111" y="178"/>
                      <a:pt x="101" y="171"/>
                      <a:pt x="96" y="163"/>
                    </a:cubicBezTo>
                    <a:cubicBezTo>
                      <a:pt x="91" y="155"/>
                      <a:pt x="74" y="127"/>
                      <a:pt x="70" y="120"/>
                    </a:cubicBezTo>
                    <a:cubicBezTo>
                      <a:pt x="66" y="113"/>
                      <a:pt x="64" y="115"/>
                      <a:pt x="64" y="115"/>
                    </a:cubicBezTo>
                    <a:cubicBezTo>
                      <a:pt x="64" y="115"/>
                      <a:pt x="59" y="125"/>
                      <a:pt x="59" y="126"/>
                    </a:cubicBezTo>
                    <a:cubicBezTo>
                      <a:pt x="59" y="126"/>
                      <a:pt x="57" y="132"/>
                      <a:pt x="57" y="132"/>
                    </a:cubicBezTo>
                    <a:cubicBezTo>
                      <a:pt x="56" y="135"/>
                      <a:pt x="56" y="135"/>
                      <a:pt x="56" y="135"/>
                    </a:cubicBezTo>
                    <a:cubicBezTo>
                      <a:pt x="55" y="136"/>
                      <a:pt x="55" y="136"/>
                      <a:pt x="55" y="136"/>
                    </a:cubicBezTo>
                    <a:cubicBezTo>
                      <a:pt x="53" y="138"/>
                      <a:pt x="53" y="138"/>
                      <a:pt x="53" y="138"/>
                    </a:cubicBezTo>
                    <a:cubicBezTo>
                      <a:pt x="53" y="138"/>
                      <a:pt x="51" y="140"/>
                      <a:pt x="51" y="141"/>
                    </a:cubicBezTo>
                    <a:cubicBezTo>
                      <a:pt x="51" y="141"/>
                      <a:pt x="49" y="144"/>
                      <a:pt x="49" y="144"/>
                    </a:cubicBezTo>
                    <a:cubicBezTo>
                      <a:pt x="47" y="147"/>
                      <a:pt x="47" y="147"/>
                      <a:pt x="47" y="147"/>
                    </a:cubicBezTo>
                    <a:cubicBezTo>
                      <a:pt x="47" y="149"/>
                      <a:pt x="47" y="149"/>
                      <a:pt x="47" y="149"/>
                    </a:cubicBezTo>
                    <a:cubicBezTo>
                      <a:pt x="42" y="152"/>
                      <a:pt x="42" y="152"/>
                      <a:pt x="42" y="152"/>
                    </a:cubicBezTo>
                    <a:cubicBezTo>
                      <a:pt x="39" y="154"/>
                      <a:pt x="39" y="154"/>
                      <a:pt x="39" y="154"/>
                    </a:cubicBezTo>
                    <a:cubicBezTo>
                      <a:pt x="38" y="155"/>
                      <a:pt x="38" y="155"/>
                      <a:pt x="38" y="155"/>
                    </a:cubicBezTo>
                    <a:cubicBezTo>
                      <a:pt x="38" y="155"/>
                      <a:pt x="30" y="162"/>
                      <a:pt x="28" y="163"/>
                    </a:cubicBezTo>
                    <a:cubicBezTo>
                      <a:pt x="26" y="164"/>
                      <a:pt x="24" y="166"/>
                      <a:pt x="24" y="166"/>
                    </a:cubicBezTo>
                    <a:cubicBezTo>
                      <a:pt x="22" y="167"/>
                      <a:pt x="22" y="167"/>
                      <a:pt x="22" y="167"/>
                    </a:cubicBezTo>
                    <a:cubicBezTo>
                      <a:pt x="22" y="167"/>
                      <a:pt x="16" y="169"/>
                      <a:pt x="12" y="170"/>
                    </a:cubicBezTo>
                    <a:cubicBezTo>
                      <a:pt x="9" y="170"/>
                      <a:pt x="7" y="168"/>
                      <a:pt x="6" y="168"/>
                    </a:cubicBezTo>
                    <a:cubicBezTo>
                      <a:pt x="6" y="168"/>
                      <a:pt x="4" y="167"/>
                      <a:pt x="3" y="167"/>
                    </a:cubicBezTo>
                    <a:cubicBezTo>
                      <a:pt x="3" y="167"/>
                      <a:pt x="0" y="166"/>
                      <a:pt x="0" y="165"/>
                    </a:cubicBezTo>
                    <a:cubicBezTo>
                      <a:pt x="0" y="164"/>
                      <a:pt x="3" y="163"/>
                      <a:pt x="4" y="163"/>
                    </a:cubicBezTo>
                    <a:cubicBezTo>
                      <a:pt x="4" y="163"/>
                      <a:pt x="8" y="163"/>
                      <a:pt x="8" y="162"/>
                    </a:cubicBezTo>
                    <a:cubicBezTo>
                      <a:pt x="8" y="162"/>
                      <a:pt x="14" y="158"/>
                      <a:pt x="16" y="157"/>
                    </a:cubicBezTo>
                    <a:cubicBezTo>
                      <a:pt x="17" y="156"/>
                      <a:pt x="23" y="151"/>
                      <a:pt x="26" y="146"/>
                    </a:cubicBezTo>
                    <a:cubicBezTo>
                      <a:pt x="29" y="142"/>
                      <a:pt x="40" y="131"/>
                      <a:pt x="44" y="121"/>
                    </a:cubicBezTo>
                    <a:cubicBezTo>
                      <a:pt x="49" y="110"/>
                      <a:pt x="49" y="111"/>
                      <a:pt x="50" y="110"/>
                    </a:cubicBezTo>
                    <a:cubicBezTo>
                      <a:pt x="51" y="109"/>
                      <a:pt x="54" y="104"/>
                      <a:pt x="54" y="103"/>
                    </a:cubicBezTo>
                    <a:cubicBezTo>
                      <a:pt x="54" y="101"/>
                      <a:pt x="55" y="96"/>
                      <a:pt x="52" y="96"/>
                    </a:cubicBezTo>
                    <a:cubicBezTo>
                      <a:pt x="48" y="97"/>
                      <a:pt x="47" y="98"/>
                      <a:pt x="45" y="100"/>
                    </a:cubicBezTo>
                    <a:cubicBezTo>
                      <a:pt x="44" y="101"/>
                      <a:pt x="41" y="102"/>
                      <a:pt x="40" y="102"/>
                    </a:cubicBezTo>
                    <a:cubicBezTo>
                      <a:pt x="39" y="102"/>
                      <a:pt x="34" y="103"/>
                      <a:pt x="31" y="100"/>
                    </a:cubicBezTo>
                    <a:cubicBezTo>
                      <a:pt x="27" y="97"/>
                      <a:pt x="24" y="94"/>
                      <a:pt x="24" y="93"/>
                    </a:cubicBezTo>
                    <a:cubicBezTo>
                      <a:pt x="24" y="93"/>
                      <a:pt x="23" y="90"/>
                      <a:pt x="25" y="88"/>
                    </a:cubicBezTo>
                    <a:cubicBezTo>
                      <a:pt x="27" y="87"/>
                      <a:pt x="28" y="84"/>
                      <a:pt x="28" y="84"/>
                    </a:cubicBezTo>
                    <a:cubicBezTo>
                      <a:pt x="29" y="83"/>
                      <a:pt x="31" y="82"/>
                      <a:pt x="38" y="82"/>
                    </a:cubicBezTo>
                    <a:cubicBezTo>
                      <a:pt x="38" y="82"/>
                      <a:pt x="43" y="82"/>
                      <a:pt x="44" y="81"/>
                    </a:cubicBezTo>
                    <a:cubicBezTo>
                      <a:pt x="45" y="80"/>
                      <a:pt x="48" y="80"/>
                      <a:pt x="48" y="80"/>
                    </a:cubicBezTo>
                    <a:cubicBezTo>
                      <a:pt x="48" y="80"/>
                      <a:pt x="54" y="78"/>
                      <a:pt x="54" y="78"/>
                    </a:cubicBezTo>
                    <a:cubicBezTo>
                      <a:pt x="55" y="77"/>
                      <a:pt x="59" y="75"/>
                      <a:pt x="62" y="73"/>
                    </a:cubicBezTo>
                    <a:cubicBezTo>
                      <a:pt x="62" y="73"/>
                      <a:pt x="64" y="69"/>
                      <a:pt x="63" y="68"/>
                    </a:cubicBezTo>
                    <a:cubicBezTo>
                      <a:pt x="62" y="66"/>
                      <a:pt x="63" y="61"/>
                      <a:pt x="64" y="60"/>
                    </a:cubicBezTo>
                    <a:cubicBezTo>
                      <a:pt x="65" y="59"/>
                      <a:pt x="67" y="55"/>
                      <a:pt x="67" y="54"/>
                    </a:cubicBezTo>
                    <a:cubicBezTo>
                      <a:pt x="67" y="53"/>
                      <a:pt x="69" y="47"/>
                      <a:pt x="69" y="44"/>
                    </a:cubicBezTo>
                    <a:cubicBezTo>
                      <a:pt x="69" y="44"/>
                      <a:pt x="73" y="21"/>
                      <a:pt x="71" y="13"/>
                    </a:cubicBezTo>
                    <a:cubicBezTo>
                      <a:pt x="69" y="8"/>
                      <a:pt x="69" y="8"/>
                      <a:pt x="69" y="8"/>
                    </a:cubicBezTo>
                    <a:cubicBezTo>
                      <a:pt x="69" y="8"/>
                      <a:pt x="69" y="5"/>
                      <a:pt x="70" y="4"/>
                    </a:cubicBezTo>
                    <a:cubicBezTo>
                      <a:pt x="70" y="4"/>
                      <a:pt x="72" y="2"/>
                      <a:pt x="72" y="2"/>
                    </a:cubicBezTo>
                    <a:cubicBezTo>
                      <a:pt x="73" y="1"/>
                      <a:pt x="73" y="1"/>
                      <a:pt x="73" y="1"/>
                    </a:cubicBezTo>
                    <a:cubicBezTo>
                      <a:pt x="77" y="0"/>
                      <a:pt x="77" y="0"/>
                      <a:pt x="77" y="0"/>
                    </a:cubicBezTo>
                    <a:cubicBezTo>
                      <a:pt x="77" y="0"/>
                      <a:pt x="81" y="1"/>
                      <a:pt x="81" y="2"/>
                    </a:cubicBezTo>
                    <a:cubicBezTo>
                      <a:pt x="82" y="2"/>
                      <a:pt x="83" y="4"/>
                      <a:pt x="83" y="4"/>
                    </a:cubicBezTo>
                    <a:cubicBezTo>
                      <a:pt x="87" y="8"/>
                      <a:pt x="87" y="8"/>
                      <a:pt x="87" y="8"/>
                    </a:cubicBezTo>
                    <a:cubicBezTo>
                      <a:pt x="87" y="8"/>
                      <a:pt x="90" y="11"/>
                      <a:pt x="90" y="15"/>
                    </a:cubicBezTo>
                    <a:cubicBezTo>
                      <a:pt x="90" y="19"/>
                      <a:pt x="90" y="33"/>
                      <a:pt x="88" y="36"/>
                    </a:cubicBezTo>
                    <a:cubicBezTo>
                      <a:pt x="87" y="40"/>
                      <a:pt x="85" y="43"/>
                      <a:pt x="85" y="43"/>
                    </a:cubicBezTo>
                    <a:cubicBezTo>
                      <a:pt x="82" y="54"/>
                      <a:pt x="82" y="54"/>
                      <a:pt x="82" y="54"/>
                    </a:cubicBezTo>
                    <a:cubicBezTo>
                      <a:pt x="81" y="60"/>
                      <a:pt x="81" y="60"/>
                      <a:pt x="81" y="60"/>
                    </a:cubicBezTo>
                    <a:lnTo>
                      <a:pt x="81" y="6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350">
                  <a:latin typeface="+mn-lt"/>
                  <a:ea typeface="+mn-ea"/>
                </a:endParaRPr>
              </a:p>
            </p:txBody>
          </p:sp>
          <p:sp>
            <p:nvSpPr>
              <p:cNvPr id="21" name="Freeform 675">
                <a:extLst>
                  <a:ext uri="{FF2B5EF4-FFF2-40B4-BE49-F238E27FC236}">
                    <a16:creationId xmlns="" xmlns:a16="http://schemas.microsoft.com/office/drawing/2014/main" id="{E6C16575-94CB-4987-8560-277322C6ECB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40363" y="979488"/>
                <a:ext cx="33337" cy="23812"/>
              </a:xfrm>
              <a:custGeom>
                <a:avLst/>
                <a:gdLst>
                  <a:gd name="T0" fmla="*/ 0 w 17"/>
                  <a:gd name="T1" fmla="*/ 11 h 12"/>
                  <a:gd name="T2" fmla="*/ 9 w 17"/>
                  <a:gd name="T3" fmla="*/ 6 h 12"/>
                  <a:gd name="T4" fmla="*/ 0 w 17"/>
                  <a:gd name="T5" fmla="*/ 11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7" h="12">
                    <a:moveTo>
                      <a:pt x="0" y="11"/>
                    </a:moveTo>
                    <a:cubicBezTo>
                      <a:pt x="0" y="11"/>
                      <a:pt x="2" y="12"/>
                      <a:pt x="9" y="6"/>
                    </a:cubicBezTo>
                    <a:cubicBezTo>
                      <a:pt x="17" y="0"/>
                      <a:pt x="0" y="11"/>
                      <a:pt x="0" y="1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350">
                  <a:latin typeface="+mn-lt"/>
                  <a:ea typeface="+mn-ea"/>
                </a:endParaRPr>
              </a:p>
            </p:txBody>
          </p:sp>
          <p:sp>
            <p:nvSpPr>
              <p:cNvPr id="22" name="Freeform 676">
                <a:extLst>
                  <a:ext uri="{FF2B5EF4-FFF2-40B4-BE49-F238E27FC236}">
                    <a16:creationId xmlns="" xmlns:a16="http://schemas.microsoft.com/office/drawing/2014/main" id="{6F7613A6-A68C-4D7D-8463-6065761ED6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81675" y="806450"/>
                <a:ext cx="49212" cy="100012"/>
              </a:xfrm>
              <a:custGeom>
                <a:avLst/>
                <a:gdLst>
                  <a:gd name="T0" fmla="*/ 17 w 24"/>
                  <a:gd name="T1" fmla="*/ 1 h 50"/>
                  <a:gd name="T2" fmla="*/ 13 w 24"/>
                  <a:gd name="T3" fmla="*/ 3 h 50"/>
                  <a:gd name="T4" fmla="*/ 3 w 24"/>
                  <a:gd name="T5" fmla="*/ 20 h 50"/>
                  <a:gd name="T6" fmla="*/ 2 w 24"/>
                  <a:gd name="T7" fmla="*/ 41 h 50"/>
                  <a:gd name="T8" fmla="*/ 6 w 24"/>
                  <a:gd name="T9" fmla="*/ 47 h 50"/>
                  <a:gd name="T10" fmla="*/ 13 w 24"/>
                  <a:gd name="T11" fmla="*/ 50 h 50"/>
                  <a:gd name="T12" fmla="*/ 21 w 24"/>
                  <a:gd name="T13" fmla="*/ 45 h 50"/>
                  <a:gd name="T14" fmla="*/ 23 w 24"/>
                  <a:gd name="T15" fmla="*/ 41 h 50"/>
                  <a:gd name="T16" fmla="*/ 22 w 24"/>
                  <a:gd name="T17" fmla="*/ 33 h 50"/>
                  <a:gd name="T18" fmla="*/ 21 w 24"/>
                  <a:gd name="T19" fmla="*/ 25 h 50"/>
                  <a:gd name="T20" fmla="*/ 23 w 24"/>
                  <a:gd name="T21" fmla="*/ 21 h 50"/>
                  <a:gd name="T22" fmla="*/ 23 w 24"/>
                  <a:gd name="T23" fmla="*/ 16 h 50"/>
                  <a:gd name="T24" fmla="*/ 24 w 24"/>
                  <a:gd name="T25" fmla="*/ 11 h 50"/>
                  <a:gd name="T26" fmla="*/ 22 w 24"/>
                  <a:gd name="T27" fmla="*/ 5 h 50"/>
                  <a:gd name="T28" fmla="*/ 19 w 24"/>
                  <a:gd name="T29" fmla="*/ 2 h 50"/>
                  <a:gd name="T30" fmla="*/ 17 w 24"/>
                  <a:gd name="T31" fmla="*/ 1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4" h="50">
                    <a:moveTo>
                      <a:pt x="17" y="1"/>
                    </a:moveTo>
                    <a:cubicBezTo>
                      <a:pt x="17" y="1"/>
                      <a:pt x="16" y="0"/>
                      <a:pt x="13" y="3"/>
                    </a:cubicBezTo>
                    <a:cubicBezTo>
                      <a:pt x="10" y="6"/>
                      <a:pt x="3" y="18"/>
                      <a:pt x="3" y="20"/>
                    </a:cubicBezTo>
                    <a:cubicBezTo>
                      <a:pt x="3" y="20"/>
                      <a:pt x="0" y="33"/>
                      <a:pt x="2" y="41"/>
                    </a:cubicBezTo>
                    <a:cubicBezTo>
                      <a:pt x="2" y="41"/>
                      <a:pt x="4" y="47"/>
                      <a:pt x="6" y="47"/>
                    </a:cubicBezTo>
                    <a:cubicBezTo>
                      <a:pt x="6" y="47"/>
                      <a:pt x="8" y="50"/>
                      <a:pt x="13" y="50"/>
                    </a:cubicBezTo>
                    <a:cubicBezTo>
                      <a:pt x="18" y="50"/>
                      <a:pt x="20" y="48"/>
                      <a:pt x="21" y="45"/>
                    </a:cubicBezTo>
                    <a:cubicBezTo>
                      <a:pt x="22" y="42"/>
                      <a:pt x="23" y="41"/>
                      <a:pt x="23" y="41"/>
                    </a:cubicBezTo>
                    <a:cubicBezTo>
                      <a:pt x="23" y="41"/>
                      <a:pt x="24" y="36"/>
                      <a:pt x="22" y="33"/>
                    </a:cubicBezTo>
                    <a:cubicBezTo>
                      <a:pt x="19" y="31"/>
                      <a:pt x="20" y="27"/>
                      <a:pt x="21" y="25"/>
                    </a:cubicBezTo>
                    <a:cubicBezTo>
                      <a:pt x="23" y="24"/>
                      <a:pt x="23" y="21"/>
                      <a:pt x="23" y="21"/>
                    </a:cubicBezTo>
                    <a:cubicBezTo>
                      <a:pt x="23" y="21"/>
                      <a:pt x="24" y="17"/>
                      <a:pt x="23" y="16"/>
                    </a:cubicBezTo>
                    <a:cubicBezTo>
                      <a:pt x="23" y="16"/>
                      <a:pt x="24" y="12"/>
                      <a:pt x="24" y="11"/>
                    </a:cubicBezTo>
                    <a:cubicBezTo>
                      <a:pt x="24" y="10"/>
                      <a:pt x="23" y="6"/>
                      <a:pt x="22" y="5"/>
                    </a:cubicBezTo>
                    <a:cubicBezTo>
                      <a:pt x="21" y="4"/>
                      <a:pt x="19" y="2"/>
                      <a:pt x="19" y="2"/>
                    </a:cubicBezTo>
                    <a:lnTo>
                      <a:pt x="17" y="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350">
                  <a:latin typeface="+mn-lt"/>
                  <a:ea typeface="+mn-ea"/>
                </a:endParaRPr>
              </a:p>
            </p:txBody>
          </p:sp>
          <p:sp>
            <p:nvSpPr>
              <p:cNvPr id="23" name="Freeform 677">
                <a:extLst>
                  <a:ext uri="{FF2B5EF4-FFF2-40B4-BE49-F238E27FC236}">
                    <a16:creationId xmlns="" xmlns:a16="http://schemas.microsoft.com/office/drawing/2014/main" id="{A979DF6C-D04C-4722-90F5-47258F195B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46763" y="763588"/>
                <a:ext cx="153987" cy="119062"/>
              </a:xfrm>
              <a:custGeom>
                <a:avLst/>
                <a:gdLst>
                  <a:gd name="T0" fmla="*/ 7 w 76"/>
                  <a:gd name="T1" fmla="*/ 16 h 59"/>
                  <a:gd name="T2" fmla="*/ 3 w 76"/>
                  <a:gd name="T3" fmla="*/ 23 h 59"/>
                  <a:gd name="T4" fmla="*/ 1 w 76"/>
                  <a:gd name="T5" fmla="*/ 32 h 59"/>
                  <a:gd name="T6" fmla="*/ 2 w 76"/>
                  <a:gd name="T7" fmla="*/ 42 h 59"/>
                  <a:gd name="T8" fmla="*/ 5 w 76"/>
                  <a:gd name="T9" fmla="*/ 46 h 59"/>
                  <a:gd name="T10" fmla="*/ 9 w 76"/>
                  <a:gd name="T11" fmla="*/ 50 h 59"/>
                  <a:gd name="T12" fmla="*/ 11 w 76"/>
                  <a:gd name="T13" fmla="*/ 51 h 59"/>
                  <a:gd name="T14" fmla="*/ 16 w 76"/>
                  <a:gd name="T15" fmla="*/ 51 h 59"/>
                  <a:gd name="T16" fmla="*/ 20 w 76"/>
                  <a:gd name="T17" fmla="*/ 54 h 59"/>
                  <a:gd name="T18" fmla="*/ 26 w 76"/>
                  <a:gd name="T19" fmla="*/ 59 h 59"/>
                  <a:gd name="T20" fmla="*/ 28 w 76"/>
                  <a:gd name="T21" fmla="*/ 57 h 59"/>
                  <a:gd name="T22" fmla="*/ 36 w 76"/>
                  <a:gd name="T23" fmla="*/ 48 h 59"/>
                  <a:gd name="T24" fmla="*/ 44 w 76"/>
                  <a:gd name="T25" fmla="*/ 46 h 59"/>
                  <a:gd name="T26" fmla="*/ 48 w 76"/>
                  <a:gd name="T27" fmla="*/ 46 h 59"/>
                  <a:gd name="T28" fmla="*/ 53 w 76"/>
                  <a:gd name="T29" fmla="*/ 44 h 59"/>
                  <a:gd name="T30" fmla="*/ 65 w 76"/>
                  <a:gd name="T31" fmla="*/ 34 h 59"/>
                  <a:gd name="T32" fmla="*/ 73 w 76"/>
                  <a:gd name="T33" fmla="*/ 26 h 59"/>
                  <a:gd name="T34" fmla="*/ 76 w 76"/>
                  <a:gd name="T35" fmla="*/ 23 h 59"/>
                  <a:gd name="T36" fmla="*/ 76 w 76"/>
                  <a:gd name="T37" fmla="*/ 16 h 59"/>
                  <a:gd name="T38" fmla="*/ 75 w 76"/>
                  <a:gd name="T39" fmla="*/ 13 h 59"/>
                  <a:gd name="T40" fmla="*/ 72 w 76"/>
                  <a:gd name="T41" fmla="*/ 6 h 59"/>
                  <a:gd name="T42" fmla="*/ 70 w 76"/>
                  <a:gd name="T43" fmla="*/ 3 h 59"/>
                  <a:gd name="T44" fmla="*/ 63 w 76"/>
                  <a:gd name="T45" fmla="*/ 0 h 59"/>
                  <a:gd name="T46" fmla="*/ 57 w 76"/>
                  <a:gd name="T47" fmla="*/ 1 h 59"/>
                  <a:gd name="T48" fmla="*/ 52 w 76"/>
                  <a:gd name="T49" fmla="*/ 4 h 59"/>
                  <a:gd name="T50" fmla="*/ 48 w 76"/>
                  <a:gd name="T51" fmla="*/ 16 h 59"/>
                  <a:gd name="T52" fmla="*/ 34 w 76"/>
                  <a:gd name="T53" fmla="*/ 34 h 59"/>
                  <a:gd name="T54" fmla="*/ 31 w 76"/>
                  <a:gd name="T55" fmla="*/ 38 h 59"/>
                  <a:gd name="T56" fmla="*/ 26 w 76"/>
                  <a:gd name="T57" fmla="*/ 37 h 59"/>
                  <a:gd name="T58" fmla="*/ 26 w 76"/>
                  <a:gd name="T59" fmla="*/ 31 h 59"/>
                  <a:gd name="T60" fmla="*/ 26 w 76"/>
                  <a:gd name="T61" fmla="*/ 26 h 59"/>
                  <a:gd name="T62" fmla="*/ 24 w 76"/>
                  <a:gd name="T63" fmla="*/ 23 h 59"/>
                  <a:gd name="T64" fmla="*/ 20 w 76"/>
                  <a:gd name="T65" fmla="*/ 19 h 59"/>
                  <a:gd name="T66" fmla="*/ 16 w 76"/>
                  <a:gd name="T67" fmla="*/ 16 h 59"/>
                  <a:gd name="T68" fmla="*/ 7 w 76"/>
                  <a:gd name="T69" fmla="*/ 16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76" h="59">
                    <a:moveTo>
                      <a:pt x="7" y="16"/>
                    </a:moveTo>
                    <a:cubicBezTo>
                      <a:pt x="7" y="16"/>
                      <a:pt x="5" y="20"/>
                      <a:pt x="3" y="23"/>
                    </a:cubicBezTo>
                    <a:cubicBezTo>
                      <a:pt x="2" y="26"/>
                      <a:pt x="1" y="31"/>
                      <a:pt x="1" y="32"/>
                    </a:cubicBezTo>
                    <a:cubicBezTo>
                      <a:pt x="1" y="33"/>
                      <a:pt x="0" y="41"/>
                      <a:pt x="2" y="42"/>
                    </a:cubicBezTo>
                    <a:cubicBezTo>
                      <a:pt x="3" y="44"/>
                      <a:pt x="5" y="46"/>
                      <a:pt x="5" y="46"/>
                    </a:cubicBezTo>
                    <a:cubicBezTo>
                      <a:pt x="6" y="46"/>
                      <a:pt x="9" y="50"/>
                      <a:pt x="9" y="50"/>
                    </a:cubicBezTo>
                    <a:cubicBezTo>
                      <a:pt x="11" y="51"/>
                      <a:pt x="11" y="51"/>
                      <a:pt x="11" y="51"/>
                    </a:cubicBezTo>
                    <a:cubicBezTo>
                      <a:pt x="16" y="51"/>
                      <a:pt x="16" y="51"/>
                      <a:pt x="16" y="51"/>
                    </a:cubicBezTo>
                    <a:cubicBezTo>
                      <a:pt x="16" y="51"/>
                      <a:pt x="20" y="53"/>
                      <a:pt x="20" y="54"/>
                    </a:cubicBezTo>
                    <a:cubicBezTo>
                      <a:pt x="20" y="54"/>
                      <a:pt x="26" y="59"/>
                      <a:pt x="26" y="59"/>
                    </a:cubicBezTo>
                    <a:cubicBezTo>
                      <a:pt x="26" y="59"/>
                      <a:pt x="27" y="58"/>
                      <a:pt x="28" y="57"/>
                    </a:cubicBezTo>
                    <a:cubicBezTo>
                      <a:pt x="29" y="56"/>
                      <a:pt x="34" y="49"/>
                      <a:pt x="36" y="48"/>
                    </a:cubicBezTo>
                    <a:cubicBezTo>
                      <a:pt x="39" y="47"/>
                      <a:pt x="42" y="46"/>
                      <a:pt x="44" y="46"/>
                    </a:cubicBezTo>
                    <a:cubicBezTo>
                      <a:pt x="48" y="46"/>
                      <a:pt x="48" y="46"/>
                      <a:pt x="48" y="46"/>
                    </a:cubicBezTo>
                    <a:cubicBezTo>
                      <a:pt x="48" y="46"/>
                      <a:pt x="52" y="44"/>
                      <a:pt x="53" y="44"/>
                    </a:cubicBezTo>
                    <a:cubicBezTo>
                      <a:pt x="53" y="43"/>
                      <a:pt x="63" y="37"/>
                      <a:pt x="65" y="34"/>
                    </a:cubicBezTo>
                    <a:cubicBezTo>
                      <a:pt x="65" y="34"/>
                      <a:pt x="73" y="27"/>
                      <a:pt x="73" y="26"/>
                    </a:cubicBezTo>
                    <a:cubicBezTo>
                      <a:pt x="73" y="26"/>
                      <a:pt x="75" y="24"/>
                      <a:pt x="76" y="23"/>
                    </a:cubicBezTo>
                    <a:cubicBezTo>
                      <a:pt x="76" y="22"/>
                      <a:pt x="76" y="17"/>
                      <a:pt x="76" y="16"/>
                    </a:cubicBezTo>
                    <a:cubicBezTo>
                      <a:pt x="76" y="14"/>
                      <a:pt x="75" y="13"/>
                      <a:pt x="75" y="13"/>
                    </a:cubicBezTo>
                    <a:cubicBezTo>
                      <a:pt x="72" y="6"/>
                      <a:pt x="72" y="6"/>
                      <a:pt x="72" y="6"/>
                    </a:cubicBezTo>
                    <a:cubicBezTo>
                      <a:pt x="70" y="3"/>
                      <a:pt x="70" y="3"/>
                      <a:pt x="70" y="3"/>
                    </a:cubicBezTo>
                    <a:cubicBezTo>
                      <a:pt x="70" y="3"/>
                      <a:pt x="65" y="0"/>
                      <a:pt x="63" y="0"/>
                    </a:cubicBezTo>
                    <a:cubicBezTo>
                      <a:pt x="62" y="0"/>
                      <a:pt x="58" y="1"/>
                      <a:pt x="57" y="1"/>
                    </a:cubicBezTo>
                    <a:cubicBezTo>
                      <a:pt x="56" y="1"/>
                      <a:pt x="52" y="3"/>
                      <a:pt x="52" y="4"/>
                    </a:cubicBezTo>
                    <a:cubicBezTo>
                      <a:pt x="52" y="6"/>
                      <a:pt x="49" y="15"/>
                      <a:pt x="48" y="16"/>
                    </a:cubicBezTo>
                    <a:cubicBezTo>
                      <a:pt x="46" y="17"/>
                      <a:pt x="40" y="29"/>
                      <a:pt x="34" y="34"/>
                    </a:cubicBezTo>
                    <a:cubicBezTo>
                      <a:pt x="34" y="34"/>
                      <a:pt x="32" y="38"/>
                      <a:pt x="31" y="38"/>
                    </a:cubicBezTo>
                    <a:cubicBezTo>
                      <a:pt x="31" y="38"/>
                      <a:pt x="28" y="40"/>
                      <a:pt x="26" y="37"/>
                    </a:cubicBezTo>
                    <a:cubicBezTo>
                      <a:pt x="26" y="37"/>
                      <a:pt x="25" y="34"/>
                      <a:pt x="26" y="31"/>
                    </a:cubicBezTo>
                    <a:cubicBezTo>
                      <a:pt x="26" y="26"/>
                      <a:pt x="26" y="26"/>
                      <a:pt x="26" y="26"/>
                    </a:cubicBezTo>
                    <a:cubicBezTo>
                      <a:pt x="24" y="23"/>
                      <a:pt x="24" y="23"/>
                      <a:pt x="24" y="23"/>
                    </a:cubicBezTo>
                    <a:cubicBezTo>
                      <a:pt x="24" y="23"/>
                      <a:pt x="20" y="19"/>
                      <a:pt x="20" y="19"/>
                    </a:cubicBezTo>
                    <a:cubicBezTo>
                      <a:pt x="19" y="19"/>
                      <a:pt x="17" y="16"/>
                      <a:pt x="16" y="16"/>
                    </a:cubicBezTo>
                    <a:cubicBezTo>
                      <a:pt x="15" y="16"/>
                      <a:pt x="10" y="14"/>
                      <a:pt x="7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350">
                  <a:latin typeface="+mn-lt"/>
                  <a:ea typeface="+mn-ea"/>
                </a:endParaRPr>
              </a:p>
            </p:txBody>
          </p:sp>
          <p:sp>
            <p:nvSpPr>
              <p:cNvPr id="24" name="Freeform 678">
                <a:extLst>
                  <a:ext uri="{FF2B5EF4-FFF2-40B4-BE49-F238E27FC236}">
                    <a16:creationId xmlns="" xmlns:a16="http://schemas.microsoft.com/office/drawing/2014/main" id="{FEC29158-402D-4397-B8BF-0BCD0D966C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21350" y="955675"/>
                <a:ext cx="52387" cy="90487"/>
              </a:xfrm>
              <a:custGeom>
                <a:avLst/>
                <a:gdLst>
                  <a:gd name="T0" fmla="*/ 24 w 26"/>
                  <a:gd name="T1" fmla="*/ 0 h 45"/>
                  <a:gd name="T2" fmla="*/ 14 w 26"/>
                  <a:gd name="T3" fmla="*/ 5 h 45"/>
                  <a:gd name="T4" fmla="*/ 1 w 26"/>
                  <a:gd name="T5" fmla="*/ 30 h 45"/>
                  <a:gd name="T6" fmla="*/ 7 w 26"/>
                  <a:gd name="T7" fmla="*/ 43 h 45"/>
                  <a:gd name="T8" fmla="*/ 21 w 26"/>
                  <a:gd name="T9" fmla="*/ 40 h 45"/>
                  <a:gd name="T10" fmla="*/ 22 w 26"/>
                  <a:gd name="T11" fmla="*/ 27 h 45"/>
                  <a:gd name="T12" fmla="*/ 23 w 26"/>
                  <a:gd name="T13" fmla="*/ 11 h 45"/>
                  <a:gd name="T14" fmla="*/ 25 w 26"/>
                  <a:gd name="T15" fmla="*/ 5 h 45"/>
                  <a:gd name="T16" fmla="*/ 26 w 26"/>
                  <a:gd name="T17" fmla="*/ 0 h 45"/>
                  <a:gd name="T18" fmla="*/ 24 w 26"/>
                  <a:gd name="T19" fmla="*/ 0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6" h="45">
                    <a:moveTo>
                      <a:pt x="24" y="0"/>
                    </a:moveTo>
                    <a:cubicBezTo>
                      <a:pt x="24" y="0"/>
                      <a:pt x="16" y="3"/>
                      <a:pt x="14" y="5"/>
                    </a:cubicBezTo>
                    <a:cubicBezTo>
                      <a:pt x="12" y="7"/>
                      <a:pt x="3" y="16"/>
                      <a:pt x="1" y="30"/>
                    </a:cubicBezTo>
                    <a:cubicBezTo>
                      <a:pt x="0" y="43"/>
                      <a:pt x="4" y="43"/>
                      <a:pt x="7" y="43"/>
                    </a:cubicBezTo>
                    <a:cubicBezTo>
                      <a:pt x="10" y="43"/>
                      <a:pt x="18" y="45"/>
                      <a:pt x="21" y="40"/>
                    </a:cubicBezTo>
                    <a:cubicBezTo>
                      <a:pt x="21" y="40"/>
                      <a:pt x="22" y="31"/>
                      <a:pt x="22" y="27"/>
                    </a:cubicBezTo>
                    <a:cubicBezTo>
                      <a:pt x="22" y="22"/>
                      <a:pt x="23" y="12"/>
                      <a:pt x="23" y="11"/>
                    </a:cubicBezTo>
                    <a:cubicBezTo>
                      <a:pt x="23" y="9"/>
                      <a:pt x="25" y="6"/>
                      <a:pt x="25" y="5"/>
                    </a:cubicBezTo>
                    <a:cubicBezTo>
                      <a:pt x="25" y="4"/>
                      <a:pt x="26" y="0"/>
                      <a:pt x="26" y="0"/>
                    </a:cubicBezTo>
                    <a:lnTo>
                      <a:pt x="24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350">
                  <a:latin typeface="+mn-lt"/>
                  <a:ea typeface="+mn-ea"/>
                </a:endParaRPr>
              </a:p>
            </p:txBody>
          </p:sp>
          <p:sp>
            <p:nvSpPr>
              <p:cNvPr id="25" name="Freeform 679">
                <a:extLst>
                  <a:ext uri="{FF2B5EF4-FFF2-40B4-BE49-F238E27FC236}">
                    <a16:creationId xmlns="" xmlns:a16="http://schemas.microsoft.com/office/drawing/2014/main" id="{294C219F-077A-4885-96CD-34BED95E74C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84850" y="884238"/>
                <a:ext cx="233362" cy="88900"/>
              </a:xfrm>
              <a:custGeom>
                <a:avLst/>
                <a:gdLst>
                  <a:gd name="T0" fmla="*/ 0 w 116"/>
                  <a:gd name="T1" fmla="*/ 37 h 44"/>
                  <a:gd name="T2" fmla="*/ 3 w 116"/>
                  <a:gd name="T3" fmla="*/ 35 h 44"/>
                  <a:gd name="T4" fmla="*/ 10 w 116"/>
                  <a:gd name="T5" fmla="*/ 30 h 44"/>
                  <a:gd name="T6" fmla="*/ 58 w 116"/>
                  <a:gd name="T7" fmla="*/ 9 h 44"/>
                  <a:gd name="T8" fmla="*/ 114 w 116"/>
                  <a:gd name="T9" fmla="*/ 14 h 44"/>
                  <a:gd name="T10" fmla="*/ 116 w 116"/>
                  <a:gd name="T11" fmla="*/ 22 h 44"/>
                  <a:gd name="T12" fmla="*/ 115 w 116"/>
                  <a:gd name="T13" fmla="*/ 30 h 44"/>
                  <a:gd name="T14" fmla="*/ 109 w 116"/>
                  <a:gd name="T15" fmla="*/ 37 h 44"/>
                  <a:gd name="T16" fmla="*/ 103 w 116"/>
                  <a:gd name="T17" fmla="*/ 40 h 44"/>
                  <a:gd name="T18" fmla="*/ 94 w 116"/>
                  <a:gd name="T19" fmla="*/ 41 h 44"/>
                  <a:gd name="T20" fmla="*/ 87 w 116"/>
                  <a:gd name="T21" fmla="*/ 42 h 44"/>
                  <a:gd name="T22" fmla="*/ 81 w 116"/>
                  <a:gd name="T23" fmla="*/ 44 h 44"/>
                  <a:gd name="T24" fmla="*/ 85 w 116"/>
                  <a:gd name="T25" fmla="*/ 40 h 44"/>
                  <a:gd name="T26" fmla="*/ 92 w 116"/>
                  <a:gd name="T27" fmla="*/ 35 h 44"/>
                  <a:gd name="T28" fmla="*/ 95 w 116"/>
                  <a:gd name="T29" fmla="*/ 33 h 44"/>
                  <a:gd name="T30" fmla="*/ 97 w 116"/>
                  <a:gd name="T31" fmla="*/ 30 h 44"/>
                  <a:gd name="T32" fmla="*/ 100 w 116"/>
                  <a:gd name="T33" fmla="*/ 27 h 44"/>
                  <a:gd name="T34" fmla="*/ 101 w 116"/>
                  <a:gd name="T35" fmla="*/ 22 h 44"/>
                  <a:gd name="T36" fmla="*/ 97 w 116"/>
                  <a:gd name="T37" fmla="*/ 17 h 44"/>
                  <a:gd name="T38" fmla="*/ 81 w 116"/>
                  <a:gd name="T39" fmla="*/ 15 h 44"/>
                  <a:gd name="T40" fmla="*/ 42 w 116"/>
                  <a:gd name="T41" fmla="*/ 25 h 44"/>
                  <a:gd name="T42" fmla="*/ 11 w 116"/>
                  <a:gd name="T43" fmla="*/ 39 h 44"/>
                  <a:gd name="T44" fmla="*/ 0 w 116"/>
                  <a:gd name="T45" fmla="*/ 3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16" h="44">
                    <a:moveTo>
                      <a:pt x="0" y="37"/>
                    </a:moveTo>
                    <a:cubicBezTo>
                      <a:pt x="3" y="35"/>
                      <a:pt x="3" y="35"/>
                      <a:pt x="3" y="35"/>
                    </a:cubicBezTo>
                    <a:cubicBezTo>
                      <a:pt x="3" y="35"/>
                      <a:pt x="9" y="32"/>
                      <a:pt x="10" y="30"/>
                    </a:cubicBezTo>
                    <a:cubicBezTo>
                      <a:pt x="12" y="29"/>
                      <a:pt x="43" y="12"/>
                      <a:pt x="58" y="9"/>
                    </a:cubicBezTo>
                    <a:cubicBezTo>
                      <a:pt x="74" y="6"/>
                      <a:pt x="101" y="0"/>
                      <a:pt x="114" y="14"/>
                    </a:cubicBezTo>
                    <a:cubicBezTo>
                      <a:pt x="114" y="14"/>
                      <a:pt x="116" y="18"/>
                      <a:pt x="116" y="22"/>
                    </a:cubicBezTo>
                    <a:cubicBezTo>
                      <a:pt x="116" y="25"/>
                      <a:pt x="115" y="30"/>
                      <a:pt x="115" y="30"/>
                    </a:cubicBezTo>
                    <a:cubicBezTo>
                      <a:pt x="114" y="31"/>
                      <a:pt x="111" y="35"/>
                      <a:pt x="109" y="37"/>
                    </a:cubicBezTo>
                    <a:cubicBezTo>
                      <a:pt x="106" y="40"/>
                      <a:pt x="104" y="40"/>
                      <a:pt x="103" y="40"/>
                    </a:cubicBezTo>
                    <a:cubicBezTo>
                      <a:pt x="103" y="40"/>
                      <a:pt x="94" y="41"/>
                      <a:pt x="94" y="41"/>
                    </a:cubicBezTo>
                    <a:cubicBezTo>
                      <a:pt x="94" y="41"/>
                      <a:pt x="88" y="42"/>
                      <a:pt x="87" y="42"/>
                    </a:cubicBezTo>
                    <a:cubicBezTo>
                      <a:pt x="87" y="42"/>
                      <a:pt x="81" y="44"/>
                      <a:pt x="81" y="44"/>
                    </a:cubicBezTo>
                    <a:cubicBezTo>
                      <a:pt x="81" y="44"/>
                      <a:pt x="84" y="42"/>
                      <a:pt x="85" y="40"/>
                    </a:cubicBezTo>
                    <a:cubicBezTo>
                      <a:pt x="87" y="39"/>
                      <a:pt x="92" y="35"/>
                      <a:pt x="92" y="35"/>
                    </a:cubicBezTo>
                    <a:cubicBezTo>
                      <a:pt x="95" y="33"/>
                      <a:pt x="95" y="33"/>
                      <a:pt x="95" y="33"/>
                    </a:cubicBezTo>
                    <a:cubicBezTo>
                      <a:pt x="97" y="30"/>
                      <a:pt x="97" y="30"/>
                      <a:pt x="97" y="30"/>
                    </a:cubicBezTo>
                    <a:cubicBezTo>
                      <a:pt x="100" y="27"/>
                      <a:pt x="100" y="27"/>
                      <a:pt x="100" y="27"/>
                    </a:cubicBezTo>
                    <a:cubicBezTo>
                      <a:pt x="101" y="22"/>
                      <a:pt x="101" y="22"/>
                      <a:pt x="101" y="22"/>
                    </a:cubicBezTo>
                    <a:cubicBezTo>
                      <a:pt x="101" y="22"/>
                      <a:pt x="102" y="19"/>
                      <a:pt x="97" y="17"/>
                    </a:cubicBezTo>
                    <a:cubicBezTo>
                      <a:pt x="91" y="14"/>
                      <a:pt x="82" y="15"/>
                      <a:pt x="81" y="15"/>
                    </a:cubicBezTo>
                    <a:cubicBezTo>
                      <a:pt x="80" y="15"/>
                      <a:pt x="67" y="16"/>
                      <a:pt x="42" y="25"/>
                    </a:cubicBezTo>
                    <a:cubicBezTo>
                      <a:pt x="17" y="35"/>
                      <a:pt x="18" y="37"/>
                      <a:pt x="11" y="39"/>
                    </a:cubicBezTo>
                    <a:cubicBezTo>
                      <a:pt x="5" y="40"/>
                      <a:pt x="1" y="41"/>
                      <a:pt x="0" y="3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350">
                  <a:latin typeface="+mn-lt"/>
                  <a:ea typeface="+mn-ea"/>
                </a:endParaRPr>
              </a:p>
            </p:txBody>
          </p:sp>
          <p:sp>
            <p:nvSpPr>
              <p:cNvPr id="26" name="Freeform 680">
                <a:extLst>
                  <a:ext uri="{FF2B5EF4-FFF2-40B4-BE49-F238E27FC236}">
                    <a16:creationId xmlns="" xmlns:a16="http://schemas.microsoft.com/office/drawing/2014/main" id="{2D4BCE0B-196A-4B86-B781-D03906EDD8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1038" y="965200"/>
                <a:ext cx="242887" cy="223837"/>
              </a:xfrm>
              <a:custGeom>
                <a:avLst/>
                <a:gdLst>
                  <a:gd name="T0" fmla="*/ 54 w 121"/>
                  <a:gd name="T1" fmla="*/ 88 h 111"/>
                  <a:gd name="T2" fmla="*/ 51 w 121"/>
                  <a:gd name="T3" fmla="*/ 92 h 111"/>
                  <a:gd name="T4" fmla="*/ 42 w 121"/>
                  <a:gd name="T5" fmla="*/ 98 h 111"/>
                  <a:gd name="T6" fmla="*/ 37 w 121"/>
                  <a:gd name="T7" fmla="*/ 102 h 111"/>
                  <a:gd name="T8" fmla="*/ 32 w 121"/>
                  <a:gd name="T9" fmla="*/ 102 h 111"/>
                  <a:gd name="T10" fmla="*/ 30 w 121"/>
                  <a:gd name="T11" fmla="*/ 100 h 111"/>
                  <a:gd name="T12" fmla="*/ 27 w 121"/>
                  <a:gd name="T13" fmla="*/ 96 h 111"/>
                  <a:gd name="T14" fmla="*/ 26 w 121"/>
                  <a:gd name="T15" fmla="*/ 93 h 111"/>
                  <a:gd name="T16" fmla="*/ 25 w 121"/>
                  <a:gd name="T17" fmla="*/ 94 h 111"/>
                  <a:gd name="T18" fmla="*/ 25 w 121"/>
                  <a:gd name="T19" fmla="*/ 103 h 111"/>
                  <a:gd name="T20" fmla="*/ 30 w 121"/>
                  <a:gd name="T21" fmla="*/ 108 h 111"/>
                  <a:gd name="T22" fmla="*/ 44 w 121"/>
                  <a:gd name="T23" fmla="*/ 109 h 111"/>
                  <a:gd name="T24" fmla="*/ 58 w 121"/>
                  <a:gd name="T25" fmla="*/ 100 h 111"/>
                  <a:gd name="T26" fmla="*/ 67 w 121"/>
                  <a:gd name="T27" fmla="*/ 87 h 111"/>
                  <a:gd name="T28" fmla="*/ 77 w 121"/>
                  <a:gd name="T29" fmla="*/ 63 h 111"/>
                  <a:gd name="T30" fmla="*/ 79 w 121"/>
                  <a:gd name="T31" fmla="*/ 62 h 111"/>
                  <a:gd name="T32" fmla="*/ 88 w 121"/>
                  <a:gd name="T33" fmla="*/ 61 h 111"/>
                  <a:gd name="T34" fmla="*/ 97 w 121"/>
                  <a:gd name="T35" fmla="*/ 63 h 111"/>
                  <a:gd name="T36" fmla="*/ 106 w 121"/>
                  <a:gd name="T37" fmla="*/ 63 h 111"/>
                  <a:gd name="T38" fmla="*/ 118 w 121"/>
                  <a:gd name="T39" fmla="*/ 57 h 111"/>
                  <a:gd name="T40" fmla="*/ 117 w 121"/>
                  <a:gd name="T41" fmla="*/ 51 h 111"/>
                  <a:gd name="T42" fmla="*/ 105 w 121"/>
                  <a:gd name="T43" fmla="*/ 45 h 111"/>
                  <a:gd name="T44" fmla="*/ 80 w 121"/>
                  <a:gd name="T45" fmla="*/ 45 h 111"/>
                  <a:gd name="T46" fmla="*/ 71 w 121"/>
                  <a:gd name="T47" fmla="*/ 29 h 111"/>
                  <a:gd name="T48" fmla="*/ 78 w 121"/>
                  <a:gd name="T49" fmla="*/ 22 h 111"/>
                  <a:gd name="T50" fmla="*/ 86 w 121"/>
                  <a:gd name="T51" fmla="*/ 12 h 111"/>
                  <a:gd name="T52" fmla="*/ 84 w 121"/>
                  <a:gd name="T53" fmla="*/ 3 h 111"/>
                  <a:gd name="T54" fmla="*/ 81 w 121"/>
                  <a:gd name="T55" fmla="*/ 1 h 111"/>
                  <a:gd name="T56" fmla="*/ 75 w 121"/>
                  <a:gd name="T57" fmla="*/ 0 h 111"/>
                  <a:gd name="T58" fmla="*/ 68 w 121"/>
                  <a:gd name="T59" fmla="*/ 1 h 111"/>
                  <a:gd name="T60" fmla="*/ 61 w 121"/>
                  <a:gd name="T61" fmla="*/ 3 h 111"/>
                  <a:gd name="T62" fmla="*/ 53 w 121"/>
                  <a:gd name="T63" fmla="*/ 6 h 111"/>
                  <a:gd name="T64" fmla="*/ 53 w 121"/>
                  <a:gd name="T65" fmla="*/ 8 h 111"/>
                  <a:gd name="T66" fmla="*/ 61 w 121"/>
                  <a:gd name="T67" fmla="*/ 13 h 111"/>
                  <a:gd name="T68" fmla="*/ 63 w 121"/>
                  <a:gd name="T69" fmla="*/ 18 h 111"/>
                  <a:gd name="T70" fmla="*/ 58 w 121"/>
                  <a:gd name="T71" fmla="*/ 27 h 111"/>
                  <a:gd name="T72" fmla="*/ 54 w 121"/>
                  <a:gd name="T73" fmla="*/ 33 h 111"/>
                  <a:gd name="T74" fmla="*/ 59 w 121"/>
                  <a:gd name="T75" fmla="*/ 41 h 111"/>
                  <a:gd name="T76" fmla="*/ 60 w 121"/>
                  <a:gd name="T77" fmla="*/ 46 h 111"/>
                  <a:gd name="T78" fmla="*/ 58 w 121"/>
                  <a:gd name="T79" fmla="*/ 48 h 111"/>
                  <a:gd name="T80" fmla="*/ 37 w 121"/>
                  <a:gd name="T81" fmla="*/ 53 h 111"/>
                  <a:gd name="T82" fmla="*/ 22 w 121"/>
                  <a:gd name="T83" fmla="*/ 56 h 111"/>
                  <a:gd name="T84" fmla="*/ 12 w 121"/>
                  <a:gd name="T85" fmla="*/ 60 h 111"/>
                  <a:gd name="T86" fmla="*/ 3 w 121"/>
                  <a:gd name="T87" fmla="*/ 63 h 111"/>
                  <a:gd name="T88" fmla="*/ 0 w 121"/>
                  <a:gd name="T89" fmla="*/ 64 h 111"/>
                  <a:gd name="T90" fmla="*/ 5 w 121"/>
                  <a:gd name="T91" fmla="*/ 69 h 111"/>
                  <a:gd name="T92" fmla="*/ 21 w 121"/>
                  <a:gd name="T93" fmla="*/ 69 h 111"/>
                  <a:gd name="T94" fmla="*/ 38 w 121"/>
                  <a:gd name="T95" fmla="*/ 65 h 111"/>
                  <a:gd name="T96" fmla="*/ 56 w 121"/>
                  <a:gd name="T97" fmla="*/ 62 h 111"/>
                  <a:gd name="T98" fmla="*/ 61 w 121"/>
                  <a:gd name="T99" fmla="*/ 62 h 111"/>
                  <a:gd name="T100" fmla="*/ 62 w 121"/>
                  <a:gd name="T101" fmla="*/ 67 h 111"/>
                  <a:gd name="T102" fmla="*/ 58 w 121"/>
                  <a:gd name="T103" fmla="*/ 79 h 111"/>
                  <a:gd name="T104" fmla="*/ 54 w 121"/>
                  <a:gd name="T105" fmla="*/ 88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121" h="111">
                    <a:moveTo>
                      <a:pt x="54" y="88"/>
                    </a:moveTo>
                    <a:cubicBezTo>
                      <a:pt x="54" y="88"/>
                      <a:pt x="52" y="90"/>
                      <a:pt x="51" y="92"/>
                    </a:cubicBezTo>
                    <a:cubicBezTo>
                      <a:pt x="50" y="93"/>
                      <a:pt x="42" y="98"/>
                      <a:pt x="42" y="98"/>
                    </a:cubicBezTo>
                    <a:cubicBezTo>
                      <a:pt x="41" y="99"/>
                      <a:pt x="40" y="100"/>
                      <a:pt x="37" y="102"/>
                    </a:cubicBezTo>
                    <a:cubicBezTo>
                      <a:pt x="34" y="103"/>
                      <a:pt x="33" y="102"/>
                      <a:pt x="32" y="102"/>
                    </a:cubicBezTo>
                    <a:cubicBezTo>
                      <a:pt x="31" y="102"/>
                      <a:pt x="30" y="100"/>
                      <a:pt x="30" y="100"/>
                    </a:cubicBezTo>
                    <a:cubicBezTo>
                      <a:pt x="29" y="99"/>
                      <a:pt x="27" y="96"/>
                      <a:pt x="27" y="96"/>
                    </a:cubicBezTo>
                    <a:cubicBezTo>
                      <a:pt x="26" y="93"/>
                      <a:pt x="26" y="93"/>
                      <a:pt x="26" y="93"/>
                    </a:cubicBezTo>
                    <a:cubicBezTo>
                      <a:pt x="25" y="94"/>
                      <a:pt x="25" y="94"/>
                      <a:pt x="25" y="94"/>
                    </a:cubicBezTo>
                    <a:cubicBezTo>
                      <a:pt x="24" y="98"/>
                      <a:pt x="25" y="103"/>
                      <a:pt x="25" y="103"/>
                    </a:cubicBezTo>
                    <a:cubicBezTo>
                      <a:pt x="25" y="104"/>
                      <a:pt x="30" y="108"/>
                      <a:pt x="30" y="108"/>
                    </a:cubicBezTo>
                    <a:cubicBezTo>
                      <a:pt x="32" y="110"/>
                      <a:pt x="37" y="111"/>
                      <a:pt x="44" y="109"/>
                    </a:cubicBezTo>
                    <a:cubicBezTo>
                      <a:pt x="52" y="107"/>
                      <a:pt x="55" y="103"/>
                      <a:pt x="58" y="100"/>
                    </a:cubicBezTo>
                    <a:cubicBezTo>
                      <a:pt x="62" y="96"/>
                      <a:pt x="67" y="87"/>
                      <a:pt x="67" y="87"/>
                    </a:cubicBezTo>
                    <a:cubicBezTo>
                      <a:pt x="74" y="78"/>
                      <a:pt x="77" y="63"/>
                      <a:pt x="77" y="63"/>
                    </a:cubicBezTo>
                    <a:cubicBezTo>
                      <a:pt x="79" y="62"/>
                      <a:pt x="79" y="62"/>
                      <a:pt x="79" y="62"/>
                    </a:cubicBezTo>
                    <a:cubicBezTo>
                      <a:pt x="80" y="62"/>
                      <a:pt x="81" y="61"/>
                      <a:pt x="88" y="61"/>
                    </a:cubicBezTo>
                    <a:cubicBezTo>
                      <a:pt x="96" y="61"/>
                      <a:pt x="95" y="63"/>
                      <a:pt x="97" y="63"/>
                    </a:cubicBezTo>
                    <a:cubicBezTo>
                      <a:pt x="99" y="63"/>
                      <a:pt x="104" y="63"/>
                      <a:pt x="106" y="63"/>
                    </a:cubicBezTo>
                    <a:cubicBezTo>
                      <a:pt x="108" y="63"/>
                      <a:pt x="115" y="60"/>
                      <a:pt x="118" y="57"/>
                    </a:cubicBezTo>
                    <a:cubicBezTo>
                      <a:pt x="121" y="54"/>
                      <a:pt x="118" y="52"/>
                      <a:pt x="117" y="51"/>
                    </a:cubicBezTo>
                    <a:cubicBezTo>
                      <a:pt x="116" y="50"/>
                      <a:pt x="107" y="46"/>
                      <a:pt x="105" y="45"/>
                    </a:cubicBezTo>
                    <a:cubicBezTo>
                      <a:pt x="102" y="44"/>
                      <a:pt x="90" y="45"/>
                      <a:pt x="80" y="45"/>
                    </a:cubicBezTo>
                    <a:cubicBezTo>
                      <a:pt x="70" y="45"/>
                      <a:pt x="71" y="33"/>
                      <a:pt x="71" y="29"/>
                    </a:cubicBezTo>
                    <a:cubicBezTo>
                      <a:pt x="71" y="26"/>
                      <a:pt x="77" y="23"/>
                      <a:pt x="78" y="22"/>
                    </a:cubicBezTo>
                    <a:cubicBezTo>
                      <a:pt x="78" y="21"/>
                      <a:pt x="82" y="16"/>
                      <a:pt x="86" y="12"/>
                    </a:cubicBezTo>
                    <a:cubicBezTo>
                      <a:pt x="90" y="8"/>
                      <a:pt x="84" y="3"/>
                      <a:pt x="84" y="3"/>
                    </a:cubicBezTo>
                    <a:cubicBezTo>
                      <a:pt x="81" y="1"/>
                      <a:pt x="81" y="1"/>
                      <a:pt x="81" y="1"/>
                    </a:cubicBezTo>
                    <a:cubicBezTo>
                      <a:pt x="81" y="1"/>
                      <a:pt x="77" y="0"/>
                      <a:pt x="75" y="0"/>
                    </a:cubicBezTo>
                    <a:cubicBezTo>
                      <a:pt x="74" y="0"/>
                      <a:pt x="68" y="1"/>
                      <a:pt x="68" y="1"/>
                    </a:cubicBezTo>
                    <a:cubicBezTo>
                      <a:pt x="68" y="1"/>
                      <a:pt x="62" y="2"/>
                      <a:pt x="61" y="3"/>
                    </a:cubicBezTo>
                    <a:cubicBezTo>
                      <a:pt x="60" y="4"/>
                      <a:pt x="53" y="6"/>
                      <a:pt x="53" y="6"/>
                    </a:cubicBezTo>
                    <a:cubicBezTo>
                      <a:pt x="53" y="8"/>
                      <a:pt x="53" y="8"/>
                      <a:pt x="53" y="8"/>
                    </a:cubicBezTo>
                    <a:cubicBezTo>
                      <a:pt x="55" y="13"/>
                      <a:pt x="58" y="11"/>
                      <a:pt x="61" y="13"/>
                    </a:cubicBezTo>
                    <a:cubicBezTo>
                      <a:pt x="65" y="15"/>
                      <a:pt x="63" y="15"/>
                      <a:pt x="63" y="18"/>
                    </a:cubicBezTo>
                    <a:cubicBezTo>
                      <a:pt x="63" y="20"/>
                      <a:pt x="59" y="26"/>
                      <a:pt x="58" y="27"/>
                    </a:cubicBezTo>
                    <a:cubicBezTo>
                      <a:pt x="57" y="28"/>
                      <a:pt x="54" y="30"/>
                      <a:pt x="54" y="33"/>
                    </a:cubicBezTo>
                    <a:cubicBezTo>
                      <a:pt x="54" y="36"/>
                      <a:pt x="55" y="37"/>
                      <a:pt x="59" y="41"/>
                    </a:cubicBezTo>
                    <a:cubicBezTo>
                      <a:pt x="62" y="44"/>
                      <a:pt x="60" y="46"/>
                      <a:pt x="60" y="46"/>
                    </a:cubicBezTo>
                    <a:cubicBezTo>
                      <a:pt x="60" y="48"/>
                      <a:pt x="58" y="48"/>
                      <a:pt x="58" y="48"/>
                    </a:cubicBezTo>
                    <a:cubicBezTo>
                      <a:pt x="55" y="48"/>
                      <a:pt x="40" y="52"/>
                      <a:pt x="37" y="53"/>
                    </a:cubicBezTo>
                    <a:cubicBezTo>
                      <a:pt x="34" y="53"/>
                      <a:pt x="23" y="55"/>
                      <a:pt x="22" y="56"/>
                    </a:cubicBezTo>
                    <a:cubicBezTo>
                      <a:pt x="21" y="58"/>
                      <a:pt x="13" y="60"/>
                      <a:pt x="12" y="60"/>
                    </a:cubicBezTo>
                    <a:cubicBezTo>
                      <a:pt x="11" y="61"/>
                      <a:pt x="7" y="63"/>
                      <a:pt x="3" y="63"/>
                    </a:cubicBezTo>
                    <a:cubicBezTo>
                      <a:pt x="0" y="63"/>
                      <a:pt x="0" y="64"/>
                      <a:pt x="0" y="64"/>
                    </a:cubicBezTo>
                    <a:cubicBezTo>
                      <a:pt x="0" y="66"/>
                      <a:pt x="2" y="66"/>
                      <a:pt x="5" y="69"/>
                    </a:cubicBezTo>
                    <a:cubicBezTo>
                      <a:pt x="8" y="72"/>
                      <a:pt x="17" y="70"/>
                      <a:pt x="21" y="69"/>
                    </a:cubicBezTo>
                    <a:cubicBezTo>
                      <a:pt x="26" y="68"/>
                      <a:pt x="34" y="66"/>
                      <a:pt x="38" y="65"/>
                    </a:cubicBezTo>
                    <a:cubicBezTo>
                      <a:pt x="42" y="64"/>
                      <a:pt x="52" y="63"/>
                      <a:pt x="56" y="62"/>
                    </a:cubicBezTo>
                    <a:cubicBezTo>
                      <a:pt x="59" y="61"/>
                      <a:pt x="61" y="62"/>
                      <a:pt x="61" y="62"/>
                    </a:cubicBezTo>
                    <a:cubicBezTo>
                      <a:pt x="62" y="63"/>
                      <a:pt x="62" y="67"/>
                      <a:pt x="62" y="67"/>
                    </a:cubicBezTo>
                    <a:cubicBezTo>
                      <a:pt x="62" y="69"/>
                      <a:pt x="58" y="79"/>
                      <a:pt x="58" y="79"/>
                    </a:cubicBezTo>
                    <a:lnTo>
                      <a:pt x="54" y="8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350">
                  <a:latin typeface="+mn-lt"/>
                  <a:ea typeface="+mn-ea"/>
                </a:endParaRPr>
              </a:p>
            </p:txBody>
          </p:sp>
        </p:grpSp>
        <p:grpSp>
          <p:nvGrpSpPr>
            <p:cNvPr id="9" name="组合 40">
              <a:extLst>
                <a:ext uri="{FF2B5EF4-FFF2-40B4-BE49-F238E27FC236}">
                  <a16:creationId xmlns="" xmlns:a16="http://schemas.microsoft.com/office/drawing/2014/main" id="{509A0DCA-6506-4585-AE7C-5B2E7FE6E26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094944" y="736546"/>
              <a:ext cx="1619250" cy="92075"/>
              <a:chOff x="3941050" y="1521538"/>
              <a:chExt cx="2026363" cy="58254"/>
            </a:xfrm>
          </p:grpSpPr>
          <p:sp>
            <p:nvSpPr>
              <p:cNvPr id="11" name="Rectangle 681">
                <a:extLst>
                  <a:ext uri="{FF2B5EF4-FFF2-40B4-BE49-F238E27FC236}">
                    <a16:creationId xmlns="" xmlns:a16="http://schemas.microsoft.com/office/drawing/2014/main" id="{CD09C87F-6D54-481B-A532-7E859776D88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41050" y="1521538"/>
                <a:ext cx="395339" cy="582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defTabSz="914400">
                  <a:defRPr/>
                </a:pPr>
                <a:r>
                  <a:rPr lang="zh-CN" altLang="zh-CN" sz="600" b="1" kern="1400" spc="100" dirty="0">
                    <a:solidFill>
                      <a:srgbClr val="164C88"/>
                    </a:solidFill>
                    <a:latin typeface="Arial Narrow" panose="020B0606020202030204" pitchFamily="34" charset="0"/>
                    <a:ea typeface="+mn-ea"/>
                  </a:rPr>
                  <a:t>D</a:t>
                </a:r>
                <a:r>
                  <a:rPr lang="en-US" altLang="zh-CN" sz="600" b="1" kern="1400" spc="100" dirty="0">
                    <a:solidFill>
                      <a:srgbClr val="164C88"/>
                    </a:solidFill>
                    <a:latin typeface="Arial Narrow" panose="020B0606020202030204" pitchFamily="34" charset="0"/>
                    <a:ea typeface="+mn-ea"/>
                  </a:rPr>
                  <a:t>ALIAN</a:t>
                </a:r>
                <a:endParaRPr lang="zh-CN" altLang="zh-CN" sz="1400" kern="1400" spc="100" dirty="0">
                  <a:solidFill>
                    <a:srgbClr val="164C88"/>
                  </a:solidFill>
                  <a:ea typeface="+mn-ea"/>
                </a:endParaRPr>
              </a:p>
            </p:txBody>
          </p:sp>
          <p:sp>
            <p:nvSpPr>
              <p:cNvPr id="12" name="Rectangle 681">
                <a:extLst>
                  <a:ext uri="{FF2B5EF4-FFF2-40B4-BE49-F238E27FC236}">
                    <a16:creationId xmlns="" xmlns:a16="http://schemas.microsoft.com/office/drawing/2014/main" id="{0840871F-5F5E-4031-9D73-587918A2FB3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76121" y="1521538"/>
                <a:ext cx="647642" cy="582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defTabSz="914400">
                  <a:defRPr/>
                </a:pPr>
                <a:r>
                  <a:rPr lang="en-US" altLang="zh-CN" sz="600" b="1" kern="1400" spc="100" dirty="0">
                    <a:solidFill>
                      <a:srgbClr val="164C88"/>
                    </a:solidFill>
                    <a:latin typeface="Arial Narrow" panose="020B0606020202030204" pitchFamily="34" charset="0"/>
                    <a:ea typeface="+mn-ea"/>
                  </a:rPr>
                  <a:t>UNIVERSITY</a:t>
                </a:r>
                <a:endParaRPr lang="zh-CN" altLang="zh-CN" sz="1400" kern="1400" spc="100" dirty="0">
                  <a:solidFill>
                    <a:srgbClr val="164C88"/>
                  </a:solidFill>
                  <a:ea typeface="+mn-ea"/>
                </a:endParaRPr>
              </a:p>
            </p:txBody>
          </p:sp>
          <p:sp>
            <p:nvSpPr>
              <p:cNvPr id="13" name="Rectangle 681">
                <a:extLst>
                  <a:ext uri="{FF2B5EF4-FFF2-40B4-BE49-F238E27FC236}">
                    <a16:creationId xmlns="" xmlns:a16="http://schemas.microsoft.com/office/drawing/2014/main" id="{B08124F1-4CFC-4561-AAB7-013F2C4C387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63496" y="1521538"/>
                <a:ext cx="145025" cy="582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defTabSz="914400">
                  <a:defRPr/>
                </a:pPr>
                <a:r>
                  <a:rPr lang="en-US" altLang="zh-CN" sz="600" b="1" kern="1400" spc="100" dirty="0">
                    <a:solidFill>
                      <a:srgbClr val="164C88"/>
                    </a:solidFill>
                    <a:latin typeface="Arial Narrow" panose="020B0606020202030204" pitchFamily="34" charset="0"/>
                    <a:ea typeface="+mn-ea"/>
                  </a:rPr>
                  <a:t>OF</a:t>
                </a:r>
                <a:endParaRPr lang="zh-CN" altLang="zh-CN" sz="1400" kern="1400" spc="100" dirty="0">
                  <a:solidFill>
                    <a:srgbClr val="164C88"/>
                  </a:solidFill>
                  <a:ea typeface="+mn-ea"/>
                </a:endParaRPr>
              </a:p>
            </p:txBody>
          </p:sp>
          <p:sp>
            <p:nvSpPr>
              <p:cNvPr id="14" name="Rectangle 681">
                <a:extLst>
                  <a:ext uri="{FF2B5EF4-FFF2-40B4-BE49-F238E27FC236}">
                    <a16:creationId xmlns="" xmlns:a16="http://schemas.microsoft.com/office/drawing/2014/main" id="{85E9477B-6AF1-41D8-A9A3-59BD2118AF9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48253" y="1521538"/>
                <a:ext cx="719160" cy="582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defTabSz="914400">
                  <a:defRPr/>
                </a:pPr>
                <a:r>
                  <a:rPr lang="en-US" altLang="zh-CN" sz="600" b="1" kern="1400" spc="100" dirty="0">
                    <a:solidFill>
                      <a:srgbClr val="164C88"/>
                    </a:solidFill>
                    <a:latin typeface="Arial Narrow" panose="020B0606020202030204" pitchFamily="34" charset="0"/>
                    <a:ea typeface="+mn-ea"/>
                  </a:rPr>
                  <a:t>TECHNOLOGY</a:t>
                </a:r>
                <a:endParaRPr lang="zh-CN" altLang="zh-CN" sz="1400" kern="1400" spc="100" dirty="0">
                  <a:solidFill>
                    <a:srgbClr val="164C88"/>
                  </a:solidFill>
                  <a:ea typeface="+mn-ea"/>
                </a:endParaRPr>
              </a:p>
            </p:txBody>
          </p:sp>
        </p:grpSp>
        <p:sp>
          <p:nvSpPr>
            <p:cNvPr id="10" name="Freeform 751">
              <a:extLst>
                <a:ext uri="{FF2B5EF4-FFF2-40B4-BE49-F238E27FC236}">
                  <a16:creationId xmlns="" xmlns:a16="http://schemas.microsoft.com/office/drawing/2014/main" id="{34BB5B5C-AA0C-461A-B616-97FDECBB96DA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9219665" y="223695"/>
              <a:ext cx="678702" cy="678702"/>
            </a:xfrm>
            <a:custGeom>
              <a:avLst/>
              <a:gdLst>
                <a:gd name="T0" fmla="*/ 211 w 536"/>
                <a:gd name="T1" fmla="*/ 69 h 537"/>
                <a:gd name="T2" fmla="*/ 194 w 536"/>
                <a:gd name="T3" fmla="*/ 52 h 537"/>
                <a:gd name="T4" fmla="*/ 185 w 536"/>
                <a:gd name="T5" fmla="*/ 66 h 537"/>
                <a:gd name="T6" fmla="*/ 176 w 536"/>
                <a:gd name="T7" fmla="*/ 70 h 537"/>
                <a:gd name="T8" fmla="*/ 473 w 536"/>
                <a:gd name="T9" fmla="*/ 275 h 537"/>
                <a:gd name="T10" fmla="*/ 84 w 536"/>
                <a:gd name="T11" fmla="*/ 163 h 537"/>
                <a:gd name="T12" fmla="*/ 87 w 536"/>
                <a:gd name="T13" fmla="*/ 127 h 537"/>
                <a:gd name="T14" fmla="*/ 231 w 536"/>
                <a:gd name="T15" fmla="*/ 151 h 537"/>
                <a:gd name="T16" fmla="*/ 416 w 536"/>
                <a:gd name="T17" fmla="*/ 134 h 537"/>
                <a:gd name="T18" fmla="*/ 429 w 536"/>
                <a:gd name="T19" fmla="*/ 140 h 537"/>
                <a:gd name="T20" fmla="*/ 80 w 536"/>
                <a:gd name="T21" fmla="*/ 207 h 537"/>
                <a:gd name="T22" fmla="*/ 439 w 536"/>
                <a:gd name="T23" fmla="*/ 167 h 537"/>
                <a:gd name="T24" fmla="*/ 392 w 536"/>
                <a:gd name="T25" fmla="*/ 112 h 537"/>
                <a:gd name="T26" fmla="*/ 323 w 536"/>
                <a:gd name="T27" fmla="*/ 75 h 537"/>
                <a:gd name="T28" fmla="*/ 324 w 536"/>
                <a:gd name="T29" fmla="*/ 70 h 537"/>
                <a:gd name="T30" fmla="*/ 466 w 536"/>
                <a:gd name="T31" fmla="*/ 233 h 537"/>
                <a:gd name="T32" fmla="*/ 471 w 536"/>
                <a:gd name="T33" fmla="*/ 262 h 537"/>
                <a:gd name="T34" fmla="*/ 420 w 536"/>
                <a:gd name="T35" fmla="*/ 427 h 537"/>
                <a:gd name="T36" fmla="*/ 431 w 536"/>
                <a:gd name="T37" fmla="*/ 443 h 537"/>
                <a:gd name="T38" fmla="*/ 409 w 536"/>
                <a:gd name="T39" fmla="*/ 412 h 537"/>
                <a:gd name="T40" fmla="*/ 415 w 536"/>
                <a:gd name="T41" fmla="*/ 409 h 537"/>
                <a:gd name="T42" fmla="*/ 218 w 536"/>
                <a:gd name="T43" fmla="*/ 322 h 537"/>
                <a:gd name="T44" fmla="*/ 253 w 536"/>
                <a:gd name="T45" fmla="*/ 342 h 537"/>
                <a:gd name="T46" fmla="*/ 253 w 536"/>
                <a:gd name="T47" fmla="*/ 314 h 537"/>
                <a:gd name="T48" fmla="*/ 415 w 536"/>
                <a:gd name="T49" fmla="*/ 418 h 537"/>
                <a:gd name="T50" fmla="*/ 268 w 536"/>
                <a:gd name="T51" fmla="*/ 447 h 537"/>
                <a:gd name="T52" fmla="*/ 283 w 536"/>
                <a:gd name="T53" fmla="*/ 308 h 537"/>
                <a:gd name="T54" fmla="*/ 478 w 536"/>
                <a:gd name="T55" fmla="*/ 301 h 537"/>
                <a:gd name="T56" fmla="*/ 481 w 536"/>
                <a:gd name="T57" fmla="*/ 325 h 537"/>
                <a:gd name="T58" fmla="*/ 49 w 536"/>
                <a:gd name="T59" fmla="*/ 242 h 537"/>
                <a:gd name="T60" fmla="*/ 87 w 536"/>
                <a:gd name="T61" fmla="*/ 262 h 537"/>
                <a:gd name="T62" fmla="*/ 315 w 536"/>
                <a:gd name="T63" fmla="*/ 338 h 537"/>
                <a:gd name="T64" fmla="*/ 312 w 536"/>
                <a:gd name="T65" fmla="*/ 320 h 537"/>
                <a:gd name="T66" fmla="*/ 59 w 536"/>
                <a:gd name="T67" fmla="*/ 341 h 537"/>
                <a:gd name="T68" fmla="*/ 76 w 536"/>
                <a:gd name="T69" fmla="*/ 322 h 537"/>
                <a:gd name="T70" fmla="*/ 116 w 536"/>
                <a:gd name="T71" fmla="*/ 416 h 537"/>
                <a:gd name="T72" fmla="*/ 111 w 536"/>
                <a:gd name="T73" fmla="*/ 433 h 537"/>
                <a:gd name="T74" fmla="*/ 120 w 536"/>
                <a:gd name="T75" fmla="*/ 435 h 537"/>
                <a:gd name="T76" fmla="*/ 71 w 536"/>
                <a:gd name="T77" fmla="*/ 263 h 537"/>
                <a:gd name="T78" fmla="*/ 400 w 536"/>
                <a:gd name="T79" fmla="*/ 416 h 537"/>
                <a:gd name="T80" fmla="*/ 366 w 536"/>
                <a:gd name="T81" fmla="*/ 464 h 537"/>
                <a:gd name="T82" fmla="*/ 354 w 536"/>
                <a:gd name="T83" fmla="*/ 443 h 537"/>
                <a:gd name="T84" fmla="*/ 361 w 536"/>
                <a:gd name="T85" fmla="*/ 467 h 537"/>
                <a:gd name="T86" fmla="*/ 367 w 536"/>
                <a:gd name="T87" fmla="*/ 478 h 537"/>
                <a:gd name="T88" fmla="*/ 196 w 536"/>
                <a:gd name="T89" fmla="*/ 449 h 537"/>
                <a:gd name="T90" fmla="*/ 183 w 536"/>
                <a:gd name="T91" fmla="*/ 455 h 537"/>
                <a:gd name="T92" fmla="*/ 176 w 536"/>
                <a:gd name="T93" fmla="*/ 471 h 537"/>
                <a:gd name="T94" fmla="*/ 170 w 536"/>
                <a:gd name="T95" fmla="*/ 479 h 537"/>
                <a:gd name="T96" fmla="*/ 161 w 536"/>
                <a:gd name="T97" fmla="*/ 464 h 537"/>
                <a:gd name="T98" fmla="*/ 177 w 536"/>
                <a:gd name="T99" fmla="*/ 484 h 537"/>
                <a:gd name="T100" fmla="*/ 190 w 536"/>
                <a:gd name="T101" fmla="*/ 460 h 537"/>
                <a:gd name="T102" fmla="*/ 312 w 536"/>
                <a:gd name="T103" fmla="*/ 480 h 537"/>
                <a:gd name="T104" fmla="*/ 322 w 536"/>
                <a:gd name="T105" fmla="*/ 485 h 537"/>
                <a:gd name="T106" fmla="*/ 255 w 536"/>
                <a:gd name="T107" fmla="*/ 475 h 537"/>
                <a:gd name="T108" fmla="*/ 248 w 536"/>
                <a:gd name="T109" fmla="*/ 479 h 537"/>
                <a:gd name="T110" fmla="*/ 245 w 536"/>
                <a:gd name="T111" fmla="*/ 482 h 537"/>
                <a:gd name="T112" fmla="*/ 237 w 536"/>
                <a:gd name="T113" fmla="*/ 497 h 537"/>
                <a:gd name="T114" fmla="*/ 249 w 536"/>
                <a:gd name="T115" fmla="*/ 487 h 537"/>
                <a:gd name="T116" fmla="*/ 241 w 536"/>
                <a:gd name="T117" fmla="*/ 469 h 537"/>
                <a:gd name="T118" fmla="*/ 225 w 536"/>
                <a:gd name="T119" fmla="*/ 495 h 537"/>
                <a:gd name="T120" fmla="*/ 536 w 536"/>
                <a:gd name="T121" fmla="*/ 269 h 5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536" h="537">
                  <a:moveTo>
                    <a:pt x="170" y="93"/>
                  </a:moveTo>
                  <a:cubicBezTo>
                    <a:pt x="167" y="89"/>
                    <a:pt x="167" y="89"/>
                    <a:pt x="167" y="89"/>
                  </a:cubicBezTo>
                  <a:cubicBezTo>
                    <a:pt x="155" y="96"/>
                    <a:pt x="155" y="96"/>
                    <a:pt x="155" y="96"/>
                  </a:cubicBezTo>
                  <a:cubicBezTo>
                    <a:pt x="151" y="89"/>
                    <a:pt x="151" y="89"/>
                    <a:pt x="151" y="89"/>
                  </a:cubicBezTo>
                  <a:cubicBezTo>
                    <a:pt x="162" y="83"/>
                    <a:pt x="162" y="83"/>
                    <a:pt x="162" y="83"/>
                  </a:cubicBezTo>
                  <a:cubicBezTo>
                    <a:pt x="159" y="78"/>
                    <a:pt x="159" y="78"/>
                    <a:pt x="159" y="78"/>
                  </a:cubicBezTo>
                  <a:cubicBezTo>
                    <a:pt x="149" y="85"/>
                    <a:pt x="149" y="85"/>
                    <a:pt x="149" y="85"/>
                  </a:cubicBezTo>
                  <a:cubicBezTo>
                    <a:pt x="145" y="79"/>
                    <a:pt x="145" y="79"/>
                    <a:pt x="145" y="79"/>
                  </a:cubicBezTo>
                  <a:cubicBezTo>
                    <a:pt x="156" y="72"/>
                    <a:pt x="156" y="72"/>
                    <a:pt x="156" y="72"/>
                  </a:cubicBezTo>
                  <a:cubicBezTo>
                    <a:pt x="154" y="68"/>
                    <a:pt x="154" y="68"/>
                    <a:pt x="154" y="68"/>
                  </a:cubicBezTo>
                  <a:cubicBezTo>
                    <a:pt x="138" y="77"/>
                    <a:pt x="138" y="77"/>
                    <a:pt x="138" y="77"/>
                  </a:cubicBezTo>
                  <a:cubicBezTo>
                    <a:pt x="154" y="103"/>
                    <a:pt x="154" y="103"/>
                    <a:pt x="154" y="103"/>
                  </a:cubicBezTo>
                  <a:lnTo>
                    <a:pt x="170" y="93"/>
                  </a:lnTo>
                  <a:close/>
                  <a:moveTo>
                    <a:pt x="196" y="60"/>
                  </a:moveTo>
                  <a:cubicBezTo>
                    <a:pt x="197" y="61"/>
                    <a:pt x="198" y="62"/>
                    <a:pt x="199" y="62"/>
                  </a:cubicBezTo>
                  <a:cubicBezTo>
                    <a:pt x="200" y="63"/>
                    <a:pt x="202" y="63"/>
                    <a:pt x="204" y="63"/>
                  </a:cubicBezTo>
                  <a:cubicBezTo>
                    <a:pt x="207" y="63"/>
                    <a:pt x="208" y="63"/>
                    <a:pt x="209" y="63"/>
                  </a:cubicBezTo>
                  <a:cubicBezTo>
                    <a:pt x="209" y="63"/>
                    <a:pt x="210" y="63"/>
                    <a:pt x="210" y="64"/>
                  </a:cubicBezTo>
                  <a:cubicBezTo>
                    <a:pt x="211" y="64"/>
                    <a:pt x="211" y="65"/>
                    <a:pt x="211" y="65"/>
                  </a:cubicBezTo>
                  <a:cubicBezTo>
                    <a:pt x="212" y="66"/>
                    <a:pt x="212" y="68"/>
                    <a:pt x="211" y="69"/>
                  </a:cubicBezTo>
                  <a:cubicBezTo>
                    <a:pt x="210" y="70"/>
                    <a:pt x="209" y="70"/>
                    <a:pt x="208" y="71"/>
                  </a:cubicBezTo>
                  <a:cubicBezTo>
                    <a:pt x="205" y="72"/>
                    <a:pt x="203" y="70"/>
                    <a:pt x="201" y="67"/>
                  </a:cubicBezTo>
                  <a:cubicBezTo>
                    <a:pt x="197" y="69"/>
                    <a:pt x="197" y="69"/>
                    <a:pt x="197" y="69"/>
                  </a:cubicBezTo>
                  <a:cubicBezTo>
                    <a:pt x="199" y="75"/>
                    <a:pt x="204" y="78"/>
                    <a:pt x="209" y="76"/>
                  </a:cubicBezTo>
                  <a:cubicBezTo>
                    <a:pt x="213" y="75"/>
                    <a:pt x="215" y="73"/>
                    <a:pt x="216" y="71"/>
                  </a:cubicBezTo>
                  <a:cubicBezTo>
                    <a:pt x="217" y="69"/>
                    <a:pt x="217" y="66"/>
                    <a:pt x="216" y="64"/>
                  </a:cubicBezTo>
                  <a:cubicBezTo>
                    <a:pt x="215" y="62"/>
                    <a:pt x="215" y="61"/>
                    <a:pt x="214" y="60"/>
                  </a:cubicBezTo>
                  <a:cubicBezTo>
                    <a:pt x="213" y="59"/>
                    <a:pt x="212" y="58"/>
                    <a:pt x="211" y="57"/>
                  </a:cubicBezTo>
                  <a:cubicBezTo>
                    <a:pt x="209" y="57"/>
                    <a:pt x="207" y="57"/>
                    <a:pt x="205" y="57"/>
                  </a:cubicBezTo>
                  <a:cubicBezTo>
                    <a:pt x="202" y="57"/>
                    <a:pt x="201" y="57"/>
                    <a:pt x="200" y="56"/>
                  </a:cubicBezTo>
                  <a:cubicBezTo>
                    <a:pt x="199" y="56"/>
                    <a:pt x="199" y="56"/>
                    <a:pt x="198" y="55"/>
                  </a:cubicBezTo>
                  <a:cubicBezTo>
                    <a:pt x="198" y="54"/>
                    <a:pt x="198" y="53"/>
                    <a:pt x="199" y="52"/>
                  </a:cubicBezTo>
                  <a:cubicBezTo>
                    <a:pt x="199" y="52"/>
                    <a:pt x="200" y="51"/>
                    <a:pt x="201" y="51"/>
                  </a:cubicBezTo>
                  <a:cubicBezTo>
                    <a:pt x="203" y="50"/>
                    <a:pt x="204" y="50"/>
                    <a:pt x="205" y="51"/>
                  </a:cubicBezTo>
                  <a:cubicBezTo>
                    <a:pt x="206" y="51"/>
                    <a:pt x="206" y="52"/>
                    <a:pt x="207" y="53"/>
                  </a:cubicBezTo>
                  <a:cubicBezTo>
                    <a:pt x="212" y="52"/>
                    <a:pt x="212" y="52"/>
                    <a:pt x="212" y="52"/>
                  </a:cubicBezTo>
                  <a:cubicBezTo>
                    <a:pt x="211" y="49"/>
                    <a:pt x="209" y="47"/>
                    <a:pt x="207" y="46"/>
                  </a:cubicBezTo>
                  <a:cubicBezTo>
                    <a:pt x="205" y="45"/>
                    <a:pt x="203" y="45"/>
                    <a:pt x="200" y="46"/>
                  </a:cubicBezTo>
                  <a:cubicBezTo>
                    <a:pt x="198" y="46"/>
                    <a:pt x="197" y="47"/>
                    <a:pt x="196" y="48"/>
                  </a:cubicBezTo>
                  <a:cubicBezTo>
                    <a:pt x="195" y="49"/>
                    <a:pt x="194" y="50"/>
                    <a:pt x="194" y="52"/>
                  </a:cubicBezTo>
                  <a:cubicBezTo>
                    <a:pt x="193" y="53"/>
                    <a:pt x="194" y="55"/>
                    <a:pt x="194" y="57"/>
                  </a:cubicBezTo>
                  <a:cubicBezTo>
                    <a:pt x="195" y="58"/>
                    <a:pt x="195" y="59"/>
                    <a:pt x="196" y="60"/>
                  </a:cubicBezTo>
                  <a:close/>
                  <a:moveTo>
                    <a:pt x="175" y="89"/>
                  </a:moveTo>
                  <a:cubicBezTo>
                    <a:pt x="177" y="88"/>
                    <a:pt x="177" y="88"/>
                    <a:pt x="177" y="88"/>
                  </a:cubicBezTo>
                  <a:cubicBezTo>
                    <a:pt x="180" y="87"/>
                    <a:pt x="180" y="87"/>
                    <a:pt x="180" y="87"/>
                  </a:cubicBezTo>
                  <a:cubicBezTo>
                    <a:pt x="177" y="82"/>
                    <a:pt x="177" y="82"/>
                    <a:pt x="177" y="82"/>
                  </a:cubicBezTo>
                  <a:cubicBezTo>
                    <a:pt x="175" y="76"/>
                    <a:pt x="175" y="76"/>
                    <a:pt x="175" y="76"/>
                  </a:cubicBezTo>
                  <a:cubicBezTo>
                    <a:pt x="175" y="75"/>
                    <a:pt x="175" y="75"/>
                    <a:pt x="175" y="75"/>
                  </a:cubicBezTo>
                  <a:cubicBezTo>
                    <a:pt x="175" y="75"/>
                    <a:pt x="175" y="75"/>
                    <a:pt x="175" y="75"/>
                  </a:cubicBezTo>
                  <a:cubicBezTo>
                    <a:pt x="176" y="75"/>
                    <a:pt x="176" y="75"/>
                    <a:pt x="176" y="75"/>
                  </a:cubicBezTo>
                  <a:cubicBezTo>
                    <a:pt x="176" y="75"/>
                    <a:pt x="177" y="75"/>
                    <a:pt x="177" y="74"/>
                  </a:cubicBezTo>
                  <a:cubicBezTo>
                    <a:pt x="178" y="74"/>
                    <a:pt x="178" y="74"/>
                    <a:pt x="178" y="74"/>
                  </a:cubicBezTo>
                  <a:cubicBezTo>
                    <a:pt x="178" y="74"/>
                    <a:pt x="179" y="74"/>
                    <a:pt x="180" y="75"/>
                  </a:cubicBezTo>
                  <a:cubicBezTo>
                    <a:pt x="180" y="75"/>
                    <a:pt x="182" y="76"/>
                    <a:pt x="184" y="78"/>
                  </a:cubicBezTo>
                  <a:cubicBezTo>
                    <a:pt x="190" y="82"/>
                    <a:pt x="190" y="82"/>
                    <a:pt x="190" y="82"/>
                  </a:cubicBezTo>
                  <a:cubicBezTo>
                    <a:pt x="195" y="80"/>
                    <a:pt x="195" y="80"/>
                    <a:pt x="195" y="80"/>
                  </a:cubicBezTo>
                  <a:cubicBezTo>
                    <a:pt x="190" y="75"/>
                    <a:pt x="190" y="75"/>
                    <a:pt x="190" y="75"/>
                  </a:cubicBezTo>
                  <a:cubicBezTo>
                    <a:pt x="188" y="74"/>
                    <a:pt x="186" y="73"/>
                    <a:pt x="185" y="72"/>
                  </a:cubicBezTo>
                  <a:cubicBezTo>
                    <a:pt x="184" y="72"/>
                    <a:pt x="183" y="71"/>
                    <a:pt x="182" y="71"/>
                  </a:cubicBezTo>
                  <a:cubicBezTo>
                    <a:pt x="184" y="70"/>
                    <a:pt x="185" y="68"/>
                    <a:pt x="185" y="66"/>
                  </a:cubicBezTo>
                  <a:cubicBezTo>
                    <a:pt x="186" y="65"/>
                    <a:pt x="185" y="63"/>
                    <a:pt x="184" y="61"/>
                  </a:cubicBezTo>
                  <a:cubicBezTo>
                    <a:pt x="183" y="59"/>
                    <a:pt x="182" y="58"/>
                    <a:pt x="181" y="57"/>
                  </a:cubicBezTo>
                  <a:cubicBezTo>
                    <a:pt x="180" y="56"/>
                    <a:pt x="179" y="55"/>
                    <a:pt x="178" y="55"/>
                  </a:cubicBezTo>
                  <a:cubicBezTo>
                    <a:pt x="177" y="55"/>
                    <a:pt x="177" y="55"/>
                    <a:pt x="177" y="55"/>
                  </a:cubicBezTo>
                  <a:cubicBezTo>
                    <a:pt x="177" y="55"/>
                    <a:pt x="176" y="56"/>
                    <a:pt x="175" y="56"/>
                  </a:cubicBezTo>
                  <a:cubicBezTo>
                    <a:pt x="174" y="56"/>
                    <a:pt x="173" y="57"/>
                    <a:pt x="172" y="57"/>
                  </a:cubicBezTo>
                  <a:cubicBezTo>
                    <a:pt x="163" y="62"/>
                    <a:pt x="163" y="62"/>
                    <a:pt x="163" y="62"/>
                  </a:cubicBezTo>
                  <a:cubicBezTo>
                    <a:pt x="175" y="88"/>
                    <a:pt x="175" y="88"/>
                    <a:pt x="175" y="88"/>
                  </a:cubicBezTo>
                  <a:lnTo>
                    <a:pt x="175" y="89"/>
                  </a:lnTo>
                  <a:close/>
                  <a:moveTo>
                    <a:pt x="169" y="64"/>
                  </a:moveTo>
                  <a:cubicBezTo>
                    <a:pt x="173" y="62"/>
                    <a:pt x="173" y="62"/>
                    <a:pt x="173" y="62"/>
                  </a:cubicBezTo>
                  <a:cubicBezTo>
                    <a:pt x="174" y="62"/>
                    <a:pt x="174" y="62"/>
                    <a:pt x="175" y="61"/>
                  </a:cubicBezTo>
                  <a:cubicBezTo>
                    <a:pt x="176" y="61"/>
                    <a:pt x="176" y="61"/>
                    <a:pt x="176" y="61"/>
                  </a:cubicBezTo>
                  <a:cubicBezTo>
                    <a:pt x="177" y="61"/>
                    <a:pt x="177" y="61"/>
                    <a:pt x="177" y="61"/>
                  </a:cubicBezTo>
                  <a:cubicBezTo>
                    <a:pt x="178" y="61"/>
                    <a:pt x="178" y="61"/>
                    <a:pt x="178" y="61"/>
                  </a:cubicBezTo>
                  <a:cubicBezTo>
                    <a:pt x="179" y="62"/>
                    <a:pt x="179" y="62"/>
                    <a:pt x="180" y="63"/>
                  </a:cubicBezTo>
                  <a:cubicBezTo>
                    <a:pt x="180" y="64"/>
                    <a:pt x="181" y="65"/>
                    <a:pt x="180" y="66"/>
                  </a:cubicBezTo>
                  <a:cubicBezTo>
                    <a:pt x="180" y="66"/>
                    <a:pt x="180" y="67"/>
                    <a:pt x="180" y="67"/>
                  </a:cubicBezTo>
                  <a:cubicBezTo>
                    <a:pt x="179" y="68"/>
                    <a:pt x="179" y="68"/>
                    <a:pt x="177" y="69"/>
                  </a:cubicBezTo>
                  <a:cubicBezTo>
                    <a:pt x="177" y="69"/>
                    <a:pt x="176" y="69"/>
                    <a:pt x="176" y="70"/>
                  </a:cubicBezTo>
                  <a:cubicBezTo>
                    <a:pt x="175" y="70"/>
                    <a:pt x="175" y="70"/>
                    <a:pt x="175" y="70"/>
                  </a:cubicBezTo>
                  <a:cubicBezTo>
                    <a:pt x="173" y="71"/>
                    <a:pt x="173" y="71"/>
                    <a:pt x="173" y="71"/>
                  </a:cubicBezTo>
                  <a:lnTo>
                    <a:pt x="169" y="64"/>
                  </a:lnTo>
                  <a:close/>
                  <a:moveTo>
                    <a:pt x="489" y="270"/>
                  </a:moveTo>
                  <a:cubicBezTo>
                    <a:pt x="487" y="269"/>
                    <a:pt x="484" y="268"/>
                    <a:pt x="480" y="268"/>
                  </a:cubicBezTo>
                  <a:cubicBezTo>
                    <a:pt x="480" y="268"/>
                    <a:pt x="480" y="268"/>
                    <a:pt x="480" y="268"/>
                  </a:cubicBezTo>
                  <a:cubicBezTo>
                    <a:pt x="475" y="268"/>
                    <a:pt x="472" y="269"/>
                    <a:pt x="469" y="271"/>
                  </a:cubicBezTo>
                  <a:cubicBezTo>
                    <a:pt x="466" y="274"/>
                    <a:pt x="465" y="276"/>
                    <a:pt x="465" y="280"/>
                  </a:cubicBezTo>
                  <a:cubicBezTo>
                    <a:pt x="465" y="283"/>
                    <a:pt x="466" y="286"/>
                    <a:pt x="468" y="288"/>
                  </a:cubicBezTo>
                  <a:cubicBezTo>
                    <a:pt x="471" y="291"/>
                    <a:pt x="475" y="292"/>
                    <a:pt x="480" y="292"/>
                  </a:cubicBezTo>
                  <a:cubicBezTo>
                    <a:pt x="480" y="292"/>
                    <a:pt x="480" y="292"/>
                    <a:pt x="480" y="292"/>
                  </a:cubicBezTo>
                  <a:cubicBezTo>
                    <a:pt x="485" y="292"/>
                    <a:pt x="489" y="291"/>
                    <a:pt x="491" y="289"/>
                  </a:cubicBezTo>
                  <a:cubicBezTo>
                    <a:pt x="494" y="287"/>
                    <a:pt x="495" y="284"/>
                    <a:pt x="495" y="281"/>
                  </a:cubicBezTo>
                  <a:cubicBezTo>
                    <a:pt x="495" y="278"/>
                    <a:pt x="495" y="276"/>
                    <a:pt x="494" y="275"/>
                  </a:cubicBezTo>
                  <a:cubicBezTo>
                    <a:pt x="493" y="273"/>
                    <a:pt x="491" y="271"/>
                    <a:pt x="489" y="270"/>
                  </a:cubicBezTo>
                  <a:close/>
                  <a:moveTo>
                    <a:pt x="488" y="285"/>
                  </a:moveTo>
                  <a:cubicBezTo>
                    <a:pt x="486" y="287"/>
                    <a:pt x="484" y="287"/>
                    <a:pt x="480" y="287"/>
                  </a:cubicBezTo>
                  <a:cubicBezTo>
                    <a:pt x="477" y="287"/>
                    <a:pt x="474" y="286"/>
                    <a:pt x="472" y="285"/>
                  </a:cubicBezTo>
                  <a:cubicBezTo>
                    <a:pt x="471" y="284"/>
                    <a:pt x="470" y="282"/>
                    <a:pt x="470" y="280"/>
                  </a:cubicBezTo>
                  <a:cubicBezTo>
                    <a:pt x="470" y="278"/>
                    <a:pt x="471" y="276"/>
                    <a:pt x="473" y="275"/>
                  </a:cubicBezTo>
                  <a:cubicBezTo>
                    <a:pt x="474" y="274"/>
                    <a:pt x="477" y="273"/>
                    <a:pt x="480" y="273"/>
                  </a:cubicBezTo>
                  <a:cubicBezTo>
                    <a:pt x="480" y="273"/>
                    <a:pt x="480" y="273"/>
                    <a:pt x="480" y="273"/>
                  </a:cubicBezTo>
                  <a:cubicBezTo>
                    <a:pt x="484" y="274"/>
                    <a:pt x="486" y="274"/>
                    <a:pt x="488" y="276"/>
                  </a:cubicBezTo>
                  <a:cubicBezTo>
                    <a:pt x="490" y="277"/>
                    <a:pt x="490" y="279"/>
                    <a:pt x="490" y="281"/>
                  </a:cubicBezTo>
                  <a:cubicBezTo>
                    <a:pt x="490" y="283"/>
                    <a:pt x="489" y="284"/>
                    <a:pt x="488" y="285"/>
                  </a:cubicBezTo>
                  <a:close/>
                  <a:moveTo>
                    <a:pt x="89" y="171"/>
                  </a:moveTo>
                  <a:cubicBezTo>
                    <a:pt x="91" y="172"/>
                    <a:pt x="92" y="172"/>
                    <a:pt x="94" y="171"/>
                  </a:cubicBezTo>
                  <a:cubicBezTo>
                    <a:pt x="96" y="170"/>
                    <a:pt x="97" y="169"/>
                    <a:pt x="98" y="166"/>
                  </a:cubicBezTo>
                  <a:cubicBezTo>
                    <a:pt x="100" y="164"/>
                    <a:pt x="100" y="162"/>
                    <a:pt x="100" y="160"/>
                  </a:cubicBezTo>
                  <a:cubicBezTo>
                    <a:pt x="100" y="158"/>
                    <a:pt x="99" y="157"/>
                    <a:pt x="98" y="155"/>
                  </a:cubicBezTo>
                  <a:cubicBezTo>
                    <a:pt x="96" y="154"/>
                    <a:pt x="94" y="152"/>
                    <a:pt x="91" y="150"/>
                  </a:cubicBezTo>
                  <a:cubicBezTo>
                    <a:pt x="78" y="142"/>
                    <a:pt x="78" y="142"/>
                    <a:pt x="78" y="142"/>
                  </a:cubicBezTo>
                  <a:cubicBezTo>
                    <a:pt x="75" y="146"/>
                    <a:pt x="75" y="146"/>
                    <a:pt x="75" y="146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91" y="157"/>
                    <a:pt x="93" y="158"/>
                    <a:pt x="94" y="158"/>
                  </a:cubicBezTo>
                  <a:cubicBezTo>
                    <a:pt x="94" y="159"/>
                    <a:pt x="95" y="160"/>
                    <a:pt x="95" y="161"/>
                  </a:cubicBezTo>
                  <a:cubicBezTo>
                    <a:pt x="95" y="162"/>
                    <a:pt x="94" y="163"/>
                    <a:pt x="94" y="164"/>
                  </a:cubicBezTo>
                  <a:cubicBezTo>
                    <a:pt x="93" y="165"/>
                    <a:pt x="92" y="166"/>
                    <a:pt x="91" y="166"/>
                  </a:cubicBezTo>
                  <a:cubicBezTo>
                    <a:pt x="90" y="166"/>
                    <a:pt x="89" y="166"/>
                    <a:pt x="88" y="166"/>
                  </a:cubicBezTo>
                  <a:cubicBezTo>
                    <a:pt x="87" y="165"/>
                    <a:pt x="86" y="165"/>
                    <a:pt x="84" y="163"/>
                  </a:cubicBezTo>
                  <a:cubicBezTo>
                    <a:pt x="70" y="154"/>
                    <a:pt x="70" y="154"/>
                    <a:pt x="70" y="154"/>
                  </a:cubicBezTo>
                  <a:cubicBezTo>
                    <a:pt x="67" y="159"/>
                    <a:pt x="67" y="159"/>
                    <a:pt x="67" y="159"/>
                  </a:cubicBezTo>
                  <a:cubicBezTo>
                    <a:pt x="81" y="167"/>
                    <a:pt x="81" y="167"/>
                    <a:pt x="81" y="167"/>
                  </a:cubicBezTo>
                  <a:cubicBezTo>
                    <a:pt x="85" y="170"/>
                    <a:pt x="87" y="171"/>
                    <a:pt x="89" y="171"/>
                  </a:cubicBezTo>
                  <a:close/>
                  <a:moveTo>
                    <a:pt x="143" y="112"/>
                  </a:moveTo>
                  <a:cubicBezTo>
                    <a:pt x="130" y="83"/>
                    <a:pt x="130" y="83"/>
                    <a:pt x="130" y="83"/>
                  </a:cubicBezTo>
                  <a:cubicBezTo>
                    <a:pt x="126" y="86"/>
                    <a:pt x="126" y="86"/>
                    <a:pt x="126" y="86"/>
                  </a:cubicBezTo>
                  <a:cubicBezTo>
                    <a:pt x="136" y="108"/>
                    <a:pt x="136" y="108"/>
                    <a:pt x="136" y="108"/>
                  </a:cubicBezTo>
                  <a:cubicBezTo>
                    <a:pt x="117" y="94"/>
                    <a:pt x="117" y="94"/>
                    <a:pt x="117" y="94"/>
                  </a:cubicBezTo>
                  <a:cubicBezTo>
                    <a:pt x="113" y="98"/>
                    <a:pt x="113" y="98"/>
                    <a:pt x="113" y="98"/>
                  </a:cubicBezTo>
                  <a:cubicBezTo>
                    <a:pt x="138" y="116"/>
                    <a:pt x="138" y="116"/>
                    <a:pt x="138" y="116"/>
                  </a:cubicBezTo>
                  <a:lnTo>
                    <a:pt x="143" y="112"/>
                  </a:lnTo>
                  <a:close/>
                  <a:moveTo>
                    <a:pt x="110" y="147"/>
                  </a:moveTo>
                  <a:cubicBezTo>
                    <a:pt x="95" y="134"/>
                    <a:pt x="95" y="134"/>
                    <a:pt x="95" y="134"/>
                  </a:cubicBezTo>
                  <a:cubicBezTo>
                    <a:pt x="116" y="139"/>
                    <a:pt x="116" y="139"/>
                    <a:pt x="116" y="139"/>
                  </a:cubicBezTo>
                  <a:cubicBezTo>
                    <a:pt x="119" y="135"/>
                    <a:pt x="119" y="135"/>
                    <a:pt x="119" y="135"/>
                  </a:cubicBezTo>
                  <a:cubicBezTo>
                    <a:pt x="97" y="116"/>
                    <a:pt x="97" y="116"/>
                    <a:pt x="97" y="116"/>
                  </a:cubicBezTo>
                  <a:cubicBezTo>
                    <a:pt x="94" y="119"/>
                    <a:pt x="94" y="119"/>
                    <a:pt x="94" y="119"/>
                  </a:cubicBezTo>
                  <a:cubicBezTo>
                    <a:pt x="109" y="132"/>
                    <a:pt x="109" y="132"/>
                    <a:pt x="109" y="132"/>
                  </a:cubicBezTo>
                  <a:cubicBezTo>
                    <a:pt x="87" y="127"/>
                    <a:pt x="87" y="127"/>
                    <a:pt x="87" y="127"/>
                  </a:cubicBezTo>
                  <a:cubicBezTo>
                    <a:pt x="84" y="131"/>
                    <a:pt x="84" y="131"/>
                    <a:pt x="84" y="131"/>
                  </a:cubicBezTo>
                  <a:cubicBezTo>
                    <a:pt x="107" y="151"/>
                    <a:pt x="107" y="151"/>
                    <a:pt x="107" y="151"/>
                  </a:cubicBezTo>
                  <a:lnTo>
                    <a:pt x="110" y="147"/>
                  </a:lnTo>
                  <a:close/>
                  <a:moveTo>
                    <a:pt x="128" y="125"/>
                  </a:moveTo>
                  <a:cubicBezTo>
                    <a:pt x="108" y="104"/>
                    <a:pt x="108" y="104"/>
                    <a:pt x="108" y="104"/>
                  </a:cubicBezTo>
                  <a:cubicBezTo>
                    <a:pt x="104" y="107"/>
                    <a:pt x="104" y="107"/>
                    <a:pt x="104" y="107"/>
                  </a:cubicBezTo>
                  <a:cubicBezTo>
                    <a:pt x="125" y="129"/>
                    <a:pt x="125" y="129"/>
                    <a:pt x="125" y="129"/>
                  </a:cubicBezTo>
                  <a:lnTo>
                    <a:pt x="128" y="125"/>
                  </a:lnTo>
                  <a:close/>
                  <a:moveTo>
                    <a:pt x="271" y="76"/>
                  </a:moveTo>
                  <a:cubicBezTo>
                    <a:pt x="271" y="76"/>
                    <a:pt x="271" y="76"/>
                    <a:pt x="271" y="76"/>
                  </a:cubicBezTo>
                  <a:cubicBezTo>
                    <a:pt x="270" y="76"/>
                    <a:pt x="269" y="76"/>
                    <a:pt x="268" y="76"/>
                  </a:cubicBezTo>
                  <a:cubicBezTo>
                    <a:pt x="267" y="76"/>
                    <a:pt x="266" y="76"/>
                    <a:pt x="266" y="76"/>
                  </a:cubicBezTo>
                  <a:cubicBezTo>
                    <a:pt x="265" y="76"/>
                    <a:pt x="265" y="76"/>
                    <a:pt x="265" y="76"/>
                  </a:cubicBezTo>
                  <a:cubicBezTo>
                    <a:pt x="260" y="76"/>
                    <a:pt x="255" y="76"/>
                    <a:pt x="249" y="76"/>
                  </a:cubicBezTo>
                  <a:cubicBezTo>
                    <a:pt x="249" y="90"/>
                    <a:pt x="249" y="90"/>
                    <a:pt x="249" y="90"/>
                  </a:cubicBezTo>
                  <a:cubicBezTo>
                    <a:pt x="164" y="97"/>
                    <a:pt x="96" y="165"/>
                    <a:pt x="87" y="249"/>
                  </a:cubicBezTo>
                  <a:cubicBezTo>
                    <a:pt x="121" y="249"/>
                    <a:pt x="121" y="249"/>
                    <a:pt x="121" y="249"/>
                  </a:cubicBezTo>
                  <a:cubicBezTo>
                    <a:pt x="129" y="183"/>
                    <a:pt x="183" y="131"/>
                    <a:pt x="249" y="123"/>
                  </a:cubicBezTo>
                  <a:cubicBezTo>
                    <a:pt x="249" y="125"/>
                    <a:pt x="249" y="125"/>
                    <a:pt x="249" y="125"/>
                  </a:cubicBezTo>
                  <a:cubicBezTo>
                    <a:pt x="249" y="137"/>
                    <a:pt x="241" y="147"/>
                    <a:pt x="231" y="151"/>
                  </a:cubicBezTo>
                  <a:cubicBezTo>
                    <a:pt x="186" y="164"/>
                    <a:pt x="152" y="202"/>
                    <a:pt x="145" y="249"/>
                  </a:cubicBezTo>
                  <a:cubicBezTo>
                    <a:pt x="178" y="249"/>
                    <a:pt x="178" y="249"/>
                    <a:pt x="178" y="249"/>
                  </a:cubicBezTo>
                  <a:cubicBezTo>
                    <a:pt x="187" y="207"/>
                    <a:pt x="224" y="176"/>
                    <a:pt x="268" y="176"/>
                  </a:cubicBezTo>
                  <a:cubicBezTo>
                    <a:pt x="302" y="176"/>
                    <a:pt x="331" y="194"/>
                    <a:pt x="347" y="221"/>
                  </a:cubicBezTo>
                  <a:cubicBezTo>
                    <a:pt x="347" y="221"/>
                    <a:pt x="348" y="221"/>
                    <a:pt x="348" y="222"/>
                  </a:cubicBezTo>
                  <a:cubicBezTo>
                    <a:pt x="349" y="223"/>
                    <a:pt x="350" y="225"/>
                    <a:pt x="350" y="226"/>
                  </a:cubicBezTo>
                  <a:cubicBezTo>
                    <a:pt x="351" y="228"/>
                    <a:pt x="352" y="230"/>
                    <a:pt x="353" y="232"/>
                  </a:cubicBezTo>
                  <a:cubicBezTo>
                    <a:pt x="353" y="232"/>
                    <a:pt x="353" y="233"/>
                    <a:pt x="354" y="233"/>
                  </a:cubicBezTo>
                  <a:cubicBezTo>
                    <a:pt x="356" y="238"/>
                    <a:pt x="358" y="244"/>
                    <a:pt x="359" y="249"/>
                  </a:cubicBezTo>
                  <a:cubicBezTo>
                    <a:pt x="392" y="249"/>
                    <a:pt x="392" y="249"/>
                    <a:pt x="392" y="249"/>
                  </a:cubicBezTo>
                  <a:cubicBezTo>
                    <a:pt x="384" y="202"/>
                    <a:pt x="350" y="164"/>
                    <a:pt x="305" y="151"/>
                  </a:cubicBezTo>
                  <a:cubicBezTo>
                    <a:pt x="295" y="147"/>
                    <a:pt x="288" y="137"/>
                    <a:pt x="287" y="125"/>
                  </a:cubicBezTo>
                  <a:cubicBezTo>
                    <a:pt x="287" y="124"/>
                    <a:pt x="287" y="124"/>
                    <a:pt x="287" y="124"/>
                  </a:cubicBezTo>
                  <a:cubicBezTo>
                    <a:pt x="287" y="123"/>
                    <a:pt x="287" y="123"/>
                    <a:pt x="287" y="123"/>
                  </a:cubicBezTo>
                  <a:cubicBezTo>
                    <a:pt x="354" y="131"/>
                    <a:pt x="407" y="183"/>
                    <a:pt x="415" y="249"/>
                  </a:cubicBezTo>
                  <a:cubicBezTo>
                    <a:pt x="449" y="249"/>
                    <a:pt x="449" y="249"/>
                    <a:pt x="449" y="249"/>
                  </a:cubicBezTo>
                  <a:cubicBezTo>
                    <a:pt x="440" y="165"/>
                    <a:pt x="372" y="97"/>
                    <a:pt x="287" y="90"/>
                  </a:cubicBezTo>
                  <a:cubicBezTo>
                    <a:pt x="287" y="76"/>
                    <a:pt x="287" y="76"/>
                    <a:pt x="287" y="76"/>
                  </a:cubicBezTo>
                  <a:cubicBezTo>
                    <a:pt x="282" y="76"/>
                    <a:pt x="276" y="76"/>
                    <a:pt x="271" y="76"/>
                  </a:cubicBezTo>
                  <a:close/>
                  <a:moveTo>
                    <a:pt x="416" y="134"/>
                  </a:moveTo>
                  <a:cubicBezTo>
                    <a:pt x="419" y="130"/>
                    <a:pt x="419" y="130"/>
                    <a:pt x="419" y="130"/>
                  </a:cubicBezTo>
                  <a:cubicBezTo>
                    <a:pt x="409" y="120"/>
                    <a:pt x="409" y="120"/>
                    <a:pt x="409" y="120"/>
                  </a:cubicBezTo>
                  <a:cubicBezTo>
                    <a:pt x="415" y="114"/>
                    <a:pt x="415" y="114"/>
                    <a:pt x="415" y="114"/>
                  </a:cubicBezTo>
                  <a:cubicBezTo>
                    <a:pt x="424" y="123"/>
                    <a:pt x="424" y="123"/>
                    <a:pt x="424" y="123"/>
                  </a:cubicBezTo>
                  <a:cubicBezTo>
                    <a:pt x="427" y="119"/>
                    <a:pt x="427" y="119"/>
                    <a:pt x="427" y="119"/>
                  </a:cubicBezTo>
                  <a:cubicBezTo>
                    <a:pt x="419" y="111"/>
                    <a:pt x="419" y="111"/>
                    <a:pt x="419" y="111"/>
                  </a:cubicBezTo>
                  <a:cubicBezTo>
                    <a:pt x="423" y="106"/>
                    <a:pt x="423" y="106"/>
                    <a:pt x="423" y="106"/>
                  </a:cubicBezTo>
                  <a:cubicBezTo>
                    <a:pt x="433" y="115"/>
                    <a:pt x="433" y="115"/>
                    <a:pt x="433" y="115"/>
                  </a:cubicBezTo>
                  <a:cubicBezTo>
                    <a:pt x="436" y="111"/>
                    <a:pt x="436" y="111"/>
                    <a:pt x="436" y="111"/>
                  </a:cubicBezTo>
                  <a:cubicBezTo>
                    <a:pt x="423" y="99"/>
                    <a:pt x="423" y="99"/>
                    <a:pt x="423" y="99"/>
                  </a:cubicBezTo>
                  <a:cubicBezTo>
                    <a:pt x="403" y="121"/>
                    <a:pt x="403" y="121"/>
                    <a:pt x="403" y="121"/>
                  </a:cubicBezTo>
                  <a:lnTo>
                    <a:pt x="416" y="134"/>
                  </a:lnTo>
                  <a:close/>
                  <a:moveTo>
                    <a:pt x="424" y="140"/>
                  </a:moveTo>
                  <a:cubicBezTo>
                    <a:pt x="423" y="143"/>
                    <a:pt x="424" y="146"/>
                    <a:pt x="426" y="148"/>
                  </a:cubicBezTo>
                  <a:cubicBezTo>
                    <a:pt x="427" y="151"/>
                    <a:pt x="429" y="152"/>
                    <a:pt x="431" y="152"/>
                  </a:cubicBezTo>
                  <a:cubicBezTo>
                    <a:pt x="434" y="153"/>
                    <a:pt x="436" y="152"/>
                    <a:pt x="439" y="151"/>
                  </a:cubicBezTo>
                  <a:cubicBezTo>
                    <a:pt x="438" y="146"/>
                    <a:pt x="438" y="146"/>
                    <a:pt x="438" y="146"/>
                  </a:cubicBezTo>
                  <a:cubicBezTo>
                    <a:pt x="436" y="147"/>
                    <a:pt x="434" y="147"/>
                    <a:pt x="433" y="147"/>
                  </a:cubicBezTo>
                  <a:cubicBezTo>
                    <a:pt x="432" y="147"/>
                    <a:pt x="431" y="146"/>
                    <a:pt x="430" y="145"/>
                  </a:cubicBezTo>
                  <a:cubicBezTo>
                    <a:pt x="429" y="144"/>
                    <a:pt x="428" y="142"/>
                    <a:pt x="429" y="140"/>
                  </a:cubicBezTo>
                  <a:cubicBezTo>
                    <a:pt x="430" y="138"/>
                    <a:pt x="431" y="136"/>
                    <a:pt x="434" y="134"/>
                  </a:cubicBezTo>
                  <a:cubicBezTo>
                    <a:pt x="437" y="132"/>
                    <a:pt x="440" y="131"/>
                    <a:pt x="441" y="130"/>
                  </a:cubicBezTo>
                  <a:cubicBezTo>
                    <a:pt x="443" y="130"/>
                    <a:pt x="445" y="131"/>
                    <a:pt x="446" y="133"/>
                  </a:cubicBezTo>
                  <a:cubicBezTo>
                    <a:pt x="447" y="134"/>
                    <a:pt x="447" y="135"/>
                    <a:pt x="447" y="136"/>
                  </a:cubicBezTo>
                  <a:cubicBezTo>
                    <a:pt x="447" y="137"/>
                    <a:pt x="446" y="139"/>
                    <a:pt x="445" y="140"/>
                  </a:cubicBezTo>
                  <a:cubicBezTo>
                    <a:pt x="449" y="143"/>
                    <a:pt x="449" y="143"/>
                    <a:pt x="449" y="143"/>
                  </a:cubicBezTo>
                  <a:cubicBezTo>
                    <a:pt x="451" y="141"/>
                    <a:pt x="452" y="139"/>
                    <a:pt x="452" y="137"/>
                  </a:cubicBezTo>
                  <a:cubicBezTo>
                    <a:pt x="453" y="134"/>
                    <a:pt x="452" y="132"/>
                    <a:pt x="450" y="130"/>
                  </a:cubicBezTo>
                  <a:cubicBezTo>
                    <a:pt x="448" y="127"/>
                    <a:pt x="446" y="125"/>
                    <a:pt x="443" y="125"/>
                  </a:cubicBezTo>
                  <a:cubicBezTo>
                    <a:pt x="439" y="125"/>
                    <a:pt x="435" y="127"/>
                    <a:pt x="431" y="130"/>
                  </a:cubicBezTo>
                  <a:cubicBezTo>
                    <a:pt x="427" y="133"/>
                    <a:pt x="425" y="136"/>
                    <a:pt x="424" y="140"/>
                  </a:cubicBezTo>
                  <a:close/>
                  <a:moveTo>
                    <a:pt x="230" y="70"/>
                  </a:moveTo>
                  <a:cubicBezTo>
                    <a:pt x="224" y="40"/>
                    <a:pt x="224" y="40"/>
                    <a:pt x="224" y="40"/>
                  </a:cubicBezTo>
                  <a:cubicBezTo>
                    <a:pt x="219" y="41"/>
                    <a:pt x="219" y="41"/>
                    <a:pt x="219" y="41"/>
                  </a:cubicBezTo>
                  <a:cubicBezTo>
                    <a:pt x="225" y="71"/>
                    <a:pt x="225" y="71"/>
                    <a:pt x="225" y="71"/>
                  </a:cubicBezTo>
                  <a:lnTo>
                    <a:pt x="230" y="70"/>
                  </a:lnTo>
                  <a:close/>
                  <a:moveTo>
                    <a:pt x="75" y="222"/>
                  </a:moveTo>
                  <a:cubicBezTo>
                    <a:pt x="57" y="216"/>
                    <a:pt x="57" y="216"/>
                    <a:pt x="57" y="216"/>
                  </a:cubicBezTo>
                  <a:cubicBezTo>
                    <a:pt x="78" y="212"/>
                    <a:pt x="78" y="212"/>
                    <a:pt x="78" y="212"/>
                  </a:cubicBezTo>
                  <a:cubicBezTo>
                    <a:pt x="80" y="207"/>
                    <a:pt x="80" y="207"/>
                    <a:pt x="80" y="207"/>
                  </a:cubicBezTo>
                  <a:cubicBezTo>
                    <a:pt x="51" y="199"/>
                    <a:pt x="51" y="199"/>
                    <a:pt x="51" y="199"/>
                  </a:cubicBezTo>
                  <a:cubicBezTo>
                    <a:pt x="50" y="203"/>
                    <a:pt x="50" y="203"/>
                    <a:pt x="50" y="203"/>
                  </a:cubicBezTo>
                  <a:cubicBezTo>
                    <a:pt x="69" y="209"/>
                    <a:pt x="69" y="209"/>
                    <a:pt x="69" y="209"/>
                  </a:cubicBezTo>
                  <a:cubicBezTo>
                    <a:pt x="47" y="213"/>
                    <a:pt x="47" y="213"/>
                    <a:pt x="47" y="213"/>
                  </a:cubicBezTo>
                  <a:cubicBezTo>
                    <a:pt x="46" y="218"/>
                    <a:pt x="46" y="218"/>
                    <a:pt x="46" y="218"/>
                  </a:cubicBezTo>
                  <a:cubicBezTo>
                    <a:pt x="74" y="226"/>
                    <a:pt x="74" y="226"/>
                    <a:pt x="74" y="226"/>
                  </a:cubicBezTo>
                  <a:lnTo>
                    <a:pt x="75" y="222"/>
                  </a:lnTo>
                  <a:close/>
                  <a:moveTo>
                    <a:pt x="439" y="167"/>
                  </a:moveTo>
                  <a:cubicBezTo>
                    <a:pt x="450" y="161"/>
                    <a:pt x="450" y="161"/>
                    <a:pt x="450" y="161"/>
                  </a:cubicBezTo>
                  <a:cubicBezTo>
                    <a:pt x="455" y="169"/>
                    <a:pt x="455" y="169"/>
                    <a:pt x="455" y="169"/>
                  </a:cubicBezTo>
                  <a:cubicBezTo>
                    <a:pt x="443" y="176"/>
                    <a:pt x="443" y="176"/>
                    <a:pt x="443" y="176"/>
                  </a:cubicBezTo>
                  <a:cubicBezTo>
                    <a:pt x="446" y="180"/>
                    <a:pt x="446" y="180"/>
                    <a:pt x="446" y="180"/>
                  </a:cubicBezTo>
                  <a:cubicBezTo>
                    <a:pt x="472" y="165"/>
                    <a:pt x="472" y="165"/>
                    <a:pt x="472" y="165"/>
                  </a:cubicBezTo>
                  <a:cubicBezTo>
                    <a:pt x="469" y="161"/>
                    <a:pt x="469" y="161"/>
                    <a:pt x="469" y="161"/>
                  </a:cubicBezTo>
                  <a:cubicBezTo>
                    <a:pt x="459" y="167"/>
                    <a:pt x="459" y="167"/>
                    <a:pt x="459" y="167"/>
                  </a:cubicBezTo>
                  <a:cubicBezTo>
                    <a:pt x="454" y="158"/>
                    <a:pt x="454" y="158"/>
                    <a:pt x="454" y="158"/>
                  </a:cubicBezTo>
                  <a:cubicBezTo>
                    <a:pt x="464" y="152"/>
                    <a:pt x="464" y="152"/>
                    <a:pt x="464" y="152"/>
                  </a:cubicBezTo>
                  <a:cubicBezTo>
                    <a:pt x="462" y="148"/>
                    <a:pt x="462" y="148"/>
                    <a:pt x="462" y="148"/>
                  </a:cubicBezTo>
                  <a:cubicBezTo>
                    <a:pt x="436" y="163"/>
                    <a:pt x="436" y="163"/>
                    <a:pt x="436" y="163"/>
                  </a:cubicBezTo>
                  <a:lnTo>
                    <a:pt x="439" y="167"/>
                  </a:lnTo>
                  <a:close/>
                  <a:moveTo>
                    <a:pt x="350" y="70"/>
                  </a:moveTo>
                  <a:cubicBezTo>
                    <a:pt x="360" y="75"/>
                    <a:pt x="360" y="75"/>
                    <a:pt x="360" y="75"/>
                  </a:cubicBezTo>
                  <a:cubicBezTo>
                    <a:pt x="362" y="70"/>
                    <a:pt x="362" y="70"/>
                    <a:pt x="362" y="70"/>
                  </a:cubicBezTo>
                  <a:cubicBezTo>
                    <a:pt x="353" y="66"/>
                    <a:pt x="353" y="66"/>
                    <a:pt x="353" y="66"/>
                  </a:cubicBezTo>
                  <a:cubicBezTo>
                    <a:pt x="356" y="59"/>
                    <a:pt x="356" y="59"/>
                    <a:pt x="356" y="59"/>
                  </a:cubicBezTo>
                  <a:cubicBezTo>
                    <a:pt x="366" y="64"/>
                    <a:pt x="366" y="64"/>
                    <a:pt x="366" y="64"/>
                  </a:cubicBezTo>
                  <a:cubicBezTo>
                    <a:pt x="368" y="60"/>
                    <a:pt x="368" y="60"/>
                    <a:pt x="368" y="60"/>
                  </a:cubicBezTo>
                  <a:cubicBezTo>
                    <a:pt x="353" y="52"/>
                    <a:pt x="353" y="52"/>
                    <a:pt x="353" y="52"/>
                  </a:cubicBezTo>
                  <a:cubicBezTo>
                    <a:pt x="341" y="80"/>
                    <a:pt x="341" y="80"/>
                    <a:pt x="341" y="80"/>
                  </a:cubicBezTo>
                  <a:cubicBezTo>
                    <a:pt x="345" y="82"/>
                    <a:pt x="345" y="82"/>
                    <a:pt x="345" y="82"/>
                  </a:cubicBezTo>
                  <a:lnTo>
                    <a:pt x="350" y="70"/>
                  </a:lnTo>
                  <a:close/>
                  <a:moveTo>
                    <a:pt x="392" y="112"/>
                  </a:moveTo>
                  <a:cubicBezTo>
                    <a:pt x="408" y="92"/>
                    <a:pt x="408" y="92"/>
                    <a:pt x="408" y="92"/>
                  </a:cubicBezTo>
                  <a:cubicBezTo>
                    <a:pt x="413" y="97"/>
                    <a:pt x="413" y="97"/>
                    <a:pt x="413" y="97"/>
                  </a:cubicBezTo>
                  <a:cubicBezTo>
                    <a:pt x="417" y="93"/>
                    <a:pt x="417" y="93"/>
                    <a:pt x="417" y="93"/>
                  </a:cubicBezTo>
                  <a:cubicBezTo>
                    <a:pt x="401" y="80"/>
                    <a:pt x="401" y="80"/>
                    <a:pt x="401" y="80"/>
                  </a:cubicBezTo>
                  <a:cubicBezTo>
                    <a:pt x="398" y="84"/>
                    <a:pt x="398" y="84"/>
                    <a:pt x="398" y="84"/>
                  </a:cubicBezTo>
                  <a:cubicBezTo>
                    <a:pt x="404" y="89"/>
                    <a:pt x="404" y="89"/>
                    <a:pt x="404" y="89"/>
                  </a:cubicBezTo>
                  <a:cubicBezTo>
                    <a:pt x="389" y="109"/>
                    <a:pt x="389" y="109"/>
                    <a:pt x="389" y="109"/>
                  </a:cubicBezTo>
                  <a:lnTo>
                    <a:pt x="392" y="112"/>
                  </a:lnTo>
                  <a:close/>
                  <a:moveTo>
                    <a:pt x="240" y="43"/>
                  </a:moveTo>
                  <a:cubicBezTo>
                    <a:pt x="243" y="68"/>
                    <a:pt x="243" y="68"/>
                    <a:pt x="243" y="68"/>
                  </a:cubicBezTo>
                  <a:cubicBezTo>
                    <a:pt x="248" y="67"/>
                    <a:pt x="248" y="67"/>
                    <a:pt x="248" y="67"/>
                  </a:cubicBezTo>
                  <a:cubicBezTo>
                    <a:pt x="245" y="42"/>
                    <a:pt x="245" y="42"/>
                    <a:pt x="245" y="42"/>
                  </a:cubicBezTo>
                  <a:cubicBezTo>
                    <a:pt x="252" y="41"/>
                    <a:pt x="252" y="41"/>
                    <a:pt x="252" y="41"/>
                  </a:cubicBezTo>
                  <a:cubicBezTo>
                    <a:pt x="252" y="36"/>
                    <a:pt x="252" y="36"/>
                    <a:pt x="252" y="36"/>
                  </a:cubicBezTo>
                  <a:cubicBezTo>
                    <a:pt x="233" y="38"/>
                    <a:pt x="233" y="38"/>
                    <a:pt x="233" y="38"/>
                  </a:cubicBezTo>
                  <a:cubicBezTo>
                    <a:pt x="233" y="43"/>
                    <a:pt x="233" y="43"/>
                    <a:pt x="233" y="43"/>
                  </a:cubicBezTo>
                  <a:lnTo>
                    <a:pt x="240" y="43"/>
                  </a:lnTo>
                  <a:close/>
                  <a:moveTo>
                    <a:pt x="268" y="66"/>
                  </a:moveTo>
                  <a:cubicBezTo>
                    <a:pt x="272" y="66"/>
                    <a:pt x="272" y="66"/>
                    <a:pt x="272" y="66"/>
                  </a:cubicBezTo>
                  <a:cubicBezTo>
                    <a:pt x="273" y="53"/>
                    <a:pt x="273" y="53"/>
                    <a:pt x="273" y="53"/>
                  </a:cubicBezTo>
                  <a:cubicBezTo>
                    <a:pt x="282" y="36"/>
                    <a:pt x="282" y="36"/>
                    <a:pt x="282" y="36"/>
                  </a:cubicBezTo>
                  <a:cubicBezTo>
                    <a:pt x="277" y="36"/>
                    <a:pt x="277" y="36"/>
                    <a:pt x="277" y="36"/>
                  </a:cubicBezTo>
                  <a:cubicBezTo>
                    <a:pt x="271" y="47"/>
                    <a:pt x="271" y="47"/>
                    <a:pt x="271" y="47"/>
                  </a:cubicBezTo>
                  <a:cubicBezTo>
                    <a:pt x="265" y="35"/>
                    <a:pt x="265" y="35"/>
                    <a:pt x="265" y="35"/>
                  </a:cubicBezTo>
                  <a:cubicBezTo>
                    <a:pt x="260" y="35"/>
                    <a:pt x="260" y="35"/>
                    <a:pt x="260" y="35"/>
                  </a:cubicBezTo>
                  <a:cubicBezTo>
                    <a:pt x="268" y="53"/>
                    <a:pt x="268" y="53"/>
                    <a:pt x="268" y="53"/>
                  </a:cubicBezTo>
                  <a:lnTo>
                    <a:pt x="268" y="66"/>
                  </a:lnTo>
                  <a:close/>
                  <a:moveTo>
                    <a:pt x="323" y="75"/>
                  </a:moveTo>
                  <a:cubicBezTo>
                    <a:pt x="324" y="75"/>
                    <a:pt x="326" y="75"/>
                    <a:pt x="327" y="75"/>
                  </a:cubicBezTo>
                  <a:cubicBezTo>
                    <a:pt x="329" y="75"/>
                    <a:pt x="330" y="74"/>
                    <a:pt x="332" y="73"/>
                  </a:cubicBezTo>
                  <a:cubicBezTo>
                    <a:pt x="335" y="71"/>
                    <a:pt x="337" y="68"/>
                    <a:pt x="338" y="63"/>
                  </a:cubicBezTo>
                  <a:cubicBezTo>
                    <a:pt x="340" y="58"/>
                    <a:pt x="340" y="54"/>
                    <a:pt x="339" y="51"/>
                  </a:cubicBezTo>
                  <a:cubicBezTo>
                    <a:pt x="337" y="47"/>
                    <a:pt x="335" y="45"/>
                    <a:pt x="332" y="44"/>
                  </a:cubicBezTo>
                  <a:cubicBezTo>
                    <a:pt x="330" y="44"/>
                    <a:pt x="329" y="44"/>
                    <a:pt x="327" y="44"/>
                  </a:cubicBezTo>
                  <a:cubicBezTo>
                    <a:pt x="327" y="44"/>
                    <a:pt x="326" y="44"/>
                    <a:pt x="325" y="44"/>
                  </a:cubicBezTo>
                  <a:cubicBezTo>
                    <a:pt x="323" y="45"/>
                    <a:pt x="321" y="46"/>
                    <a:pt x="320" y="48"/>
                  </a:cubicBezTo>
                  <a:cubicBezTo>
                    <a:pt x="318" y="50"/>
                    <a:pt x="317" y="53"/>
                    <a:pt x="316" y="56"/>
                  </a:cubicBezTo>
                  <a:cubicBezTo>
                    <a:pt x="314" y="61"/>
                    <a:pt x="314" y="65"/>
                    <a:pt x="316" y="68"/>
                  </a:cubicBezTo>
                  <a:cubicBezTo>
                    <a:pt x="317" y="71"/>
                    <a:pt x="319" y="74"/>
                    <a:pt x="323" y="75"/>
                  </a:cubicBezTo>
                  <a:close/>
                  <a:moveTo>
                    <a:pt x="321" y="57"/>
                  </a:moveTo>
                  <a:cubicBezTo>
                    <a:pt x="322" y="54"/>
                    <a:pt x="323" y="52"/>
                    <a:pt x="325" y="50"/>
                  </a:cubicBezTo>
                  <a:cubicBezTo>
                    <a:pt x="326" y="50"/>
                    <a:pt x="326" y="49"/>
                    <a:pt x="327" y="49"/>
                  </a:cubicBezTo>
                  <a:cubicBezTo>
                    <a:pt x="328" y="49"/>
                    <a:pt x="329" y="49"/>
                    <a:pt x="330" y="49"/>
                  </a:cubicBezTo>
                  <a:cubicBezTo>
                    <a:pt x="332" y="50"/>
                    <a:pt x="333" y="51"/>
                    <a:pt x="334" y="53"/>
                  </a:cubicBezTo>
                  <a:cubicBezTo>
                    <a:pt x="335" y="55"/>
                    <a:pt x="335" y="58"/>
                    <a:pt x="334" y="61"/>
                  </a:cubicBezTo>
                  <a:cubicBezTo>
                    <a:pt x="333" y="65"/>
                    <a:pt x="331" y="67"/>
                    <a:pt x="330" y="68"/>
                  </a:cubicBezTo>
                  <a:cubicBezTo>
                    <a:pt x="329" y="69"/>
                    <a:pt x="328" y="69"/>
                    <a:pt x="327" y="70"/>
                  </a:cubicBezTo>
                  <a:cubicBezTo>
                    <a:pt x="326" y="70"/>
                    <a:pt x="325" y="70"/>
                    <a:pt x="324" y="70"/>
                  </a:cubicBezTo>
                  <a:cubicBezTo>
                    <a:pt x="322" y="69"/>
                    <a:pt x="321" y="68"/>
                    <a:pt x="320" y="66"/>
                  </a:cubicBezTo>
                  <a:cubicBezTo>
                    <a:pt x="320" y="64"/>
                    <a:pt x="320" y="61"/>
                    <a:pt x="321" y="57"/>
                  </a:cubicBezTo>
                  <a:close/>
                  <a:moveTo>
                    <a:pt x="451" y="192"/>
                  </a:moveTo>
                  <a:cubicBezTo>
                    <a:pt x="469" y="185"/>
                    <a:pt x="469" y="185"/>
                    <a:pt x="469" y="185"/>
                  </a:cubicBezTo>
                  <a:cubicBezTo>
                    <a:pt x="454" y="202"/>
                    <a:pt x="454" y="202"/>
                    <a:pt x="454" y="202"/>
                  </a:cubicBezTo>
                  <a:cubicBezTo>
                    <a:pt x="456" y="206"/>
                    <a:pt x="456" y="206"/>
                    <a:pt x="456" y="206"/>
                  </a:cubicBezTo>
                  <a:cubicBezTo>
                    <a:pt x="481" y="197"/>
                    <a:pt x="481" y="197"/>
                    <a:pt x="481" y="197"/>
                  </a:cubicBezTo>
                  <a:cubicBezTo>
                    <a:pt x="484" y="195"/>
                    <a:pt x="484" y="195"/>
                    <a:pt x="484" y="195"/>
                  </a:cubicBezTo>
                  <a:cubicBezTo>
                    <a:pt x="482" y="191"/>
                    <a:pt x="482" y="191"/>
                    <a:pt x="482" y="191"/>
                  </a:cubicBezTo>
                  <a:cubicBezTo>
                    <a:pt x="481" y="192"/>
                    <a:pt x="481" y="192"/>
                    <a:pt x="481" y="192"/>
                  </a:cubicBezTo>
                  <a:cubicBezTo>
                    <a:pt x="464" y="198"/>
                    <a:pt x="464" y="198"/>
                    <a:pt x="464" y="198"/>
                  </a:cubicBezTo>
                  <a:cubicBezTo>
                    <a:pt x="478" y="181"/>
                    <a:pt x="478" y="181"/>
                    <a:pt x="478" y="181"/>
                  </a:cubicBezTo>
                  <a:cubicBezTo>
                    <a:pt x="477" y="177"/>
                    <a:pt x="477" y="177"/>
                    <a:pt x="477" y="177"/>
                  </a:cubicBezTo>
                  <a:cubicBezTo>
                    <a:pt x="449" y="188"/>
                    <a:pt x="449" y="188"/>
                    <a:pt x="449" y="188"/>
                  </a:cubicBezTo>
                  <a:lnTo>
                    <a:pt x="451" y="192"/>
                  </a:lnTo>
                  <a:close/>
                  <a:moveTo>
                    <a:pt x="481" y="210"/>
                  </a:moveTo>
                  <a:cubicBezTo>
                    <a:pt x="478" y="209"/>
                    <a:pt x="475" y="210"/>
                    <a:pt x="472" y="210"/>
                  </a:cubicBezTo>
                  <a:cubicBezTo>
                    <a:pt x="467" y="212"/>
                    <a:pt x="464" y="214"/>
                    <a:pt x="462" y="217"/>
                  </a:cubicBezTo>
                  <a:cubicBezTo>
                    <a:pt x="460" y="219"/>
                    <a:pt x="459" y="222"/>
                    <a:pt x="460" y="226"/>
                  </a:cubicBezTo>
                  <a:cubicBezTo>
                    <a:pt x="461" y="229"/>
                    <a:pt x="463" y="232"/>
                    <a:pt x="466" y="233"/>
                  </a:cubicBezTo>
                  <a:cubicBezTo>
                    <a:pt x="469" y="235"/>
                    <a:pt x="473" y="235"/>
                    <a:pt x="478" y="234"/>
                  </a:cubicBezTo>
                  <a:cubicBezTo>
                    <a:pt x="479" y="234"/>
                    <a:pt x="480" y="233"/>
                    <a:pt x="480" y="233"/>
                  </a:cubicBezTo>
                  <a:cubicBezTo>
                    <a:pt x="484" y="232"/>
                    <a:pt x="486" y="230"/>
                    <a:pt x="488" y="228"/>
                  </a:cubicBezTo>
                  <a:cubicBezTo>
                    <a:pt x="490" y="225"/>
                    <a:pt x="491" y="222"/>
                    <a:pt x="490" y="218"/>
                  </a:cubicBezTo>
                  <a:cubicBezTo>
                    <a:pt x="489" y="216"/>
                    <a:pt x="488" y="214"/>
                    <a:pt x="487" y="213"/>
                  </a:cubicBezTo>
                  <a:cubicBezTo>
                    <a:pt x="485" y="211"/>
                    <a:pt x="483" y="210"/>
                    <a:pt x="481" y="210"/>
                  </a:cubicBezTo>
                  <a:close/>
                  <a:moveTo>
                    <a:pt x="485" y="220"/>
                  </a:moveTo>
                  <a:cubicBezTo>
                    <a:pt x="485" y="222"/>
                    <a:pt x="485" y="224"/>
                    <a:pt x="484" y="225"/>
                  </a:cubicBezTo>
                  <a:cubicBezTo>
                    <a:pt x="483" y="226"/>
                    <a:pt x="482" y="227"/>
                    <a:pt x="480" y="227"/>
                  </a:cubicBezTo>
                  <a:cubicBezTo>
                    <a:pt x="479" y="228"/>
                    <a:pt x="478" y="228"/>
                    <a:pt x="477" y="229"/>
                  </a:cubicBezTo>
                  <a:cubicBezTo>
                    <a:pt x="473" y="230"/>
                    <a:pt x="471" y="230"/>
                    <a:pt x="469" y="229"/>
                  </a:cubicBezTo>
                  <a:cubicBezTo>
                    <a:pt x="467" y="228"/>
                    <a:pt x="465" y="226"/>
                    <a:pt x="465" y="225"/>
                  </a:cubicBezTo>
                  <a:cubicBezTo>
                    <a:pt x="465" y="223"/>
                    <a:pt x="465" y="221"/>
                    <a:pt x="466" y="219"/>
                  </a:cubicBezTo>
                  <a:cubicBezTo>
                    <a:pt x="468" y="217"/>
                    <a:pt x="470" y="216"/>
                    <a:pt x="473" y="215"/>
                  </a:cubicBezTo>
                  <a:cubicBezTo>
                    <a:pt x="476" y="215"/>
                    <a:pt x="479" y="215"/>
                    <a:pt x="481" y="215"/>
                  </a:cubicBezTo>
                  <a:cubicBezTo>
                    <a:pt x="481" y="215"/>
                    <a:pt x="481" y="215"/>
                    <a:pt x="481" y="215"/>
                  </a:cubicBezTo>
                  <a:cubicBezTo>
                    <a:pt x="483" y="216"/>
                    <a:pt x="484" y="218"/>
                    <a:pt x="485" y="220"/>
                  </a:cubicBezTo>
                  <a:close/>
                  <a:moveTo>
                    <a:pt x="464" y="245"/>
                  </a:moveTo>
                  <a:cubicBezTo>
                    <a:pt x="466" y="262"/>
                    <a:pt x="466" y="262"/>
                    <a:pt x="466" y="262"/>
                  </a:cubicBezTo>
                  <a:cubicBezTo>
                    <a:pt x="471" y="262"/>
                    <a:pt x="471" y="262"/>
                    <a:pt x="471" y="262"/>
                  </a:cubicBezTo>
                  <a:cubicBezTo>
                    <a:pt x="470" y="249"/>
                    <a:pt x="470" y="249"/>
                    <a:pt x="470" y="249"/>
                  </a:cubicBezTo>
                  <a:cubicBezTo>
                    <a:pt x="480" y="248"/>
                    <a:pt x="480" y="248"/>
                    <a:pt x="480" y="248"/>
                  </a:cubicBezTo>
                  <a:cubicBezTo>
                    <a:pt x="494" y="247"/>
                    <a:pt x="494" y="247"/>
                    <a:pt x="494" y="247"/>
                  </a:cubicBezTo>
                  <a:cubicBezTo>
                    <a:pt x="494" y="242"/>
                    <a:pt x="494" y="242"/>
                    <a:pt x="494" y="242"/>
                  </a:cubicBezTo>
                  <a:cubicBezTo>
                    <a:pt x="480" y="243"/>
                    <a:pt x="480" y="243"/>
                    <a:pt x="480" y="243"/>
                  </a:cubicBezTo>
                  <a:lnTo>
                    <a:pt x="464" y="245"/>
                  </a:lnTo>
                  <a:close/>
                  <a:moveTo>
                    <a:pt x="436" y="425"/>
                  </a:moveTo>
                  <a:cubicBezTo>
                    <a:pt x="436" y="425"/>
                    <a:pt x="433" y="426"/>
                    <a:pt x="433" y="426"/>
                  </a:cubicBezTo>
                  <a:cubicBezTo>
                    <a:pt x="432" y="426"/>
                    <a:pt x="430" y="428"/>
                    <a:pt x="428" y="430"/>
                  </a:cubicBezTo>
                  <a:cubicBezTo>
                    <a:pt x="427" y="431"/>
                    <a:pt x="425" y="429"/>
                    <a:pt x="424" y="428"/>
                  </a:cubicBezTo>
                  <a:cubicBezTo>
                    <a:pt x="424" y="428"/>
                    <a:pt x="424" y="426"/>
                    <a:pt x="424" y="426"/>
                  </a:cubicBezTo>
                  <a:cubicBezTo>
                    <a:pt x="424" y="426"/>
                    <a:pt x="424" y="424"/>
                    <a:pt x="424" y="423"/>
                  </a:cubicBezTo>
                  <a:cubicBezTo>
                    <a:pt x="424" y="422"/>
                    <a:pt x="422" y="422"/>
                    <a:pt x="422" y="422"/>
                  </a:cubicBezTo>
                  <a:cubicBezTo>
                    <a:pt x="422" y="422"/>
                    <a:pt x="422" y="422"/>
                    <a:pt x="422" y="422"/>
                  </a:cubicBezTo>
                  <a:cubicBezTo>
                    <a:pt x="422" y="422"/>
                    <a:pt x="421" y="422"/>
                    <a:pt x="421" y="423"/>
                  </a:cubicBezTo>
                  <a:cubicBezTo>
                    <a:pt x="419" y="424"/>
                    <a:pt x="419" y="424"/>
                    <a:pt x="419" y="424"/>
                  </a:cubicBezTo>
                  <a:cubicBezTo>
                    <a:pt x="419" y="424"/>
                    <a:pt x="418" y="425"/>
                    <a:pt x="418" y="425"/>
                  </a:cubicBezTo>
                  <a:cubicBezTo>
                    <a:pt x="418" y="426"/>
                    <a:pt x="417" y="427"/>
                    <a:pt x="417" y="427"/>
                  </a:cubicBezTo>
                  <a:cubicBezTo>
                    <a:pt x="418" y="427"/>
                    <a:pt x="418" y="427"/>
                    <a:pt x="418" y="427"/>
                  </a:cubicBezTo>
                  <a:cubicBezTo>
                    <a:pt x="419" y="428"/>
                    <a:pt x="419" y="427"/>
                    <a:pt x="420" y="427"/>
                  </a:cubicBezTo>
                  <a:cubicBezTo>
                    <a:pt x="421" y="427"/>
                    <a:pt x="421" y="427"/>
                    <a:pt x="421" y="428"/>
                  </a:cubicBezTo>
                  <a:cubicBezTo>
                    <a:pt x="422" y="428"/>
                    <a:pt x="422" y="430"/>
                    <a:pt x="422" y="430"/>
                  </a:cubicBezTo>
                  <a:cubicBezTo>
                    <a:pt x="422" y="430"/>
                    <a:pt x="421" y="431"/>
                    <a:pt x="422" y="432"/>
                  </a:cubicBezTo>
                  <a:cubicBezTo>
                    <a:pt x="422" y="432"/>
                    <a:pt x="423" y="432"/>
                    <a:pt x="424" y="433"/>
                  </a:cubicBezTo>
                  <a:cubicBezTo>
                    <a:pt x="425" y="433"/>
                    <a:pt x="425" y="433"/>
                    <a:pt x="425" y="433"/>
                  </a:cubicBezTo>
                  <a:cubicBezTo>
                    <a:pt x="425" y="433"/>
                    <a:pt x="425" y="434"/>
                    <a:pt x="425" y="434"/>
                  </a:cubicBezTo>
                  <a:cubicBezTo>
                    <a:pt x="424" y="435"/>
                    <a:pt x="422" y="437"/>
                    <a:pt x="422" y="438"/>
                  </a:cubicBezTo>
                  <a:cubicBezTo>
                    <a:pt x="421" y="439"/>
                    <a:pt x="420" y="441"/>
                    <a:pt x="420" y="441"/>
                  </a:cubicBezTo>
                  <a:cubicBezTo>
                    <a:pt x="420" y="441"/>
                    <a:pt x="419" y="443"/>
                    <a:pt x="419" y="443"/>
                  </a:cubicBezTo>
                  <a:cubicBezTo>
                    <a:pt x="419" y="444"/>
                    <a:pt x="418" y="445"/>
                    <a:pt x="417" y="445"/>
                  </a:cubicBezTo>
                  <a:cubicBezTo>
                    <a:pt x="417" y="446"/>
                    <a:pt x="417" y="446"/>
                    <a:pt x="417" y="446"/>
                  </a:cubicBezTo>
                  <a:cubicBezTo>
                    <a:pt x="417" y="446"/>
                    <a:pt x="418" y="446"/>
                    <a:pt x="419" y="446"/>
                  </a:cubicBezTo>
                  <a:cubicBezTo>
                    <a:pt x="420" y="446"/>
                    <a:pt x="421" y="444"/>
                    <a:pt x="422" y="444"/>
                  </a:cubicBezTo>
                  <a:cubicBezTo>
                    <a:pt x="422" y="443"/>
                    <a:pt x="423" y="441"/>
                    <a:pt x="424" y="440"/>
                  </a:cubicBezTo>
                  <a:cubicBezTo>
                    <a:pt x="425" y="439"/>
                    <a:pt x="426" y="437"/>
                    <a:pt x="427" y="437"/>
                  </a:cubicBezTo>
                  <a:cubicBezTo>
                    <a:pt x="427" y="436"/>
                    <a:pt x="428" y="436"/>
                    <a:pt x="428" y="436"/>
                  </a:cubicBezTo>
                  <a:cubicBezTo>
                    <a:pt x="428" y="436"/>
                    <a:pt x="429" y="437"/>
                    <a:pt x="429" y="437"/>
                  </a:cubicBezTo>
                  <a:cubicBezTo>
                    <a:pt x="429" y="437"/>
                    <a:pt x="430" y="439"/>
                    <a:pt x="430" y="439"/>
                  </a:cubicBezTo>
                  <a:cubicBezTo>
                    <a:pt x="431" y="442"/>
                    <a:pt x="431" y="442"/>
                    <a:pt x="431" y="442"/>
                  </a:cubicBezTo>
                  <a:cubicBezTo>
                    <a:pt x="431" y="443"/>
                    <a:pt x="431" y="443"/>
                    <a:pt x="431" y="443"/>
                  </a:cubicBezTo>
                  <a:cubicBezTo>
                    <a:pt x="430" y="443"/>
                    <a:pt x="430" y="445"/>
                    <a:pt x="430" y="446"/>
                  </a:cubicBezTo>
                  <a:cubicBezTo>
                    <a:pt x="430" y="446"/>
                    <a:pt x="430" y="446"/>
                    <a:pt x="430" y="447"/>
                  </a:cubicBezTo>
                  <a:cubicBezTo>
                    <a:pt x="429" y="448"/>
                    <a:pt x="429" y="448"/>
                    <a:pt x="429" y="448"/>
                  </a:cubicBezTo>
                  <a:cubicBezTo>
                    <a:pt x="429" y="448"/>
                    <a:pt x="428" y="448"/>
                    <a:pt x="428" y="448"/>
                  </a:cubicBezTo>
                  <a:cubicBezTo>
                    <a:pt x="428" y="448"/>
                    <a:pt x="427" y="447"/>
                    <a:pt x="427" y="447"/>
                  </a:cubicBezTo>
                  <a:cubicBezTo>
                    <a:pt x="426" y="447"/>
                    <a:pt x="426" y="447"/>
                    <a:pt x="426" y="447"/>
                  </a:cubicBezTo>
                  <a:cubicBezTo>
                    <a:pt x="426" y="447"/>
                    <a:pt x="426" y="447"/>
                    <a:pt x="426" y="447"/>
                  </a:cubicBezTo>
                  <a:cubicBezTo>
                    <a:pt x="427" y="448"/>
                    <a:pt x="428" y="449"/>
                    <a:pt x="428" y="449"/>
                  </a:cubicBezTo>
                  <a:cubicBezTo>
                    <a:pt x="428" y="449"/>
                    <a:pt x="429" y="449"/>
                    <a:pt x="429" y="449"/>
                  </a:cubicBezTo>
                  <a:cubicBezTo>
                    <a:pt x="430" y="449"/>
                    <a:pt x="431" y="449"/>
                    <a:pt x="432" y="447"/>
                  </a:cubicBezTo>
                  <a:cubicBezTo>
                    <a:pt x="433" y="446"/>
                    <a:pt x="433" y="444"/>
                    <a:pt x="433" y="443"/>
                  </a:cubicBezTo>
                  <a:cubicBezTo>
                    <a:pt x="433" y="442"/>
                    <a:pt x="433" y="440"/>
                    <a:pt x="433" y="440"/>
                  </a:cubicBezTo>
                  <a:cubicBezTo>
                    <a:pt x="433" y="437"/>
                    <a:pt x="431" y="434"/>
                    <a:pt x="431" y="434"/>
                  </a:cubicBezTo>
                  <a:cubicBezTo>
                    <a:pt x="431" y="433"/>
                    <a:pt x="431" y="433"/>
                    <a:pt x="431" y="433"/>
                  </a:cubicBezTo>
                  <a:cubicBezTo>
                    <a:pt x="431" y="433"/>
                    <a:pt x="431" y="433"/>
                    <a:pt x="432" y="432"/>
                  </a:cubicBezTo>
                  <a:cubicBezTo>
                    <a:pt x="434" y="430"/>
                    <a:pt x="434" y="431"/>
                    <a:pt x="434" y="430"/>
                  </a:cubicBezTo>
                  <a:cubicBezTo>
                    <a:pt x="435" y="430"/>
                    <a:pt x="436" y="430"/>
                    <a:pt x="436" y="429"/>
                  </a:cubicBezTo>
                  <a:cubicBezTo>
                    <a:pt x="436" y="429"/>
                    <a:pt x="437" y="427"/>
                    <a:pt x="437" y="426"/>
                  </a:cubicBezTo>
                  <a:cubicBezTo>
                    <a:pt x="437" y="425"/>
                    <a:pt x="436" y="425"/>
                    <a:pt x="436" y="425"/>
                  </a:cubicBezTo>
                  <a:close/>
                  <a:moveTo>
                    <a:pt x="409" y="412"/>
                  </a:moveTo>
                  <a:cubicBezTo>
                    <a:pt x="409" y="412"/>
                    <a:pt x="409" y="412"/>
                    <a:pt x="409" y="411"/>
                  </a:cubicBezTo>
                  <a:cubicBezTo>
                    <a:pt x="408" y="410"/>
                    <a:pt x="408" y="410"/>
                    <a:pt x="408" y="410"/>
                  </a:cubicBezTo>
                  <a:cubicBezTo>
                    <a:pt x="407" y="410"/>
                    <a:pt x="407" y="410"/>
                    <a:pt x="407" y="410"/>
                  </a:cubicBezTo>
                  <a:cubicBezTo>
                    <a:pt x="407" y="410"/>
                    <a:pt x="406" y="410"/>
                    <a:pt x="406" y="410"/>
                  </a:cubicBezTo>
                  <a:cubicBezTo>
                    <a:pt x="405" y="410"/>
                    <a:pt x="405" y="410"/>
                    <a:pt x="404" y="410"/>
                  </a:cubicBezTo>
                  <a:cubicBezTo>
                    <a:pt x="404" y="410"/>
                    <a:pt x="403" y="411"/>
                    <a:pt x="403" y="411"/>
                  </a:cubicBezTo>
                  <a:cubicBezTo>
                    <a:pt x="403" y="411"/>
                    <a:pt x="403" y="412"/>
                    <a:pt x="403" y="413"/>
                  </a:cubicBezTo>
                  <a:cubicBezTo>
                    <a:pt x="403" y="414"/>
                    <a:pt x="404" y="415"/>
                    <a:pt x="404" y="415"/>
                  </a:cubicBezTo>
                  <a:cubicBezTo>
                    <a:pt x="404" y="415"/>
                    <a:pt x="405" y="417"/>
                    <a:pt x="406" y="417"/>
                  </a:cubicBezTo>
                  <a:cubicBezTo>
                    <a:pt x="407" y="417"/>
                    <a:pt x="407" y="417"/>
                    <a:pt x="407" y="417"/>
                  </a:cubicBezTo>
                  <a:cubicBezTo>
                    <a:pt x="407" y="417"/>
                    <a:pt x="408" y="417"/>
                    <a:pt x="408" y="417"/>
                  </a:cubicBezTo>
                  <a:cubicBezTo>
                    <a:pt x="409" y="417"/>
                    <a:pt x="409" y="417"/>
                    <a:pt x="409" y="417"/>
                  </a:cubicBezTo>
                  <a:cubicBezTo>
                    <a:pt x="410" y="416"/>
                    <a:pt x="410" y="416"/>
                    <a:pt x="410" y="416"/>
                  </a:cubicBezTo>
                  <a:cubicBezTo>
                    <a:pt x="410" y="416"/>
                    <a:pt x="411" y="416"/>
                    <a:pt x="411" y="416"/>
                  </a:cubicBezTo>
                  <a:cubicBezTo>
                    <a:pt x="411" y="416"/>
                    <a:pt x="413" y="416"/>
                    <a:pt x="413" y="416"/>
                  </a:cubicBezTo>
                  <a:cubicBezTo>
                    <a:pt x="413" y="416"/>
                    <a:pt x="413" y="416"/>
                    <a:pt x="413" y="416"/>
                  </a:cubicBezTo>
                  <a:cubicBezTo>
                    <a:pt x="413" y="415"/>
                    <a:pt x="413" y="413"/>
                    <a:pt x="413" y="413"/>
                  </a:cubicBezTo>
                  <a:cubicBezTo>
                    <a:pt x="413" y="412"/>
                    <a:pt x="414" y="411"/>
                    <a:pt x="414" y="411"/>
                  </a:cubicBezTo>
                  <a:cubicBezTo>
                    <a:pt x="415" y="410"/>
                    <a:pt x="415" y="410"/>
                    <a:pt x="415" y="410"/>
                  </a:cubicBezTo>
                  <a:cubicBezTo>
                    <a:pt x="415" y="410"/>
                    <a:pt x="415" y="409"/>
                    <a:pt x="415" y="409"/>
                  </a:cubicBezTo>
                  <a:cubicBezTo>
                    <a:pt x="415" y="409"/>
                    <a:pt x="416" y="406"/>
                    <a:pt x="416" y="406"/>
                  </a:cubicBezTo>
                  <a:cubicBezTo>
                    <a:pt x="416" y="406"/>
                    <a:pt x="416" y="403"/>
                    <a:pt x="416" y="403"/>
                  </a:cubicBezTo>
                  <a:cubicBezTo>
                    <a:pt x="416" y="402"/>
                    <a:pt x="416" y="402"/>
                    <a:pt x="416" y="402"/>
                  </a:cubicBezTo>
                  <a:cubicBezTo>
                    <a:pt x="416" y="402"/>
                    <a:pt x="415" y="401"/>
                    <a:pt x="415" y="400"/>
                  </a:cubicBezTo>
                  <a:cubicBezTo>
                    <a:pt x="415" y="400"/>
                    <a:pt x="415" y="400"/>
                    <a:pt x="415" y="400"/>
                  </a:cubicBezTo>
                  <a:cubicBezTo>
                    <a:pt x="413" y="399"/>
                    <a:pt x="413" y="399"/>
                    <a:pt x="413" y="399"/>
                  </a:cubicBezTo>
                  <a:cubicBezTo>
                    <a:pt x="412" y="399"/>
                    <a:pt x="412" y="399"/>
                    <a:pt x="412" y="399"/>
                  </a:cubicBezTo>
                  <a:cubicBezTo>
                    <a:pt x="412" y="399"/>
                    <a:pt x="411" y="399"/>
                    <a:pt x="410" y="400"/>
                  </a:cubicBezTo>
                  <a:cubicBezTo>
                    <a:pt x="410" y="400"/>
                    <a:pt x="410" y="401"/>
                    <a:pt x="409" y="401"/>
                  </a:cubicBezTo>
                  <a:cubicBezTo>
                    <a:pt x="409" y="401"/>
                    <a:pt x="409" y="402"/>
                    <a:pt x="409" y="402"/>
                  </a:cubicBezTo>
                  <a:cubicBezTo>
                    <a:pt x="409" y="403"/>
                    <a:pt x="410" y="405"/>
                    <a:pt x="410" y="405"/>
                  </a:cubicBezTo>
                  <a:cubicBezTo>
                    <a:pt x="410" y="405"/>
                    <a:pt x="411" y="409"/>
                    <a:pt x="410" y="410"/>
                  </a:cubicBezTo>
                  <a:cubicBezTo>
                    <a:pt x="410" y="410"/>
                    <a:pt x="411" y="411"/>
                    <a:pt x="411" y="411"/>
                  </a:cubicBezTo>
                  <a:cubicBezTo>
                    <a:pt x="410" y="412"/>
                    <a:pt x="410" y="412"/>
                    <a:pt x="409" y="412"/>
                  </a:cubicBezTo>
                  <a:close/>
                  <a:moveTo>
                    <a:pt x="232" y="341"/>
                  </a:moveTo>
                  <a:cubicBezTo>
                    <a:pt x="232" y="308"/>
                    <a:pt x="232" y="308"/>
                    <a:pt x="232" y="308"/>
                  </a:cubicBezTo>
                  <a:cubicBezTo>
                    <a:pt x="227" y="308"/>
                    <a:pt x="227" y="308"/>
                    <a:pt x="227" y="308"/>
                  </a:cubicBezTo>
                  <a:cubicBezTo>
                    <a:pt x="226" y="310"/>
                    <a:pt x="225" y="312"/>
                    <a:pt x="223" y="314"/>
                  </a:cubicBezTo>
                  <a:cubicBezTo>
                    <a:pt x="221" y="315"/>
                    <a:pt x="219" y="316"/>
                    <a:pt x="218" y="317"/>
                  </a:cubicBezTo>
                  <a:cubicBezTo>
                    <a:pt x="218" y="322"/>
                    <a:pt x="218" y="322"/>
                    <a:pt x="218" y="322"/>
                  </a:cubicBezTo>
                  <a:cubicBezTo>
                    <a:pt x="221" y="321"/>
                    <a:pt x="224" y="320"/>
                    <a:pt x="226" y="317"/>
                  </a:cubicBezTo>
                  <a:cubicBezTo>
                    <a:pt x="226" y="341"/>
                    <a:pt x="226" y="341"/>
                    <a:pt x="226" y="341"/>
                  </a:cubicBezTo>
                  <a:lnTo>
                    <a:pt x="232" y="341"/>
                  </a:lnTo>
                  <a:close/>
                  <a:moveTo>
                    <a:pt x="409" y="435"/>
                  </a:moveTo>
                  <a:cubicBezTo>
                    <a:pt x="408" y="435"/>
                    <a:pt x="408" y="434"/>
                    <a:pt x="408" y="433"/>
                  </a:cubicBezTo>
                  <a:cubicBezTo>
                    <a:pt x="408" y="433"/>
                    <a:pt x="407" y="433"/>
                    <a:pt x="407" y="433"/>
                  </a:cubicBezTo>
                  <a:cubicBezTo>
                    <a:pt x="407" y="433"/>
                    <a:pt x="407" y="433"/>
                    <a:pt x="407" y="433"/>
                  </a:cubicBezTo>
                  <a:cubicBezTo>
                    <a:pt x="407" y="433"/>
                    <a:pt x="406" y="434"/>
                    <a:pt x="406" y="435"/>
                  </a:cubicBezTo>
                  <a:cubicBezTo>
                    <a:pt x="406" y="436"/>
                    <a:pt x="406" y="439"/>
                    <a:pt x="408" y="442"/>
                  </a:cubicBezTo>
                  <a:cubicBezTo>
                    <a:pt x="409" y="444"/>
                    <a:pt x="410" y="444"/>
                    <a:pt x="411" y="443"/>
                  </a:cubicBezTo>
                  <a:cubicBezTo>
                    <a:pt x="411" y="443"/>
                    <a:pt x="413" y="442"/>
                    <a:pt x="413" y="440"/>
                  </a:cubicBezTo>
                  <a:cubicBezTo>
                    <a:pt x="413" y="440"/>
                    <a:pt x="412" y="439"/>
                    <a:pt x="411" y="438"/>
                  </a:cubicBezTo>
                  <a:cubicBezTo>
                    <a:pt x="410" y="437"/>
                    <a:pt x="409" y="435"/>
                    <a:pt x="409" y="435"/>
                  </a:cubicBezTo>
                  <a:close/>
                  <a:moveTo>
                    <a:pt x="253" y="336"/>
                  </a:moveTo>
                  <a:cubicBezTo>
                    <a:pt x="253" y="336"/>
                    <a:pt x="253" y="336"/>
                    <a:pt x="253" y="336"/>
                  </a:cubicBezTo>
                  <a:cubicBezTo>
                    <a:pt x="252" y="336"/>
                    <a:pt x="251" y="336"/>
                    <a:pt x="251" y="335"/>
                  </a:cubicBezTo>
                  <a:cubicBezTo>
                    <a:pt x="250" y="335"/>
                    <a:pt x="250" y="334"/>
                    <a:pt x="249" y="333"/>
                  </a:cubicBezTo>
                  <a:cubicBezTo>
                    <a:pt x="243" y="333"/>
                    <a:pt x="243" y="333"/>
                    <a:pt x="243" y="333"/>
                  </a:cubicBezTo>
                  <a:cubicBezTo>
                    <a:pt x="244" y="336"/>
                    <a:pt x="245" y="338"/>
                    <a:pt x="246" y="340"/>
                  </a:cubicBezTo>
                  <a:cubicBezTo>
                    <a:pt x="248" y="341"/>
                    <a:pt x="250" y="342"/>
                    <a:pt x="253" y="342"/>
                  </a:cubicBezTo>
                  <a:cubicBezTo>
                    <a:pt x="253" y="342"/>
                    <a:pt x="253" y="341"/>
                    <a:pt x="253" y="341"/>
                  </a:cubicBezTo>
                  <a:cubicBezTo>
                    <a:pt x="256" y="341"/>
                    <a:pt x="259" y="340"/>
                    <a:pt x="261" y="338"/>
                  </a:cubicBezTo>
                  <a:cubicBezTo>
                    <a:pt x="263" y="335"/>
                    <a:pt x="264" y="331"/>
                    <a:pt x="264" y="325"/>
                  </a:cubicBezTo>
                  <a:cubicBezTo>
                    <a:pt x="264" y="319"/>
                    <a:pt x="263" y="315"/>
                    <a:pt x="261" y="312"/>
                  </a:cubicBezTo>
                  <a:cubicBezTo>
                    <a:pt x="259" y="310"/>
                    <a:pt x="256" y="308"/>
                    <a:pt x="253" y="308"/>
                  </a:cubicBezTo>
                  <a:cubicBezTo>
                    <a:pt x="250" y="308"/>
                    <a:pt x="248" y="309"/>
                    <a:pt x="246" y="311"/>
                  </a:cubicBezTo>
                  <a:cubicBezTo>
                    <a:pt x="244" y="313"/>
                    <a:pt x="243" y="316"/>
                    <a:pt x="243" y="319"/>
                  </a:cubicBezTo>
                  <a:cubicBezTo>
                    <a:pt x="243" y="322"/>
                    <a:pt x="244" y="325"/>
                    <a:pt x="246" y="327"/>
                  </a:cubicBezTo>
                  <a:cubicBezTo>
                    <a:pt x="247" y="329"/>
                    <a:pt x="250" y="330"/>
                    <a:pt x="252" y="330"/>
                  </a:cubicBezTo>
                  <a:cubicBezTo>
                    <a:pt x="253" y="330"/>
                    <a:pt x="253" y="330"/>
                    <a:pt x="253" y="330"/>
                  </a:cubicBezTo>
                  <a:cubicBezTo>
                    <a:pt x="255" y="330"/>
                    <a:pt x="257" y="329"/>
                    <a:pt x="258" y="327"/>
                  </a:cubicBezTo>
                  <a:cubicBezTo>
                    <a:pt x="258" y="331"/>
                    <a:pt x="257" y="333"/>
                    <a:pt x="256" y="335"/>
                  </a:cubicBezTo>
                  <a:cubicBezTo>
                    <a:pt x="255" y="336"/>
                    <a:pt x="254" y="336"/>
                    <a:pt x="253" y="336"/>
                  </a:cubicBezTo>
                  <a:close/>
                  <a:moveTo>
                    <a:pt x="256" y="324"/>
                  </a:moveTo>
                  <a:cubicBezTo>
                    <a:pt x="255" y="325"/>
                    <a:pt x="254" y="325"/>
                    <a:pt x="253" y="325"/>
                  </a:cubicBezTo>
                  <a:cubicBezTo>
                    <a:pt x="252" y="325"/>
                    <a:pt x="251" y="325"/>
                    <a:pt x="250" y="324"/>
                  </a:cubicBezTo>
                  <a:cubicBezTo>
                    <a:pt x="249" y="323"/>
                    <a:pt x="249" y="321"/>
                    <a:pt x="249" y="319"/>
                  </a:cubicBezTo>
                  <a:cubicBezTo>
                    <a:pt x="249" y="317"/>
                    <a:pt x="249" y="316"/>
                    <a:pt x="250" y="315"/>
                  </a:cubicBezTo>
                  <a:cubicBezTo>
                    <a:pt x="251" y="314"/>
                    <a:pt x="252" y="314"/>
                    <a:pt x="253" y="314"/>
                  </a:cubicBezTo>
                  <a:cubicBezTo>
                    <a:pt x="253" y="314"/>
                    <a:pt x="253" y="314"/>
                    <a:pt x="253" y="314"/>
                  </a:cubicBezTo>
                  <a:cubicBezTo>
                    <a:pt x="254" y="314"/>
                    <a:pt x="255" y="314"/>
                    <a:pt x="256" y="315"/>
                  </a:cubicBezTo>
                  <a:cubicBezTo>
                    <a:pt x="257" y="316"/>
                    <a:pt x="257" y="318"/>
                    <a:pt x="257" y="320"/>
                  </a:cubicBezTo>
                  <a:cubicBezTo>
                    <a:pt x="257" y="322"/>
                    <a:pt x="257" y="323"/>
                    <a:pt x="256" y="324"/>
                  </a:cubicBezTo>
                  <a:close/>
                  <a:moveTo>
                    <a:pt x="420" y="415"/>
                  </a:moveTo>
                  <a:cubicBezTo>
                    <a:pt x="420" y="415"/>
                    <a:pt x="421" y="414"/>
                    <a:pt x="423" y="413"/>
                  </a:cubicBezTo>
                  <a:cubicBezTo>
                    <a:pt x="424" y="413"/>
                    <a:pt x="425" y="413"/>
                    <a:pt x="425" y="413"/>
                  </a:cubicBezTo>
                  <a:cubicBezTo>
                    <a:pt x="425" y="414"/>
                    <a:pt x="425" y="414"/>
                    <a:pt x="425" y="414"/>
                  </a:cubicBezTo>
                  <a:cubicBezTo>
                    <a:pt x="425" y="415"/>
                    <a:pt x="425" y="415"/>
                    <a:pt x="425" y="415"/>
                  </a:cubicBezTo>
                  <a:cubicBezTo>
                    <a:pt x="425" y="416"/>
                    <a:pt x="425" y="416"/>
                    <a:pt x="425" y="416"/>
                  </a:cubicBezTo>
                  <a:cubicBezTo>
                    <a:pt x="425" y="417"/>
                    <a:pt x="425" y="417"/>
                    <a:pt x="425" y="417"/>
                  </a:cubicBezTo>
                  <a:cubicBezTo>
                    <a:pt x="425" y="417"/>
                    <a:pt x="425" y="419"/>
                    <a:pt x="425" y="419"/>
                  </a:cubicBezTo>
                  <a:cubicBezTo>
                    <a:pt x="424" y="420"/>
                    <a:pt x="424" y="420"/>
                    <a:pt x="424" y="420"/>
                  </a:cubicBezTo>
                  <a:cubicBezTo>
                    <a:pt x="424" y="420"/>
                    <a:pt x="425" y="419"/>
                    <a:pt x="425" y="419"/>
                  </a:cubicBezTo>
                  <a:cubicBezTo>
                    <a:pt x="425" y="419"/>
                    <a:pt x="426" y="418"/>
                    <a:pt x="426" y="418"/>
                  </a:cubicBezTo>
                  <a:cubicBezTo>
                    <a:pt x="426" y="418"/>
                    <a:pt x="428" y="416"/>
                    <a:pt x="428" y="416"/>
                  </a:cubicBezTo>
                  <a:cubicBezTo>
                    <a:pt x="428" y="416"/>
                    <a:pt x="428" y="416"/>
                    <a:pt x="428" y="415"/>
                  </a:cubicBezTo>
                  <a:cubicBezTo>
                    <a:pt x="428" y="414"/>
                    <a:pt x="428" y="413"/>
                    <a:pt x="428" y="413"/>
                  </a:cubicBezTo>
                  <a:cubicBezTo>
                    <a:pt x="428" y="413"/>
                    <a:pt x="428" y="412"/>
                    <a:pt x="427" y="411"/>
                  </a:cubicBezTo>
                  <a:cubicBezTo>
                    <a:pt x="427" y="410"/>
                    <a:pt x="426" y="410"/>
                    <a:pt x="426" y="410"/>
                  </a:cubicBezTo>
                  <a:cubicBezTo>
                    <a:pt x="421" y="409"/>
                    <a:pt x="417" y="415"/>
                    <a:pt x="415" y="418"/>
                  </a:cubicBezTo>
                  <a:cubicBezTo>
                    <a:pt x="412" y="421"/>
                    <a:pt x="410" y="429"/>
                    <a:pt x="409" y="429"/>
                  </a:cubicBezTo>
                  <a:cubicBezTo>
                    <a:pt x="409" y="430"/>
                    <a:pt x="409" y="431"/>
                    <a:pt x="409" y="431"/>
                  </a:cubicBezTo>
                  <a:cubicBezTo>
                    <a:pt x="409" y="432"/>
                    <a:pt x="409" y="432"/>
                    <a:pt x="409" y="432"/>
                  </a:cubicBezTo>
                  <a:cubicBezTo>
                    <a:pt x="409" y="432"/>
                    <a:pt x="410" y="432"/>
                    <a:pt x="411" y="430"/>
                  </a:cubicBezTo>
                  <a:cubicBezTo>
                    <a:pt x="412" y="429"/>
                    <a:pt x="411" y="429"/>
                    <a:pt x="414" y="423"/>
                  </a:cubicBezTo>
                  <a:cubicBezTo>
                    <a:pt x="417" y="418"/>
                    <a:pt x="420" y="416"/>
                    <a:pt x="420" y="415"/>
                  </a:cubicBezTo>
                  <a:close/>
                  <a:moveTo>
                    <a:pt x="287" y="413"/>
                  </a:moveTo>
                  <a:cubicBezTo>
                    <a:pt x="287" y="389"/>
                    <a:pt x="287" y="389"/>
                    <a:pt x="287" y="389"/>
                  </a:cubicBezTo>
                  <a:cubicBezTo>
                    <a:pt x="335" y="383"/>
                    <a:pt x="375" y="348"/>
                    <a:pt x="388" y="302"/>
                  </a:cubicBezTo>
                  <a:cubicBezTo>
                    <a:pt x="354" y="302"/>
                    <a:pt x="354" y="302"/>
                    <a:pt x="354" y="302"/>
                  </a:cubicBezTo>
                  <a:cubicBezTo>
                    <a:pt x="341" y="337"/>
                    <a:pt x="307" y="362"/>
                    <a:pt x="268" y="362"/>
                  </a:cubicBezTo>
                  <a:cubicBezTo>
                    <a:pt x="228" y="362"/>
                    <a:pt x="195" y="337"/>
                    <a:pt x="181" y="302"/>
                  </a:cubicBezTo>
                  <a:cubicBezTo>
                    <a:pt x="148" y="302"/>
                    <a:pt x="148" y="302"/>
                    <a:pt x="148" y="302"/>
                  </a:cubicBezTo>
                  <a:cubicBezTo>
                    <a:pt x="161" y="348"/>
                    <a:pt x="201" y="383"/>
                    <a:pt x="249" y="389"/>
                  </a:cubicBezTo>
                  <a:cubicBezTo>
                    <a:pt x="249" y="413"/>
                    <a:pt x="249" y="413"/>
                    <a:pt x="249" y="413"/>
                  </a:cubicBezTo>
                  <a:cubicBezTo>
                    <a:pt x="188" y="406"/>
                    <a:pt x="138" y="361"/>
                    <a:pt x="124" y="302"/>
                  </a:cubicBezTo>
                  <a:cubicBezTo>
                    <a:pt x="89" y="302"/>
                    <a:pt x="89" y="302"/>
                    <a:pt x="89" y="302"/>
                  </a:cubicBezTo>
                  <a:cubicBezTo>
                    <a:pt x="105" y="385"/>
                    <a:pt x="178" y="447"/>
                    <a:pt x="265" y="447"/>
                  </a:cubicBezTo>
                  <a:cubicBezTo>
                    <a:pt x="266" y="447"/>
                    <a:pt x="266" y="447"/>
                    <a:pt x="266" y="447"/>
                  </a:cubicBezTo>
                  <a:cubicBezTo>
                    <a:pt x="266" y="447"/>
                    <a:pt x="267" y="447"/>
                    <a:pt x="268" y="447"/>
                  </a:cubicBezTo>
                  <a:cubicBezTo>
                    <a:pt x="269" y="447"/>
                    <a:pt x="270" y="447"/>
                    <a:pt x="271" y="447"/>
                  </a:cubicBezTo>
                  <a:cubicBezTo>
                    <a:pt x="271" y="447"/>
                    <a:pt x="271" y="447"/>
                    <a:pt x="271" y="447"/>
                  </a:cubicBezTo>
                  <a:cubicBezTo>
                    <a:pt x="358" y="447"/>
                    <a:pt x="431" y="385"/>
                    <a:pt x="447" y="302"/>
                  </a:cubicBezTo>
                  <a:cubicBezTo>
                    <a:pt x="413" y="302"/>
                    <a:pt x="413" y="302"/>
                    <a:pt x="413" y="302"/>
                  </a:cubicBezTo>
                  <a:cubicBezTo>
                    <a:pt x="399" y="361"/>
                    <a:pt x="349" y="406"/>
                    <a:pt x="287" y="413"/>
                  </a:cubicBezTo>
                  <a:close/>
                  <a:moveTo>
                    <a:pt x="467" y="339"/>
                  </a:moveTo>
                  <a:cubicBezTo>
                    <a:pt x="455" y="335"/>
                    <a:pt x="455" y="335"/>
                    <a:pt x="455" y="335"/>
                  </a:cubicBezTo>
                  <a:cubicBezTo>
                    <a:pt x="454" y="339"/>
                    <a:pt x="454" y="339"/>
                    <a:pt x="454" y="339"/>
                  </a:cubicBezTo>
                  <a:cubicBezTo>
                    <a:pt x="466" y="343"/>
                    <a:pt x="466" y="343"/>
                    <a:pt x="466" y="343"/>
                  </a:cubicBezTo>
                  <a:cubicBezTo>
                    <a:pt x="479" y="358"/>
                    <a:pt x="479" y="358"/>
                    <a:pt x="479" y="358"/>
                  </a:cubicBezTo>
                  <a:cubicBezTo>
                    <a:pt x="480" y="356"/>
                    <a:pt x="480" y="356"/>
                    <a:pt x="480" y="356"/>
                  </a:cubicBezTo>
                  <a:cubicBezTo>
                    <a:pt x="481" y="352"/>
                    <a:pt x="481" y="352"/>
                    <a:pt x="481" y="352"/>
                  </a:cubicBezTo>
                  <a:cubicBezTo>
                    <a:pt x="480" y="351"/>
                    <a:pt x="480" y="351"/>
                    <a:pt x="480" y="351"/>
                  </a:cubicBezTo>
                  <a:cubicBezTo>
                    <a:pt x="472" y="343"/>
                    <a:pt x="472" y="343"/>
                    <a:pt x="472" y="343"/>
                  </a:cubicBezTo>
                  <a:cubicBezTo>
                    <a:pt x="480" y="342"/>
                    <a:pt x="480" y="342"/>
                    <a:pt x="480" y="342"/>
                  </a:cubicBezTo>
                  <a:cubicBezTo>
                    <a:pt x="484" y="341"/>
                    <a:pt x="484" y="341"/>
                    <a:pt x="484" y="341"/>
                  </a:cubicBezTo>
                  <a:cubicBezTo>
                    <a:pt x="486" y="335"/>
                    <a:pt x="486" y="335"/>
                    <a:pt x="486" y="335"/>
                  </a:cubicBezTo>
                  <a:cubicBezTo>
                    <a:pt x="480" y="336"/>
                    <a:pt x="480" y="336"/>
                    <a:pt x="480" y="336"/>
                  </a:cubicBezTo>
                  <a:lnTo>
                    <a:pt x="467" y="339"/>
                  </a:lnTo>
                  <a:close/>
                  <a:moveTo>
                    <a:pt x="283" y="308"/>
                  </a:moveTo>
                  <a:cubicBezTo>
                    <a:pt x="279" y="315"/>
                    <a:pt x="279" y="315"/>
                    <a:pt x="279" y="315"/>
                  </a:cubicBezTo>
                  <a:cubicBezTo>
                    <a:pt x="269" y="329"/>
                    <a:pt x="269" y="329"/>
                    <a:pt x="269" y="329"/>
                  </a:cubicBezTo>
                  <a:cubicBezTo>
                    <a:pt x="269" y="334"/>
                    <a:pt x="269" y="334"/>
                    <a:pt x="269" y="334"/>
                  </a:cubicBezTo>
                  <a:cubicBezTo>
                    <a:pt x="283" y="334"/>
                    <a:pt x="283" y="334"/>
                    <a:pt x="283" y="334"/>
                  </a:cubicBezTo>
                  <a:cubicBezTo>
                    <a:pt x="283" y="341"/>
                    <a:pt x="283" y="341"/>
                    <a:pt x="283" y="341"/>
                  </a:cubicBezTo>
                  <a:cubicBezTo>
                    <a:pt x="288" y="341"/>
                    <a:pt x="288" y="341"/>
                    <a:pt x="288" y="341"/>
                  </a:cubicBezTo>
                  <a:cubicBezTo>
                    <a:pt x="288" y="334"/>
                    <a:pt x="288" y="334"/>
                    <a:pt x="288" y="334"/>
                  </a:cubicBezTo>
                  <a:cubicBezTo>
                    <a:pt x="292" y="334"/>
                    <a:pt x="292" y="334"/>
                    <a:pt x="292" y="334"/>
                  </a:cubicBezTo>
                  <a:cubicBezTo>
                    <a:pt x="292" y="329"/>
                    <a:pt x="292" y="329"/>
                    <a:pt x="292" y="329"/>
                  </a:cubicBezTo>
                  <a:cubicBezTo>
                    <a:pt x="288" y="329"/>
                    <a:pt x="288" y="329"/>
                    <a:pt x="288" y="329"/>
                  </a:cubicBezTo>
                  <a:cubicBezTo>
                    <a:pt x="288" y="308"/>
                    <a:pt x="288" y="308"/>
                    <a:pt x="288" y="308"/>
                  </a:cubicBezTo>
                  <a:lnTo>
                    <a:pt x="283" y="308"/>
                  </a:lnTo>
                  <a:close/>
                  <a:moveTo>
                    <a:pt x="283" y="329"/>
                  </a:moveTo>
                  <a:cubicBezTo>
                    <a:pt x="275" y="329"/>
                    <a:pt x="275" y="329"/>
                    <a:pt x="275" y="329"/>
                  </a:cubicBezTo>
                  <a:cubicBezTo>
                    <a:pt x="279" y="323"/>
                    <a:pt x="279" y="323"/>
                    <a:pt x="279" y="323"/>
                  </a:cubicBezTo>
                  <a:cubicBezTo>
                    <a:pt x="283" y="318"/>
                    <a:pt x="283" y="318"/>
                    <a:pt x="283" y="318"/>
                  </a:cubicBezTo>
                  <a:lnTo>
                    <a:pt x="283" y="329"/>
                  </a:lnTo>
                  <a:close/>
                  <a:moveTo>
                    <a:pt x="486" y="304"/>
                  </a:moveTo>
                  <a:cubicBezTo>
                    <a:pt x="485" y="303"/>
                    <a:pt x="483" y="302"/>
                    <a:pt x="480" y="301"/>
                  </a:cubicBezTo>
                  <a:cubicBezTo>
                    <a:pt x="480" y="301"/>
                    <a:pt x="479" y="301"/>
                    <a:pt x="478" y="301"/>
                  </a:cubicBezTo>
                  <a:cubicBezTo>
                    <a:pt x="475" y="300"/>
                    <a:pt x="472" y="300"/>
                    <a:pt x="470" y="301"/>
                  </a:cubicBezTo>
                  <a:cubicBezTo>
                    <a:pt x="467" y="302"/>
                    <a:pt x="465" y="303"/>
                    <a:pt x="464" y="304"/>
                  </a:cubicBezTo>
                  <a:cubicBezTo>
                    <a:pt x="462" y="306"/>
                    <a:pt x="461" y="308"/>
                    <a:pt x="461" y="310"/>
                  </a:cubicBezTo>
                  <a:cubicBezTo>
                    <a:pt x="461" y="312"/>
                    <a:pt x="461" y="314"/>
                    <a:pt x="461" y="317"/>
                  </a:cubicBezTo>
                  <a:cubicBezTo>
                    <a:pt x="462" y="319"/>
                    <a:pt x="463" y="320"/>
                    <a:pt x="464" y="322"/>
                  </a:cubicBezTo>
                  <a:cubicBezTo>
                    <a:pt x="475" y="324"/>
                    <a:pt x="475" y="324"/>
                    <a:pt x="475" y="324"/>
                  </a:cubicBezTo>
                  <a:cubicBezTo>
                    <a:pt x="477" y="313"/>
                    <a:pt x="477" y="313"/>
                    <a:pt x="477" y="313"/>
                  </a:cubicBezTo>
                  <a:cubicBezTo>
                    <a:pt x="472" y="312"/>
                    <a:pt x="472" y="312"/>
                    <a:pt x="472" y="312"/>
                  </a:cubicBezTo>
                  <a:cubicBezTo>
                    <a:pt x="471" y="318"/>
                    <a:pt x="471" y="318"/>
                    <a:pt x="471" y="318"/>
                  </a:cubicBezTo>
                  <a:cubicBezTo>
                    <a:pt x="467" y="317"/>
                    <a:pt x="467" y="317"/>
                    <a:pt x="467" y="317"/>
                  </a:cubicBezTo>
                  <a:cubicBezTo>
                    <a:pt x="467" y="316"/>
                    <a:pt x="466" y="315"/>
                    <a:pt x="466" y="314"/>
                  </a:cubicBezTo>
                  <a:cubicBezTo>
                    <a:pt x="466" y="313"/>
                    <a:pt x="466" y="312"/>
                    <a:pt x="466" y="311"/>
                  </a:cubicBezTo>
                  <a:cubicBezTo>
                    <a:pt x="466" y="309"/>
                    <a:pt x="468" y="307"/>
                    <a:pt x="469" y="307"/>
                  </a:cubicBezTo>
                  <a:cubicBezTo>
                    <a:pt x="471" y="305"/>
                    <a:pt x="474" y="305"/>
                    <a:pt x="478" y="306"/>
                  </a:cubicBezTo>
                  <a:cubicBezTo>
                    <a:pt x="479" y="306"/>
                    <a:pt x="479" y="306"/>
                    <a:pt x="480" y="307"/>
                  </a:cubicBezTo>
                  <a:cubicBezTo>
                    <a:pt x="482" y="307"/>
                    <a:pt x="484" y="308"/>
                    <a:pt x="485" y="309"/>
                  </a:cubicBezTo>
                  <a:cubicBezTo>
                    <a:pt x="486" y="311"/>
                    <a:pt x="486" y="313"/>
                    <a:pt x="486" y="315"/>
                  </a:cubicBezTo>
                  <a:cubicBezTo>
                    <a:pt x="486" y="316"/>
                    <a:pt x="485" y="317"/>
                    <a:pt x="484" y="318"/>
                  </a:cubicBezTo>
                  <a:cubicBezTo>
                    <a:pt x="483" y="319"/>
                    <a:pt x="482" y="320"/>
                    <a:pt x="480" y="320"/>
                  </a:cubicBezTo>
                  <a:cubicBezTo>
                    <a:pt x="481" y="325"/>
                    <a:pt x="481" y="325"/>
                    <a:pt x="481" y="325"/>
                  </a:cubicBezTo>
                  <a:cubicBezTo>
                    <a:pt x="484" y="325"/>
                    <a:pt x="486" y="324"/>
                    <a:pt x="488" y="323"/>
                  </a:cubicBezTo>
                  <a:cubicBezTo>
                    <a:pt x="489" y="321"/>
                    <a:pt x="491" y="319"/>
                    <a:pt x="491" y="316"/>
                  </a:cubicBezTo>
                  <a:cubicBezTo>
                    <a:pt x="492" y="314"/>
                    <a:pt x="491" y="311"/>
                    <a:pt x="491" y="309"/>
                  </a:cubicBezTo>
                  <a:cubicBezTo>
                    <a:pt x="490" y="307"/>
                    <a:pt x="488" y="306"/>
                    <a:pt x="486" y="304"/>
                  </a:cubicBezTo>
                  <a:close/>
                  <a:moveTo>
                    <a:pt x="70" y="257"/>
                  </a:moveTo>
                  <a:cubicBezTo>
                    <a:pt x="71" y="252"/>
                    <a:pt x="71" y="252"/>
                    <a:pt x="71" y="252"/>
                  </a:cubicBezTo>
                  <a:cubicBezTo>
                    <a:pt x="65" y="249"/>
                    <a:pt x="65" y="249"/>
                    <a:pt x="65" y="249"/>
                  </a:cubicBezTo>
                  <a:cubicBezTo>
                    <a:pt x="66" y="239"/>
                    <a:pt x="66" y="239"/>
                    <a:pt x="66" y="239"/>
                  </a:cubicBezTo>
                  <a:cubicBezTo>
                    <a:pt x="73" y="237"/>
                    <a:pt x="73" y="237"/>
                    <a:pt x="73" y="237"/>
                  </a:cubicBezTo>
                  <a:cubicBezTo>
                    <a:pt x="73" y="232"/>
                    <a:pt x="73" y="232"/>
                    <a:pt x="73" y="232"/>
                  </a:cubicBezTo>
                  <a:cubicBezTo>
                    <a:pt x="55" y="236"/>
                    <a:pt x="55" y="236"/>
                    <a:pt x="55" y="236"/>
                  </a:cubicBezTo>
                  <a:cubicBezTo>
                    <a:pt x="43" y="238"/>
                    <a:pt x="43" y="238"/>
                    <a:pt x="43" y="238"/>
                  </a:cubicBezTo>
                  <a:cubicBezTo>
                    <a:pt x="42" y="244"/>
                    <a:pt x="42" y="244"/>
                    <a:pt x="42" y="244"/>
                  </a:cubicBezTo>
                  <a:cubicBezTo>
                    <a:pt x="55" y="250"/>
                    <a:pt x="55" y="250"/>
                    <a:pt x="55" y="250"/>
                  </a:cubicBezTo>
                  <a:lnTo>
                    <a:pt x="70" y="257"/>
                  </a:lnTo>
                  <a:close/>
                  <a:moveTo>
                    <a:pt x="55" y="241"/>
                  </a:moveTo>
                  <a:cubicBezTo>
                    <a:pt x="61" y="240"/>
                    <a:pt x="61" y="240"/>
                    <a:pt x="61" y="240"/>
                  </a:cubicBezTo>
                  <a:cubicBezTo>
                    <a:pt x="60" y="247"/>
                    <a:pt x="60" y="247"/>
                    <a:pt x="60" y="247"/>
                  </a:cubicBezTo>
                  <a:cubicBezTo>
                    <a:pt x="55" y="244"/>
                    <a:pt x="55" y="244"/>
                    <a:pt x="55" y="244"/>
                  </a:cubicBezTo>
                  <a:cubicBezTo>
                    <a:pt x="49" y="242"/>
                    <a:pt x="49" y="242"/>
                    <a:pt x="49" y="242"/>
                  </a:cubicBezTo>
                  <a:lnTo>
                    <a:pt x="55" y="241"/>
                  </a:lnTo>
                  <a:close/>
                  <a:moveTo>
                    <a:pt x="272" y="275"/>
                  </a:moveTo>
                  <a:cubicBezTo>
                    <a:pt x="272" y="249"/>
                    <a:pt x="272" y="249"/>
                    <a:pt x="272" y="249"/>
                  </a:cubicBezTo>
                  <a:cubicBezTo>
                    <a:pt x="308" y="249"/>
                    <a:pt x="308" y="249"/>
                    <a:pt x="308" y="249"/>
                  </a:cubicBezTo>
                  <a:cubicBezTo>
                    <a:pt x="320" y="224"/>
                    <a:pt x="320" y="224"/>
                    <a:pt x="320" y="224"/>
                  </a:cubicBezTo>
                  <a:cubicBezTo>
                    <a:pt x="294" y="220"/>
                    <a:pt x="294" y="220"/>
                    <a:pt x="294" y="220"/>
                  </a:cubicBezTo>
                  <a:cubicBezTo>
                    <a:pt x="272" y="247"/>
                    <a:pt x="272" y="247"/>
                    <a:pt x="272" y="247"/>
                  </a:cubicBezTo>
                  <a:cubicBezTo>
                    <a:pt x="272" y="239"/>
                    <a:pt x="272" y="239"/>
                    <a:pt x="272" y="239"/>
                  </a:cubicBezTo>
                  <a:cubicBezTo>
                    <a:pt x="284" y="214"/>
                    <a:pt x="284" y="214"/>
                    <a:pt x="284" y="214"/>
                  </a:cubicBezTo>
                  <a:cubicBezTo>
                    <a:pt x="268" y="192"/>
                    <a:pt x="268" y="192"/>
                    <a:pt x="268" y="192"/>
                  </a:cubicBezTo>
                  <a:cubicBezTo>
                    <a:pt x="252" y="214"/>
                    <a:pt x="252" y="214"/>
                    <a:pt x="252" y="214"/>
                  </a:cubicBezTo>
                  <a:cubicBezTo>
                    <a:pt x="264" y="239"/>
                    <a:pt x="264" y="239"/>
                    <a:pt x="264" y="239"/>
                  </a:cubicBezTo>
                  <a:cubicBezTo>
                    <a:pt x="264" y="247"/>
                    <a:pt x="264" y="247"/>
                    <a:pt x="264" y="247"/>
                  </a:cubicBezTo>
                  <a:cubicBezTo>
                    <a:pt x="243" y="220"/>
                    <a:pt x="243" y="220"/>
                    <a:pt x="243" y="220"/>
                  </a:cubicBezTo>
                  <a:cubicBezTo>
                    <a:pt x="216" y="224"/>
                    <a:pt x="216" y="224"/>
                    <a:pt x="216" y="224"/>
                  </a:cubicBezTo>
                  <a:cubicBezTo>
                    <a:pt x="228" y="249"/>
                    <a:pt x="228" y="249"/>
                    <a:pt x="228" y="249"/>
                  </a:cubicBezTo>
                  <a:cubicBezTo>
                    <a:pt x="264" y="249"/>
                    <a:pt x="264" y="249"/>
                    <a:pt x="264" y="249"/>
                  </a:cubicBezTo>
                  <a:cubicBezTo>
                    <a:pt x="264" y="275"/>
                    <a:pt x="264" y="275"/>
                    <a:pt x="264" y="275"/>
                  </a:cubicBezTo>
                  <a:cubicBezTo>
                    <a:pt x="248" y="262"/>
                    <a:pt x="248" y="262"/>
                    <a:pt x="248" y="262"/>
                  </a:cubicBezTo>
                  <a:cubicBezTo>
                    <a:pt x="87" y="262"/>
                    <a:pt x="87" y="262"/>
                    <a:pt x="87" y="262"/>
                  </a:cubicBezTo>
                  <a:cubicBezTo>
                    <a:pt x="87" y="263"/>
                    <a:pt x="87" y="263"/>
                    <a:pt x="87" y="263"/>
                  </a:cubicBezTo>
                  <a:cubicBezTo>
                    <a:pt x="87" y="269"/>
                    <a:pt x="87" y="282"/>
                    <a:pt x="87" y="287"/>
                  </a:cubicBezTo>
                  <a:cubicBezTo>
                    <a:pt x="248" y="287"/>
                    <a:pt x="248" y="287"/>
                    <a:pt x="248" y="287"/>
                  </a:cubicBezTo>
                  <a:cubicBezTo>
                    <a:pt x="266" y="302"/>
                    <a:pt x="266" y="302"/>
                    <a:pt x="266" y="302"/>
                  </a:cubicBezTo>
                  <a:cubicBezTo>
                    <a:pt x="272" y="302"/>
                    <a:pt x="272" y="302"/>
                    <a:pt x="272" y="302"/>
                  </a:cubicBezTo>
                  <a:cubicBezTo>
                    <a:pt x="288" y="287"/>
                    <a:pt x="288" y="287"/>
                    <a:pt x="288" y="287"/>
                  </a:cubicBezTo>
                  <a:cubicBezTo>
                    <a:pt x="450" y="287"/>
                    <a:pt x="450" y="287"/>
                    <a:pt x="450" y="287"/>
                  </a:cubicBezTo>
                  <a:cubicBezTo>
                    <a:pt x="450" y="282"/>
                    <a:pt x="451" y="269"/>
                    <a:pt x="451" y="263"/>
                  </a:cubicBezTo>
                  <a:cubicBezTo>
                    <a:pt x="451" y="262"/>
                    <a:pt x="451" y="262"/>
                    <a:pt x="451" y="262"/>
                  </a:cubicBezTo>
                  <a:cubicBezTo>
                    <a:pt x="288" y="262"/>
                    <a:pt x="288" y="262"/>
                    <a:pt x="288" y="262"/>
                  </a:cubicBezTo>
                  <a:lnTo>
                    <a:pt x="272" y="275"/>
                  </a:lnTo>
                  <a:close/>
                  <a:moveTo>
                    <a:pt x="307" y="336"/>
                  </a:moveTo>
                  <a:cubicBezTo>
                    <a:pt x="307" y="336"/>
                    <a:pt x="307" y="336"/>
                    <a:pt x="307" y="336"/>
                  </a:cubicBezTo>
                  <a:cubicBezTo>
                    <a:pt x="306" y="336"/>
                    <a:pt x="305" y="336"/>
                    <a:pt x="305" y="335"/>
                  </a:cubicBezTo>
                  <a:cubicBezTo>
                    <a:pt x="304" y="335"/>
                    <a:pt x="304" y="334"/>
                    <a:pt x="303" y="333"/>
                  </a:cubicBezTo>
                  <a:cubicBezTo>
                    <a:pt x="297" y="333"/>
                    <a:pt x="297" y="333"/>
                    <a:pt x="297" y="333"/>
                  </a:cubicBezTo>
                  <a:cubicBezTo>
                    <a:pt x="298" y="336"/>
                    <a:pt x="299" y="338"/>
                    <a:pt x="300" y="340"/>
                  </a:cubicBezTo>
                  <a:cubicBezTo>
                    <a:pt x="302" y="341"/>
                    <a:pt x="304" y="342"/>
                    <a:pt x="307" y="342"/>
                  </a:cubicBezTo>
                  <a:cubicBezTo>
                    <a:pt x="307" y="342"/>
                    <a:pt x="307" y="341"/>
                    <a:pt x="307" y="341"/>
                  </a:cubicBezTo>
                  <a:cubicBezTo>
                    <a:pt x="310" y="341"/>
                    <a:pt x="313" y="340"/>
                    <a:pt x="315" y="338"/>
                  </a:cubicBezTo>
                  <a:cubicBezTo>
                    <a:pt x="317" y="335"/>
                    <a:pt x="318" y="331"/>
                    <a:pt x="318" y="325"/>
                  </a:cubicBezTo>
                  <a:cubicBezTo>
                    <a:pt x="318" y="319"/>
                    <a:pt x="317" y="315"/>
                    <a:pt x="315" y="312"/>
                  </a:cubicBezTo>
                  <a:cubicBezTo>
                    <a:pt x="313" y="310"/>
                    <a:pt x="310" y="308"/>
                    <a:pt x="307" y="308"/>
                  </a:cubicBezTo>
                  <a:cubicBezTo>
                    <a:pt x="304" y="308"/>
                    <a:pt x="302" y="309"/>
                    <a:pt x="300" y="311"/>
                  </a:cubicBezTo>
                  <a:cubicBezTo>
                    <a:pt x="298" y="313"/>
                    <a:pt x="297" y="316"/>
                    <a:pt x="297" y="319"/>
                  </a:cubicBezTo>
                  <a:cubicBezTo>
                    <a:pt x="297" y="322"/>
                    <a:pt x="298" y="325"/>
                    <a:pt x="300" y="327"/>
                  </a:cubicBezTo>
                  <a:cubicBezTo>
                    <a:pt x="301" y="329"/>
                    <a:pt x="304" y="330"/>
                    <a:pt x="306" y="330"/>
                  </a:cubicBezTo>
                  <a:cubicBezTo>
                    <a:pt x="307" y="330"/>
                    <a:pt x="307" y="330"/>
                    <a:pt x="307" y="330"/>
                  </a:cubicBezTo>
                  <a:cubicBezTo>
                    <a:pt x="309" y="330"/>
                    <a:pt x="311" y="329"/>
                    <a:pt x="312" y="327"/>
                  </a:cubicBezTo>
                  <a:cubicBezTo>
                    <a:pt x="312" y="331"/>
                    <a:pt x="311" y="333"/>
                    <a:pt x="310" y="335"/>
                  </a:cubicBezTo>
                  <a:cubicBezTo>
                    <a:pt x="309" y="336"/>
                    <a:pt x="308" y="336"/>
                    <a:pt x="307" y="336"/>
                  </a:cubicBezTo>
                  <a:close/>
                  <a:moveTo>
                    <a:pt x="310" y="324"/>
                  </a:moveTo>
                  <a:cubicBezTo>
                    <a:pt x="309" y="325"/>
                    <a:pt x="308" y="325"/>
                    <a:pt x="307" y="325"/>
                  </a:cubicBezTo>
                  <a:cubicBezTo>
                    <a:pt x="306" y="325"/>
                    <a:pt x="305" y="325"/>
                    <a:pt x="304" y="324"/>
                  </a:cubicBezTo>
                  <a:cubicBezTo>
                    <a:pt x="303" y="323"/>
                    <a:pt x="303" y="321"/>
                    <a:pt x="303" y="319"/>
                  </a:cubicBezTo>
                  <a:cubicBezTo>
                    <a:pt x="303" y="317"/>
                    <a:pt x="303" y="316"/>
                    <a:pt x="304" y="315"/>
                  </a:cubicBezTo>
                  <a:cubicBezTo>
                    <a:pt x="305" y="314"/>
                    <a:pt x="306" y="314"/>
                    <a:pt x="307" y="314"/>
                  </a:cubicBezTo>
                  <a:cubicBezTo>
                    <a:pt x="307" y="314"/>
                    <a:pt x="307" y="314"/>
                    <a:pt x="307" y="314"/>
                  </a:cubicBezTo>
                  <a:cubicBezTo>
                    <a:pt x="308" y="314"/>
                    <a:pt x="309" y="314"/>
                    <a:pt x="310" y="315"/>
                  </a:cubicBezTo>
                  <a:cubicBezTo>
                    <a:pt x="311" y="316"/>
                    <a:pt x="312" y="318"/>
                    <a:pt x="312" y="320"/>
                  </a:cubicBezTo>
                  <a:cubicBezTo>
                    <a:pt x="312" y="322"/>
                    <a:pt x="311" y="323"/>
                    <a:pt x="310" y="324"/>
                  </a:cubicBezTo>
                  <a:close/>
                  <a:moveTo>
                    <a:pt x="79" y="333"/>
                  </a:moveTo>
                  <a:cubicBezTo>
                    <a:pt x="78" y="332"/>
                    <a:pt x="77" y="331"/>
                    <a:pt x="76" y="331"/>
                  </a:cubicBezTo>
                  <a:cubicBezTo>
                    <a:pt x="74" y="330"/>
                    <a:pt x="73" y="330"/>
                    <a:pt x="71" y="330"/>
                  </a:cubicBezTo>
                  <a:cubicBezTo>
                    <a:pt x="70" y="330"/>
                    <a:pt x="69" y="330"/>
                    <a:pt x="68" y="331"/>
                  </a:cubicBezTo>
                  <a:cubicBezTo>
                    <a:pt x="67" y="331"/>
                    <a:pt x="66" y="331"/>
                    <a:pt x="64" y="332"/>
                  </a:cubicBezTo>
                  <a:cubicBezTo>
                    <a:pt x="62" y="333"/>
                    <a:pt x="59" y="334"/>
                    <a:pt x="58" y="335"/>
                  </a:cubicBezTo>
                  <a:cubicBezTo>
                    <a:pt x="56" y="336"/>
                    <a:pt x="55" y="337"/>
                    <a:pt x="54" y="339"/>
                  </a:cubicBezTo>
                  <a:cubicBezTo>
                    <a:pt x="53" y="340"/>
                    <a:pt x="53" y="341"/>
                    <a:pt x="53" y="343"/>
                  </a:cubicBezTo>
                  <a:cubicBezTo>
                    <a:pt x="53" y="344"/>
                    <a:pt x="53" y="346"/>
                    <a:pt x="54" y="348"/>
                  </a:cubicBezTo>
                  <a:cubicBezTo>
                    <a:pt x="57" y="357"/>
                    <a:pt x="57" y="357"/>
                    <a:pt x="57" y="357"/>
                  </a:cubicBezTo>
                  <a:cubicBezTo>
                    <a:pt x="68" y="353"/>
                    <a:pt x="68" y="353"/>
                    <a:pt x="68" y="353"/>
                  </a:cubicBezTo>
                  <a:cubicBezTo>
                    <a:pt x="85" y="346"/>
                    <a:pt x="85" y="346"/>
                    <a:pt x="85" y="346"/>
                  </a:cubicBezTo>
                  <a:cubicBezTo>
                    <a:pt x="82" y="338"/>
                    <a:pt x="82" y="338"/>
                    <a:pt x="82" y="338"/>
                  </a:cubicBezTo>
                  <a:cubicBezTo>
                    <a:pt x="81" y="336"/>
                    <a:pt x="80" y="334"/>
                    <a:pt x="79" y="333"/>
                  </a:cubicBezTo>
                  <a:close/>
                  <a:moveTo>
                    <a:pt x="68" y="347"/>
                  </a:moveTo>
                  <a:cubicBezTo>
                    <a:pt x="60" y="350"/>
                    <a:pt x="60" y="350"/>
                    <a:pt x="60" y="350"/>
                  </a:cubicBezTo>
                  <a:cubicBezTo>
                    <a:pt x="59" y="348"/>
                    <a:pt x="59" y="348"/>
                    <a:pt x="59" y="348"/>
                  </a:cubicBezTo>
                  <a:cubicBezTo>
                    <a:pt x="58" y="346"/>
                    <a:pt x="58" y="345"/>
                    <a:pt x="58" y="344"/>
                  </a:cubicBezTo>
                  <a:cubicBezTo>
                    <a:pt x="58" y="343"/>
                    <a:pt x="58" y="342"/>
                    <a:pt x="59" y="341"/>
                  </a:cubicBezTo>
                  <a:cubicBezTo>
                    <a:pt x="59" y="340"/>
                    <a:pt x="60" y="340"/>
                    <a:pt x="61" y="339"/>
                  </a:cubicBezTo>
                  <a:cubicBezTo>
                    <a:pt x="62" y="338"/>
                    <a:pt x="64" y="337"/>
                    <a:pt x="66" y="337"/>
                  </a:cubicBezTo>
                  <a:cubicBezTo>
                    <a:pt x="67" y="336"/>
                    <a:pt x="67" y="336"/>
                    <a:pt x="68" y="336"/>
                  </a:cubicBezTo>
                  <a:cubicBezTo>
                    <a:pt x="69" y="336"/>
                    <a:pt x="70" y="335"/>
                    <a:pt x="71" y="335"/>
                  </a:cubicBezTo>
                  <a:cubicBezTo>
                    <a:pt x="72" y="335"/>
                    <a:pt x="73" y="335"/>
                    <a:pt x="74" y="335"/>
                  </a:cubicBezTo>
                  <a:cubicBezTo>
                    <a:pt x="74" y="336"/>
                    <a:pt x="75" y="336"/>
                    <a:pt x="75" y="337"/>
                  </a:cubicBezTo>
                  <a:cubicBezTo>
                    <a:pt x="76" y="337"/>
                    <a:pt x="77" y="338"/>
                    <a:pt x="77" y="340"/>
                  </a:cubicBezTo>
                  <a:cubicBezTo>
                    <a:pt x="78" y="343"/>
                    <a:pt x="78" y="343"/>
                    <a:pt x="78" y="343"/>
                  </a:cubicBezTo>
                  <a:lnTo>
                    <a:pt x="68" y="347"/>
                  </a:lnTo>
                  <a:close/>
                  <a:moveTo>
                    <a:pt x="76" y="322"/>
                  </a:moveTo>
                  <a:cubicBezTo>
                    <a:pt x="76" y="317"/>
                    <a:pt x="76" y="317"/>
                    <a:pt x="76" y="317"/>
                  </a:cubicBezTo>
                  <a:cubicBezTo>
                    <a:pt x="69" y="316"/>
                    <a:pt x="69" y="316"/>
                    <a:pt x="69" y="316"/>
                  </a:cubicBezTo>
                  <a:cubicBezTo>
                    <a:pt x="67" y="306"/>
                    <a:pt x="67" y="306"/>
                    <a:pt x="67" y="306"/>
                  </a:cubicBezTo>
                  <a:cubicBezTo>
                    <a:pt x="73" y="303"/>
                    <a:pt x="73" y="303"/>
                    <a:pt x="73" y="303"/>
                  </a:cubicBezTo>
                  <a:cubicBezTo>
                    <a:pt x="72" y="297"/>
                    <a:pt x="72" y="297"/>
                    <a:pt x="72" y="297"/>
                  </a:cubicBezTo>
                  <a:cubicBezTo>
                    <a:pt x="58" y="306"/>
                    <a:pt x="58" y="306"/>
                    <a:pt x="58" y="306"/>
                  </a:cubicBezTo>
                  <a:cubicBezTo>
                    <a:pt x="45" y="313"/>
                    <a:pt x="45" y="313"/>
                    <a:pt x="45" y="313"/>
                  </a:cubicBezTo>
                  <a:cubicBezTo>
                    <a:pt x="46" y="318"/>
                    <a:pt x="46" y="318"/>
                    <a:pt x="46" y="318"/>
                  </a:cubicBezTo>
                  <a:cubicBezTo>
                    <a:pt x="58" y="320"/>
                    <a:pt x="58" y="320"/>
                    <a:pt x="58" y="320"/>
                  </a:cubicBezTo>
                  <a:lnTo>
                    <a:pt x="76" y="322"/>
                  </a:lnTo>
                  <a:close/>
                  <a:moveTo>
                    <a:pt x="58" y="311"/>
                  </a:moveTo>
                  <a:cubicBezTo>
                    <a:pt x="62" y="309"/>
                    <a:pt x="62" y="309"/>
                    <a:pt x="62" y="309"/>
                  </a:cubicBezTo>
                  <a:cubicBezTo>
                    <a:pt x="63" y="316"/>
                    <a:pt x="63" y="316"/>
                    <a:pt x="63" y="316"/>
                  </a:cubicBezTo>
                  <a:cubicBezTo>
                    <a:pt x="58" y="315"/>
                    <a:pt x="58" y="315"/>
                    <a:pt x="58" y="315"/>
                  </a:cubicBezTo>
                  <a:cubicBezTo>
                    <a:pt x="52" y="314"/>
                    <a:pt x="52" y="314"/>
                    <a:pt x="52" y="314"/>
                  </a:cubicBezTo>
                  <a:lnTo>
                    <a:pt x="58" y="311"/>
                  </a:lnTo>
                  <a:close/>
                  <a:moveTo>
                    <a:pt x="143" y="414"/>
                  </a:moveTo>
                  <a:cubicBezTo>
                    <a:pt x="143" y="414"/>
                    <a:pt x="142" y="413"/>
                    <a:pt x="142" y="413"/>
                  </a:cubicBezTo>
                  <a:cubicBezTo>
                    <a:pt x="141" y="413"/>
                    <a:pt x="141" y="413"/>
                    <a:pt x="141" y="413"/>
                  </a:cubicBezTo>
                  <a:cubicBezTo>
                    <a:pt x="139" y="412"/>
                    <a:pt x="139" y="412"/>
                    <a:pt x="139" y="412"/>
                  </a:cubicBezTo>
                  <a:cubicBezTo>
                    <a:pt x="139" y="412"/>
                    <a:pt x="139" y="413"/>
                    <a:pt x="139" y="413"/>
                  </a:cubicBezTo>
                  <a:cubicBezTo>
                    <a:pt x="138" y="413"/>
                    <a:pt x="138" y="413"/>
                    <a:pt x="138" y="413"/>
                  </a:cubicBezTo>
                  <a:cubicBezTo>
                    <a:pt x="138" y="413"/>
                    <a:pt x="136" y="415"/>
                    <a:pt x="136" y="415"/>
                  </a:cubicBezTo>
                  <a:cubicBezTo>
                    <a:pt x="136" y="415"/>
                    <a:pt x="133" y="417"/>
                    <a:pt x="133" y="417"/>
                  </a:cubicBezTo>
                  <a:cubicBezTo>
                    <a:pt x="132" y="418"/>
                    <a:pt x="130" y="419"/>
                    <a:pt x="130" y="419"/>
                  </a:cubicBezTo>
                  <a:cubicBezTo>
                    <a:pt x="130" y="420"/>
                    <a:pt x="128" y="421"/>
                    <a:pt x="127" y="420"/>
                  </a:cubicBezTo>
                  <a:cubicBezTo>
                    <a:pt x="126" y="420"/>
                    <a:pt x="123" y="419"/>
                    <a:pt x="122" y="418"/>
                  </a:cubicBezTo>
                  <a:cubicBezTo>
                    <a:pt x="122" y="418"/>
                    <a:pt x="120" y="417"/>
                    <a:pt x="120" y="417"/>
                  </a:cubicBezTo>
                  <a:cubicBezTo>
                    <a:pt x="119" y="417"/>
                    <a:pt x="118" y="417"/>
                    <a:pt x="118" y="417"/>
                  </a:cubicBezTo>
                  <a:cubicBezTo>
                    <a:pt x="117" y="417"/>
                    <a:pt x="117" y="416"/>
                    <a:pt x="116" y="416"/>
                  </a:cubicBezTo>
                  <a:cubicBezTo>
                    <a:pt x="115" y="416"/>
                    <a:pt x="115" y="416"/>
                    <a:pt x="115" y="416"/>
                  </a:cubicBezTo>
                  <a:cubicBezTo>
                    <a:pt x="115" y="417"/>
                    <a:pt x="115" y="417"/>
                    <a:pt x="115" y="417"/>
                  </a:cubicBezTo>
                  <a:cubicBezTo>
                    <a:pt x="115" y="418"/>
                    <a:pt x="115" y="418"/>
                    <a:pt x="115" y="418"/>
                  </a:cubicBezTo>
                  <a:cubicBezTo>
                    <a:pt x="115" y="420"/>
                    <a:pt x="116" y="422"/>
                    <a:pt x="117" y="422"/>
                  </a:cubicBezTo>
                  <a:cubicBezTo>
                    <a:pt x="118" y="423"/>
                    <a:pt x="119" y="423"/>
                    <a:pt x="120" y="423"/>
                  </a:cubicBezTo>
                  <a:cubicBezTo>
                    <a:pt x="121" y="424"/>
                    <a:pt x="120" y="424"/>
                    <a:pt x="120" y="425"/>
                  </a:cubicBezTo>
                  <a:cubicBezTo>
                    <a:pt x="119" y="425"/>
                    <a:pt x="117" y="426"/>
                    <a:pt x="117" y="426"/>
                  </a:cubicBezTo>
                  <a:cubicBezTo>
                    <a:pt x="117" y="426"/>
                    <a:pt x="115" y="427"/>
                    <a:pt x="115" y="427"/>
                  </a:cubicBezTo>
                  <a:cubicBezTo>
                    <a:pt x="115" y="427"/>
                    <a:pt x="112" y="428"/>
                    <a:pt x="112" y="428"/>
                  </a:cubicBezTo>
                  <a:cubicBezTo>
                    <a:pt x="110" y="428"/>
                    <a:pt x="110" y="428"/>
                    <a:pt x="110" y="428"/>
                  </a:cubicBezTo>
                  <a:cubicBezTo>
                    <a:pt x="109" y="428"/>
                    <a:pt x="109" y="428"/>
                    <a:pt x="109" y="428"/>
                  </a:cubicBezTo>
                  <a:cubicBezTo>
                    <a:pt x="106" y="429"/>
                    <a:pt x="106" y="429"/>
                    <a:pt x="106" y="429"/>
                  </a:cubicBezTo>
                  <a:cubicBezTo>
                    <a:pt x="105" y="430"/>
                    <a:pt x="105" y="430"/>
                    <a:pt x="105" y="430"/>
                  </a:cubicBezTo>
                  <a:cubicBezTo>
                    <a:pt x="104" y="430"/>
                    <a:pt x="104" y="430"/>
                    <a:pt x="104" y="430"/>
                  </a:cubicBezTo>
                  <a:cubicBezTo>
                    <a:pt x="104" y="430"/>
                    <a:pt x="100" y="430"/>
                    <a:pt x="99" y="430"/>
                  </a:cubicBezTo>
                  <a:cubicBezTo>
                    <a:pt x="99" y="430"/>
                    <a:pt x="99" y="430"/>
                    <a:pt x="98" y="429"/>
                  </a:cubicBezTo>
                  <a:cubicBezTo>
                    <a:pt x="97" y="428"/>
                    <a:pt x="96" y="428"/>
                    <a:pt x="96" y="428"/>
                  </a:cubicBezTo>
                  <a:cubicBezTo>
                    <a:pt x="97" y="431"/>
                    <a:pt x="99" y="431"/>
                    <a:pt x="99" y="431"/>
                  </a:cubicBezTo>
                  <a:cubicBezTo>
                    <a:pt x="99" y="432"/>
                    <a:pt x="100" y="432"/>
                    <a:pt x="100" y="432"/>
                  </a:cubicBezTo>
                  <a:cubicBezTo>
                    <a:pt x="103" y="433"/>
                    <a:pt x="108" y="433"/>
                    <a:pt x="111" y="433"/>
                  </a:cubicBezTo>
                  <a:cubicBezTo>
                    <a:pt x="113" y="432"/>
                    <a:pt x="117" y="431"/>
                    <a:pt x="117" y="431"/>
                  </a:cubicBezTo>
                  <a:cubicBezTo>
                    <a:pt x="118" y="431"/>
                    <a:pt x="118" y="431"/>
                    <a:pt x="118" y="431"/>
                  </a:cubicBezTo>
                  <a:cubicBezTo>
                    <a:pt x="118" y="431"/>
                    <a:pt x="118" y="431"/>
                    <a:pt x="118" y="431"/>
                  </a:cubicBezTo>
                  <a:cubicBezTo>
                    <a:pt x="118" y="432"/>
                    <a:pt x="118" y="432"/>
                    <a:pt x="118" y="432"/>
                  </a:cubicBezTo>
                  <a:cubicBezTo>
                    <a:pt x="117" y="432"/>
                    <a:pt x="117" y="432"/>
                    <a:pt x="117" y="432"/>
                  </a:cubicBezTo>
                  <a:cubicBezTo>
                    <a:pt x="117" y="433"/>
                    <a:pt x="117" y="433"/>
                    <a:pt x="117" y="433"/>
                  </a:cubicBezTo>
                  <a:cubicBezTo>
                    <a:pt x="116" y="438"/>
                    <a:pt x="116" y="438"/>
                    <a:pt x="116" y="438"/>
                  </a:cubicBezTo>
                  <a:cubicBezTo>
                    <a:pt x="116" y="441"/>
                    <a:pt x="116" y="441"/>
                    <a:pt x="116" y="441"/>
                  </a:cubicBezTo>
                  <a:cubicBezTo>
                    <a:pt x="114" y="444"/>
                    <a:pt x="115" y="447"/>
                    <a:pt x="115" y="449"/>
                  </a:cubicBezTo>
                  <a:cubicBezTo>
                    <a:pt x="114" y="450"/>
                    <a:pt x="118" y="455"/>
                    <a:pt x="119" y="455"/>
                  </a:cubicBezTo>
                  <a:cubicBezTo>
                    <a:pt x="120" y="456"/>
                    <a:pt x="121" y="455"/>
                    <a:pt x="121" y="455"/>
                  </a:cubicBezTo>
                  <a:cubicBezTo>
                    <a:pt x="121" y="454"/>
                    <a:pt x="121" y="454"/>
                    <a:pt x="121" y="454"/>
                  </a:cubicBezTo>
                  <a:cubicBezTo>
                    <a:pt x="121" y="453"/>
                    <a:pt x="121" y="453"/>
                    <a:pt x="121" y="453"/>
                  </a:cubicBezTo>
                  <a:cubicBezTo>
                    <a:pt x="121" y="451"/>
                    <a:pt x="121" y="451"/>
                    <a:pt x="121" y="451"/>
                  </a:cubicBezTo>
                  <a:cubicBezTo>
                    <a:pt x="121" y="450"/>
                    <a:pt x="121" y="450"/>
                    <a:pt x="121" y="450"/>
                  </a:cubicBezTo>
                  <a:cubicBezTo>
                    <a:pt x="120" y="448"/>
                    <a:pt x="120" y="448"/>
                    <a:pt x="120" y="448"/>
                  </a:cubicBezTo>
                  <a:cubicBezTo>
                    <a:pt x="119" y="444"/>
                    <a:pt x="119" y="444"/>
                    <a:pt x="119" y="444"/>
                  </a:cubicBezTo>
                  <a:cubicBezTo>
                    <a:pt x="119" y="444"/>
                    <a:pt x="119" y="440"/>
                    <a:pt x="119" y="440"/>
                  </a:cubicBezTo>
                  <a:cubicBezTo>
                    <a:pt x="119" y="439"/>
                    <a:pt x="120" y="435"/>
                    <a:pt x="120" y="435"/>
                  </a:cubicBezTo>
                  <a:cubicBezTo>
                    <a:pt x="120" y="435"/>
                    <a:pt x="120" y="435"/>
                    <a:pt x="120" y="435"/>
                  </a:cubicBezTo>
                  <a:cubicBezTo>
                    <a:pt x="121" y="433"/>
                    <a:pt x="121" y="433"/>
                    <a:pt x="121" y="433"/>
                  </a:cubicBezTo>
                  <a:cubicBezTo>
                    <a:pt x="121" y="432"/>
                    <a:pt x="121" y="432"/>
                    <a:pt x="121" y="432"/>
                  </a:cubicBezTo>
                  <a:cubicBezTo>
                    <a:pt x="120" y="432"/>
                    <a:pt x="120" y="432"/>
                    <a:pt x="120" y="432"/>
                  </a:cubicBezTo>
                  <a:cubicBezTo>
                    <a:pt x="120" y="431"/>
                    <a:pt x="120" y="431"/>
                    <a:pt x="120" y="431"/>
                  </a:cubicBezTo>
                  <a:cubicBezTo>
                    <a:pt x="119" y="431"/>
                    <a:pt x="119" y="430"/>
                    <a:pt x="119" y="430"/>
                  </a:cubicBezTo>
                  <a:cubicBezTo>
                    <a:pt x="119" y="430"/>
                    <a:pt x="125" y="427"/>
                    <a:pt x="127" y="427"/>
                  </a:cubicBezTo>
                  <a:cubicBezTo>
                    <a:pt x="128" y="426"/>
                    <a:pt x="129" y="427"/>
                    <a:pt x="129" y="427"/>
                  </a:cubicBezTo>
                  <a:cubicBezTo>
                    <a:pt x="129" y="427"/>
                    <a:pt x="130" y="428"/>
                    <a:pt x="133" y="430"/>
                  </a:cubicBezTo>
                  <a:cubicBezTo>
                    <a:pt x="136" y="431"/>
                    <a:pt x="138" y="430"/>
                    <a:pt x="138" y="430"/>
                  </a:cubicBezTo>
                  <a:cubicBezTo>
                    <a:pt x="138" y="429"/>
                    <a:pt x="138" y="429"/>
                    <a:pt x="138" y="429"/>
                  </a:cubicBezTo>
                  <a:cubicBezTo>
                    <a:pt x="138" y="428"/>
                    <a:pt x="138" y="428"/>
                    <a:pt x="138" y="428"/>
                  </a:cubicBezTo>
                  <a:cubicBezTo>
                    <a:pt x="137" y="426"/>
                    <a:pt x="137" y="426"/>
                    <a:pt x="137" y="426"/>
                  </a:cubicBezTo>
                  <a:cubicBezTo>
                    <a:pt x="136" y="425"/>
                    <a:pt x="136" y="425"/>
                    <a:pt x="136" y="425"/>
                  </a:cubicBezTo>
                  <a:cubicBezTo>
                    <a:pt x="135" y="424"/>
                    <a:pt x="135" y="424"/>
                    <a:pt x="135" y="424"/>
                  </a:cubicBezTo>
                  <a:cubicBezTo>
                    <a:pt x="134" y="424"/>
                    <a:pt x="134" y="424"/>
                    <a:pt x="134" y="424"/>
                  </a:cubicBezTo>
                  <a:cubicBezTo>
                    <a:pt x="133" y="423"/>
                    <a:pt x="133" y="423"/>
                    <a:pt x="133" y="423"/>
                  </a:cubicBezTo>
                  <a:cubicBezTo>
                    <a:pt x="133" y="423"/>
                    <a:pt x="134" y="422"/>
                    <a:pt x="134" y="422"/>
                  </a:cubicBezTo>
                  <a:cubicBezTo>
                    <a:pt x="137" y="422"/>
                    <a:pt x="142" y="417"/>
                    <a:pt x="143" y="416"/>
                  </a:cubicBezTo>
                  <a:cubicBezTo>
                    <a:pt x="143" y="416"/>
                    <a:pt x="143" y="415"/>
                    <a:pt x="143" y="414"/>
                  </a:cubicBezTo>
                  <a:close/>
                  <a:moveTo>
                    <a:pt x="71" y="263"/>
                  </a:moveTo>
                  <a:cubicBezTo>
                    <a:pt x="41" y="262"/>
                    <a:pt x="41" y="262"/>
                    <a:pt x="41" y="262"/>
                  </a:cubicBezTo>
                  <a:cubicBezTo>
                    <a:pt x="41" y="267"/>
                    <a:pt x="41" y="267"/>
                    <a:pt x="41" y="267"/>
                  </a:cubicBezTo>
                  <a:cubicBezTo>
                    <a:pt x="70" y="268"/>
                    <a:pt x="70" y="268"/>
                    <a:pt x="70" y="268"/>
                  </a:cubicBezTo>
                  <a:lnTo>
                    <a:pt x="71" y="263"/>
                  </a:lnTo>
                  <a:close/>
                  <a:moveTo>
                    <a:pt x="70" y="274"/>
                  </a:moveTo>
                  <a:cubicBezTo>
                    <a:pt x="65" y="274"/>
                    <a:pt x="65" y="274"/>
                    <a:pt x="65" y="274"/>
                  </a:cubicBezTo>
                  <a:cubicBezTo>
                    <a:pt x="66" y="287"/>
                    <a:pt x="66" y="287"/>
                    <a:pt x="66" y="287"/>
                  </a:cubicBezTo>
                  <a:cubicBezTo>
                    <a:pt x="42" y="288"/>
                    <a:pt x="42" y="288"/>
                    <a:pt x="42" y="288"/>
                  </a:cubicBezTo>
                  <a:cubicBezTo>
                    <a:pt x="42" y="293"/>
                    <a:pt x="42" y="293"/>
                    <a:pt x="42" y="293"/>
                  </a:cubicBezTo>
                  <a:cubicBezTo>
                    <a:pt x="71" y="292"/>
                    <a:pt x="71" y="292"/>
                    <a:pt x="71" y="292"/>
                  </a:cubicBezTo>
                  <a:lnTo>
                    <a:pt x="70" y="274"/>
                  </a:lnTo>
                  <a:close/>
                  <a:moveTo>
                    <a:pt x="407" y="423"/>
                  </a:moveTo>
                  <a:cubicBezTo>
                    <a:pt x="407" y="423"/>
                    <a:pt x="407" y="422"/>
                    <a:pt x="407" y="422"/>
                  </a:cubicBezTo>
                  <a:cubicBezTo>
                    <a:pt x="407" y="422"/>
                    <a:pt x="407" y="421"/>
                    <a:pt x="406" y="421"/>
                  </a:cubicBezTo>
                  <a:cubicBezTo>
                    <a:pt x="405" y="421"/>
                    <a:pt x="404" y="420"/>
                    <a:pt x="404" y="420"/>
                  </a:cubicBezTo>
                  <a:cubicBezTo>
                    <a:pt x="405" y="419"/>
                    <a:pt x="404" y="419"/>
                    <a:pt x="404" y="419"/>
                  </a:cubicBezTo>
                  <a:cubicBezTo>
                    <a:pt x="404" y="419"/>
                    <a:pt x="404" y="418"/>
                    <a:pt x="403" y="418"/>
                  </a:cubicBezTo>
                  <a:cubicBezTo>
                    <a:pt x="403" y="418"/>
                    <a:pt x="403" y="417"/>
                    <a:pt x="402" y="417"/>
                  </a:cubicBezTo>
                  <a:cubicBezTo>
                    <a:pt x="402" y="416"/>
                    <a:pt x="402" y="416"/>
                    <a:pt x="401" y="416"/>
                  </a:cubicBezTo>
                  <a:cubicBezTo>
                    <a:pt x="400" y="416"/>
                    <a:pt x="400" y="416"/>
                    <a:pt x="400" y="416"/>
                  </a:cubicBezTo>
                  <a:cubicBezTo>
                    <a:pt x="400" y="416"/>
                    <a:pt x="400" y="416"/>
                    <a:pt x="400" y="416"/>
                  </a:cubicBezTo>
                  <a:cubicBezTo>
                    <a:pt x="400" y="416"/>
                    <a:pt x="399" y="416"/>
                    <a:pt x="399" y="417"/>
                  </a:cubicBezTo>
                  <a:cubicBezTo>
                    <a:pt x="399" y="418"/>
                    <a:pt x="400" y="421"/>
                    <a:pt x="400" y="422"/>
                  </a:cubicBezTo>
                  <a:cubicBezTo>
                    <a:pt x="400" y="422"/>
                    <a:pt x="402" y="424"/>
                    <a:pt x="403" y="425"/>
                  </a:cubicBezTo>
                  <a:cubicBezTo>
                    <a:pt x="403" y="425"/>
                    <a:pt x="405" y="426"/>
                    <a:pt x="405" y="426"/>
                  </a:cubicBezTo>
                  <a:cubicBezTo>
                    <a:pt x="405" y="426"/>
                    <a:pt x="406" y="426"/>
                    <a:pt x="407" y="425"/>
                  </a:cubicBezTo>
                  <a:cubicBezTo>
                    <a:pt x="408" y="425"/>
                    <a:pt x="408" y="424"/>
                    <a:pt x="407" y="423"/>
                  </a:cubicBezTo>
                  <a:close/>
                  <a:moveTo>
                    <a:pt x="393" y="467"/>
                  </a:moveTo>
                  <a:cubicBezTo>
                    <a:pt x="392" y="467"/>
                    <a:pt x="391" y="468"/>
                    <a:pt x="391" y="468"/>
                  </a:cubicBezTo>
                  <a:cubicBezTo>
                    <a:pt x="388" y="468"/>
                    <a:pt x="388" y="468"/>
                    <a:pt x="388" y="468"/>
                  </a:cubicBezTo>
                  <a:cubicBezTo>
                    <a:pt x="388" y="468"/>
                    <a:pt x="385" y="468"/>
                    <a:pt x="385" y="468"/>
                  </a:cubicBezTo>
                  <a:cubicBezTo>
                    <a:pt x="384" y="468"/>
                    <a:pt x="382" y="469"/>
                    <a:pt x="382" y="469"/>
                  </a:cubicBezTo>
                  <a:cubicBezTo>
                    <a:pt x="380" y="468"/>
                    <a:pt x="380" y="468"/>
                    <a:pt x="380" y="468"/>
                  </a:cubicBezTo>
                  <a:cubicBezTo>
                    <a:pt x="379" y="468"/>
                    <a:pt x="379" y="468"/>
                    <a:pt x="379" y="468"/>
                  </a:cubicBezTo>
                  <a:cubicBezTo>
                    <a:pt x="377" y="468"/>
                    <a:pt x="377" y="468"/>
                    <a:pt x="377" y="468"/>
                  </a:cubicBezTo>
                  <a:cubicBezTo>
                    <a:pt x="376" y="468"/>
                    <a:pt x="374" y="468"/>
                    <a:pt x="374" y="468"/>
                  </a:cubicBezTo>
                  <a:cubicBezTo>
                    <a:pt x="374" y="467"/>
                    <a:pt x="370" y="466"/>
                    <a:pt x="369" y="466"/>
                  </a:cubicBezTo>
                  <a:cubicBezTo>
                    <a:pt x="369" y="466"/>
                    <a:pt x="367" y="466"/>
                    <a:pt x="367" y="467"/>
                  </a:cubicBezTo>
                  <a:cubicBezTo>
                    <a:pt x="366" y="467"/>
                    <a:pt x="366" y="466"/>
                    <a:pt x="366" y="466"/>
                  </a:cubicBezTo>
                  <a:cubicBezTo>
                    <a:pt x="367" y="465"/>
                    <a:pt x="366" y="464"/>
                    <a:pt x="366" y="464"/>
                  </a:cubicBezTo>
                  <a:cubicBezTo>
                    <a:pt x="366" y="463"/>
                    <a:pt x="365" y="463"/>
                    <a:pt x="365" y="461"/>
                  </a:cubicBezTo>
                  <a:cubicBezTo>
                    <a:pt x="365" y="459"/>
                    <a:pt x="367" y="458"/>
                    <a:pt x="368" y="457"/>
                  </a:cubicBezTo>
                  <a:cubicBezTo>
                    <a:pt x="369" y="457"/>
                    <a:pt x="369" y="456"/>
                    <a:pt x="370" y="456"/>
                  </a:cubicBezTo>
                  <a:cubicBezTo>
                    <a:pt x="370" y="455"/>
                    <a:pt x="370" y="454"/>
                    <a:pt x="371" y="453"/>
                  </a:cubicBezTo>
                  <a:cubicBezTo>
                    <a:pt x="371" y="453"/>
                    <a:pt x="370" y="452"/>
                    <a:pt x="370" y="452"/>
                  </a:cubicBezTo>
                  <a:cubicBezTo>
                    <a:pt x="370" y="451"/>
                    <a:pt x="370" y="452"/>
                    <a:pt x="370" y="452"/>
                  </a:cubicBezTo>
                  <a:cubicBezTo>
                    <a:pt x="368" y="452"/>
                    <a:pt x="368" y="452"/>
                    <a:pt x="368" y="452"/>
                  </a:cubicBezTo>
                  <a:cubicBezTo>
                    <a:pt x="367" y="453"/>
                    <a:pt x="367" y="453"/>
                    <a:pt x="367" y="453"/>
                  </a:cubicBezTo>
                  <a:cubicBezTo>
                    <a:pt x="365" y="454"/>
                    <a:pt x="365" y="454"/>
                    <a:pt x="365" y="454"/>
                  </a:cubicBezTo>
                  <a:cubicBezTo>
                    <a:pt x="365" y="454"/>
                    <a:pt x="364" y="455"/>
                    <a:pt x="364" y="455"/>
                  </a:cubicBezTo>
                  <a:cubicBezTo>
                    <a:pt x="363" y="454"/>
                    <a:pt x="363" y="454"/>
                    <a:pt x="363" y="454"/>
                  </a:cubicBezTo>
                  <a:cubicBezTo>
                    <a:pt x="363" y="453"/>
                    <a:pt x="363" y="453"/>
                    <a:pt x="363" y="453"/>
                  </a:cubicBezTo>
                  <a:cubicBezTo>
                    <a:pt x="362" y="450"/>
                    <a:pt x="362" y="450"/>
                    <a:pt x="362" y="450"/>
                  </a:cubicBezTo>
                  <a:cubicBezTo>
                    <a:pt x="362" y="450"/>
                    <a:pt x="362" y="449"/>
                    <a:pt x="362" y="449"/>
                  </a:cubicBezTo>
                  <a:cubicBezTo>
                    <a:pt x="361" y="448"/>
                    <a:pt x="360" y="445"/>
                    <a:pt x="359" y="444"/>
                  </a:cubicBezTo>
                  <a:cubicBezTo>
                    <a:pt x="359" y="443"/>
                    <a:pt x="358" y="443"/>
                    <a:pt x="358" y="443"/>
                  </a:cubicBezTo>
                  <a:cubicBezTo>
                    <a:pt x="356" y="443"/>
                    <a:pt x="356" y="443"/>
                    <a:pt x="356" y="443"/>
                  </a:cubicBezTo>
                  <a:cubicBezTo>
                    <a:pt x="356" y="442"/>
                    <a:pt x="356" y="442"/>
                    <a:pt x="356" y="442"/>
                  </a:cubicBezTo>
                  <a:cubicBezTo>
                    <a:pt x="356" y="442"/>
                    <a:pt x="355" y="443"/>
                    <a:pt x="355" y="443"/>
                  </a:cubicBezTo>
                  <a:cubicBezTo>
                    <a:pt x="354" y="443"/>
                    <a:pt x="354" y="443"/>
                    <a:pt x="354" y="443"/>
                  </a:cubicBezTo>
                  <a:cubicBezTo>
                    <a:pt x="354" y="444"/>
                    <a:pt x="354" y="444"/>
                    <a:pt x="354" y="444"/>
                  </a:cubicBezTo>
                  <a:cubicBezTo>
                    <a:pt x="354" y="444"/>
                    <a:pt x="354" y="444"/>
                    <a:pt x="354" y="444"/>
                  </a:cubicBezTo>
                  <a:cubicBezTo>
                    <a:pt x="354" y="445"/>
                    <a:pt x="354" y="445"/>
                    <a:pt x="354" y="445"/>
                  </a:cubicBezTo>
                  <a:cubicBezTo>
                    <a:pt x="355" y="446"/>
                    <a:pt x="355" y="446"/>
                    <a:pt x="355" y="446"/>
                  </a:cubicBezTo>
                  <a:cubicBezTo>
                    <a:pt x="357" y="447"/>
                    <a:pt x="359" y="452"/>
                    <a:pt x="359" y="452"/>
                  </a:cubicBezTo>
                  <a:cubicBezTo>
                    <a:pt x="359" y="453"/>
                    <a:pt x="359" y="455"/>
                    <a:pt x="360" y="455"/>
                  </a:cubicBezTo>
                  <a:cubicBezTo>
                    <a:pt x="360" y="455"/>
                    <a:pt x="360" y="456"/>
                    <a:pt x="360" y="456"/>
                  </a:cubicBezTo>
                  <a:cubicBezTo>
                    <a:pt x="360" y="457"/>
                    <a:pt x="360" y="458"/>
                    <a:pt x="360" y="458"/>
                  </a:cubicBezTo>
                  <a:cubicBezTo>
                    <a:pt x="361" y="458"/>
                    <a:pt x="361" y="459"/>
                    <a:pt x="361" y="459"/>
                  </a:cubicBezTo>
                  <a:cubicBezTo>
                    <a:pt x="361" y="460"/>
                    <a:pt x="360" y="461"/>
                    <a:pt x="360" y="461"/>
                  </a:cubicBezTo>
                  <a:cubicBezTo>
                    <a:pt x="360" y="461"/>
                    <a:pt x="359" y="463"/>
                    <a:pt x="359" y="463"/>
                  </a:cubicBezTo>
                  <a:cubicBezTo>
                    <a:pt x="359" y="463"/>
                    <a:pt x="358" y="463"/>
                    <a:pt x="358" y="463"/>
                  </a:cubicBezTo>
                  <a:cubicBezTo>
                    <a:pt x="358" y="464"/>
                    <a:pt x="357" y="464"/>
                    <a:pt x="357" y="464"/>
                  </a:cubicBezTo>
                  <a:cubicBezTo>
                    <a:pt x="356" y="465"/>
                    <a:pt x="355" y="466"/>
                    <a:pt x="355" y="466"/>
                  </a:cubicBezTo>
                  <a:cubicBezTo>
                    <a:pt x="355" y="466"/>
                    <a:pt x="355" y="466"/>
                    <a:pt x="355" y="467"/>
                  </a:cubicBezTo>
                  <a:cubicBezTo>
                    <a:pt x="355" y="468"/>
                    <a:pt x="356" y="468"/>
                    <a:pt x="356" y="468"/>
                  </a:cubicBezTo>
                  <a:cubicBezTo>
                    <a:pt x="356" y="468"/>
                    <a:pt x="357" y="469"/>
                    <a:pt x="358" y="469"/>
                  </a:cubicBezTo>
                  <a:cubicBezTo>
                    <a:pt x="359" y="469"/>
                    <a:pt x="360" y="468"/>
                    <a:pt x="360" y="468"/>
                  </a:cubicBezTo>
                  <a:cubicBezTo>
                    <a:pt x="360" y="468"/>
                    <a:pt x="360" y="468"/>
                    <a:pt x="360" y="468"/>
                  </a:cubicBezTo>
                  <a:cubicBezTo>
                    <a:pt x="361" y="468"/>
                    <a:pt x="361" y="467"/>
                    <a:pt x="361" y="467"/>
                  </a:cubicBezTo>
                  <a:cubicBezTo>
                    <a:pt x="361" y="467"/>
                    <a:pt x="361" y="466"/>
                    <a:pt x="361" y="466"/>
                  </a:cubicBezTo>
                  <a:cubicBezTo>
                    <a:pt x="361" y="466"/>
                    <a:pt x="361" y="466"/>
                    <a:pt x="361" y="466"/>
                  </a:cubicBezTo>
                  <a:cubicBezTo>
                    <a:pt x="361" y="466"/>
                    <a:pt x="362" y="466"/>
                    <a:pt x="362" y="465"/>
                  </a:cubicBezTo>
                  <a:cubicBezTo>
                    <a:pt x="362" y="465"/>
                    <a:pt x="363" y="466"/>
                    <a:pt x="363" y="466"/>
                  </a:cubicBezTo>
                  <a:cubicBezTo>
                    <a:pt x="363" y="467"/>
                    <a:pt x="363" y="468"/>
                    <a:pt x="363" y="468"/>
                  </a:cubicBezTo>
                  <a:cubicBezTo>
                    <a:pt x="363" y="469"/>
                    <a:pt x="363" y="468"/>
                    <a:pt x="363" y="471"/>
                  </a:cubicBezTo>
                  <a:cubicBezTo>
                    <a:pt x="364" y="474"/>
                    <a:pt x="363" y="478"/>
                    <a:pt x="363" y="479"/>
                  </a:cubicBezTo>
                  <a:cubicBezTo>
                    <a:pt x="363" y="480"/>
                    <a:pt x="362" y="482"/>
                    <a:pt x="362" y="482"/>
                  </a:cubicBezTo>
                  <a:cubicBezTo>
                    <a:pt x="362" y="483"/>
                    <a:pt x="361" y="484"/>
                    <a:pt x="361" y="484"/>
                  </a:cubicBezTo>
                  <a:cubicBezTo>
                    <a:pt x="361" y="484"/>
                    <a:pt x="360" y="485"/>
                    <a:pt x="360" y="485"/>
                  </a:cubicBezTo>
                  <a:cubicBezTo>
                    <a:pt x="360" y="485"/>
                    <a:pt x="360" y="486"/>
                    <a:pt x="360" y="486"/>
                  </a:cubicBezTo>
                  <a:cubicBezTo>
                    <a:pt x="360" y="486"/>
                    <a:pt x="361" y="486"/>
                    <a:pt x="361" y="486"/>
                  </a:cubicBezTo>
                  <a:cubicBezTo>
                    <a:pt x="361" y="486"/>
                    <a:pt x="361" y="486"/>
                    <a:pt x="361" y="486"/>
                  </a:cubicBezTo>
                  <a:cubicBezTo>
                    <a:pt x="361" y="486"/>
                    <a:pt x="362" y="486"/>
                    <a:pt x="363" y="485"/>
                  </a:cubicBezTo>
                  <a:cubicBezTo>
                    <a:pt x="364" y="485"/>
                    <a:pt x="364" y="483"/>
                    <a:pt x="364" y="483"/>
                  </a:cubicBezTo>
                  <a:cubicBezTo>
                    <a:pt x="365" y="483"/>
                    <a:pt x="365" y="483"/>
                    <a:pt x="365" y="483"/>
                  </a:cubicBezTo>
                  <a:cubicBezTo>
                    <a:pt x="365" y="483"/>
                    <a:pt x="365" y="482"/>
                    <a:pt x="365" y="482"/>
                  </a:cubicBezTo>
                  <a:cubicBezTo>
                    <a:pt x="365" y="481"/>
                    <a:pt x="366" y="479"/>
                    <a:pt x="366" y="479"/>
                  </a:cubicBezTo>
                  <a:cubicBezTo>
                    <a:pt x="366" y="479"/>
                    <a:pt x="366" y="479"/>
                    <a:pt x="366" y="479"/>
                  </a:cubicBezTo>
                  <a:cubicBezTo>
                    <a:pt x="367" y="478"/>
                    <a:pt x="367" y="478"/>
                    <a:pt x="367" y="478"/>
                  </a:cubicBezTo>
                  <a:cubicBezTo>
                    <a:pt x="367" y="477"/>
                    <a:pt x="367" y="477"/>
                    <a:pt x="367" y="477"/>
                  </a:cubicBezTo>
                  <a:cubicBezTo>
                    <a:pt x="367" y="476"/>
                    <a:pt x="367" y="476"/>
                    <a:pt x="367" y="476"/>
                  </a:cubicBezTo>
                  <a:cubicBezTo>
                    <a:pt x="367" y="475"/>
                    <a:pt x="367" y="475"/>
                    <a:pt x="367" y="475"/>
                  </a:cubicBezTo>
                  <a:cubicBezTo>
                    <a:pt x="367" y="475"/>
                    <a:pt x="367" y="475"/>
                    <a:pt x="367" y="474"/>
                  </a:cubicBezTo>
                  <a:cubicBezTo>
                    <a:pt x="367" y="474"/>
                    <a:pt x="367" y="474"/>
                    <a:pt x="367" y="474"/>
                  </a:cubicBezTo>
                  <a:cubicBezTo>
                    <a:pt x="367" y="473"/>
                    <a:pt x="367" y="473"/>
                    <a:pt x="367" y="473"/>
                  </a:cubicBezTo>
                  <a:cubicBezTo>
                    <a:pt x="367" y="473"/>
                    <a:pt x="367" y="473"/>
                    <a:pt x="367" y="473"/>
                  </a:cubicBezTo>
                  <a:cubicBezTo>
                    <a:pt x="367" y="472"/>
                    <a:pt x="367" y="472"/>
                    <a:pt x="367" y="472"/>
                  </a:cubicBezTo>
                  <a:cubicBezTo>
                    <a:pt x="367" y="472"/>
                    <a:pt x="367" y="470"/>
                    <a:pt x="367" y="470"/>
                  </a:cubicBezTo>
                  <a:cubicBezTo>
                    <a:pt x="367" y="470"/>
                    <a:pt x="367" y="468"/>
                    <a:pt x="367" y="468"/>
                  </a:cubicBezTo>
                  <a:cubicBezTo>
                    <a:pt x="367" y="468"/>
                    <a:pt x="367" y="467"/>
                    <a:pt x="368" y="468"/>
                  </a:cubicBezTo>
                  <a:cubicBezTo>
                    <a:pt x="370" y="469"/>
                    <a:pt x="377" y="472"/>
                    <a:pt x="379" y="473"/>
                  </a:cubicBezTo>
                  <a:cubicBezTo>
                    <a:pt x="381" y="475"/>
                    <a:pt x="384" y="475"/>
                    <a:pt x="386" y="475"/>
                  </a:cubicBezTo>
                  <a:cubicBezTo>
                    <a:pt x="387" y="475"/>
                    <a:pt x="390" y="473"/>
                    <a:pt x="390" y="473"/>
                  </a:cubicBezTo>
                  <a:cubicBezTo>
                    <a:pt x="390" y="473"/>
                    <a:pt x="391" y="472"/>
                    <a:pt x="391" y="472"/>
                  </a:cubicBezTo>
                  <a:cubicBezTo>
                    <a:pt x="391" y="472"/>
                    <a:pt x="391" y="471"/>
                    <a:pt x="391" y="470"/>
                  </a:cubicBezTo>
                  <a:cubicBezTo>
                    <a:pt x="391" y="470"/>
                    <a:pt x="391" y="469"/>
                    <a:pt x="391" y="469"/>
                  </a:cubicBezTo>
                  <a:cubicBezTo>
                    <a:pt x="391" y="469"/>
                    <a:pt x="393" y="468"/>
                    <a:pt x="393" y="468"/>
                  </a:cubicBezTo>
                  <a:cubicBezTo>
                    <a:pt x="393" y="468"/>
                    <a:pt x="393" y="467"/>
                    <a:pt x="393" y="467"/>
                  </a:cubicBezTo>
                  <a:close/>
                  <a:moveTo>
                    <a:pt x="196" y="449"/>
                  </a:moveTo>
                  <a:cubicBezTo>
                    <a:pt x="195" y="449"/>
                    <a:pt x="196" y="448"/>
                    <a:pt x="196" y="448"/>
                  </a:cubicBezTo>
                  <a:cubicBezTo>
                    <a:pt x="196" y="447"/>
                    <a:pt x="196" y="447"/>
                    <a:pt x="196" y="447"/>
                  </a:cubicBezTo>
                  <a:cubicBezTo>
                    <a:pt x="196" y="447"/>
                    <a:pt x="196" y="446"/>
                    <a:pt x="196" y="446"/>
                  </a:cubicBezTo>
                  <a:cubicBezTo>
                    <a:pt x="196" y="445"/>
                    <a:pt x="196" y="445"/>
                    <a:pt x="196" y="445"/>
                  </a:cubicBezTo>
                  <a:cubicBezTo>
                    <a:pt x="196" y="445"/>
                    <a:pt x="196" y="444"/>
                    <a:pt x="196" y="444"/>
                  </a:cubicBezTo>
                  <a:cubicBezTo>
                    <a:pt x="196" y="444"/>
                    <a:pt x="195" y="444"/>
                    <a:pt x="195" y="444"/>
                  </a:cubicBezTo>
                  <a:cubicBezTo>
                    <a:pt x="194" y="443"/>
                    <a:pt x="193" y="444"/>
                    <a:pt x="193" y="444"/>
                  </a:cubicBezTo>
                  <a:cubicBezTo>
                    <a:pt x="193" y="444"/>
                    <a:pt x="192" y="446"/>
                    <a:pt x="192" y="446"/>
                  </a:cubicBezTo>
                  <a:cubicBezTo>
                    <a:pt x="192" y="446"/>
                    <a:pt x="191" y="446"/>
                    <a:pt x="191" y="448"/>
                  </a:cubicBezTo>
                  <a:cubicBezTo>
                    <a:pt x="190" y="449"/>
                    <a:pt x="189" y="448"/>
                    <a:pt x="189" y="448"/>
                  </a:cubicBezTo>
                  <a:cubicBezTo>
                    <a:pt x="188" y="449"/>
                    <a:pt x="186" y="448"/>
                    <a:pt x="186" y="448"/>
                  </a:cubicBezTo>
                  <a:cubicBezTo>
                    <a:pt x="186" y="448"/>
                    <a:pt x="184" y="449"/>
                    <a:pt x="184" y="449"/>
                  </a:cubicBezTo>
                  <a:cubicBezTo>
                    <a:pt x="184" y="449"/>
                    <a:pt x="182" y="449"/>
                    <a:pt x="182" y="449"/>
                  </a:cubicBezTo>
                  <a:cubicBezTo>
                    <a:pt x="181" y="449"/>
                    <a:pt x="180" y="449"/>
                    <a:pt x="180" y="449"/>
                  </a:cubicBezTo>
                  <a:cubicBezTo>
                    <a:pt x="179" y="450"/>
                    <a:pt x="179" y="451"/>
                    <a:pt x="179" y="451"/>
                  </a:cubicBezTo>
                  <a:cubicBezTo>
                    <a:pt x="179" y="451"/>
                    <a:pt x="179" y="451"/>
                    <a:pt x="179" y="452"/>
                  </a:cubicBezTo>
                  <a:cubicBezTo>
                    <a:pt x="180" y="453"/>
                    <a:pt x="180" y="453"/>
                    <a:pt x="180" y="453"/>
                  </a:cubicBezTo>
                  <a:cubicBezTo>
                    <a:pt x="181" y="453"/>
                    <a:pt x="182" y="453"/>
                    <a:pt x="182" y="453"/>
                  </a:cubicBezTo>
                  <a:cubicBezTo>
                    <a:pt x="182" y="453"/>
                    <a:pt x="183" y="453"/>
                    <a:pt x="183" y="454"/>
                  </a:cubicBezTo>
                  <a:cubicBezTo>
                    <a:pt x="183" y="454"/>
                    <a:pt x="183" y="455"/>
                    <a:pt x="183" y="455"/>
                  </a:cubicBezTo>
                  <a:cubicBezTo>
                    <a:pt x="182" y="455"/>
                    <a:pt x="182" y="455"/>
                    <a:pt x="182" y="455"/>
                  </a:cubicBezTo>
                  <a:cubicBezTo>
                    <a:pt x="181" y="455"/>
                    <a:pt x="181" y="455"/>
                    <a:pt x="181" y="455"/>
                  </a:cubicBezTo>
                  <a:cubicBezTo>
                    <a:pt x="181" y="456"/>
                    <a:pt x="181" y="456"/>
                    <a:pt x="181" y="456"/>
                  </a:cubicBezTo>
                  <a:cubicBezTo>
                    <a:pt x="179" y="457"/>
                    <a:pt x="179" y="457"/>
                    <a:pt x="179" y="457"/>
                  </a:cubicBezTo>
                  <a:cubicBezTo>
                    <a:pt x="178" y="458"/>
                    <a:pt x="178" y="458"/>
                    <a:pt x="178" y="458"/>
                  </a:cubicBezTo>
                  <a:cubicBezTo>
                    <a:pt x="177" y="459"/>
                    <a:pt x="177" y="459"/>
                    <a:pt x="177" y="459"/>
                  </a:cubicBezTo>
                  <a:cubicBezTo>
                    <a:pt x="177" y="459"/>
                    <a:pt x="175" y="460"/>
                    <a:pt x="175" y="461"/>
                  </a:cubicBezTo>
                  <a:cubicBezTo>
                    <a:pt x="175" y="461"/>
                    <a:pt x="175" y="462"/>
                    <a:pt x="175" y="462"/>
                  </a:cubicBezTo>
                  <a:cubicBezTo>
                    <a:pt x="175" y="462"/>
                    <a:pt x="175" y="463"/>
                    <a:pt x="175" y="463"/>
                  </a:cubicBezTo>
                  <a:cubicBezTo>
                    <a:pt x="175" y="463"/>
                    <a:pt x="176" y="465"/>
                    <a:pt x="177" y="465"/>
                  </a:cubicBezTo>
                  <a:cubicBezTo>
                    <a:pt x="177" y="465"/>
                    <a:pt x="178" y="465"/>
                    <a:pt x="178" y="465"/>
                  </a:cubicBezTo>
                  <a:cubicBezTo>
                    <a:pt x="178" y="466"/>
                    <a:pt x="179" y="466"/>
                    <a:pt x="179" y="466"/>
                  </a:cubicBezTo>
                  <a:cubicBezTo>
                    <a:pt x="179" y="466"/>
                    <a:pt x="181" y="465"/>
                    <a:pt x="182" y="465"/>
                  </a:cubicBezTo>
                  <a:cubicBezTo>
                    <a:pt x="183" y="465"/>
                    <a:pt x="182" y="466"/>
                    <a:pt x="182" y="466"/>
                  </a:cubicBezTo>
                  <a:cubicBezTo>
                    <a:pt x="182" y="466"/>
                    <a:pt x="181" y="466"/>
                    <a:pt x="181" y="466"/>
                  </a:cubicBezTo>
                  <a:cubicBezTo>
                    <a:pt x="181" y="467"/>
                    <a:pt x="180" y="468"/>
                    <a:pt x="180" y="468"/>
                  </a:cubicBezTo>
                  <a:cubicBezTo>
                    <a:pt x="179" y="470"/>
                    <a:pt x="179" y="470"/>
                    <a:pt x="179" y="470"/>
                  </a:cubicBezTo>
                  <a:cubicBezTo>
                    <a:pt x="179" y="470"/>
                    <a:pt x="179" y="470"/>
                    <a:pt x="179" y="470"/>
                  </a:cubicBezTo>
                  <a:cubicBezTo>
                    <a:pt x="178" y="470"/>
                    <a:pt x="178" y="470"/>
                    <a:pt x="178" y="470"/>
                  </a:cubicBezTo>
                  <a:cubicBezTo>
                    <a:pt x="176" y="471"/>
                    <a:pt x="176" y="471"/>
                    <a:pt x="176" y="471"/>
                  </a:cubicBezTo>
                  <a:cubicBezTo>
                    <a:pt x="175" y="471"/>
                    <a:pt x="175" y="471"/>
                    <a:pt x="175" y="471"/>
                  </a:cubicBezTo>
                  <a:cubicBezTo>
                    <a:pt x="174" y="471"/>
                    <a:pt x="174" y="471"/>
                    <a:pt x="174" y="471"/>
                  </a:cubicBezTo>
                  <a:cubicBezTo>
                    <a:pt x="174" y="471"/>
                    <a:pt x="173" y="471"/>
                    <a:pt x="173" y="471"/>
                  </a:cubicBezTo>
                  <a:cubicBezTo>
                    <a:pt x="173" y="471"/>
                    <a:pt x="172" y="471"/>
                    <a:pt x="172" y="471"/>
                  </a:cubicBezTo>
                  <a:cubicBezTo>
                    <a:pt x="172" y="471"/>
                    <a:pt x="171" y="471"/>
                    <a:pt x="171" y="471"/>
                  </a:cubicBezTo>
                  <a:cubicBezTo>
                    <a:pt x="170" y="470"/>
                    <a:pt x="170" y="470"/>
                    <a:pt x="170" y="470"/>
                  </a:cubicBezTo>
                  <a:cubicBezTo>
                    <a:pt x="170" y="470"/>
                    <a:pt x="170" y="470"/>
                    <a:pt x="169" y="470"/>
                  </a:cubicBezTo>
                  <a:cubicBezTo>
                    <a:pt x="169" y="470"/>
                    <a:pt x="169" y="471"/>
                    <a:pt x="169" y="471"/>
                  </a:cubicBezTo>
                  <a:cubicBezTo>
                    <a:pt x="169" y="471"/>
                    <a:pt x="169" y="471"/>
                    <a:pt x="169" y="471"/>
                  </a:cubicBezTo>
                  <a:cubicBezTo>
                    <a:pt x="170" y="472"/>
                    <a:pt x="171" y="472"/>
                    <a:pt x="171" y="472"/>
                  </a:cubicBezTo>
                  <a:cubicBezTo>
                    <a:pt x="171" y="473"/>
                    <a:pt x="172" y="473"/>
                    <a:pt x="172" y="473"/>
                  </a:cubicBezTo>
                  <a:cubicBezTo>
                    <a:pt x="172" y="473"/>
                    <a:pt x="175" y="473"/>
                    <a:pt x="175" y="473"/>
                  </a:cubicBezTo>
                  <a:cubicBezTo>
                    <a:pt x="175" y="473"/>
                    <a:pt x="176" y="473"/>
                    <a:pt x="176" y="473"/>
                  </a:cubicBezTo>
                  <a:cubicBezTo>
                    <a:pt x="177" y="474"/>
                    <a:pt x="176" y="474"/>
                    <a:pt x="177" y="474"/>
                  </a:cubicBezTo>
                  <a:cubicBezTo>
                    <a:pt x="177" y="474"/>
                    <a:pt x="176" y="474"/>
                    <a:pt x="176" y="474"/>
                  </a:cubicBezTo>
                  <a:cubicBezTo>
                    <a:pt x="176" y="475"/>
                    <a:pt x="176" y="475"/>
                    <a:pt x="176" y="475"/>
                  </a:cubicBezTo>
                  <a:cubicBezTo>
                    <a:pt x="176" y="475"/>
                    <a:pt x="174" y="478"/>
                    <a:pt x="174" y="478"/>
                  </a:cubicBezTo>
                  <a:cubicBezTo>
                    <a:pt x="174" y="479"/>
                    <a:pt x="173" y="479"/>
                    <a:pt x="173" y="480"/>
                  </a:cubicBezTo>
                  <a:cubicBezTo>
                    <a:pt x="174" y="480"/>
                    <a:pt x="174" y="481"/>
                    <a:pt x="174" y="481"/>
                  </a:cubicBezTo>
                  <a:cubicBezTo>
                    <a:pt x="173" y="481"/>
                    <a:pt x="171" y="480"/>
                    <a:pt x="170" y="479"/>
                  </a:cubicBezTo>
                  <a:cubicBezTo>
                    <a:pt x="170" y="477"/>
                    <a:pt x="164" y="474"/>
                    <a:pt x="164" y="473"/>
                  </a:cubicBezTo>
                  <a:cubicBezTo>
                    <a:pt x="164" y="473"/>
                    <a:pt x="164" y="472"/>
                    <a:pt x="164" y="472"/>
                  </a:cubicBezTo>
                  <a:cubicBezTo>
                    <a:pt x="164" y="471"/>
                    <a:pt x="164" y="471"/>
                    <a:pt x="164" y="471"/>
                  </a:cubicBezTo>
                  <a:cubicBezTo>
                    <a:pt x="164" y="470"/>
                    <a:pt x="164" y="470"/>
                    <a:pt x="164" y="470"/>
                  </a:cubicBezTo>
                  <a:cubicBezTo>
                    <a:pt x="163" y="469"/>
                    <a:pt x="163" y="469"/>
                    <a:pt x="163" y="469"/>
                  </a:cubicBezTo>
                  <a:cubicBezTo>
                    <a:pt x="163" y="469"/>
                    <a:pt x="163" y="467"/>
                    <a:pt x="162" y="467"/>
                  </a:cubicBezTo>
                  <a:cubicBezTo>
                    <a:pt x="162" y="467"/>
                    <a:pt x="162" y="466"/>
                    <a:pt x="162" y="466"/>
                  </a:cubicBezTo>
                  <a:cubicBezTo>
                    <a:pt x="163" y="466"/>
                    <a:pt x="163" y="466"/>
                    <a:pt x="163" y="466"/>
                  </a:cubicBezTo>
                  <a:cubicBezTo>
                    <a:pt x="163" y="465"/>
                    <a:pt x="163" y="465"/>
                    <a:pt x="163" y="465"/>
                  </a:cubicBezTo>
                  <a:cubicBezTo>
                    <a:pt x="163" y="465"/>
                    <a:pt x="164" y="464"/>
                    <a:pt x="164" y="463"/>
                  </a:cubicBezTo>
                  <a:cubicBezTo>
                    <a:pt x="165" y="463"/>
                    <a:pt x="166" y="462"/>
                    <a:pt x="166" y="462"/>
                  </a:cubicBezTo>
                  <a:cubicBezTo>
                    <a:pt x="167" y="460"/>
                    <a:pt x="169" y="461"/>
                    <a:pt x="169" y="461"/>
                  </a:cubicBezTo>
                  <a:cubicBezTo>
                    <a:pt x="170" y="460"/>
                    <a:pt x="171" y="460"/>
                    <a:pt x="171" y="459"/>
                  </a:cubicBezTo>
                  <a:cubicBezTo>
                    <a:pt x="172" y="458"/>
                    <a:pt x="171" y="457"/>
                    <a:pt x="170" y="456"/>
                  </a:cubicBezTo>
                  <a:cubicBezTo>
                    <a:pt x="170" y="456"/>
                    <a:pt x="168" y="455"/>
                    <a:pt x="167" y="455"/>
                  </a:cubicBezTo>
                  <a:cubicBezTo>
                    <a:pt x="166" y="455"/>
                    <a:pt x="166" y="457"/>
                    <a:pt x="166" y="457"/>
                  </a:cubicBezTo>
                  <a:cubicBezTo>
                    <a:pt x="166" y="457"/>
                    <a:pt x="166" y="458"/>
                    <a:pt x="166" y="458"/>
                  </a:cubicBezTo>
                  <a:cubicBezTo>
                    <a:pt x="167" y="459"/>
                    <a:pt x="166" y="459"/>
                    <a:pt x="166" y="460"/>
                  </a:cubicBezTo>
                  <a:cubicBezTo>
                    <a:pt x="166" y="460"/>
                    <a:pt x="164" y="462"/>
                    <a:pt x="163" y="462"/>
                  </a:cubicBezTo>
                  <a:cubicBezTo>
                    <a:pt x="162" y="463"/>
                    <a:pt x="161" y="463"/>
                    <a:pt x="161" y="464"/>
                  </a:cubicBezTo>
                  <a:cubicBezTo>
                    <a:pt x="161" y="464"/>
                    <a:pt x="160" y="465"/>
                    <a:pt x="160" y="465"/>
                  </a:cubicBezTo>
                  <a:cubicBezTo>
                    <a:pt x="160" y="466"/>
                    <a:pt x="159" y="467"/>
                    <a:pt x="160" y="468"/>
                  </a:cubicBezTo>
                  <a:cubicBezTo>
                    <a:pt x="160" y="468"/>
                    <a:pt x="160" y="469"/>
                    <a:pt x="160" y="470"/>
                  </a:cubicBezTo>
                  <a:cubicBezTo>
                    <a:pt x="160" y="471"/>
                    <a:pt x="158" y="471"/>
                    <a:pt x="158" y="471"/>
                  </a:cubicBezTo>
                  <a:cubicBezTo>
                    <a:pt x="158" y="471"/>
                    <a:pt x="158" y="471"/>
                    <a:pt x="158" y="471"/>
                  </a:cubicBezTo>
                  <a:cubicBezTo>
                    <a:pt x="157" y="471"/>
                    <a:pt x="157" y="471"/>
                    <a:pt x="157" y="471"/>
                  </a:cubicBezTo>
                  <a:cubicBezTo>
                    <a:pt x="157" y="471"/>
                    <a:pt x="157" y="470"/>
                    <a:pt x="156" y="471"/>
                  </a:cubicBezTo>
                  <a:cubicBezTo>
                    <a:pt x="155" y="471"/>
                    <a:pt x="155" y="472"/>
                    <a:pt x="156" y="472"/>
                  </a:cubicBezTo>
                  <a:cubicBezTo>
                    <a:pt x="156" y="472"/>
                    <a:pt x="157" y="473"/>
                    <a:pt x="158" y="473"/>
                  </a:cubicBezTo>
                  <a:cubicBezTo>
                    <a:pt x="160" y="473"/>
                    <a:pt x="162" y="474"/>
                    <a:pt x="164" y="476"/>
                  </a:cubicBezTo>
                  <a:cubicBezTo>
                    <a:pt x="167" y="477"/>
                    <a:pt x="168" y="479"/>
                    <a:pt x="168" y="479"/>
                  </a:cubicBezTo>
                  <a:cubicBezTo>
                    <a:pt x="168" y="479"/>
                    <a:pt x="170" y="482"/>
                    <a:pt x="171" y="484"/>
                  </a:cubicBezTo>
                  <a:cubicBezTo>
                    <a:pt x="172" y="486"/>
                    <a:pt x="174" y="488"/>
                    <a:pt x="175" y="489"/>
                  </a:cubicBezTo>
                  <a:cubicBezTo>
                    <a:pt x="176" y="489"/>
                    <a:pt x="178" y="490"/>
                    <a:pt x="178" y="490"/>
                  </a:cubicBezTo>
                  <a:cubicBezTo>
                    <a:pt x="179" y="490"/>
                    <a:pt x="181" y="491"/>
                    <a:pt x="181" y="491"/>
                  </a:cubicBezTo>
                  <a:cubicBezTo>
                    <a:pt x="184" y="493"/>
                    <a:pt x="185" y="493"/>
                    <a:pt x="186" y="491"/>
                  </a:cubicBezTo>
                  <a:cubicBezTo>
                    <a:pt x="187" y="490"/>
                    <a:pt x="186" y="489"/>
                    <a:pt x="186" y="489"/>
                  </a:cubicBezTo>
                  <a:cubicBezTo>
                    <a:pt x="186" y="489"/>
                    <a:pt x="185" y="488"/>
                    <a:pt x="184" y="488"/>
                  </a:cubicBezTo>
                  <a:cubicBezTo>
                    <a:pt x="184" y="488"/>
                    <a:pt x="182" y="486"/>
                    <a:pt x="181" y="486"/>
                  </a:cubicBezTo>
                  <a:cubicBezTo>
                    <a:pt x="181" y="486"/>
                    <a:pt x="177" y="484"/>
                    <a:pt x="177" y="484"/>
                  </a:cubicBezTo>
                  <a:cubicBezTo>
                    <a:pt x="176" y="483"/>
                    <a:pt x="176" y="483"/>
                    <a:pt x="176" y="483"/>
                  </a:cubicBezTo>
                  <a:cubicBezTo>
                    <a:pt x="175" y="482"/>
                    <a:pt x="175" y="482"/>
                    <a:pt x="175" y="482"/>
                  </a:cubicBezTo>
                  <a:cubicBezTo>
                    <a:pt x="175" y="482"/>
                    <a:pt x="175" y="482"/>
                    <a:pt x="176" y="482"/>
                  </a:cubicBezTo>
                  <a:cubicBezTo>
                    <a:pt x="176" y="482"/>
                    <a:pt x="177" y="481"/>
                    <a:pt x="177" y="481"/>
                  </a:cubicBezTo>
                  <a:cubicBezTo>
                    <a:pt x="177" y="481"/>
                    <a:pt x="178" y="479"/>
                    <a:pt x="178" y="479"/>
                  </a:cubicBezTo>
                  <a:cubicBezTo>
                    <a:pt x="178" y="478"/>
                    <a:pt x="179" y="476"/>
                    <a:pt x="180" y="475"/>
                  </a:cubicBezTo>
                  <a:cubicBezTo>
                    <a:pt x="181" y="474"/>
                    <a:pt x="182" y="474"/>
                    <a:pt x="182" y="474"/>
                  </a:cubicBezTo>
                  <a:cubicBezTo>
                    <a:pt x="182" y="474"/>
                    <a:pt x="183" y="475"/>
                    <a:pt x="184" y="474"/>
                  </a:cubicBezTo>
                  <a:cubicBezTo>
                    <a:pt x="186" y="473"/>
                    <a:pt x="185" y="472"/>
                    <a:pt x="185" y="472"/>
                  </a:cubicBezTo>
                  <a:cubicBezTo>
                    <a:pt x="185" y="472"/>
                    <a:pt x="185" y="471"/>
                    <a:pt x="185" y="471"/>
                  </a:cubicBezTo>
                  <a:cubicBezTo>
                    <a:pt x="184" y="471"/>
                    <a:pt x="183" y="471"/>
                    <a:pt x="183" y="471"/>
                  </a:cubicBezTo>
                  <a:cubicBezTo>
                    <a:pt x="183" y="471"/>
                    <a:pt x="183" y="471"/>
                    <a:pt x="183" y="471"/>
                  </a:cubicBezTo>
                  <a:cubicBezTo>
                    <a:pt x="183" y="470"/>
                    <a:pt x="183" y="470"/>
                    <a:pt x="183" y="470"/>
                  </a:cubicBezTo>
                  <a:cubicBezTo>
                    <a:pt x="183" y="470"/>
                    <a:pt x="185" y="467"/>
                    <a:pt x="185" y="467"/>
                  </a:cubicBezTo>
                  <a:cubicBezTo>
                    <a:pt x="186" y="466"/>
                    <a:pt x="186" y="466"/>
                    <a:pt x="186" y="466"/>
                  </a:cubicBezTo>
                  <a:cubicBezTo>
                    <a:pt x="187" y="465"/>
                    <a:pt x="187" y="465"/>
                    <a:pt x="187" y="465"/>
                  </a:cubicBezTo>
                  <a:cubicBezTo>
                    <a:pt x="187" y="464"/>
                    <a:pt x="188" y="464"/>
                    <a:pt x="190" y="464"/>
                  </a:cubicBezTo>
                  <a:cubicBezTo>
                    <a:pt x="191" y="463"/>
                    <a:pt x="191" y="463"/>
                    <a:pt x="191" y="463"/>
                  </a:cubicBezTo>
                  <a:cubicBezTo>
                    <a:pt x="191" y="462"/>
                    <a:pt x="189" y="462"/>
                    <a:pt x="189" y="462"/>
                  </a:cubicBezTo>
                  <a:cubicBezTo>
                    <a:pt x="189" y="461"/>
                    <a:pt x="189" y="461"/>
                    <a:pt x="190" y="460"/>
                  </a:cubicBezTo>
                  <a:cubicBezTo>
                    <a:pt x="190" y="460"/>
                    <a:pt x="190" y="458"/>
                    <a:pt x="189" y="458"/>
                  </a:cubicBezTo>
                  <a:cubicBezTo>
                    <a:pt x="188" y="457"/>
                    <a:pt x="188" y="458"/>
                    <a:pt x="188" y="458"/>
                  </a:cubicBezTo>
                  <a:cubicBezTo>
                    <a:pt x="188" y="458"/>
                    <a:pt x="187" y="458"/>
                    <a:pt x="187" y="459"/>
                  </a:cubicBezTo>
                  <a:cubicBezTo>
                    <a:pt x="187" y="459"/>
                    <a:pt x="186" y="460"/>
                    <a:pt x="186" y="460"/>
                  </a:cubicBezTo>
                  <a:cubicBezTo>
                    <a:pt x="186" y="461"/>
                    <a:pt x="184" y="461"/>
                    <a:pt x="184" y="461"/>
                  </a:cubicBezTo>
                  <a:cubicBezTo>
                    <a:pt x="183" y="461"/>
                    <a:pt x="183" y="461"/>
                    <a:pt x="183" y="461"/>
                  </a:cubicBezTo>
                  <a:cubicBezTo>
                    <a:pt x="181" y="462"/>
                    <a:pt x="181" y="461"/>
                    <a:pt x="181" y="461"/>
                  </a:cubicBezTo>
                  <a:cubicBezTo>
                    <a:pt x="181" y="459"/>
                    <a:pt x="187" y="456"/>
                    <a:pt x="188" y="455"/>
                  </a:cubicBezTo>
                  <a:cubicBezTo>
                    <a:pt x="188" y="455"/>
                    <a:pt x="190" y="454"/>
                    <a:pt x="193" y="454"/>
                  </a:cubicBezTo>
                  <a:cubicBezTo>
                    <a:pt x="196" y="454"/>
                    <a:pt x="196" y="455"/>
                    <a:pt x="197" y="455"/>
                  </a:cubicBezTo>
                  <a:cubicBezTo>
                    <a:pt x="199" y="454"/>
                    <a:pt x="199" y="454"/>
                    <a:pt x="200" y="453"/>
                  </a:cubicBezTo>
                  <a:cubicBezTo>
                    <a:pt x="200" y="452"/>
                    <a:pt x="199" y="451"/>
                    <a:pt x="199" y="451"/>
                  </a:cubicBezTo>
                  <a:cubicBezTo>
                    <a:pt x="199" y="450"/>
                    <a:pt x="196" y="449"/>
                    <a:pt x="196" y="449"/>
                  </a:cubicBezTo>
                  <a:close/>
                  <a:moveTo>
                    <a:pt x="321" y="482"/>
                  </a:moveTo>
                  <a:cubicBezTo>
                    <a:pt x="321" y="482"/>
                    <a:pt x="320" y="482"/>
                    <a:pt x="320" y="482"/>
                  </a:cubicBezTo>
                  <a:cubicBezTo>
                    <a:pt x="320" y="482"/>
                    <a:pt x="317" y="482"/>
                    <a:pt x="316" y="482"/>
                  </a:cubicBezTo>
                  <a:cubicBezTo>
                    <a:pt x="314" y="482"/>
                    <a:pt x="312" y="483"/>
                    <a:pt x="311" y="483"/>
                  </a:cubicBezTo>
                  <a:cubicBezTo>
                    <a:pt x="311" y="483"/>
                    <a:pt x="309" y="483"/>
                    <a:pt x="309" y="483"/>
                  </a:cubicBezTo>
                  <a:cubicBezTo>
                    <a:pt x="308" y="483"/>
                    <a:pt x="309" y="482"/>
                    <a:pt x="309" y="482"/>
                  </a:cubicBezTo>
                  <a:cubicBezTo>
                    <a:pt x="310" y="482"/>
                    <a:pt x="312" y="480"/>
                    <a:pt x="312" y="480"/>
                  </a:cubicBezTo>
                  <a:cubicBezTo>
                    <a:pt x="315" y="476"/>
                    <a:pt x="314" y="474"/>
                    <a:pt x="314" y="473"/>
                  </a:cubicBezTo>
                  <a:cubicBezTo>
                    <a:pt x="314" y="473"/>
                    <a:pt x="313" y="472"/>
                    <a:pt x="311" y="471"/>
                  </a:cubicBezTo>
                  <a:cubicBezTo>
                    <a:pt x="309" y="470"/>
                    <a:pt x="308" y="471"/>
                    <a:pt x="306" y="472"/>
                  </a:cubicBezTo>
                  <a:cubicBezTo>
                    <a:pt x="304" y="473"/>
                    <a:pt x="301" y="476"/>
                    <a:pt x="301" y="476"/>
                  </a:cubicBezTo>
                  <a:cubicBezTo>
                    <a:pt x="301" y="476"/>
                    <a:pt x="301" y="477"/>
                    <a:pt x="301" y="477"/>
                  </a:cubicBezTo>
                  <a:cubicBezTo>
                    <a:pt x="301" y="478"/>
                    <a:pt x="301" y="478"/>
                    <a:pt x="301" y="478"/>
                  </a:cubicBezTo>
                  <a:cubicBezTo>
                    <a:pt x="302" y="478"/>
                    <a:pt x="302" y="479"/>
                    <a:pt x="302" y="479"/>
                  </a:cubicBezTo>
                  <a:cubicBezTo>
                    <a:pt x="303" y="480"/>
                    <a:pt x="305" y="479"/>
                    <a:pt x="305" y="479"/>
                  </a:cubicBezTo>
                  <a:cubicBezTo>
                    <a:pt x="305" y="479"/>
                    <a:pt x="306" y="478"/>
                    <a:pt x="306" y="478"/>
                  </a:cubicBezTo>
                  <a:cubicBezTo>
                    <a:pt x="306" y="478"/>
                    <a:pt x="306" y="478"/>
                    <a:pt x="308" y="477"/>
                  </a:cubicBezTo>
                  <a:cubicBezTo>
                    <a:pt x="309" y="476"/>
                    <a:pt x="309" y="477"/>
                    <a:pt x="309" y="477"/>
                  </a:cubicBezTo>
                  <a:cubicBezTo>
                    <a:pt x="309" y="480"/>
                    <a:pt x="305" y="484"/>
                    <a:pt x="305" y="484"/>
                  </a:cubicBezTo>
                  <a:cubicBezTo>
                    <a:pt x="305" y="485"/>
                    <a:pt x="304" y="485"/>
                    <a:pt x="304" y="485"/>
                  </a:cubicBezTo>
                  <a:cubicBezTo>
                    <a:pt x="299" y="486"/>
                    <a:pt x="297" y="487"/>
                    <a:pt x="295" y="488"/>
                  </a:cubicBezTo>
                  <a:cubicBezTo>
                    <a:pt x="293" y="490"/>
                    <a:pt x="293" y="491"/>
                    <a:pt x="293" y="491"/>
                  </a:cubicBezTo>
                  <a:cubicBezTo>
                    <a:pt x="293" y="493"/>
                    <a:pt x="294" y="493"/>
                    <a:pt x="295" y="494"/>
                  </a:cubicBezTo>
                  <a:cubicBezTo>
                    <a:pt x="296" y="494"/>
                    <a:pt x="298" y="493"/>
                    <a:pt x="298" y="493"/>
                  </a:cubicBezTo>
                  <a:cubicBezTo>
                    <a:pt x="302" y="490"/>
                    <a:pt x="318" y="488"/>
                    <a:pt x="319" y="488"/>
                  </a:cubicBezTo>
                  <a:cubicBezTo>
                    <a:pt x="319" y="488"/>
                    <a:pt x="320" y="488"/>
                    <a:pt x="321" y="488"/>
                  </a:cubicBezTo>
                  <a:cubicBezTo>
                    <a:pt x="321" y="487"/>
                    <a:pt x="322" y="486"/>
                    <a:pt x="322" y="485"/>
                  </a:cubicBezTo>
                  <a:cubicBezTo>
                    <a:pt x="323" y="485"/>
                    <a:pt x="323" y="484"/>
                    <a:pt x="323" y="484"/>
                  </a:cubicBezTo>
                  <a:cubicBezTo>
                    <a:pt x="323" y="483"/>
                    <a:pt x="322" y="483"/>
                    <a:pt x="321" y="482"/>
                  </a:cubicBezTo>
                  <a:close/>
                  <a:moveTo>
                    <a:pt x="253" y="463"/>
                  </a:moveTo>
                  <a:cubicBezTo>
                    <a:pt x="251" y="464"/>
                    <a:pt x="250" y="465"/>
                    <a:pt x="248" y="466"/>
                  </a:cubicBezTo>
                  <a:cubicBezTo>
                    <a:pt x="247" y="467"/>
                    <a:pt x="247" y="468"/>
                    <a:pt x="247" y="468"/>
                  </a:cubicBezTo>
                  <a:cubicBezTo>
                    <a:pt x="246" y="469"/>
                    <a:pt x="248" y="469"/>
                    <a:pt x="248" y="469"/>
                  </a:cubicBezTo>
                  <a:cubicBezTo>
                    <a:pt x="248" y="469"/>
                    <a:pt x="249" y="468"/>
                    <a:pt x="249" y="468"/>
                  </a:cubicBezTo>
                  <a:cubicBezTo>
                    <a:pt x="249" y="469"/>
                    <a:pt x="250" y="468"/>
                    <a:pt x="250" y="468"/>
                  </a:cubicBezTo>
                  <a:cubicBezTo>
                    <a:pt x="250" y="468"/>
                    <a:pt x="251" y="467"/>
                    <a:pt x="252" y="467"/>
                  </a:cubicBezTo>
                  <a:cubicBezTo>
                    <a:pt x="253" y="466"/>
                    <a:pt x="256" y="465"/>
                    <a:pt x="256" y="465"/>
                  </a:cubicBezTo>
                  <a:cubicBezTo>
                    <a:pt x="257" y="465"/>
                    <a:pt x="258" y="465"/>
                    <a:pt x="259" y="465"/>
                  </a:cubicBezTo>
                  <a:cubicBezTo>
                    <a:pt x="260" y="465"/>
                    <a:pt x="260" y="465"/>
                    <a:pt x="260" y="465"/>
                  </a:cubicBezTo>
                  <a:cubicBezTo>
                    <a:pt x="261" y="466"/>
                    <a:pt x="261" y="467"/>
                    <a:pt x="261" y="467"/>
                  </a:cubicBezTo>
                  <a:cubicBezTo>
                    <a:pt x="261" y="469"/>
                    <a:pt x="260" y="470"/>
                    <a:pt x="260" y="470"/>
                  </a:cubicBezTo>
                  <a:cubicBezTo>
                    <a:pt x="260" y="470"/>
                    <a:pt x="260" y="470"/>
                    <a:pt x="259" y="473"/>
                  </a:cubicBezTo>
                  <a:cubicBezTo>
                    <a:pt x="257" y="475"/>
                    <a:pt x="254" y="477"/>
                    <a:pt x="254" y="477"/>
                  </a:cubicBezTo>
                  <a:cubicBezTo>
                    <a:pt x="253" y="478"/>
                    <a:pt x="253" y="477"/>
                    <a:pt x="253" y="477"/>
                  </a:cubicBezTo>
                  <a:cubicBezTo>
                    <a:pt x="253" y="477"/>
                    <a:pt x="253" y="476"/>
                    <a:pt x="253" y="476"/>
                  </a:cubicBezTo>
                  <a:cubicBezTo>
                    <a:pt x="253" y="476"/>
                    <a:pt x="253" y="476"/>
                    <a:pt x="253" y="476"/>
                  </a:cubicBezTo>
                  <a:cubicBezTo>
                    <a:pt x="253" y="476"/>
                    <a:pt x="254" y="475"/>
                    <a:pt x="255" y="475"/>
                  </a:cubicBezTo>
                  <a:cubicBezTo>
                    <a:pt x="255" y="474"/>
                    <a:pt x="256" y="473"/>
                    <a:pt x="256" y="474"/>
                  </a:cubicBezTo>
                  <a:cubicBezTo>
                    <a:pt x="256" y="474"/>
                    <a:pt x="257" y="473"/>
                    <a:pt x="257" y="473"/>
                  </a:cubicBezTo>
                  <a:cubicBezTo>
                    <a:pt x="257" y="472"/>
                    <a:pt x="257" y="472"/>
                    <a:pt x="257" y="472"/>
                  </a:cubicBezTo>
                  <a:cubicBezTo>
                    <a:pt x="257" y="472"/>
                    <a:pt x="257" y="472"/>
                    <a:pt x="257" y="472"/>
                  </a:cubicBezTo>
                  <a:cubicBezTo>
                    <a:pt x="257" y="471"/>
                    <a:pt x="257" y="471"/>
                    <a:pt x="257" y="471"/>
                  </a:cubicBezTo>
                  <a:cubicBezTo>
                    <a:pt x="256" y="470"/>
                    <a:pt x="256" y="470"/>
                    <a:pt x="256" y="470"/>
                  </a:cubicBezTo>
                  <a:cubicBezTo>
                    <a:pt x="256" y="470"/>
                    <a:pt x="256" y="470"/>
                    <a:pt x="256" y="470"/>
                  </a:cubicBezTo>
                  <a:cubicBezTo>
                    <a:pt x="255" y="469"/>
                    <a:pt x="255" y="469"/>
                    <a:pt x="255" y="469"/>
                  </a:cubicBezTo>
                  <a:cubicBezTo>
                    <a:pt x="255" y="469"/>
                    <a:pt x="255" y="469"/>
                    <a:pt x="255" y="469"/>
                  </a:cubicBezTo>
                  <a:cubicBezTo>
                    <a:pt x="253" y="467"/>
                    <a:pt x="253" y="468"/>
                    <a:pt x="253" y="468"/>
                  </a:cubicBezTo>
                  <a:cubicBezTo>
                    <a:pt x="253" y="468"/>
                    <a:pt x="253" y="469"/>
                    <a:pt x="253" y="469"/>
                  </a:cubicBezTo>
                  <a:cubicBezTo>
                    <a:pt x="253" y="469"/>
                    <a:pt x="252" y="470"/>
                    <a:pt x="252" y="470"/>
                  </a:cubicBezTo>
                  <a:cubicBezTo>
                    <a:pt x="252" y="470"/>
                    <a:pt x="249" y="472"/>
                    <a:pt x="249" y="473"/>
                  </a:cubicBezTo>
                  <a:cubicBezTo>
                    <a:pt x="248" y="473"/>
                    <a:pt x="248" y="474"/>
                    <a:pt x="248" y="474"/>
                  </a:cubicBezTo>
                  <a:cubicBezTo>
                    <a:pt x="249" y="475"/>
                    <a:pt x="250" y="475"/>
                    <a:pt x="250" y="475"/>
                  </a:cubicBezTo>
                  <a:cubicBezTo>
                    <a:pt x="250" y="475"/>
                    <a:pt x="250" y="476"/>
                    <a:pt x="250" y="476"/>
                  </a:cubicBezTo>
                  <a:cubicBezTo>
                    <a:pt x="250" y="476"/>
                    <a:pt x="250" y="477"/>
                    <a:pt x="250" y="477"/>
                  </a:cubicBezTo>
                  <a:cubicBezTo>
                    <a:pt x="250" y="478"/>
                    <a:pt x="250" y="478"/>
                    <a:pt x="250" y="478"/>
                  </a:cubicBezTo>
                  <a:cubicBezTo>
                    <a:pt x="249" y="478"/>
                    <a:pt x="249" y="478"/>
                    <a:pt x="249" y="478"/>
                  </a:cubicBezTo>
                  <a:cubicBezTo>
                    <a:pt x="248" y="479"/>
                    <a:pt x="248" y="479"/>
                    <a:pt x="248" y="479"/>
                  </a:cubicBezTo>
                  <a:cubicBezTo>
                    <a:pt x="248" y="479"/>
                    <a:pt x="248" y="479"/>
                    <a:pt x="248" y="479"/>
                  </a:cubicBezTo>
                  <a:cubicBezTo>
                    <a:pt x="247" y="479"/>
                    <a:pt x="247" y="479"/>
                    <a:pt x="247" y="479"/>
                  </a:cubicBezTo>
                  <a:cubicBezTo>
                    <a:pt x="246" y="479"/>
                    <a:pt x="246" y="479"/>
                    <a:pt x="246" y="479"/>
                  </a:cubicBezTo>
                  <a:cubicBezTo>
                    <a:pt x="246" y="480"/>
                    <a:pt x="246" y="480"/>
                    <a:pt x="246" y="480"/>
                  </a:cubicBezTo>
                  <a:cubicBezTo>
                    <a:pt x="245" y="479"/>
                    <a:pt x="245" y="479"/>
                    <a:pt x="245" y="479"/>
                  </a:cubicBezTo>
                  <a:cubicBezTo>
                    <a:pt x="245" y="479"/>
                    <a:pt x="245" y="479"/>
                    <a:pt x="245" y="479"/>
                  </a:cubicBezTo>
                  <a:cubicBezTo>
                    <a:pt x="245" y="478"/>
                    <a:pt x="245" y="478"/>
                    <a:pt x="245" y="478"/>
                  </a:cubicBezTo>
                  <a:cubicBezTo>
                    <a:pt x="245" y="478"/>
                    <a:pt x="246" y="477"/>
                    <a:pt x="246" y="477"/>
                  </a:cubicBezTo>
                  <a:cubicBezTo>
                    <a:pt x="246" y="477"/>
                    <a:pt x="246" y="475"/>
                    <a:pt x="246" y="475"/>
                  </a:cubicBezTo>
                  <a:cubicBezTo>
                    <a:pt x="246" y="474"/>
                    <a:pt x="246" y="474"/>
                    <a:pt x="246" y="474"/>
                  </a:cubicBezTo>
                  <a:cubicBezTo>
                    <a:pt x="246" y="473"/>
                    <a:pt x="246" y="473"/>
                    <a:pt x="246" y="473"/>
                  </a:cubicBezTo>
                  <a:cubicBezTo>
                    <a:pt x="247" y="472"/>
                    <a:pt x="246" y="471"/>
                    <a:pt x="245" y="471"/>
                  </a:cubicBezTo>
                  <a:cubicBezTo>
                    <a:pt x="244" y="471"/>
                    <a:pt x="243" y="472"/>
                    <a:pt x="242" y="474"/>
                  </a:cubicBezTo>
                  <a:cubicBezTo>
                    <a:pt x="241" y="476"/>
                    <a:pt x="241" y="478"/>
                    <a:pt x="240" y="479"/>
                  </a:cubicBezTo>
                  <a:cubicBezTo>
                    <a:pt x="240" y="480"/>
                    <a:pt x="240" y="480"/>
                    <a:pt x="241" y="480"/>
                  </a:cubicBezTo>
                  <a:cubicBezTo>
                    <a:pt x="241" y="480"/>
                    <a:pt x="241" y="481"/>
                    <a:pt x="241" y="481"/>
                  </a:cubicBezTo>
                  <a:cubicBezTo>
                    <a:pt x="241" y="481"/>
                    <a:pt x="242" y="482"/>
                    <a:pt x="243" y="482"/>
                  </a:cubicBezTo>
                  <a:cubicBezTo>
                    <a:pt x="243" y="483"/>
                    <a:pt x="244" y="482"/>
                    <a:pt x="244" y="482"/>
                  </a:cubicBezTo>
                  <a:cubicBezTo>
                    <a:pt x="244" y="482"/>
                    <a:pt x="244" y="482"/>
                    <a:pt x="245" y="482"/>
                  </a:cubicBezTo>
                  <a:cubicBezTo>
                    <a:pt x="245" y="481"/>
                    <a:pt x="245" y="482"/>
                    <a:pt x="245" y="482"/>
                  </a:cubicBezTo>
                  <a:cubicBezTo>
                    <a:pt x="245" y="483"/>
                    <a:pt x="246" y="483"/>
                    <a:pt x="247" y="483"/>
                  </a:cubicBezTo>
                  <a:cubicBezTo>
                    <a:pt x="247" y="483"/>
                    <a:pt x="248" y="482"/>
                    <a:pt x="248" y="482"/>
                  </a:cubicBezTo>
                  <a:cubicBezTo>
                    <a:pt x="248" y="482"/>
                    <a:pt x="248" y="483"/>
                    <a:pt x="248" y="483"/>
                  </a:cubicBezTo>
                  <a:cubicBezTo>
                    <a:pt x="248" y="484"/>
                    <a:pt x="248" y="484"/>
                    <a:pt x="248" y="484"/>
                  </a:cubicBezTo>
                  <a:cubicBezTo>
                    <a:pt x="248" y="485"/>
                    <a:pt x="247" y="487"/>
                    <a:pt x="247" y="487"/>
                  </a:cubicBezTo>
                  <a:cubicBezTo>
                    <a:pt x="247" y="488"/>
                    <a:pt x="245" y="488"/>
                    <a:pt x="245" y="488"/>
                  </a:cubicBezTo>
                  <a:cubicBezTo>
                    <a:pt x="245" y="489"/>
                    <a:pt x="245" y="489"/>
                    <a:pt x="245" y="489"/>
                  </a:cubicBezTo>
                  <a:cubicBezTo>
                    <a:pt x="245" y="489"/>
                    <a:pt x="244" y="489"/>
                    <a:pt x="243" y="489"/>
                  </a:cubicBezTo>
                  <a:cubicBezTo>
                    <a:pt x="242" y="489"/>
                    <a:pt x="242" y="489"/>
                    <a:pt x="242" y="489"/>
                  </a:cubicBezTo>
                  <a:cubicBezTo>
                    <a:pt x="242" y="489"/>
                    <a:pt x="243" y="491"/>
                    <a:pt x="243" y="491"/>
                  </a:cubicBezTo>
                  <a:cubicBezTo>
                    <a:pt x="243" y="491"/>
                    <a:pt x="243" y="492"/>
                    <a:pt x="244" y="492"/>
                  </a:cubicBezTo>
                  <a:cubicBezTo>
                    <a:pt x="244" y="492"/>
                    <a:pt x="244" y="492"/>
                    <a:pt x="244" y="492"/>
                  </a:cubicBezTo>
                  <a:cubicBezTo>
                    <a:pt x="244" y="493"/>
                    <a:pt x="244" y="494"/>
                    <a:pt x="244" y="495"/>
                  </a:cubicBezTo>
                  <a:cubicBezTo>
                    <a:pt x="244" y="495"/>
                    <a:pt x="243" y="496"/>
                    <a:pt x="243" y="496"/>
                  </a:cubicBezTo>
                  <a:cubicBezTo>
                    <a:pt x="243" y="496"/>
                    <a:pt x="241" y="496"/>
                    <a:pt x="241" y="496"/>
                  </a:cubicBezTo>
                  <a:cubicBezTo>
                    <a:pt x="241" y="496"/>
                    <a:pt x="240" y="496"/>
                    <a:pt x="239" y="496"/>
                  </a:cubicBezTo>
                  <a:cubicBezTo>
                    <a:pt x="239" y="496"/>
                    <a:pt x="239" y="496"/>
                    <a:pt x="239" y="496"/>
                  </a:cubicBezTo>
                  <a:cubicBezTo>
                    <a:pt x="239" y="496"/>
                    <a:pt x="237" y="496"/>
                    <a:pt x="237" y="496"/>
                  </a:cubicBezTo>
                  <a:cubicBezTo>
                    <a:pt x="237" y="496"/>
                    <a:pt x="237" y="496"/>
                    <a:pt x="237" y="497"/>
                  </a:cubicBezTo>
                  <a:cubicBezTo>
                    <a:pt x="236" y="497"/>
                    <a:pt x="237" y="497"/>
                    <a:pt x="237" y="497"/>
                  </a:cubicBezTo>
                  <a:cubicBezTo>
                    <a:pt x="237" y="498"/>
                    <a:pt x="237" y="498"/>
                    <a:pt x="238" y="499"/>
                  </a:cubicBezTo>
                  <a:cubicBezTo>
                    <a:pt x="238" y="499"/>
                    <a:pt x="238" y="499"/>
                    <a:pt x="239" y="500"/>
                  </a:cubicBezTo>
                  <a:cubicBezTo>
                    <a:pt x="239" y="500"/>
                    <a:pt x="239" y="500"/>
                    <a:pt x="239" y="500"/>
                  </a:cubicBezTo>
                  <a:cubicBezTo>
                    <a:pt x="240" y="500"/>
                    <a:pt x="240" y="500"/>
                    <a:pt x="240" y="500"/>
                  </a:cubicBezTo>
                  <a:cubicBezTo>
                    <a:pt x="241" y="500"/>
                    <a:pt x="243" y="500"/>
                    <a:pt x="246" y="500"/>
                  </a:cubicBezTo>
                  <a:cubicBezTo>
                    <a:pt x="248" y="499"/>
                    <a:pt x="251" y="500"/>
                    <a:pt x="251" y="501"/>
                  </a:cubicBezTo>
                  <a:cubicBezTo>
                    <a:pt x="251" y="501"/>
                    <a:pt x="252" y="502"/>
                    <a:pt x="253" y="502"/>
                  </a:cubicBezTo>
                  <a:cubicBezTo>
                    <a:pt x="255" y="502"/>
                    <a:pt x="256" y="501"/>
                    <a:pt x="257" y="500"/>
                  </a:cubicBezTo>
                  <a:cubicBezTo>
                    <a:pt x="258" y="500"/>
                    <a:pt x="257" y="499"/>
                    <a:pt x="257" y="499"/>
                  </a:cubicBezTo>
                  <a:cubicBezTo>
                    <a:pt x="257" y="499"/>
                    <a:pt x="257" y="498"/>
                    <a:pt x="256" y="497"/>
                  </a:cubicBezTo>
                  <a:cubicBezTo>
                    <a:pt x="254" y="497"/>
                    <a:pt x="248" y="495"/>
                    <a:pt x="247" y="496"/>
                  </a:cubicBezTo>
                  <a:cubicBezTo>
                    <a:pt x="247" y="496"/>
                    <a:pt x="247" y="494"/>
                    <a:pt x="247" y="494"/>
                  </a:cubicBezTo>
                  <a:cubicBezTo>
                    <a:pt x="247" y="493"/>
                    <a:pt x="248" y="491"/>
                    <a:pt x="248" y="491"/>
                  </a:cubicBezTo>
                  <a:cubicBezTo>
                    <a:pt x="250" y="490"/>
                    <a:pt x="251" y="491"/>
                    <a:pt x="252" y="490"/>
                  </a:cubicBezTo>
                  <a:cubicBezTo>
                    <a:pt x="253" y="490"/>
                    <a:pt x="254" y="490"/>
                    <a:pt x="255" y="490"/>
                  </a:cubicBezTo>
                  <a:cubicBezTo>
                    <a:pt x="255" y="489"/>
                    <a:pt x="255" y="488"/>
                    <a:pt x="254" y="488"/>
                  </a:cubicBezTo>
                  <a:cubicBezTo>
                    <a:pt x="253" y="487"/>
                    <a:pt x="252" y="487"/>
                    <a:pt x="252" y="487"/>
                  </a:cubicBezTo>
                  <a:cubicBezTo>
                    <a:pt x="251" y="487"/>
                    <a:pt x="251" y="487"/>
                    <a:pt x="251" y="487"/>
                  </a:cubicBezTo>
                  <a:cubicBezTo>
                    <a:pt x="250" y="487"/>
                    <a:pt x="250" y="487"/>
                    <a:pt x="250" y="487"/>
                  </a:cubicBezTo>
                  <a:cubicBezTo>
                    <a:pt x="249" y="487"/>
                    <a:pt x="249" y="487"/>
                    <a:pt x="249" y="487"/>
                  </a:cubicBezTo>
                  <a:cubicBezTo>
                    <a:pt x="250" y="484"/>
                    <a:pt x="250" y="484"/>
                    <a:pt x="250" y="484"/>
                  </a:cubicBezTo>
                  <a:cubicBezTo>
                    <a:pt x="250" y="483"/>
                    <a:pt x="251" y="482"/>
                    <a:pt x="251" y="482"/>
                  </a:cubicBezTo>
                  <a:cubicBezTo>
                    <a:pt x="253" y="481"/>
                    <a:pt x="259" y="476"/>
                    <a:pt x="260" y="474"/>
                  </a:cubicBezTo>
                  <a:cubicBezTo>
                    <a:pt x="262" y="471"/>
                    <a:pt x="262" y="469"/>
                    <a:pt x="263" y="467"/>
                  </a:cubicBezTo>
                  <a:cubicBezTo>
                    <a:pt x="263" y="465"/>
                    <a:pt x="262" y="464"/>
                    <a:pt x="262" y="464"/>
                  </a:cubicBezTo>
                  <a:cubicBezTo>
                    <a:pt x="259" y="460"/>
                    <a:pt x="254" y="463"/>
                    <a:pt x="253" y="463"/>
                  </a:cubicBezTo>
                  <a:close/>
                  <a:moveTo>
                    <a:pt x="240" y="484"/>
                  </a:moveTo>
                  <a:cubicBezTo>
                    <a:pt x="240" y="483"/>
                    <a:pt x="240" y="483"/>
                    <a:pt x="240" y="483"/>
                  </a:cubicBezTo>
                  <a:cubicBezTo>
                    <a:pt x="240" y="483"/>
                    <a:pt x="239" y="483"/>
                    <a:pt x="239" y="484"/>
                  </a:cubicBezTo>
                  <a:cubicBezTo>
                    <a:pt x="238" y="485"/>
                    <a:pt x="230" y="494"/>
                    <a:pt x="229" y="494"/>
                  </a:cubicBezTo>
                  <a:cubicBezTo>
                    <a:pt x="229" y="494"/>
                    <a:pt x="229" y="494"/>
                    <a:pt x="229" y="494"/>
                  </a:cubicBezTo>
                  <a:cubicBezTo>
                    <a:pt x="229" y="495"/>
                    <a:pt x="228" y="495"/>
                    <a:pt x="228" y="495"/>
                  </a:cubicBezTo>
                  <a:cubicBezTo>
                    <a:pt x="227" y="494"/>
                    <a:pt x="228" y="492"/>
                    <a:pt x="229" y="491"/>
                  </a:cubicBezTo>
                  <a:cubicBezTo>
                    <a:pt x="229" y="491"/>
                    <a:pt x="229" y="491"/>
                    <a:pt x="229" y="491"/>
                  </a:cubicBezTo>
                  <a:cubicBezTo>
                    <a:pt x="230" y="489"/>
                    <a:pt x="233" y="486"/>
                    <a:pt x="233" y="485"/>
                  </a:cubicBezTo>
                  <a:cubicBezTo>
                    <a:pt x="234" y="483"/>
                    <a:pt x="235" y="482"/>
                    <a:pt x="234" y="481"/>
                  </a:cubicBezTo>
                  <a:cubicBezTo>
                    <a:pt x="234" y="480"/>
                    <a:pt x="234" y="480"/>
                    <a:pt x="234" y="480"/>
                  </a:cubicBezTo>
                  <a:cubicBezTo>
                    <a:pt x="235" y="478"/>
                    <a:pt x="237" y="473"/>
                    <a:pt x="238" y="471"/>
                  </a:cubicBezTo>
                  <a:cubicBezTo>
                    <a:pt x="239" y="471"/>
                    <a:pt x="239" y="471"/>
                    <a:pt x="239" y="470"/>
                  </a:cubicBezTo>
                  <a:cubicBezTo>
                    <a:pt x="240" y="470"/>
                    <a:pt x="241" y="470"/>
                    <a:pt x="241" y="469"/>
                  </a:cubicBezTo>
                  <a:cubicBezTo>
                    <a:pt x="242" y="467"/>
                    <a:pt x="242" y="467"/>
                    <a:pt x="242" y="466"/>
                  </a:cubicBezTo>
                  <a:cubicBezTo>
                    <a:pt x="241" y="465"/>
                    <a:pt x="240" y="465"/>
                    <a:pt x="239" y="466"/>
                  </a:cubicBezTo>
                  <a:cubicBezTo>
                    <a:pt x="239" y="466"/>
                    <a:pt x="239" y="466"/>
                    <a:pt x="239" y="466"/>
                  </a:cubicBezTo>
                  <a:cubicBezTo>
                    <a:pt x="239" y="466"/>
                    <a:pt x="236" y="466"/>
                    <a:pt x="236" y="466"/>
                  </a:cubicBezTo>
                  <a:cubicBezTo>
                    <a:pt x="236" y="467"/>
                    <a:pt x="233" y="467"/>
                    <a:pt x="233" y="467"/>
                  </a:cubicBezTo>
                  <a:cubicBezTo>
                    <a:pt x="233" y="467"/>
                    <a:pt x="231" y="467"/>
                    <a:pt x="231" y="468"/>
                  </a:cubicBezTo>
                  <a:cubicBezTo>
                    <a:pt x="230" y="469"/>
                    <a:pt x="230" y="469"/>
                    <a:pt x="230" y="469"/>
                  </a:cubicBezTo>
                  <a:cubicBezTo>
                    <a:pt x="230" y="470"/>
                    <a:pt x="230" y="470"/>
                    <a:pt x="230" y="470"/>
                  </a:cubicBezTo>
                  <a:cubicBezTo>
                    <a:pt x="230" y="470"/>
                    <a:pt x="231" y="471"/>
                    <a:pt x="231" y="471"/>
                  </a:cubicBezTo>
                  <a:cubicBezTo>
                    <a:pt x="232" y="472"/>
                    <a:pt x="234" y="471"/>
                    <a:pt x="235" y="471"/>
                  </a:cubicBezTo>
                  <a:cubicBezTo>
                    <a:pt x="236" y="471"/>
                    <a:pt x="236" y="471"/>
                    <a:pt x="236" y="471"/>
                  </a:cubicBezTo>
                  <a:cubicBezTo>
                    <a:pt x="236" y="471"/>
                    <a:pt x="233" y="479"/>
                    <a:pt x="232" y="479"/>
                  </a:cubicBezTo>
                  <a:cubicBezTo>
                    <a:pt x="232" y="478"/>
                    <a:pt x="231" y="478"/>
                    <a:pt x="229" y="478"/>
                  </a:cubicBezTo>
                  <a:cubicBezTo>
                    <a:pt x="228" y="478"/>
                    <a:pt x="227" y="478"/>
                    <a:pt x="227" y="479"/>
                  </a:cubicBezTo>
                  <a:cubicBezTo>
                    <a:pt x="225" y="480"/>
                    <a:pt x="225" y="483"/>
                    <a:pt x="225" y="484"/>
                  </a:cubicBezTo>
                  <a:cubicBezTo>
                    <a:pt x="225" y="485"/>
                    <a:pt x="227" y="486"/>
                    <a:pt x="228" y="486"/>
                  </a:cubicBezTo>
                  <a:cubicBezTo>
                    <a:pt x="229" y="486"/>
                    <a:pt x="229" y="486"/>
                    <a:pt x="229" y="486"/>
                  </a:cubicBezTo>
                  <a:cubicBezTo>
                    <a:pt x="230" y="485"/>
                    <a:pt x="231" y="484"/>
                    <a:pt x="231" y="484"/>
                  </a:cubicBezTo>
                  <a:cubicBezTo>
                    <a:pt x="229" y="488"/>
                    <a:pt x="229" y="488"/>
                    <a:pt x="229" y="488"/>
                  </a:cubicBezTo>
                  <a:cubicBezTo>
                    <a:pt x="225" y="495"/>
                    <a:pt x="225" y="495"/>
                    <a:pt x="225" y="495"/>
                  </a:cubicBezTo>
                  <a:cubicBezTo>
                    <a:pt x="225" y="495"/>
                    <a:pt x="225" y="495"/>
                    <a:pt x="225" y="496"/>
                  </a:cubicBezTo>
                  <a:cubicBezTo>
                    <a:pt x="225" y="496"/>
                    <a:pt x="225" y="497"/>
                    <a:pt x="225" y="497"/>
                  </a:cubicBezTo>
                  <a:cubicBezTo>
                    <a:pt x="225" y="497"/>
                    <a:pt x="226" y="498"/>
                    <a:pt x="226" y="498"/>
                  </a:cubicBezTo>
                  <a:cubicBezTo>
                    <a:pt x="226" y="498"/>
                    <a:pt x="227" y="498"/>
                    <a:pt x="227" y="498"/>
                  </a:cubicBezTo>
                  <a:cubicBezTo>
                    <a:pt x="228" y="498"/>
                    <a:pt x="228" y="498"/>
                    <a:pt x="229" y="497"/>
                  </a:cubicBezTo>
                  <a:cubicBezTo>
                    <a:pt x="229" y="497"/>
                    <a:pt x="229" y="497"/>
                    <a:pt x="229" y="497"/>
                  </a:cubicBezTo>
                  <a:cubicBezTo>
                    <a:pt x="230" y="496"/>
                    <a:pt x="231" y="495"/>
                    <a:pt x="232" y="494"/>
                  </a:cubicBezTo>
                  <a:cubicBezTo>
                    <a:pt x="233" y="492"/>
                    <a:pt x="238" y="487"/>
                    <a:pt x="239" y="485"/>
                  </a:cubicBezTo>
                  <a:lnTo>
                    <a:pt x="240" y="484"/>
                  </a:lnTo>
                  <a:close/>
                  <a:moveTo>
                    <a:pt x="230" y="482"/>
                  </a:moveTo>
                  <a:cubicBezTo>
                    <a:pt x="230" y="483"/>
                    <a:pt x="230" y="483"/>
                    <a:pt x="229" y="483"/>
                  </a:cubicBezTo>
                  <a:cubicBezTo>
                    <a:pt x="228" y="484"/>
                    <a:pt x="228" y="484"/>
                    <a:pt x="227" y="483"/>
                  </a:cubicBezTo>
                  <a:cubicBezTo>
                    <a:pt x="227" y="483"/>
                    <a:pt x="227" y="482"/>
                    <a:pt x="228" y="481"/>
                  </a:cubicBezTo>
                  <a:cubicBezTo>
                    <a:pt x="229" y="481"/>
                    <a:pt x="229" y="480"/>
                    <a:pt x="229" y="480"/>
                  </a:cubicBezTo>
                  <a:cubicBezTo>
                    <a:pt x="230" y="480"/>
                    <a:pt x="231" y="480"/>
                    <a:pt x="231" y="480"/>
                  </a:cubicBezTo>
                  <a:cubicBezTo>
                    <a:pt x="232" y="480"/>
                    <a:pt x="232" y="481"/>
                    <a:pt x="230" y="482"/>
                  </a:cubicBezTo>
                  <a:close/>
                  <a:moveTo>
                    <a:pt x="268" y="0"/>
                  </a:moveTo>
                  <a:cubicBezTo>
                    <a:pt x="120" y="0"/>
                    <a:pt x="0" y="120"/>
                    <a:pt x="0" y="269"/>
                  </a:cubicBezTo>
                  <a:cubicBezTo>
                    <a:pt x="0" y="417"/>
                    <a:pt x="120" y="537"/>
                    <a:pt x="268" y="537"/>
                  </a:cubicBezTo>
                  <a:cubicBezTo>
                    <a:pt x="416" y="537"/>
                    <a:pt x="536" y="417"/>
                    <a:pt x="536" y="269"/>
                  </a:cubicBezTo>
                  <a:cubicBezTo>
                    <a:pt x="536" y="120"/>
                    <a:pt x="416" y="0"/>
                    <a:pt x="268" y="0"/>
                  </a:cubicBezTo>
                  <a:close/>
                  <a:moveTo>
                    <a:pt x="268" y="517"/>
                  </a:moveTo>
                  <a:cubicBezTo>
                    <a:pt x="268" y="517"/>
                    <a:pt x="268" y="517"/>
                    <a:pt x="268" y="517"/>
                  </a:cubicBezTo>
                  <a:cubicBezTo>
                    <a:pt x="131" y="517"/>
                    <a:pt x="19" y="406"/>
                    <a:pt x="19" y="269"/>
                  </a:cubicBezTo>
                  <a:cubicBezTo>
                    <a:pt x="19" y="131"/>
                    <a:pt x="131" y="20"/>
                    <a:pt x="268" y="20"/>
                  </a:cubicBezTo>
                  <a:cubicBezTo>
                    <a:pt x="268" y="20"/>
                    <a:pt x="268" y="20"/>
                    <a:pt x="268" y="20"/>
                  </a:cubicBezTo>
                  <a:cubicBezTo>
                    <a:pt x="405" y="20"/>
                    <a:pt x="517" y="131"/>
                    <a:pt x="517" y="269"/>
                  </a:cubicBezTo>
                  <a:cubicBezTo>
                    <a:pt x="517" y="406"/>
                    <a:pt x="405" y="517"/>
                    <a:pt x="268" y="517"/>
                  </a:cubicBezTo>
                  <a:close/>
                </a:path>
              </a:pathLst>
            </a:custGeom>
            <a:solidFill>
              <a:srgbClr val="164C88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latin typeface="+mn-lt"/>
                <a:ea typeface="+mn-ea"/>
              </a:endParaRPr>
            </a:p>
          </p:txBody>
        </p:sp>
      </p:grpSp>
      <p:sp>
        <p:nvSpPr>
          <p:cNvPr id="29" name="文本占位符 2">
            <a:extLst>
              <a:ext uri="{FF2B5EF4-FFF2-40B4-BE49-F238E27FC236}">
                <a16:creationId xmlns="" xmlns:a16="http://schemas.microsoft.com/office/drawing/2014/main" id="{C6697678-34E9-43AC-BD8A-8236B81AA63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72993" y="178990"/>
            <a:ext cx="704850" cy="1089529"/>
          </a:xfrm>
        </p:spPr>
        <p:txBody>
          <a:bodyPr/>
          <a:lstStyle/>
          <a:p>
            <a:r>
              <a:rPr lang="en-US" altLang="zh-CN" dirty="0"/>
              <a:t>4</a:t>
            </a:r>
            <a:endParaRPr lang="zh-CN" altLang="en-US" dirty="0"/>
          </a:p>
        </p:txBody>
      </p:sp>
      <p:sp>
        <p:nvSpPr>
          <p:cNvPr id="33" name="文本占位符 1">
            <a:extLst>
              <a:ext uri="{FF2B5EF4-FFF2-40B4-BE49-F238E27FC236}">
                <a16:creationId xmlns="" xmlns:a16="http://schemas.microsoft.com/office/drawing/2014/main" id="{826AABC6-D692-4818-9AA3-19977EBC1588}"/>
              </a:ext>
            </a:extLst>
          </p:cNvPr>
          <p:cNvSpPr txBox="1">
            <a:spLocks/>
          </p:cNvSpPr>
          <p:nvPr/>
        </p:nvSpPr>
        <p:spPr>
          <a:xfrm>
            <a:off x="2933198" y="956301"/>
            <a:ext cx="5407820" cy="4247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400" dirty="0" smtClean="0"/>
              <a:t>4.6  </a:t>
            </a:r>
            <a:r>
              <a:rPr lang="zh-CN" altLang="en-US" sz="2400" dirty="0"/>
              <a:t>进入面试</a:t>
            </a:r>
            <a:r>
              <a:rPr lang="en-US" altLang="zh-CN" sz="2400" dirty="0"/>
              <a:t>&amp;</a:t>
            </a:r>
            <a:r>
              <a:rPr lang="zh-CN" altLang="en-US" sz="2400" dirty="0"/>
              <a:t>结束面试</a:t>
            </a:r>
          </a:p>
        </p:txBody>
      </p:sp>
      <p:sp>
        <p:nvSpPr>
          <p:cNvPr id="30" name="矩形 29">
            <a:extLst>
              <a:ext uri="{FF2B5EF4-FFF2-40B4-BE49-F238E27FC236}">
                <a16:creationId xmlns="" xmlns:a16="http://schemas.microsoft.com/office/drawing/2014/main" id="{EF81B476-E31A-4CA1-9788-DC230D721641}"/>
              </a:ext>
            </a:extLst>
          </p:cNvPr>
          <p:cNvSpPr/>
          <p:nvPr/>
        </p:nvSpPr>
        <p:spPr>
          <a:xfrm>
            <a:off x="573033" y="2241799"/>
            <a:ext cx="11018323" cy="38164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lvl="0" indent="-228600" algn="just" defTabSz="685681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AutoNum type="arabicPeriod"/>
              <a:defRPr/>
            </a:pPr>
            <a:r>
              <a:rPr kumimoji="0" lang="zh-CN" altLang="en-US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n-ea"/>
                <a:cs typeface="+mn-ea"/>
                <a:sym typeface="Calibri" panose="020F0502020204030204" pitchFamily="34" charset="0"/>
              </a:rPr>
              <a:t>接受邀请进入面试后，考生请停止对主、副设备的一切操作，一切操作按面试组老师的要求进行；</a:t>
            </a:r>
            <a:endParaRPr kumimoji="0" lang="en-US" altLang="zh-CN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+mn-ea"/>
              <a:cs typeface="+mn-ea"/>
              <a:sym typeface="Calibri" panose="020F0502020204030204" pitchFamily="34" charset="0"/>
            </a:endParaRPr>
          </a:p>
          <a:p>
            <a:pPr marL="228600" lvl="0" indent="-228600" algn="just" defTabSz="685681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AutoNum type="arabicPeriod"/>
              <a:defRPr/>
            </a:pPr>
            <a:r>
              <a:rPr lang="zh-CN" altLang="en-US" b="1" kern="0" dirty="0">
                <a:latin typeface="+mn-ea"/>
                <a:cs typeface="+mn-ea"/>
                <a:sym typeface="Calibri" panose="020F0502020204030204" pitchFamily="34" charset="0"/>
              </a:rPr>
              <a:t>面试过程中请保持吐字清晰、身形端正，请勿作出不必要行动影响面试进程</a:t>
            </a:r>
            <a:r>
              <a:rPr lang="zh-CN" altLang="en-US" b="1" kern="0" dirty="0" smtClean="0">
                <a:latin typeface="+mn-ea"/>
                <a:cs typeface="+mn-ea"/>
                <a:sym typeface="Calibri" panose="020F0502020204030204" pitchFamily="34" charset="0"/>
              </a:rPr>
              <a:t>；</a:t>
            </a:r>
            <a:endParaRPr lang="en-US" altLang="zh-CN" b="1" kern="0" dirty="0" smtClean="0">
              <a:latin typeface="+mn-ea"/>
              <a:cs typeface="+mn-ea"/>
              <a:sym typeface="Calibri" panose="020F0502020204030204" pitchFamily="34" charset="0"/>
            </a:endParaRPr>
          </a:p>
          <a:p>
            <a:pPr marL="228600" lvl="0" indent="-228600" algn="just" defTabSz="685681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AutoNum type="arabicPeriod"/>
              <a:defRPr/>
            </a:pPr>
            <a:r>
              <a:rPr lang="zh-CN" altLang="en-US" b="1" dirty="0">
                <a:solidFill>
                  <a:srgbClr val="C00000"/>
                </a:solidFill>
                <a:sym typeface="Calibri" panose="020F0502020204030204" pitchFamily="34" charset="0"/>
              </a:rPr>
              <a:t>不允许过度修饰仪容，严禁复试过程中遮挡耳部，复试开始前须配合考官检查耳部与四周环境；</a:t>
            </a:r>
            <a:endParaRPr lang="en-US" altLang="zh-CN" b="1" dirty="0">
              <a:solidFill>
                <a:srgbClr val="C00000"/>
              </a:solidFill>
              <a:sym typeface="Calibri" panose="020F0502020204030204" pitchFamily="34" charset="0"/>
            </a:endParaRPr>
          </a:p>
          <a:p>
            <a:pPr marL="228600" lvl="0" indent="-228600" algn="just" defTabSz="685681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AutoNum type="arabicPeriod"/>
              <a:defRPr/>
            </a:pPr>
            <a:r>
              <a:rPr lang="zh-CN" altLang="en-US" b="1" kern="0" dirty="0" smtClean="0">
                <a:latin typeface="+mn-ea"/>
                <a:cs typeface="+mn-ea"/>
                <a:sym typeface="Calibri" panose="020F0502020204030204" pitchFamily="34" charset="0"/>
              </a:rPr>
              <a:t>如</a:t>
            </a:r>
            <a:r>
              <a:rPr lang="zh-CN" altLang="en-US" b="1" kern="0" dirty="0">
                <a:latin typeface="+mn-ea"/>
                <a:cs typeface="+mn-ea"/>
                <a:sym typeface="Calibri" panose="020F0502020204030204" pitchFamily="34" charset="0"/>
              </a:rPr>
              <a:t>遇网络中断等突发状况，请考生不要惊慌，不要自行操作设备，保持原地等待，面试组老师会第一时间与您取得联系；</a:t>
            </a:r>
            <a:endParaRPr lang="en-US" altLang="zh-CN" b="1" kern="0" dirty="0">
              <a:latin typeface="+mn-ea"/>
              <a:cs typeface="+mn-ea"/>
              <a:sym typeface="Calibri" panose="020F0502020204030204" pitchFamily="34" charset="0"/>
            </a:endParaRPr>
          </a:p>
          <a:p>
            <a:pPr marL="228600" lvl="0" indent="-228600" algn="just" defTabSz="685681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AutoNum type="arabicPeriod"/>
              <a:defRPr/>
            </a:pPr>
            <a:r>
              <a:rPr lang="zh-CN" altLang="en-US" b="1" kern="0" dirty="0">
                <a:latin typeface="+mn-ea"/>
                <a:cs typeface="+mn-ea"/>
                <a:sym typeface="Calibri" panose="020F0502020204030204" pitchFamily="34" charset="0"/>
              </a:rPr>
              <a:t>面试顺利完成后，考生也不应自行操作主、副设备，面试将自动退出，待系统退出后方可自行操作设备。</a:t>
            </a:r>
            <a:endParaRPr lang="en-US" altLang="zh-CN" b="1" kern="0" dirty="0">
              <a:latin typeface="+mn-ea"/>
              <a:cs typeface="+mn-ea"/>
              <a:sym typeface="Calibri" panose="020F0502020204030204" pitchFamily="34" charset="0"/>
            </a:endParaRPr>
          </a:p>
        </p:txBody>
      </p:sp>
      <p:sp>
        <p:nvSpPr>
          <p:cNvPr id="38" name="文本占位符 1">
            <a:extLst>
              <a:ext uri="{FF2B5EF4-FFF2-40B4-BE49-F238E27FC236}">
                <a16:creationId xmlns="" xmlns:a16="http://schemas.microsoft.com/office/drawing/2014/main" id="{9BEBC0D7-6D78-4C6F-AB31-A0D6B382A448}"/>
              </a:ext>
            </a:extLst>
          </p:cNvPr>
          <p:cNvSpPr txBox="1">
            <a:spLocks/>
          </p:cNvSpPr>
          <p:nvPr/>
        </p:nvSpPr>
        <p:spPr>
          <a:xfrm>
            <a:off x="2933197" y="307597"/>
            <a:ext cx="6322563" cy="59093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3600" dirty="0"/>
              <a:t>复试系统全过程分解步骤说明</a:t>
            </a:r>
          </a:p>
        </p:txBody>
      </p:sp>
    </p:spTree>
    <p:extLst>
      <p:ext uri="{BB962C8B-B14F-4D97-AF65-F5344CB8AC3E}">
        <p14:creationId xmlns:p14="http://schemas.microsoft.com/office/powerpoint/2010/main" val="481907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文本占位符 13"/>
          <p:cNvSpPr>
            <a:spLocks noGrp="1"/>
          </p:cNvSpPr>
          <p:nvPr>
            <p:ph type="body" sz="quarter" idx="10"/>
          </p:nvPr>
        </p:nvSpPr>
        <p:spPr>
          <a:xfrm>
            <a:off x="3745745" y="1940419"/>
            <a:ext cx="3570208" cy="2977162"/>
          </a:xfrm>
        </p:spPr>
        <p:txBody>
          <a:bodyPr/>
          <a:lstStyle/>
          <a:p>
            <a:pPr lvl="0" algn="ctr">
              <a:lnSpc>
                <a:spcPct val="150000"/>
              </a:lnSpc>
              <a:spcBef>
                <a:spcPts val="0"/>
              </a:spcBef>
              <a:defRPr/>
            </a:pPr>
            <a:r>
              <a:rPr lang="zh-CN" altLang="en-US" kern="0" dirty="0">
                <a:latin typeface="Calibri" panose="020F0502020204030204" pitchFamily="34" charset="0"/>
                <a:ea typeface="微软雅黑" panose="020B0503020204020204" pitchFamily="34" charset="-122"/>
                <a:cs typeface="+mn-ea"/>
                <a:sym typeface="Calibri" panose="020F0502020204030204" pitchFamily="34" charset="0"/>
              </a:rPr>
              <a:t>预祝大家</a:t>
            </a:r>
            <a:endParaRPr lang="en-US" altLang="zh-CN" kern="0" dirty="0">
              <a:latin typeface="Calibri" panose="020F0502020204030204" pitchFamily="34" charset="0"/>
              <a:ea typeface="微软雅黑" panose="020B0503020204020204" pitchFamily="34" charset="-122"/>
              <a:cs typeface="+mn-ea"/>
              <a:sym typeface="Calibri" panose="020F0502020204030204" pitchFamily="34" charset="0"/>
            </a:endParaRPr>
          </a:p>
          <a:p>
            <a:pPr lvl="0" algn="ctr">
              <a:lnSpc>
                <a:spcPct val="150000"/>
              </a:lnSpc>
              <a:spcBef>
                <a:spcPts val="0"/>
              </a:spcBef>
              <a:defRPr/>
            </a:pPr>
            <a:r>
              <a:rPr lang="zh-CN" altLang="en-US" kern="0" dirty="0">
                <a:latin typeface="Calibri" panose="020F0502020204030204" pitchFamily="34" charset="0"/>
                <a:ea typeface="微软雅黑" panose="020B0503020204020204" pitchFamily="34" charset="-122"/>
                <a:cs typeface="+mn-ea"/>
                <a:sym typeface="Calibri" panose="020F0502020204030204" pitchFamily="34" charset="0"/>
              </a:rPr>
              <a:t>面试顺利</a:t>
            </a:r>
          </a:p>
        </p:txBody>
      </p:sp>
      <p:grpSp>
        <p:nvGrpSpPr>
          <p:cNvPr id="3" name="组合 2">
            <a:extLst>
              <a:ext uri="{FF2B5EF4-FFF2-40B4-BE49-F238E27FC236}">
                <a16:creationId xmlns="" xmlns:a16="http://schemas.microsoft.com/office/drawing/2014/main" id="{6CD05671-7495-4DD4-A946-DC41C430DF7F}"/>
              </a:ext>
            </a:extLst>
          </p:cNvPr>
          <p:cNvGrpSpPr/>
          <p:nvPr/>
        </p:nvGrpSpPr>
        <p:grpSpPr>
          <a:xfrm>
            <a:off x="9219665" y="223695"/>
            <a:ext cx="2510614" cy="678702"/>
            <a:chOff x="9219665" y="223695"/>
            <a:chExt cx="2510614" cy="678702"/>
          </a:xfrm>
        </p:grpSpPr>
        <p:grpSp>
          <p:nvGrpSpPr>
            <p:cNvPr id="4" name="组合 3">
              <a:extLst>
                <a:ext uri="{FF2B5EF4-FFF2-40B4-BE49-F238E27FC236}">
                  <a16:creationId xmlns="" xmlns:a16="http://schemas.microsoft.com/office/drawing/2014/main" id="{AF8E9E4D-FECD-47AD-A49B-5D50048D4ACF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0074279" y="356184"/>
              <a:ext cx="1656000" cy="332408"/>
              <a:chOff x="3851275" y="754063"/>
              <a:chExt cx="2166937" cy="434974"/>
            </a:xfrm>
            <a:solidFill>
              <a:srgbClr val="164C88"/>
            </a:solidFill>
          </p:grpSpPr>
          <p:sp>
            <p:nvSpPr>
              <p:cNvPr id="11" name="Freeform 669">
                <a:extLst>
                  <a:ext uri="{FF2B5EF4-FFF2-40B4-BE49-F238E27FC236}">
                    <a16:creationId xmlns="" xmlns:a16="http://schemas.microsoft.com/office/drawing/2014/main" id="{97B50E27-811C-4360-9951-B5FF5E5D237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1275" y="754063"/>
                <a:ext cx="327025" cy="414337"/>
              </a:xfrm>
              <a:custGeom>
                <a:avLst/>
                <a:gdLst>
                  <a:gd name="T0" fmla="*/ 31 w 162"/>
                  <a:gd name="T1" fmla="*/ 173 h 206"/>
                  <a:gd name="T2" fmla="*/ 14 w 162"/>
                  <a:gd name="T3" fmla="*/ 192 h 206"/>
                  <a:gd name="T4" fmla="*/ 0 w 162"/>
                  <a:gd name="T5" fmla="*/ 198 h 206"/>
                  <a:gd name="T6" fmla="*/ 22 w 162"/>
                  <a:gd name="T7" fmla="*/ 195 h 206"/>
                  <a:gd name="T8" fmla="*/ 70 w 162"/>
                  <a:gd name="T9" fmla="*/ 137 h 206"/>
                  <a:gd name="T10" fmla="*/ 74 w 162"/>
                  <a:gd name="T11" fmla="*/ 137 h 206"/>
                  <a:gd name="T12" fmla="*/ 76 w 162"/>
                  <a:gd name="T13" fmla="*/ 140 h 206"/>
                  <a:gd name="T14" fmla="*/ 93 w 162"/>
                  <a:gd name="T15" fmla="*/ 162 h 206"/>
                  <a:gd name="T16" fmla="*/ 122 w 162"/>
                  <a:gd name="T17" fmla="*/ 200 h 206"/>
                  <a:gd name="T18" fmla="*/ 161 w 162"/>
                  <a:gd name="T19" fmla="*/ 199 h 206"/>
                  <a:gd name="T20" fmla="*/ 154 w 162"/>
                  <a:gd name="T21" fmla="*/ 190 h 206"/>
                  <a:gd name="T22" fmla="*/ 142 w 162"/>
                  <a:gd name="T23" fmla="*/ 183 h 206"/>
                  <a:gd name="T24" fmla="*/ 121 w 162"/>
                  <a:gd name="T25" fmla="*/ 171 h 206"/>
                  <a:gd name="T26" fmla="*/ 95 w 162"/>
                  <a:gd name="T27" fmla="*/ 143 h 206"/>
                  <a:gd name="T28" fmla="*/ 90 w 162"/>
                  <a:gd name="T29" fmla="*/ 133 h 206"/>
                  <a:gd name="T30" fmla="*/ 83 w 162"/>
                  <a:gd name="T31" fmla="*/ 129 h 206"/>
                  <a:gd name="T32" fmla="*/ 74 w 162"/>
                  <a:gd name="T33" fmla="*/ 130 h 206"/>
                  <a:gd name="T34" fmla="*/ 94 w 162"/>
                  <a:gd name="T35" fmla="*/ 87 h 206"/>
                  <a:gd name="T36" fmla="*/ 130 w 162"/>
                  <a:gd name="T37" fmla="*/ 67 h 206"/>
                  <a:gd name="T38" fmla="*/ 123 w 162"/>
                  <a:gd name="T39" fmla="*/ 60 h 206"/>
                  <a:gd name="T40" fmla="*/ 107 w 162"/>
                  <a:gd name="T41" fmla="*/ 59 h 206"/>
                  <a:gd name="T42" fmla="*/ 101 w 162"/>
                  <a:gd name="T43" fmla="*/ 61 h 206"/>
                  <a:gd name="T44" fmla="*/ 94 w 162"/>
                  <a:gd name="T45" fmla="*/ 55 h 206"/>
                  <a:gd name="T46" fmla="*/ 94 w 162"/>
                  <a:gd name="T47" fmla="*/ 2 h 206"/>
                  <a:gd name="T48" fmla="*/ 83 w 162"/>
                  <a:gd name="T49" fmla="*/ 5 h 206"/>
                  <a:gd name="T50" fmla="*/ 77 w 162"/>
                  <a:gd name="T51" fmla="*/ 13 h 206"/>
                  <a:gd name="T52" fmla="*/ 76 w 162"/>
                  <a:gd name="T53" fmla="*/ 27 h 206"/>
                  <a:gd name="T54" fmla="*/ 73 w 162"/>
                  <a:gd name="T55" fmla="*/ 59 h 206"/>
                  <a:gd name="T56" fmla="*/ 46 w 162"/>
                  <a:gd name="T57" fmla="*/ 83 h 206"/>
                  <a:gd name="T58" fmla="*/ 26 w 162"/>
                  <a:gd name="T59" fmla="*/ 93 h 206"/>
                  <a:gd name="T60" fmla="*/ 18 w 162"/>
                  <a:gd name="T61" fmla="*/ 101 h 206"/>
                  <a:gd name="T62" fmla="*/ 23 w 162"/>
                  <a:gd name="T63" fmla="*/ 104 h 206"/>
                  <a:gd name="T64" fmla="*/ 54 w 162"/>
                  <a:gd name="T65" fmla="*/ 106 h 206"/>
                  <a:gd name="T66" fmla="*/ 57 w 162"/>
                  <a:gd name="T67" fmla="*/ 122 h 206"/>
                  <a:gd name="T68" fmla="*/ 44 w 162"/>
                  <a:gd name="T69" fmla="*/ 147 h 206"/>
                  <a:gd name="T70" fmla="*/ 38 w 162"/>
                  <a:gd name="T71" fmla="*/ 158 h 2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162" h="206">
                    <a:moveTo>
                      <a:pt x="33" y="169"/>
                    </a:moveTo>
                    <a:cubicBezTo>
                      <a:pt x="31" y="173"/>
                      <a:pt x="31" y="173"/>
                      <a:pt x="31" y="173"/>
                    </a:cubicBezTo>
                    <a:cubicBezTo>
                      <a:pt x="29" y="176"/>
                      <a:pt x="29" y="176"/>
                      <a:pt x="29" y="176"/>
                    </a:cubicBezTo>
                    <a:cubicBezTo>
                      <a:pt x="27" y="178"/>
                      <a:pt x="15" y="191"/>
                      <a:pt x="14" y="192"/>
                    </a:cubicBezTo>
                    <a:cubicBezTo>
                      <a:pt x="13" y="193"/>
                      <a:pt x="12" y="193"/>
                      <a:pt x="7" y="194"/>
                    </a:cubicBezTo>
                    <a:cubicBezTo>
                      <a:pt x="1" y="196"/>
                      <a:pt x="0" y="198"/>
                      <a:pt x="0" y="198"/>
                    </a:cubicBezTo>
                    <a:cubicBezTo>
                      <a:pt x="10" y="203"/>
                      <a:pt x="16" y="199"/>
                      <a:pt x="16" y="199"/>
                    </a:cubicBezTo>
                    <a:cubicBezTo>
                      <a:pt x="19" y="199"/>
                      <a:pt x="22" y="195"/>
                      <a:pt x="22" y="195"/>
                    </a:cubicBezTo>
                    <a:cubicBezTo>
                      <a:pt x="35" y="188"/>
                      <a:pt x="50" y="174"/>
                      <a:pt x="57" y="164"/>
                    </a:cubicBezTo>
                    <a:cubicBezTo>
                      <a:pt x="63" y="154"/>
                      <a:pt x="70" y="137"/>
                      <a:pt x="70" y="137"/>
                    </a:cubicBezTo>
                    <a:cubicBezTo>
                      <a:pt x="72" y="135"/>
                      <a:pt x="72" y="135"/>
                      <a:pt x="72" y="135"/>
                    </a:cubicBezTo>
                    <a:cubicBezTo>
                      <a:pt x="74" y="137"/>
                      <a:pt x="74" y="137"/>
                      <a:pt x="74" y="137"/>
                    </a:cubicBezTo>
                    <a:cubicBezTo>
                      <a:pt x="75" y="138"/>
                      <a:pt x="75" y="138"/>
                      <a:pt x="75" y="138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80" y="144"/>
                      <a:pt x="80" y="144"/>
                      <a:pt x="80" y="144"/>
                    </a:cubicBezTo>
                    <a:cubicBezTo>
                      <a:pt x="93" y="162"/>
                      <a:pt x="93" y="162"/>
                      <a:pt x="93" y="162"/>
                    </a:cubicBezTo>
                    <a:cubicBezTo>
                      <a:pt x="100" y="173"/>
                      <a:pt x="100" y="173"/>
                      <a:pt x="100" y="173"/>
                    </a:cubicBezTo>
                    <a:cubicBezTo>
                      <a:pt x="107" y="187"/>
                      <a:pt x="116" y="194"/>
                      <a:pt x="122" y="200"/>
                    </a:cubicBezTo>
                    <a:cubicBezTo>
                      <a:pt x="127" y="205"/>
                      <a:pt x="152" y="206"/>
                      <a:pt x="157" y="204"/>
                    </a:cubicBezTo>
                    <a:cubicBezTo>
                      <a:pt x="162" y="202"/>
                      <a:pt x="161" y="199"/>
                      <a:pt x="161" y="199"/>
                    </a:cubicBezTo>
                    <a:cubicBezTo>
                      <a:pt x="159" y="194"/>
                      <a:pt x="159" y="194"/>
                      <a:pt x="159" y="194"/>
                    </a:cubicBezTo>
                    <a:cubicBezTo>
                      <a:pt x="154" y="190"/>
                      <a:pt x="154" y="190"/>
                      <a:pt x="154" y="190"/>
                    </a:cubicBezTo>
                    <a:cubicBezTo>
                      <a:pt x="147" y="185"/>
                      <a:pt x="147" y="185"/>
                      <a:pt x="147" y="185"/>
                    </a:cubicBezTo>
                    <a:cubicBezTo>
                      <a:pt x="142" y="183"/>
                      <a:pt x="142" y="183"/>
                      <a:pt x="142" y="183"/>
                    </a:cubicBezTo>
                    <a:cubicBezTo>
                      <a:pt x="136" y="180"/>
                      <a:pt x="136" y="180"/>
                      <a:pt x="136" y="180"/>
                    </a:cubicBezTo>
                    <a:cubicBezTo>
                      <a:pt x="121" y="171"/>
                      <a:pt x="121" y="171"/>
                      <a:pt x="121" y="171"/>
                    </a:cubicBezTo>
                    <a:cubicBezTo>
                      <a:pt x="121" y="171"/>
                      <a:pt x="107" y="158"/>
                      <a:pt x="106" y="157"/>
                    </a:cubicBezTo>
                    <a:cubicBezTo>
                      <a:pt x="104" y="155"/>
                      <a:pt x="95" y="143"/>
                      <a:pt x="95" y="143"/>
                    </a:cubicBezTo>
                    <a:cubicBezTo>
                      <a:pt x="93" y="138"/>
                      <a:pt x="93" y="138"/>
                      <a:pt x="93" y="138"/>
                    </a:cubicBezTo>
                    <a:cubicBezTo>
                      <a:pt x="90" y="133"/>
                      <a:pt x="90" y="133"/>
                      <a:pt x="90" y="133"/>
                    </a:cubicBezTo>
                    <a:cubicBezTo>
                      <a:pt x="87" y="130"/>
                      <a:pt x="87" y="130"/>
                      <a:pt x="87" y="130"/>
                    </a:cubicBezTo>
                    <a:cubicBezTo>
                      <a:pt x="83" y="129"/>
                      <a:pt x="83" y="129"/>
                      <a:pt x="83" y="129"/>
                    </a:cubicBezTo>
                    <a:cubicBezTo>
                      <a:pt x="78" y="129"/>
                      <a:pt x="78" y="129"/>
                      <a:pt x="78" y="129"/>
                    </a:cubicBezTo>
                    <a:cubicBezTo>
                      <a:pt x="76" y="131"/>
                      <a:pt x="74" y="130"/>
                      <a:pt x="74" y="130"/>
                    </a:cubicBezTo>
                    <a:cubicBezTo>
                      <a:pt x="72" y="128"/>
                      <a:pt x="85" y="100"/>
                      <a:pt x="87" y="94"/>
                    </a:cubicBezTo>
                    <a:cubicBezTo>
                      <a:pt x="90" y="87"/>
                      <a:pt x="94" y="87"/>
                      <a:pt x="94" y="87"/>
                    </a:cubicBezTo>
                    <a:cubicBezTo>
                      <a:pt x="94" y="87"/>
                      <a:pt x="99" y="87"/>
                      <a:pt x="114" y="82"/>
                    </a:cubicBezTo>
                    <a:cubicBezTo>
                      <a:pt x="129" y="77"/>
                      <a:pt x="130" y="67"/>
                      <a:pt x="130" y="67"/>
                    </a:cubicBezTo>
                    <a:cubicBezTo>
                      <a:pt x="128" y="63"/>
                      <a:pt x="128" y="63"/>
                      <a:pt x="128" y="63"/>
                    </a:cubicBezTo>
                    <a:cubicBezTo>
                      <a:pt x="123" y="60"/>
                      <a:pt x="123" y="60"/>
                      <a:pt x="123" y="60"/>
                    </a:cubicBezTo>
                    <a:cubicBezTo>
                      <a:pt x="114" y="60"/>
                      <a:pt x="114" y="60"/>
                      <a:pt x="114" y="60"/>
                    </a:cubicBezTo>
                    <a:cubicBezTo>
                      <a:pt x="107" y="59"/>
                      <a:pt x="107" y="59"/>
                      <a:pt x="107" y="59"/>
                    </a:cubicBezTo>
                    <a:cubicBezTo>
                      <a:pt x="102" y="61"/>
                      <a:pt x="102" y="61"/>
                      <a:pt x="102" y="61"/>
                    </a:cubicBezTo>
                    <a:cubicBezTo>
                      <a:pt x="101" y="61"/>
                      <a:pt x="101" y="61"/>
                      <a:pt x="101" y="61"/>
                    </a:cubicBezTo>
                    <a:cubicBezTo>
                      <a:pt x="95" y="61"/>
                      <a:pt x="95" y="61"/>
                      <a:pt x="95" y="61"/>
                    </a:cubicBezTo>
                    <a:cubicBezTo>
                      <a:pt x="91" y="62"/>
                      <a:pt x="94" y="55"/>
                      <a:pt x="94" y="55"/>
                    </a:cubicBezTo>
                    <a:cubicBezTo>
                      <a:pt x="101" y="45"/>
                      <a:pt x="102" y="16"/>
                      <a:pt x="101" y="10"/>
                    </a:cubicBezTo>
                    <a:cubicBezTo>
                      <a:pt x="100" y="5"/>
                      <a:pt x="96" y="4"/>
                      <a:pt x="94" y="2"/>
                    </a:cubicBezTo>
                    <a:cubicBezTo>
                      <a:pt x="93" y="1"/>
                      <a:pt x="88" y="0"/>
                      <a:pt x="88" y="0"/>
                    </a:cubicBezTo>
                    <a:cubicBezTo>
                      <a:pt x="83" y="5"/>
                      <a:pt x="83" y="5"/>
                      <a:pt x="83" y="5"/>
                    </a:cubicBezTo>
                    <a:cubicBezTo>
                      <a:pt x="77" y="9"/>
                      <a:pt x="77" y="9"/>
                      <a:pt x="77" y="9"/>
                    </a:cubicBezTo>
                    <a:cubicBezTo>
                      <a:pt x="76" y="9"/>
                      <a:pt x="77" y="13"/>
                      <a:pt x="77" y="13"/>
                    </a:cubicBezTo>
                    <a:cubicBezTo>
                      <a:pt x="77" y="15"/>
                      <a:pt x="77" y="15"/>
                      <a:pt x="77" y="15"/>
                    </a:cubicBezTo>
                    <a:cubicBezTo>
                      <a:pt x="77" y="15"/>
                      <a:pt x="76" y="26"/>
                      <a:pt x="76" y="27"/>
                    </a:cubicBezTo>
                    <a:cubicBezTo>
                      <a:pt x="76" y="28"/>
                      <a:pt x="75" y="43"/>
                      <a:pt x="75" y="43"/>
                    </a:cubicBezTo>
                    <a:cubicBezTo>
                      <a:pt x="75" y="49"/>
                      <a:pt x="73" y="59"/>
                      <a:pt x="73" y="59"/>
                    </a:cubicBezTo>
                    <a:cubicBezTo>
                      <a:pt x="73" y="63"/>
                      <a:pt x="70" y="71"/>
                      <a:pt x="67" y="73"/>
                    </a:cubicBezTo>
                    <a:cubicBezTo>
                      <a:pt x="64" y="75"/>
                      <a:pt x="51" y="81"/>
                      <a:pt x="46" y="83"/>
                    </a:cubicBezTo>
                    <a:cubicBezTo>
                      <a:pt x="41" y="84"/>
                      <a:pt x="36" y="87"/>
                      <a:pt x="33" y="87"/>
                    </a:cubicBezTo>
                    <a:cubicBezTo>
                      <a:pt x="31" y="88"/>
                      <a:pt x="27" y="92"/>
                      <a:pt x="26" y="93"/>
                    </a:cubicBezTo>
                    <a:cubicBezTo>
                      <a:pt x="25" y="94"/>
                      <a:pt x="22" y="95"/>
                      <a:pt x="20" y="97"/>
                    </a:cubicBezTo>
                    <a:cubicBezTo>
                      <a:pt x="17" y="100"/>
                      <a:pt x="18" y="101"/>
                      <a:pt x="18" y="101"/>
                    </a:cubicBezTo>
                    <a:cubicBezTo>
                      <a:pt x="20" y="102"/>
                      <a:pt x="20" y="102"/>
                      <a:pt x="20" y="102"/>
                    </a:cubicBezTo>
                    <a:cubicBezTo>
                      <a:pt x="23" y="104"/>
                      <a:pt x="23" y="104"/>
                      <a:pt x="23" y="104"/>
                    </a:cubicBezTo>
                    <a:cubicBezTo>
                      <a:pt x="30" y="113"/>
                      <a:pt x="37" y="113"/>
                      <a:pt x="42" y="112"/>
                    </a:cubicBezTo>
                    <a:cubicBezTo>
                      <a:pt x="46" y="110"/>
                      <a:pt x="49" y="108"/>
                      <a:pt x="54" y="106"/>
                    </a:cubicBezTo>
                    <a:cubicBezTo>
                      <a:pt x="60" y="104"/>
                      <a:pt x="59" y="108"/>
                      <a:pt x="59" y="112"/>
                    </a:cubicBezTo>
                    <a:cubicBezTo>
                      <a:pt x="59" y="115"/>
                      <a:pt x="57" y="122"/>
                      <a:pt x="57" y="122"/>
                    </a:cubicBezTo>
                    <a:cubicBezTo>
                      <a:pt x="57" y="123"/>
                      <a:pt x="53" y="131"/>
                      <a:pt x="53" y="131"/>
                    </a:cubicBezTo>
                    <a:cubicBezTo>
                      <a:pt x="53" y="133"/>
                      <a:pt x="44" y="147"/>
                      <a:pt x="44" y="147"/>
                    </a:cubicBezTo>
                    <a:cubicBezTo>
                      <a:pt x="41" y="152"/>
                      <a:pt x="41" y="152"/>
                      <a:pt x="41" y="152"/>
                    </a:cubicBezTo>
                    <a:cubicBezTo>
                      <a:pt x="38" y="158"/>
                      <a:pt x="38" y="158"/>
                      <a:pt x="38" y="158"/>
                    </a:cubicBezTo>
                    <a:lnTo>
                      <a:pt x="33" y="16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350">
                  <a:latin typeface="+mn-lt"/>
                  <a:ea typeface="+mn-ea"/>
                </a:endParaRPr>
              </a:p>
            </p:txBody>
          </p:sp>
          <p:sp>
            <p:nvSpPr>
              <p:cNvPr id="12" name="Freeform 670">
                <a:extLst>
                  <a:ext uri="{FF2B5EF4-FFF2-40B4-BE49-F238E27FC236}">
                    <a16:creationId xmlns="" xmlns:a16="http://schemas.microsoft.com/office/drawing/2014/main" id="{5DCF45CE-123D-458E-BD8A-875B409F5A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49738" y="760413"/>
                <a:ext cx="314325" cy="414337"/>
              </a:xfrm>
              <a:custGeom>
                <a:avLst/>
                <a:gdLst>
                  <a:gd name="T0" fmla="*/ 78 w 156"/>
                  <a:gd name="T1" fmla="*/ 135 h 206"/>
                  <a:gd name="T2" fmla="*/ 67 w 156"/>
                  <a:gd name="T3" fmla="*/ 142 h 206"/>
                  <a:gd name="T4" fmla="*/ 53 w 156"/>
                  <a:gd name="T5" fmla="*/ 147 h 206"/>
                  <a:gd name="T6" fmla="*/ 51 w 156"/>
                  <a:gd name="T7" fmla="*/ 151 h 206"/>
                  <a:gd name="T8" fmla="*/ 77 w 156"/>
                  <a:gd name="T9" fmla="*/ 147 h 206"/>
                  <a:gd name="T10" fmla="*/ 85 w 156"/>
                  <a:gd name="T11" fmla="*/ 150 h 206"/>
                  <a:gd name="T12" fmla="*/ 84 w 156"/>
                  <a:gd name="T13" fmla="*/ 175 h 206"/>
                  <a:gd name="T14" fmla="*/ 38 w 156"/>
                  <a:gd name="T15" fmla="*/ 169 h 206"/>
                  <a:gd name="T16" fmla="*/ 30 w 156"/>
                  <a:gd name="T17" fmla="*/ 159 h 206"/>
                  <a:gd name="T18" fmla="*/ 18 w 156"/>
                  <a:gd name="T19" fmla="*/ 146 h 206"/>
                  <a:gd name="T20" fmla="*/ 19 w 156"/>
                  <a:gd name="T21" fmla="*/ 131 h 206"/>
                  <a:gd name="T22" fmla="*/ 37 w 156"/>
                  <a:gd name="T23" fmla="*/ 102 h 206"/>
                  <a:gd name="T24" fmla="*/ 14 w 156"/>
                  <a:gd name="T25" fmla="*/ 103 h 206"/>
                  <a:gd name="T26" fmla="*/ 13 w 156"/>
                  <a:gd name="T27" fmla="*/ 129 h 206"/>
                  <a:gd name="T28" fmla="*/ 9 w 156"/>
                  <a:gd name="T29" fmla="*/ 156 h 206"/>
                  <a:gd name="T30" fmla="*/ 8 w 156"/>
                  <a:gd name="T31" fmla="*/ 171 h 206"/>
                  <a:gd name="T32" fmla="*/ 3 w 156"/>
                  <a:gd name="T33" fmla="*/ 180 h 206"/>
                  <a:gd name="T34" fmla="*/ 62 w 156"/>
                  <a:gd name="T35" fmla="*/ 183 h 206"/>
                  <a:gd name="T36" fmla="*/ 121 w 156"/>
                  <a:gd name="T37" fmla="*/ 206 h 206"/>
                  <a:gd name="T38" fmla="*/ 151 w 156"/>
                  <a:gd name="T39" fmla="*/ 188 h 206"/>
                  <a:gd name="T40" fmla="*/ 106 w 156"/>
                  <a:gd name="T41" fmla="*/ 183 h 206"/>
                  <a:gd name="T42" fmla="*/ 97 w 156"/>
                  <a:gd name="T43" fmla="*/ 179 h 206"/>
                  <a:gd name="T44" fmla="*/ 100 w 156"/>
                  <a:gd name="T45" fmla="*/ 144 h 206"/>
                  <a:gd name="T46" fmla="*/ 114 w 156"/>
                  <a:gd name="T47" fmla="*/ 123 h 206"/>
                  <a:gd name="T48" fmla="*/ 102 w 156"/>
                  <a:gd name="T49" fmla="*/ 123 h 206"/>
                  <a:gd name="T50" fmla="*/ 104 w 156"/>
                  <a:gd name="T51" fmla="*/ 100 h 206"/>
                  <a:gd name="T52" fmla="*/ 118 w 156"/>
                  <a:gd name="T53" fmla="*/ 79 h 206"/>
                  <a:gd name="T54" fmla="*/ 101 w 156"/>
                  <a:gd name="T55" fmla="*/ 64 h 206"/>
                  <a:gd name="T56" fmla="*/ 95 w 156"/>
                  <a:gd name="T57" fmla="*/ 78 h 206"/>
                  <a:gd name="T58" fmla="*/ 77 w 156"/>
                  <a:gd name="T59" fmla="*/ 91 h 206"/>
                  <a:gd name="T60" fmla="*/ 127 w 156"/>
                  <a:gd name="T61" fmla="*/ 36 h 206"/>
                  <a:gd name="T62" fmla="*/ 113 w 156"/>
                  <a:gd name="T63" fmla="*/ 18 h 206"/>
                  <a:gd name="T64" fmla="*/ 108 w 156"/>
                  <a:gd name="T65" fmla="*/ 6 h 206"/>
                  <a:gd name="T66" fmla="*/ 98 w 156"/>
                  <a:gd name="T67" fmla="*/ 0 h 206"/>
                  <a:gd name="T68" fmla="*/ 89 w 156"/>
                  <a:gd name="T69" fmla="*/ 22 h 206"/>
                  <a:gd name="T70" fmla="*/ 64 w 156"/>
                  <a:gd name="T71" fmla="*/ 40 h 206"/>
                  <a:gd name="T72" fmla="*/ 52 w 156"/>
                  <a:gd name="T73" fmla="*/ 55 h 206"/>
                  <a:gd name="T74" fmla="*/ 67 w 156"/>
                  <a:gd name="T75" fmla="*/ 60 h 206"/>
                  <a:gd name="T76" fmla="*/ 70 w 156"/>
                  <a:gd name="T77" fmla="*/ 65 h 206"/>
                  <a:gd name="T78" fmla="*/ 62 w 156"/>
                  <a:gd name="T79" fmla="*/ 81 h 206"/>
                  <a:gd name="T80" fmla="*/ 55 w 156"/>
                  <a:gd name="T81" fmla="*/ 100 h 206"/>
                  <a:gd name="T82" fmla="*/ 68 w 156"/>
                  <a:gd name="T83" fmla="*/ 114 h 206"/>
                  <a:gd name="T84" fmla="*/ 87 w 156"/>
                  <a:gd name="T85" fmla="*/ 104 h 206"/>
                  <a:gd name="T86" fmla="*/ 88 w 156"/>
                  <a:gd name="T87" fmla="*/ 119 h 2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56" h="206">
                    <a:moveTo>
                      <a:pt x="88" y="127"/>
                    </a:moveTo>
                    <a:cubicBezTo>
                      <a:pt x="86" y="131"/>
                      <a:pt x="86" y="131"/>
                      <a:pt x="86" y="131"/>
                    </a:cubicBezTo>
                    <a:cubicBezTo>
                      <a:pt x="78" y="135"/>
                      <a:pt x="78" y="135"/>
                      <a:pt x="78" y="135"/>
                    </a:cubicBezTo>
                    <a:cubicBezTo>
                      <a:pt x="75" y="137"/>
                      <a:pt x="75" y="137"/>
                      <a:pt x="75" y="137"/>
                    </a:cubicBezTo>
                    <a:cubicBezTo>
                      <a:pt x="70" y="139"/>
                      <a:pt x="70" y="139"/>
                      <a:pt x="70" y="139"/>
                    </a:cubicBezTo>
                    <a:cubicBezTo>
                      <a:pt x="70" y="139"/>
                      <a:pt x="67" y="141"/>
                      <a:pt x="67" y="142"/>
                    </a:cubicBezTo>
                    <a:cubicBezTo>
                      <a:pt x="66" y="142"/>
                      <a:pt x="62" y="144"/>
                      <a:pt x="62" y="144"/>
                    </a:cubicBezTo>
                    <a:cubicBezTo>
                      <a:pt x="62" y="145"/>
                      <a:pt x="57" y="147"/>
                      <a:pt x="57" y="147"/>
                    </a:cubicBezTo>
                    <a:cubicBezTo>
                      <a:pt x="53" y="147"/>
                      <a:pt x="53" y="147"/>
                      <a:pt x="53" y="147"/>
                    </a:cubicBezTo>
                    <a:cubicBezTo>
                      <a:pt x="53" y="147"/>
                      <a:pt x="51" y="146"/>
                      <a:pt x="51" y="147"/>
                    </a:cubicBezTo>
                    <a:cubicBezTo>
                      <a:pt x="50" y="148"/>
                      <a:pt x="50" y="150"/>
                      <a:pt x="50" y="150"/>
                    </a:cubicBezTo>
                    <a:cubicBezTo>
                      <a:pt x="51" y="151"/>
                      <a:pt x="51" y="151"/>
                      <a:pt x="51" y="151"/>
                    </a:cubicBezTo>
                    <a:cubicBezTo>
                      <a:pt x="54" y="152"/>
                      <a:pt x="61" y="152"/>
                      <a:pt x="61" y="152"/>
                    </a:cubicBezTo>
                    <a:cubicBezTo>
                      <a:pt x="63" y="153"/>
                      <a:pt x="66" y="152"/>
                      <a:pt x="67" y="152"/>
                    </a:cubicBezTo>
                    <a:cubicBezTo>
                      <a:pt x="68" y="152"/>
                      <a:pt x="76" y="148"/>
                      <a:pt x="77" y="147"/>
                    </a:cubicBezTo>
                    <a:cubicBezTo>
                      <a:pt x="79" y="147"/>
                      <a:pt x="80" y="146"/>
                      <a:pt x="82" y="146"/>
                    </a:cubicBezTo>
                    <a:cubicBezTo>
                      <a:pt x="84" y="146"/>
                      <a:pt x="84" y="147"/>
                      <a:pt x="85" y="147"/>
                    </a:cubicBezTo>
                    <a:cubicBezTo>
                      <a:pt x="85" y="148"/>
                      <a:pt x="85" y="150"/>
                      <a:pt x="85" y="150"/>
                    </a:cubicBezTo>
                    <a:cubicBezTo>
                      <a:pt x="85" y="153"/>
                      <a:pt x="85" y="153"/>
                      <a:pt x="85" y="153"/>
                    </a:cubicBezTo>
                    <a:cubicBezTo>
                      <a:pt x="86" y="154"/>
                      <a:pt x="83" y="168"/>
                      <a:pt x="83" y="168"/>
                    </a:cubicBezTo>
                    <a:cubicBezTo>
                      <a:pt x="83" y="171"/>
                      <a:pt x="81" y="174"/>
                      <a:pt x="84" y="175"/>
                    </a:cubicBezTo>
                    <a:cubicBezTo>
                      <a:pt x="87" y="176"/>
                      <a:pt x="87" y="179"/>
                      <a:pt x="87" y="179"/>
                    </a:cubicBezTo>
                    <a:cubicBezTo>
                      <a:pt x="85" y="182"/>
                      <a:pt x="76" y="180"/>
                      <a:pt x="71" y="177"/>
                    </a:cubicBezTo>
                    <a:cubicBezTo>
                      <a:pt x="65" y="174"/>
                      <a:pt x="39" y="169"/>
                      <a:pt x="38" y="169"/>
                    </a:cubicBezTo>
                    <a:cubicBezTo>
                      <a:pt x="36" y="169"/>
                      <a:pt x="35" y="166"/>
                      <a:pt x="35" y="166"/>
                    </a:cubicBezTo>
                    <a:cubicBezTo>
                      <a:pt x="33" y="162"/>
                      <a:pt x="33" y="162"/>
                      <a:pt x="33" y="162"/>
                    </a:cubicBezTo>
                    <a:cubicBezTo>
                      <a:pt x="30" y="159"/>
                      <a:pt x="30" y="159"/>
                      <a:pt x="30" y="159"/>
                    </a:cubicBezTo>
                    <a:cubicBezTo>
                      <a:pt x="26" y="156"/>
                      <a:pt x="26" y="156"/>
                      <a:pt x="26" y="156"/>
                    </a:cubicBezTo>
                    <a:cubicBezTo>
                      <a:pt x="25" y="156"/>
                      <a:pt x="20" y="149"/>
                      <a:pt x="19" y="149"/>
                    </a:cubicBezTo>
                    <a:cubicBezTo>
                      <a:pt x="19" y="148"/>
                      <a:pt x="18" y="146"/>
                      <a:pt x="18" y="146"/>
                    </a:cubicBezTo>
                    <a:cubicBezTo>
                      <a:pt x="17" y="143"/>
                      <a:pt x="17" y="143"/>
                      <a:pt x="17" y="143"/>
                    </a:cubicBezTo>
                    <a:cubicBezTo>
                      <a:pt x="17" y="139"/>
                      <a:pt x="17" y="139"/>
                      <a:pt x="17" y="139"/>
                    </a:cubicBezTo>
                    <a:cubicBezTo>
                      <a:pt x="17" y="139"/>
                      <a:pt x="18" y="133"/>
                      <a:pt x="19" y="131"/>
                    </a:cubicBezTo>
                    <a:cubicBezTo>
                      <a:pt x="20" y="128"/>
                      <a:pt x="23" y="122"/>
                      <a:pt x="23" y="122"/>
                    </a:cubicBezTo>
                    <a:cubicBezTo>
                      <a:pt x="26" y="114"/>
                      <a:pt x="31" y="114"/>
                      <a:pt x="33" y="112"/>
                    </a:cubicBezTo>
                    <a:cubicBezTo>
                      <a:pt x="35" y="110"/>
                      <a:pt x="37" y="107"/>
                      <a:pt x="37" y="102"/>
                    </a:cubicBezTo>
                    <a:cubicBezTo>
                      <a:pt x="37" y="97"/>
                      <a:pt x="32" y="95"/>
                      <a:pt x="29" y="94"/>
                    </a:cubicBezTo>
                    <a:cubicBezTo>
                      <a:pt x="27" y="93"/>
                      <a:pt x="18" y="92"/>
                      <a:pt x="15" y="95"/>
                    </a:cubicBezTo>
                    <a:cubicBezTo>
                      <a:pt x="12" y="98"/>
                      <a:pt x="14" y="103"/>
                      <a:pt x="14" y="103"/>
                    </a:cubicBezTo>
                    <a:cubicBezTo>
                      <a:pt x="14" y="105"/>
                      <a:pt x="16" y="109"/>
                      <a:pt x="16" y="109"/>
                    </a:cubicBezTo>
                    <a:cubicBezTo>
                      <a:pt x="20" y="110"/>
                      <a:pt x="18" y="114"/>
                      <a:pt x="18" y="114"/>
                    </a:cubicBezTo>
                    <a:cubicBezTo>
                      <a:pt x="18" y="115"/>
                      <a:pt x="16" y="125"/>
                      <a:pt x="13" y="129"/>
                    </a:cubicBezTo>
                    <a:cubicBezTo>
                      <a:pt x="10" y="133"/>
                      <a:pt x="9" y="136"/>
                      <a:pt x="8" y="138"/>
                    </a:cubicBezTo>
                    <a:cubicBezTo>
                      <a:pt x="7" y="140"/>
                      <a:pt x="7" y="146"/>
                      <a:pt x="7" y="146"/>
                    </a:cubicBezTo>
                    <a:cubicBezTo>
                      <a:pt x="6" y="148"/>
                      <a:pt x="8" y="155"/>
                      <a:pt x="9" y="156"/>
                    </a:cubicBezTo>
                    <a:cubicBezTo>
                      <a:pt x="11" y="157"/>
                      <a:pt x="12" y="160"/>
                      <a:pt x="14" y="165"/>
                    </a:cubicBezTo>
                    <a:cubicBezTo>
                      <a:pt x="17" y="169"/>
                      <a:pt x="11" y="170"/>
                      <a:pt x="11" y="170"/>
                    </a:cubicBezTo>
                    <a:cubicBezTo>
                      <a:pt x="8" y="171"/>
                      <a:pt x="8" y="171"/>
                      <a:pt x="8" y="171"/>
                    </a:cubicBezTo>
                    <a:cubicBezTo>
                      <a:pt x="7" y="171"/>
                      <a:pt x="7" y="171"/>
                      <a:pt x="7" y="171"/>
                    </a:cubicBezTo>
                    <a:cubicBezTo>
                      <a:pt x="6" y="172"/>
                      <a:pt x="4" y="172"/>
                      <a:pt x="2" y="175"/>
                    </a:cubicBezTo>
                    <a:cubicBezTo>
                      <a:pt x="0" y="178"/>
                      <a:pt x="1" y="180"/>
                      <a:pt x="3" y="180"/>
                    </a:cubicBezTo>
                    <a:cubicBezTo>
                      <a:pt x="5" y="180"/>
                      <a:pt x="10" y="181"/>
                      <a:pt x="15" y="179"/>
                    </a:cubicBezTo>
                    <a:cubicBezTo>
                      <a:pt x="21" y="177"/>
                      <a:pt x="32" y="176"/>
                      <a:pt x="43" y="178"/>
                    </a:cubicBezTo>
                    <a:cubicBezTo>
                      <a:pt x="55" y="179"/>
                      <a:pt x="62" y="183"/>
                      <a:pt x="62" y="183"/>
                    </a:cubicBezTo>
                    <a:cubicBezTo>
                      <a:pt x="63" y="183"/>
                      <a:pt x="77" y="192"/>
                      <a:pt x="84" y="195"/>
                    </a:cubicBezTo>
                    <a:cubicBezTo>
                      <a:pt x="92" y="199"/>
                      <a:pt x="103" y="204"/>
                      <a:pt x="107" y="205"/>
                    </a:cubicBezTo>
                    <a:cubicBezTo>
                      <a:pt x="111" y="206"/>
                      <a:pt x="119" y="206"/>
                      <a:pt x="121" y="206"/>
                    </a:cubicBezTo>
                    <a:cubicBezTo>
                      <a:pt x="123" y="206"/>
                      <a:pt x="136" y="205"/>
                      <a:pt x="136" y="205"/>
                    </a:cubicBezTo>
                    <a:cubicBezTo>
                      <a:pt x="150" y="204"/>
                      <a:pt x="153" y="201"/>
                      <a:pt x="154" y="195"/>
                    </a:cubicBezTo>
                    <a:cubicBezTo>
                      <a:pt x="156" y="190"/>
                      <a:pt x="151" y="188"/>
                      <a:pt x="151" y="188"/>
                    </a:cubicBezTo>
                    <a:cubicBezTo>
                      <a:pt x="151" y="188"/>
                      <a:pt x="142" y="186"/>
                      <a:pt x="140" y="186"/>
                    </a:cubicBezTo>
                    <a:cubicBezTo>
                      <a:pt x="137" y="186"/>
                      <a:pt x="127" y="185"/>
                      <a:pt x="125" y="185"/>
                    </a:cubicBezTo>
                    <a:cubicBezTo>
                      <a:pt x="124" y="185"/>
                      <a:pt x="106" y="183"/>
                      <a:pt x="106" y="183"/>
                    </a:cubicBezTo>
                    <a:cubicBezTo>
                      <a:pt x="97" y="182"/>
                      <a:pt x="97" y="182"/>
                      <a:pt x="97" y="182"/>
                    </a:cubicBezTo>
                    <a:cubicBezTo>
                      <a:pt x="96" y="181"/>
                      <a:pt x="96" y="181"/>
                      <a:pt x="96" y="181"/>
                    </a:cubicBezTo>
                    <a:cubicBezTo>
                      <a:pt x="96" y="181"/>
                      <a:pt x="95" y="179"/>
                      <a:pt x="97" y="179"/>
                    </a:cubicBezTo>
                    <a:cubicBezTo>
                      <a:pt x="98" y="179"/>
                      <a:pt x="100" y="175"/>
                      <a:pt x="100" y="175"/>
                    </a:cubicBezTo>
                    <a:cubicBezTo>
                      <a:pt x="100" y="175"/>
                      <a:pt x="100" y="164"/>
                      <a:pt x="100" y="163"/>
                    </a:cubicBezTo>
                    <a:cubicBezTo>
                      <a:pt x="100" y="162"/>
                      <a:pt x="99" y="149"/>
                      <a:pt x="100" y="144"/>
                    </a:cubicBezTo>
                    <a:cubicBezTo>
                      <a:pt x="100" y="139"/>
                      <a:pt x="105" y="138"/>
                      <a:pt x="105" y="138"/>
                    </a:cubicBezTo>
                    <a:cubicBezTo>
                      <a:pt x="106" y="137"/>
                      <a:pt x="111" y="139"/>
                      <a:pt x="115" y="134"/>
                    </a:cubicBezTo>
                    <a:cubicBezTo>
                      <a:pt x="118" y="128"/>
                      <a:pt x="114" y="123"/>
                      <a:pt x="114" y="123"/>
                    </a:cubicBezTo>
                    <a:cubicBezTo>
                      <a:pt x="114" y="123"/>
                      <a:pt x="111" y="122"/>
                      <a:pt x="109" y="122"/>
                    </a:cubicBezTo>
                    <a:cubicBezTo>
                      <a:pt x="108" y="122"/>
                      <a:pt x="105" y="122"/>
                      <a:pt x="105" y="122"/>
                    </a:cubicBezTo>
                    <a:cubicBezTo>
                      <a:pt x="105" y="122"/>
                      <a:pt x="104" y="123"/>
                      <a:pt x="102" y="123"/>
                    </a:cubicBezTo>
                    <a:cubicBezTo>
                      <a:pt x="101" y="123"/>
                      <a:pt x="101" y="121"/>
                      <a:pt x="101" y="121"/>
                    </a:cubicBezTo>
                    <a:cubicBezTo>
                      <a:pt x="101" y="120"/>
                      <a:pt x="103" y="107"/>
                      <a:pt x="103" y="107"/>
                    </a:cubicBezTo>
                    <a:cubicBezTo>
                      <a:pt x="104" y="100"/>
                      <a:pt x="104" y="100"/>
                      <a:pt x="104" y="100"/>
                    </a:cubicBezTo>
                    <a:cubicBezTo>
                      <a:pt x="106" y="94"/>
                      <a:pt x="106" y="94"/>
                      <a:pt x="106" y="94"/>
                    </a:cubicBezTo>
                    <a:cubicBezTo>
                      <a:pt x="107" y="91"/>
                      <a:pt x="109" y="90"/>
                      <a:pt x="115" y="85"/>
                    </a:cubicBezTo>
                    <a:cubicBezTo>
                      <a:pt x="121" y="81"/>
                      <a:pt x="118" y="79"/>
                      <a:pt x="118" y="79"/>
                    </a:cubicBezTo>
                    <a:cubicBezTo>
                      <a:pt x="117" y="78"/>
                      <a:pt x="111" y="78"/>
                      <a:pt x="110" y="78"/>
                    </a:cubicBezTo>
                    <a:cubicBezTo>
                      <a:pt x="109" y="78"/>
                      <a:pt x="108" y="74"/>
                      <a:pt x="108" y="71"/>
                    </a:cubicBezTo>
                    <a:cubicBezTo>
                      <a:pt x="108" y="69"/>
                      <a:pt x="105" y="65"/>
                      <a:pt x="101" y="64"/>
                    </a:cubicBezTo>
                    <a:cubicBezTo>
                      <a:pt x="98" y="63"/>
                      <a:pt x="97" y="66"/>
                      <a:pt x="97" y="66"/>
                    </a:cubicBezTo>
                    <a:cubicBezTo>
                      <a:pt x="97" y="66"/>
                      <a:pt x="96" y="69"/>
                      <a:pt x="96" y="71"/>
                    </a:cubicBezTo>
                    <a:cubicBezTo>
                      <a:pt x="96" y="72"/>
                      <a:pt x="95" y="78"/>
                      <a:pt x="95" y="78"/>
                    </a:cubicBezTo>
                    <a:cubicBezTo>
                      <a:pt x="95" y="83"/>
                      <a:pt x="89" y="86"/>
                      <a:pt x="89" y="86"/>
                    </a:cubicBezTo>
                    <a:cubicBezTo>
                      <a:pt x="84" y="89"/>
                      <a:pt x="84" y="89"/>
                      <a:pt x="84" y="89"/>
                    </a:cubicBezTo>
                    <a:cubicBezTo>
                      <a:pt x="78" y="94"/>
                      <a:pt x="77" y="91"/>
                      <a:pt x="77" y="91"/>
                    </a:cubicBezTo>
                    <a:cubicBezTo>
                      <a:pt x="76" y="84"/>
                      <a:pt x="90" y="60"/>
                      <a:pt x="92" y="57"/>
                    </a:cubicBezTo>
                    <a:cubicBezTo>
                      <a:pt x="94" y="54"/>
                      <a:pt x="97" y="46"/>
                      <a:pt x="109" y="43"/>
                    </a:cubicBezTo>
                    <a:cubicBezTo>
                      <a:pt x="121" y="39"/>
                      <a:pt x="121" y="42"/>
                      <a:pt x="127" y="36"/>
                    </a:cubicBezTo>
                    <a:cubicBezTo>
                      <a:pt x="134" y="31"/>
                      <a:pt x="133" y="29"/>
                      <a:pt x="133" y="25"/>
                    </a:cubicBezTo>
                    <a:cubicBezTo>
                      <a:pt x="133" y="22"/>
                      <a:pt x="128" y="21"/>
                      <a:pt x="125" y="18"/>
                    </a:cubicBezTo>
                    <a:cubicBezTo>
                      <a:pt x="123" y="16"/>
                      <a:pt x="113" y="18"/>
                      <a:pt x="113" y="18"/>
                    </a:cubicBezTo>
                    <a:cubicBezTo>
                      <a:pt x="109" y="20"/>
                      <a:pt x="109" y="16"/>
                      <a:pt x="109" y="16"/>
                    </a:cubicBezTo>
                    <a:cubicBezTo>
                      <a:pt x="109" y="16"/>
                      <a:pt x="109" y="13"/>
                      <a:pt x="109" y="12"/>
                    </a:cubicBezTo>
                    <a:cubicBezTo>
                      <a:pt x="109" y="11"/>
                      <a:pt x="108" y="6"/>
                      <a:pt x="108" y="6"/>
                    </a:cubicBezTo>
                    <a:cubicBezTo>
                      <a:pt x="105" y="2"/>
                      <a:pt x="105" y="2"/>
                      <a:pt x="105" y="2"/>
                    </a:cubicBezTo>
                    <a:cubicBezTo>
                      <a:pt x="105" y="2"/>
                      <a:pt x="103" y="0"/>
                      <a:pt x="102" y="0"/>
                    </a:cubicBezTo>
                    <a:cubicBezTo>
                      <a:pt x="101" y="0"/>
                      <a:pt x="98" y="0"/>
                      <a:pt x="98" y="0"/>
                    </a:cubicBezTo>
                    <a:cubicBezTo>
                      <a:pt x="93" y="0"/>
                      <a:pt x="91" y="4"/>
                      <a:pt x="91" y="4"/>
                    </a:cubicBezTo>
                    <a:cubicBezTo>
                      <a:pt x="91" y="5"/>
                      <a:pt x="90" y="14"/>
                      <a:pt x="90" y="14"/>
                    </a:cubicBezTo>
                    <a:cubicBezTo>
                      <a:pt x="89" y="15"/>
                      <a:pt x="89" y="17"/>
                      <a:pt x="89" y="22"/>
                    </a:cubicBezTo>
                    <a:cubicBezTo>
                      <a:pt x="88" y="28"/>
                      <a:pt x="85" y="28"/>
                      <a:pt x="84" y="30"/>
                    </a:cubicBezTo>
                    <a:cubicBezTo>
                      <a:pt x="82" y="31"/>
                      <a:pt x="74" y="34"/>
                      <a:pt x="74" y="34"/>
                    </a:cubicBezTo>
                    <a:cubicBezTo>
                      <a:pt x="73" y="35"/>
                      <a:pt x="64" y="40"/>
                      <a:pt x="64" y="40"/>
                    </a:cubicBezTo>
                    <a:cubicBezTo>
                      <a:pt x="64" y="40"/>
                      <a:pt x="58" y="42"/>
                      <a:pt x="57" y="43"/>
                    </a:cubicBezTo>
                    <a:cubicBezTo>
                      <a:pt x="56" y="45"/>
                      <a:pt x="52" y="47"/>
                      <a:pt x="51" y="50"/>
                    </a:cubicBezTo>
                    <a:cubicBezTo>
                      <a:pt x="50" y="52"/>
                      <a:pt x="52" y="55"/>
                      <a:pt x="52" y="55"/>
                    </a:cubicBezTo>
                    <a:cubicBezTo>
                      <a:pt x="52" y="55"/>
                      <a:pt x="53" y="59"/>
                      <a:pt x="55" y="60"/>
                    </a:cubicBezTo>
                    <a:cubicBezTo>
                      <a:pt x="57" y="62"/>
                      <a:pt x="60" y="63"/>
                      <a:pt x="61" y="63"/>
                    </a:cubicBezTo>
                    <a:cubicBezTo>
                      <a:pt x="61" y="63"/>
                      <a:pt x="66" y="60"/>
                      <a:pt x="67" y="60"/>
                    </a:cubicBezTo>
                    <a:cubicBezTo>
                      <a:pt x="67" y="60"/>
                      <a:pt x="70" y="59"/>
                      <a:pt x="72" y="60"/>
                    </a:cubicBezTo>
                    <a:cubicBezTo>
                      <a:pt x="73" y="62"/>
                      <a:pt x="71" y="64"/>
                      <a:pt x="71" y="64"/>
                    </a:cubicBezTo>
                    <a:cubicBezTo>
                      <a:pt x="70" y="65"/>
                      <a:pt x="70" y="65"/>
                      <a:pt x="70" y="65"/>
                    </a:cubicBezTo>
                    <a:cubicBezTo>
                      <a:pt x="69" y="68"/>
                      <a:pt x="69" y="68"/>
                      <a:pt x="69" y="68"/>
                    </a:cubicBezTo>
                    <a:cubicBezTo>
                      <a:pt x="66" y="73"/>
                      <a:pt x="66" y="73"/>
                      <a:pt x="66" y="73"/>
                    </a:cubicBezTo>
                    <a:cubicBezTo>
                      <a:pt x="62" y="81"/>
                      <a:pt x="62" y="81"/>
                      <a:pt x="62" y="81"/>
                    </a:cubicBezTo>
                    <a:cubicBezTo>
                      <a:pt x="60" y="85"/>
                      <a:pt x="60" y="85"/>
                      <a:pt x="60" y="85"/>
                    </a:cubicBezTo>
                    <a:cubicBezTo>
                      <a:pt x="58" y="92"/>
                      <a:pt x="58" y="92"/>
                      <a:pt x="58" y="92"/>
                    </a:cubicBezTo>
                    <a:cubicBezTo>
                      <a:pt x="58" y="92"/>
                      <a:pt x="55" y="98"/>
                      <a:pt x="55" y="100"/>
                    </a:cubicBezTo>
                    <a:cubicBezTo>
                      <a:pt x="55" y="102"/>
                      <a:pt x="56" y="108"/>
                      <a:pt x="56" y="108"/>
                    </a:cubicBezTo>
                    <a:cubicBezTo>
                      <a:pt x="56" y="108"/>
                      <a:pt x="58" y="109"/>
                      <a:pt x="58" y="110"/>
                    </a:cubicBezTo>
                    <a:cubicBezTo>
                      <a:pt x="59" y="111"/>
                      <a:pt x="65" y="114"/>
                      <a:pt x="68" y="114"/>
                    </a:cubicBezTo>
                    <a:cubicBezTo>
                      <a:pt x="72" y="114"/>
                      <a:pt x="73" y="114"/>
                      <a:pt x="74" y="114"/>
                    </a:cubicBezTo>
                    <a:cubicBezTo>
                      <a:pt x="76" y="114"/>
                      <a:pt x="77" y="112"/>
                      <a:pt x="77" y="112"/>
                    </a:cubicBezTo>
                    <a:cubicBezTo>
                      <a:pt x="77" y="112"/>
                      <a:pt x="83" y="106"/>
                      <a:pt x="87" y="104"/>
                    </a:cubicBezTo>
                    <a:cubicBezTo>
                      <a:pt x="91" y="103"/>
                      <a:pt x="89" y="107"/>
                      <a:pt x="89" y="107"/>
                    </a:cubicBezTo>
                    <a:cubicBezTo>
                      <a:pt x="89" y="107"/>
                      <a:pt x="89" y="110"/>
                      <a:pt x="89" y="111"/>
                    </a:cubicBezTo>
                    <a:cubicBezTo>
                      <a:pt x="89" y="111"/>
                      <a:pt x="88" y="119"/>
                      <a:pt x="88" y="119"/>
                    </a:cubicBezTo>
                    <a:cubicBezTo>
                      <a:pt x="88" y="127"/>
                      <a:pt x="88" y="127"/>
                      <a:pt x="88" y="127"/>
                    </a:cubicBezTo>
                    <a:cubicBezTo>
                      <a:pt x="87" y="128"/>
                      <a:pt x="87" y="128"/>
                      <a:pt x="87" y="128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350">
                  <a:latin typeface="+mn-lt"/>
                  <a:ea typeface="+mn-ea"/>
                </a:endParaRPr>
              </a:p>
            </p:txBody>
          </p:sp>
          <p:sp>
            <p:nvSpPr>
              <p:cNvPr id="13" name="Freeform 671">
                <a:extLst>
                  <a:ext uri="{FF2B5EF4-FFF2-40B4-BE49-F238E27FC236}">
                    <a16:creationId xmlns="" xmlns:a16="http://schemas.microsoft.com/office/drawing/2014/main" id="{B6E67B5B-0467-4B36-BC4D-4100EBCF6EC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649788" y="847725"/>
                <a:ext cx="128587" cy="295275"/>
              </a:xfrm>
              <a:custGeom>
                <a:avLst/>
                <a:gdLst>
                  <a:gd name="T0" fmla="*/ 62 w 64"/>
                  <a:gd name="T1" fmla="*/ 75 h 146"/>
                  <a:gd name="T2" fmla="*/ 27 w 64"/>
                  <a:gd name="T3" fmla="*/ 129 h 146"/>
                  <a:gd name="T4" fmla="*/ 22 w 64"/>
                  <a:gd name="T5" fmla="*/ 131 h 146"/>
                  <a:gd name="T6" fmla="*/ 23 w 64"/>
                  <a:gd name="T7" fmla="*/ 116 h 146"/>
                  <a:gd name="T8" fmla="*/ 37 w 64"/>
                  <a:gd name="T9" fmla="*/ 88 h 146"/>
                  <a:gd name="T10" fmla="*/ 39 w 64"/>
                  <a:gd name="T11" fmla="*/ 69 h 146"/>
                  <a:gd name="T12" fmla="*/ 36 w 64"/>
                  <a:gd name="T13" fmla="*/ 64 h 146"/>
                  <a:gd name="T14" fmla="*/ 47 w 64"/>
                  <a:gd name="T15" fmla="*/ 27 h 146"/>
                  <a:gd name="T16" fmla="*/ 58 w 64"/>
                  <a:gd name="T17" fmla="*/ 14 h 146"/>
                  <a:gd name="T18" fmla="*/ 56 w 64"/>
                  <a:gd name="T19" fmla="*/ 2 h 146"/>
                  <a:gd name="T20" fmla="*/ 46 w 64"/>
                  <a:gd name="T21" fmla="*/ 3 h 146"/>
                  <a:gd name="T22" fmla="*/ 34 w 64"/>
                  <a:gd name="T23" fmla="*/ 8 h 146"/>
                  <a:gd name="T24" fmla="*/ 22 w 64"/>
                  <a:gd name="T25" fmla="*/ 13 h 146"/>
                  <a:gd name="T26" fmla="*/ 13 w 64"/>
                  <a:gd name="T27" fmla="*/ 19 h 146"/>
                  <a:gd name="T28" fmla="*/ 9 w 64"/>
                  <a:gd name="T29" fmla="*/ 26 h 146"/>
                  <a:gd name="T30" fmla="*/ 11 w 64"/>
                  <a:gd name="T31" fmla="*/ 27 h 146"/>
                  <a:gd name="T32" fmla="*/ 16 w 64"/>
                  <a:gd name="T33" fmla="*/ 31 h 146"/>
                  <a:gd name="T34" fmla="*/ 33 w 64"/>
                  <a:gd name="T35" fmla="*/ 28 h 146"/>
                  <a:gd name="T36" fmla="*/ 36 w 64"/>
                  <a:gd name="T37" fmla="*/ 29 h 146"/>
                  <a:gd name="T38" fmla="*/ 27 w 64"/>
                  <a:gd name="T39" fmla="*/ 61 h 146"/>
                  <a:gd name="T40" fmla="*/ 5 w 64"/>
                  <a:gd name="T41" fmla="*/ 67 h 146"/>
                  <a:gd name="T42" fmla="*/ 1 w 64"/>
                  <a:gd name="T43" fmla="*/ 88 h 146"/>
                  <a:gd name="T44" fmla="*/ 17 w 64"/>
                  <a:gd name="T45" fmla="*/ 94 h 146"/>
                  <a:gd name="T46" fmla="*/ 28 w 64"/>
                  <a:gd name="T47" fmla="*/ 85 h 146"/>
                  <a:gd name="T48" fmla="*/ 10 w 64"/>
                  <a:gd name="T49" fmla="*/ 134 h 146"/>
                  <a:gd name="T50" fmla="*/ 10 w 64"/>
                  <a:gd name="T51" fmla="*/ 138 h 146"/>
                  <a:gd name="T52" fmla="*/ 11 w 64"/>
                  <a:gd name="T53" fmla="*/ 142 h 146"/>
                  <a:gd name="T54" fmla="*/ 16 w 64"/>
                  <a:gd name="T55" fmla="*/ 145 h 146"/>
                  <a:gd name="T56" fmla="*/ 19 w 64"/>
                  <a:gd name="T57" fmla="*/ 146 h 146"/>
                  <a:gd name="T58" fmla="*/ 30 w 64"/>
                  <a:gd name="T59" fmla="*/ 140 h 146"/>
                  <a:gd name="T60" fmla="*/ 38 w 64"/>
                  <a:gd name="T61" fmla="*/ 125 h 146"/>
                  <a:gd name="T62" fmla="*/ 64 w 64"/>
                  <a:gd name="T63" fmla="*/ 76 h 146"/>
                  <a:gd name="T64" fmla="*/ 62 w 64"/>
                  <a:gd name="T65" fmla="*/ 75 h 146"/>
                  <a:gd name="T66" fmla="*/ 22 w 64"/>
                  <a:gd name="T67" fmla="*/ 78 h 146"/>
                  <a:gd name="T68" fmla="*/ 10 w 64"/>
                  <a:gd name="T69" fmla="*/ 84 h 146"/>
                  <a:gd name="T70" fmla="*/ 13 w 64"/>
                  <a:gd name="T71" fmla="*/ 73 h 146"/>
                  <a:gd name="T72" fmla="*/ 25 w 64"/>
                  <a:gd name="T73" fmla="*/ 68 h 146"/>
                  <a:gd name="T74" fmla="*/ 22 w 64"/>
                  <a:gd name="T75" fmla="*/ 78 h 1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64" h="146">
                    <a:moveTo>
                      <a:pt x="62" y="75"/>
                    </a:moveTo>
                    <a:cubicBezTo>
                      <a:pt x="60" y="77"/>
                      <a:pt x="28" y="127"/>
                      <a:pt x="27" y="129"/>
                    </a:cubicBezTo>
                    <a:cubicBezTo>
                      <a:pt x="25" y="131"/>
                      <a:pt x="23" y="132"/>
                      <a:pt x="22" y="131"/>
                    </a:cubicBezTo>
                    <a:cubicBezTo>
                      <a:pt x="19" y="128"/>
                      <a:pt x="22" y="119"/>
                      <a:pt x="23" y="116"/>
                    </a:cubicBezTo>
                    <a:cubicBezTo>
                      <a:pt x="24" y="111"/>
                      <a:pt x="35" y="93"/>
                      <a:pt x="37" y="88"/>
                    </a:cubicBezTo>
                    <a:cubicBezTo>
                      <a:pt x="40" y="80"/>
                      <a:pt x="39" y="72"/>
                      <a:pt x="39" y="69"/>
                    </a:cubicBezTo>
                    <a:cubicBezTo>
                      <a:pt x="38" y="67"/>
                      <a:pt x="36" y="64"/>
                      <a:pt x="36" y="64"/>
                    </a:cubicBezTo>
                    <a:cubicBezTo>
                      <a:pt x="37" y="55"/>
                      <a:pt x="43" y="35"/>
                      <a:pt x="47" y="27"/>
                    </a:cubicBezTo>
                    <a:cubicBezTo>
                      <a:pt x="51" y="19"/>
                      <a:pt x="55" y="19"/>
                      <a:pt x="58" y="14"/>
                    </a:cubicBezTo>
                    <a:cubicBezTo>
                      <a:pt x="61" y="8"/>
                      <a:pt x="59" y="5"/>
                      <a:pt x="56" y="2"/>
                    </a:cubicBezTo>
                    <a:cubicBezTo>
                      <a:pt x="53" y="0"/>
                      <a:pt x="46" y="2"/>
                      <a:pt x="46" y="3"/>
                    </a:cubicBezTo>
                    <a:cubicBezTo>
                      <a:pt x="45" y="4"/>
                      <a:pt x="34" y="8"/>
                      <a:pt x="34" y="8"/>
                    </a:cubicBezTo>
                    <a:cubicBezTo>
                      <a:pt x="33" y="10"/>
                      <a:pt x="23" y="12"/>
                      <a:pt x="22" y="13"/>
                    </a:cubicBezTo>
                    <a:cubicBezTo>
                      <a:pt x="21" y="14"/>
                      <a:pt x="16" y="16"/>
                      <a:pt x="13" y="19"/>
                    </a:cubicBezTo>
                    <a:cubicBezTo>
                      <a:pt x="10" y="22"/>
                      <a:pt x="9" y="26"/>
                      <a:pt x="9" y="26"/>
                    </a:cubicBezTo>
                    <a:cubicBezTo>
                      <a:pt x="11" y="27"/>
                      <a:pt x="11" y="27"/>
                      <a:pt x="11" y="27"/>
                    </a:cubicBezTo>
                    <a:cubicBezTo>
                      <a:pt x="11" y="29"/>
                      <a:pt x="16" y="31"/>
                      <a:pt x="16" y="31"/>
                    </a:cubicBezTo>
                    <a:cubicBezTo>
                      <a:pt x="23" y="34"/>
                      <a:pt x="31" y="31"/>
                      <a:pt x="33" y="28"/>
                    </a:cubicBezTo>
                    <a:cubicBezTo>
                      <a:pt x="35" y="26"/>
                      <a:pt x="36" y="29"/>
                      <a:pt x="36" y="29"/>
                    </a:cubicBezTo>
                    <a:cubicBezTo>
                      <a:pt x="36" y="29"/>
                      <a:pt x="31" y="63"/>
                      <a:pt x="27" y="61"/>
                    </a:cubicBezTo>
                    <a:cubicBezTo>
                      <a:pt x="23" y="60"/>
                      <a:pt x="10" y="60"/>
                      <a:pt x="5" y="67"/>
                    </a:cubicBezTo>
                    <a:cubicBezTo>
                      <a:pt x="1" y="74"/>
                      <a:pt x="0" y="83"/>
                      <a:pt x="1" y="88"/>
                    </a:cubicBezTo>
                    <a:cubicBezTo>
                      <a:pt x="3" y="92"/>
                      <a:pt x="11" y="97"/>
                      <a:pt x="17" y="94"/>
                    </a:cubicBezTo>
                    <a:cubicBezTo>
                      <a:pt x="23" y="92"/>
                      <a:pt x="28" y="85"/>
                      <a:pt x="28" y="85"/>
                    </a:cubicBezTo>
                    <a:cubicBezTo>
                      <a:pt x="10" y="134"/>
                      <a:pt x="10" y="134"/>
                      <a:pt x="10" y="134"/>
                    </a:cubicBezTo>
                    <a:cubicBezTo>
                      <a:pt x="10" y="134"/>
                      <a:pt x="9" y="136"/>
                      <a:pt x="10" y="138"/>
                    </a:cubicBezTo>
                    <a:cubicBezTo>
                      <a:pt x="10" y="139"/>
                      <a:pt x="11" y="141"/>
                      <a:pt x="11" y="142"/>
                    </a:cubicBezTo>
                    <a:cubicBezTo>
                      <a:pt x="12" y="143"/>
                      <a:pt x="14" y="144"/>
                      <a:pt x="16" y="145"/>
                    </a:cubicBezTo>
                    <a:cubicBezTo>
                      <a:pt x="17" y="146"/>
                      <a:pt x="19" y="146"/>
                      <a:pt x="19" y="146"/>
                    </a:cubicBezTo>
                    <a:cubicBezTo>
                      <a:pt x="23" y="146"/>
                      <a:pt x="27" y="144"/>
                      <a:pt x="30" y="140"/>
                    </a:cubicBezTo>
                    <a:cubicBezTo>
                      <a:pt x="33" y="136"/>
                      <a:pt x="35" y="130"/>
                      <a:pt x="38" y="125"/>
                    </a:cubicBezTo>
                    <a:cubicBezTo>
                      <a:pt x="43" y="115"/>
                      <a:pt x="64" y="76"/>
                      <a:pt x="64" y="76"/>
                    </a:cubicBezTo>
                    <a:cubicBezTo>
                      <a:pt x="64" y="72"/>
                      <a:pt x="62" y="75"/>
                      <a:pt x="62" y="75"/>
                    </a:cubicBezTo>
                    <a:close/>
                    <a:moveTo>
                      <a:pt x="22" y="78"/>
                    </a:moveTo>
                    <a:cubicBezTo>
                      <a:pt x="17" y="83"/>
                      <a:pt x="14" y="89"/>
                      <a:pt x="10" y="84"/>
                    </a:cubicBezTo>
                    <a:cubicBezTo>
                      <a:pt x="10" y="84"/>
                      <a:pt x="8" y="78"/>
                      <a:pt x="13" y="73"/>
                    </a:cubicBezTo>
                    <a:cubicBezTo>
                      <a:pt x="18" y="69"/>
                      <a:pt x="22" y="67"/>
                      <a:pt x="25" y="68"/>
                    </a:cubicBezTo>
                    <a:cubicBezTo>
                      <a:pt x="27" y="69"/>
                      <a:pt x="27" y="73"/>
                      <a:pt x="22" y="7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350">
                  <a:latin typeface="+mn-lt"/>
                  <a:ea typeface="+mn-ea"/>
                </a:endParaRPr>
              </a:p>
            </p:txBody>
          </p:sp>
          <p:sp>
            <p:nvSpPr>
              <p:cNvPr id="15" name="Freeform 672">
                <a:extLst>
                  <a:ext uri="{FF2B5EF4-FFF2-40B4-BE49-F238E27FC236}">
                    <a16:creationId xmlns="" xmlns:a16="http://schemas.microsoft.com/office/drawing/2014/main" id="{D2BB2150-ED93-453B-918E-D7D75246177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67263" y="779463"/>
                <a:ext cx="179387" cy="357187"/>
              </a:xfrm>
              <a:custGeom>
                <a:avLst/>
                <a:gdLst>
                  <a:gd name="T0" fmla="*/ 23 w 89"/>
                  <a:gd name="T1" fmla="*/ 130 h 177"/>
                  <a:gd name="T2" fmla="*/ 21 w 89"/>
                  <a:gd name="T3" fmla="*/ 137 h 177"/>
                  <a:gd name="T4" fmla="*/ 28 w 89"/>
                  <a:gd name="T5" fmla="*/ 143 h 177"/>
                  <a:gd name="T6" fmla="*/ 27 w 89"/>
                  <a:gd name="T7" fmla="*/ 158 h 177"/>
                  <a:gd name="T8" fmla="*/ 10 w 89"/>
                  <a:gd name="T9" fmla="*/ 163 h 177"/>
                  <a:gd name="T10" fmla="*/ 1 w 89"/>
                  <a:gd name="T11" fmla="*/ 166 h 177"/>
                  <a:gd name="T12" fmla="*/ 6 w 89"/>
                  <a:gd name="T13" fmla="*/ 174 h 177"/>
                  <a:gd name="T14" fmla="*/ 19 w 89"/>
                  <a:gd name="T15" fmla="*/ 176 h 177"/>
                  <a:gd name="T16" fmla="*/ 64 w 89"/>
                  <a:gd name="T17" fmla="*/ 173 h 177"/>
                  <a:gd name="T18" fmla="*/ 86 w 89"/>
                  <a:gd name="T19" fmla="*/ 167 h 177"/>
                  <a:gd name="T20" fmla="*/ 81 w 89"/>
                  <a:gd name="T21" fmla="*/ 155 h 177"/>
                  <a:gd name="T22" fmla="*/ 41 w 89"/>
                  <a:gd name="T23" fmla="*/ 147 h 177"/>
                  <a:gd name="T24" fmla="*/ 61 w 89"/>
                  <a:gd name="T25" fmla="*/ 129 h 177"/>
                  <a:gd name="T26" fmla="*/ 66 w 89"/>
                  <a:gd name="T27" fmla="*/ 116 h 177"/>
                  <a:gd name="T28" fmla="*/ 54 w 89"/>
                  <a:gd name="T29" fmla="*/ 117 h 177"/>
                  <a:gd name="T30" fmla="*/ 46 w 89"/>
                  <a:gd name="T31" fmla="*/ 117 h 177"/>
                  <a:gd name="T32" fmla="*/ 47 w 89"/>
                  <a:gd name="T33" fmla="*/ 97 h 177"/>
                  <a:gd name="T34" fmla="*/ 86 w 89"/>
                  <a:gd name="T35" fmla="*/ 27 h 177"/>
                  <a:gd name="T36" fmla="*/ 42 w 89"/>
                  <a:gd name="T37" fmla="*/ 17 h 177"/>
                  <a:gd name="T38" fmla="*/ 21 w 89"/>
                  <a:gd name="T39" fmla="*/ 42 h 177"/>
                  <a:gd name="T40" fmla="*/ 30 w 89"/>
                  <a:gd name="T41" fmla="*/ 41 h 177"/>
                  <a:gd name="T42" fmla="*/ 43 w 89"/>
                  <a:gd name="T43" fmla="*/ 31 h 177"/>
                  <a:gd name="T44" fmla="*/ 68 w 89"/>
                  <a:gd name="T45" fmla="*/ 21 h 177"/>
                  <a:gd name="T46" fmla="*/ 79 w 89"/>
                  <a:gd name="T47" fmla="*/ 26 h 177"/>
                  <a:gd name="T48" fmla="*/ 74 w 89"/>
                  <a:gd name="T49" fmla="*/ 51 h 177"/>
                  <a:gd name="T50" fmla="*/ 53 w 89"/>
                  <a:gd name="T51" fmla="*/ 74 h 177"/>
                  <a:gd name="T52" fmla="*/ 55 w 89"/>
                  <a:gd name="T53" fmla="*/ 69 h 177"/>
                  <a:gd name="T54" fmla="*/ 63 w 89"/>
                  <a:gd name="T55" fmla="*/ 57 h 177"/>
                  <a:gd name="T56" fmla="*/ 68 w 89"/>
                  <a:gd name="T57" fmla="*/ 51 h 177"/>
                  <a:gd name="T58" fmla="*/ 65 w 89"/>
                  <a:gd name="T59" fmla="*/ 44 h 177"/>
                  <a:gd name="T60" fmla="*/ 60 w 89"/>
                  <a:gd name="T61" fmla="*/ 41 h 177"/>
                  <a:gd name="T62" fmla="*/ 54 w 89"/>
                  <a:gd name="T63" fmla="*/ 37 h 177"/>
                  <a:gd name="T64" fmla="*/ 46 w 89"/>
                  <a:gd name="T65" fmla="*/ 41 h 177"/>
                  <a:gd name="T66" fmla="*/ 32 w 89"/>
                  <a:gd name="T67" fmla="*/ 58 h 177"/>
                  <a:gd name="T68" fmla="*/ 39 w 89"/>
                  <a:gd name="T69" fmla="*/ 69 h 177"/>
                  <a:gd name="T70" fmla="*/ 42 w 89"/>
                  <a:gd name="T71" fmla="*/ 77 h 177"/>
                  <a:gd name="T72" fmla="*/ 38 w 89"/>
                  <a:gd name="T73" fmla="*/ 82 h 177"/>
                  <a:gd name="T74" fmla="*/ 33 w 89"/>
                  <a:gd name="T75" fmla="*/ 86 h 177"/>
                  <a:gd name="T76" fmla="*/ 28 w 89"/>
                  <a:gd name="T77" fmla="*/ 88 h 177"/>
                  <a:gd name="T78" fmla="*/ 24 w 89"/>
                  <a:gd name="T79" fmla="*/ 89 h 177"/>
                  <a:gd name="T80" fmla="*/ 24 w 89"/>
                  <a:gd name="T81" fmla="*/ 83 h 177"/>
                  <a:gd name="T82" fmla="*/ 25 w 89"/>
                  <a:gd name="T83" fmla="*/ 72 h 177"/>
                  <a:gd name="T84" fmla="*/ 24 w 89"/>
                  <a:gd name="T85" fmla="*/ 62 h 177"/>
                  <a:gd name="T86" fmla="*/ 7 w 89"/>
                  <a:gd name="T87" fmla="*/ 69 h 177"/>
                  <a:gd name="T88" fmla="*/ 6 w 89"/>
                  <a:gd name="T89" fmla="*/ 96 h 177"/>
                  <a:gd name="T90" fmla="*/ 15 w 89"/>
                  <a:gd name="T91" fmla="*/ 103 h 177"/>
                  <a:gd name="T92" fmla="*/ 23 w 89"/>
                  <a:gd name="T93" fmla="*/ 98 h 177"/>
                  <a:gd name="T94" fmla="*/ 32 w 89"/>
                  <a:gd name="T95" fmla="*/ 103 h 177"/>
                  <a:gd name="T96" fmla="*/ 38 w 89"/>
                  <a:gd name="T97" fmla="*/ 103 h 177"/>
                  <a:gd name="T98" fmla="*/ 36 w 89"/>
                  <a:gd name="T99" fmla="*/ 120 h 177"/>
                  <a:gd name="T100" fmla="*/ 29 w 89"/>
                  <a:gd name="T101" fmla="*/ 128 h 1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89" h="177">
                    <a:moveTo>
                      <a:pt x="29" y="128"/>
                    </a:moveTo>
                    <a:cubicBezTo>
                      <a:pt x="29" y="128"/>
                      <a:pt x="26" y="130"/>
                      <a:pt x="23" y="130"/>
                    </a:cubicBezTo>
                    <a:cubicBezTo>
                      <a:pt x="19" y="130"/>
                      <a:pt x="20" y="132"/>
                      <a:pt x="19" y="132"/>
                    </a:cubicBezTo>
                    <a:cubicBezTo>
                      <a:pt x="21" y="137"/>
                      <a:pt x="21" y="137"/>
                      <a:pt x="21" y="137"/>
                    </a:cubicBezTo>
                    <a:cubicBezTo>
                      <a:pt x="21" y="138"/>
                      <a:pt x="25" y="140"/>
                      <a:pt x="26" y="140"/>
                    </a:cubicBezTo>
                    <a:cubicBezTo>
                      <a:pt x="27" y="140"/>
                      <a:pt x="28" y="143"/>
                      <a:pt x="28" y="143"/>
                    </a:cubicBezTo>
                    <a:cubicBezTo>
                      <a:pt x="29" y="146"/>
                      <a:pt x="28" y="152"/>
                      <a:pt x="28" y="153"/>
                    </a:cubicBezTo>
                    <a:cubicBezTo>
                      <a:pt x="28" y="155"/>
                      <a:pt x="27" y="158"/>
                      <a:pt x="27" y="158"/>
                    </a:cubicBezTo>
                    <a:cubicBezTo>
                      <a:pt x="27" y="158"/>
                      <a:pt x="20" y="160"/>
                      <a:pt x="20" y="160"/>
                    </a:cubicBezTo>
                    <a:cubicBezTo>
                      <a:pt x="19" y="160"/>
                      <a:pt x="10" y="163"/>
                      <a:pt x="10" y="163"/>
                    </a:cubicBezTo>
                    <a:cubicBezTo>
                      <a:pt x="4" y="165"/>
                      <a:pt x="4" y="165"/>
                      <a:pt x="4" y="165"/>
                    </a:cubicBezTo>
                    <a:cubicBezTo>
                      <a:pt x="3" y="165"/>
                      <a:pt x="2" y="165"/>
                      <a:pt x="1" y="166"/>
                    </a:cubicBezTo>
                    <a:cubicBezTo>
                      <a:pt x="0" y="168"/>
                      <a:pt x="2" y="170"/>
                      <a:pt x="2" y="170"/>
                    </a:cubicBezTo>
                    <a:cubicBezTo>
                      <a:pt x="2" y="170"/>
                      <a:pt x="5" y="173"/>
                      <a:pt x="6" y="174"/>
                    </a:cubicBezTo>
                    <a:cubicBezTo>
                      <a:pt x="7" y="175"/>
                      <a:pt x="11" y="177"/>
                      <a:pt x="12" y="177"/>
                    </a:cubicBezTo>
                    <a:cubicBezTo>
                      <a:pt x="13" y="177"/>
                      <a:pt x="17" y="177"/>
                      <a:pt x="19" y="176"/>
                    </a:cubicBezTo>
                    <a:cubicBezTo>
                      <a:pt x="20" y="176"/>
                      <a:pt x="31" y="174"/>
                      <a:pt x="40" y="172"/>
                    </a:cubicBezTo>
                    <a:cubicBezTo>
                      <a:pt x="50" y="170"/>
                      <a:pt x="63" y="171"/>
                      <a:pt x="64" y="173"/>
                    </a:cubicBezTo>
                    <a:cubicBezTo>
                      <a:pt x="66" y="174"/>
                      <a:pt x="67" y="177"/>
                      <a:pt x="73" y="176"/>
                    </a:cubicBezTo>
                    <a:cubicBezTo>
                      <a:pt x="79" y="175"/>
                      <a:pt x="83" y="170"/>
                      <a:pt x="86" y="167"/>
                    </a:cubicBezTo>
                    <a:cubicBezTo>
                      <a:pt x="89" y="164"/>
                      <a:pt x="88" y="162"/>
                      <a:pt x="88" y="162"/>
                    </a:cubicBezTo>
                    <a:cubicBezTo>
                      <a:pt x="88" y="162"/>
                      <a:pt x="88" y="157"/>
                      <a:pt x="81" y="155"/>
                    </a:cubicBezTo>
                    <a:cubicBezTo>
                      <a:pt x="74" y="153"/>
                      <a:pt x="47" y="153"/>
                      <a:pt x="44" y="154"/>
                    </a:cubicBezTo>
                    <a:cubicBezTo>
                      <a:pt x="41" y="155"/>
                      <a:pt x="41" y="147"/>
                      <a:pt x="41" y="147"/>
                    </a:cubicBezTo>
                    <a:cubicBezTo>
                      <a:pt x="39" y="142"/>
                      <a:pt x="43" y="137"/>
                      <a:pt x="43" y="137"/>
                    </a:cubicBezTo>
                    <a:cubicBezTo>
                      <a:pt x="49" y="128"/>
                      <a:pt x="56" y="131"/>
                      <a:pt x="61" y="129"/>
                    </a:cubicBezTo>
                    <a:cubicBezTo>
                      <a:pt x="66" y="128"/>
                      <a:pt x="68" y="128"/>
                      <a:pt x="70" y="124"/>
                    </a:cubicBezTo>
                    <a:cubicBezTo>
                      <a:pt x="71" y="120"/>
                      <a:pt x="69" y="117"/>
                      <a:pt x="66" y="116"/>
                    </a:cubicBezTo>
                    <a:cubicBezTo>
                      <a:pt x="63" y="115"/>
                      <a:pt x="56" y="116"/>
                      <a:pt x="56" y="116"/>
                    </a:cubicBezTo>
                    <a:cubicBezTo>
                      <a:pt x="54" y="117"/>
                      <a:pt x="54" y="117"/>
                      <a:pt x="54" y="117"/>
                    </a:cubicBezTo>
                    <a:cubicBezTo>
                      <a:pt x="49" y="118"/>
                      <a:pt x="49" y="118"/>
                      <a:pt x="49" y="118"/>
                    </a:cubicBezTo>
                    <a:cubicBezTo>
                      <a:pt x="46" y="117"/>
                      <a:pt x="46" y="117"/>
                      <a:pt x="46" y="117"/>
                    </a:cubicBezTo>
                    <a:cubicBezTo>
                      <a:pt x="47" y="105"/>
                      <a:pt x="47" y="105"/>
                      <a:pt x="47" y="105"/>
                    </a:cubicBezTo>
                    <a:cubicBezTo>
                      <a:pt x="47" y="102"/>
                      <a:pt x="47" y="97"/>
                      <a:pt x="47" y="97"/>
                    </a:cubicBezTo>
                    <a:cubicBezTo>
                      <a:pt x="56" y="88"/>
                      <a:pt x="76" y="66"/>
                      <a:pt x="81" y="54"/>
                    </a:cubicBezTo>
                    <a:cubicBezTo>
                      <a:pt x="86" y="42"/>
                      <a:pt x="86" y="35"/>
                      <a:pt x="86" y="27"/>
                    </a:cubicBezTo>
                    <a:cubicBezTo>
                      <a:pt x="86" y="19"/>
                      <a:pt x="81" y="14"/>
                      <a:pt x="81" y="14"/>
                    </a:cubicBezTo>
                    <a:cubicBezTo>
                      <a:pt x="67" y="0"/>
                      <a:pt x="47" y="14"/>
                      <a:pt x="42" y="17"/>
                    </a:cubicBezTo>
                    <a:cubicBezTo>
                      <a:pt x="37" y="20"/>
                      <a:pt x="31" y="24"/>
                      <a:pt x="25" y="30"/>
                    </a:cubicBezTo>
                    <a:cubicBezTo>
                      <a:pt x="19" y="36"/>
                      <a:pt x="21" y="42"/>
                      <a:pt x="21" y="42"/>
                    </a:cubicBezTo>
                    <a:cubicBezTo>
                      <a:pt x="21" y="44"/>
                      <a:pt x="26" y="43"/>
                      <a:pt x="26" y="43"/>
                    </a:cubicBezTo>
                    <a:cubicBezTo>
                      <a:pt x="26" y="43"/>
                      <a:pt x="30" y="41"/>
                      <a:pt x="30" y="41"/>
                    </a:cubicBezTo>
                    <a:cubicBezTo>
                      <a:pt x="31" y="41"/>
                      <a:pt x="35" y="40"/>
                      <a:pt x="35" y="39"/>
                    </a:cubicBezTo>
                    <a:cubicBezTo>
                      <a:pt x="35" y="38"/>
                      <a:pt x="40" y="35"/>
                      <a:pt x="43" y="31"/>
                    </a:cubicBezTo>
                    <a:cubicBezTo>
                      <a:pt x="47" y="28"/>
                      <a:pt x="56" y="24"/>
                      <a:pt x="59" y="23"/>
                    </a:cubicBezTo>
                    <a:cubicBezTo>
                      <a:pt x="61" y="21"/>
                      <a:pt x="67" y="21"/>
                      <a:pt x="68" y="21"/>
                    </a:cubicBezTo>
                    <a:cubicBezTo>
                      <a:pt x="69" y="21"/>
                      <a:pt x="73" y="21"/>
                      <a:pt x="75" y="21"/>
                    </a:cubicBezTo>
                    <a:cubicBezTo>
                      <a:pt x="76" y="21"/>
                      <a:pt x="79" y="26"/>
                      <a:pt x="79" y="26"/>
                    </a:cubicBezTo>
                    <a:cubicBezTo>
                      <a:pt x="80" y="33"/>
                      <a:pt x="78" y="39"/>
                      <a:pt x="78" y="39"/>
                    </a:cubicBezTo>
                    <a:cubicBezTo>
                      <a:pt x="78" y="39"/>
                      <a:pt x="79" y="40"/>
                      <a:pt x="74" y="51"/>
                    </a:cubicBezTo>
                    <a:cubicBezTo>
                      <a:pt x="69" y="63"/>
                      <a:pt x="59" y="73"/>
                      <a:pt x="57" y="74"/>
                    </a:cubicBezTo>
                    <a:cubicBezTo>
                      <a:pt x="55" y="76"/>
                      <a:pt x="54" y="74"/>
                      <a:pt x="53" y="74"/>
                    </a:cubicBezTo>
                    <a:cubicBezTo>
                      <a:pt x="52" y="74"/>
                      <a:pt x="53" y="70"/>
                      <a:pt x="53" y="70"/>
                    </a:cubicBezTo>
                    <a:cubicBezTo>
                      <a:pt x="55" y="69"/>
                      <a:pt x="55" y="69"/>
                      <a:pt x="55" y="69"/>
                    </a:cubicBezTo>
                    <a:cubicBezTo>
                      <a:pt x="55" y="67"/>
                      <a:pt x="58" y="65"/>
                      <a:pt x="58" y="63"/>
                    </a:cubicBezTo>
                    <a:cubicBezTo>
                      <a:pt x="58" y="61"/>
                      <a:pt x="62" y="57"/>
                      <a:pt x="63" y="57"/>
                    </a:cubicBezTo>
                    <a:cubicBezTo>
                      <a:pt x="65" y="57"/>
                      <a:pt x="66" y="54"/>
                      <a:pt x="66" y="54"/>
                    </a:cubicBezTo>
                    <a:cubicBezTo>
                      <a:pt x="68" y="51"/>
                      <a:pt x="68" y="51"/>
                      <a:pt x="68" y="51"/>
                    </a:cubicBezTo>
                    <a:cubicBezTo>
                      <a:pt x="66" y="48"/>
                      <a:pt x="66" y="48"/>
                      <a:pt x="66" y="48"/>
                    </a:cubicBezTo>
                    <a:cubicBezTo>
                      <a:pt x="65" y="44"/>
                      <a:pt x="65" y="44"/>
                      <a:pt x="65" y="44"/>
                    </a:cubicBezTo>
                    <a:cubicBezTo>
                      <a:pt x="62" y="43"/>
                      <a:pt x="62" y="43"/>
                      <a:pt x="62" y="43"/>
                    </a:cubicBezTo>
                    <a:cubicBezTo>
                      <a:pt x="60" y="41"/>
                      <a:pt x="60" y="41"/>
                      <a:pt x="60" y="41"/>
                    </a:cubicBezTo>
                    <a:cubicBezTo>
                      <a:pt x="57" y="40"/>
                      <a:pt x="57" y="40"/>
                      <a:pt x="57" y="40"/>
                    </a:cubicBezTo>
                    <a:cubicBezTo>
                      <a:pt x="54" y="37"/>
                      <a:pt x="54" y="37"/>
                      <a:pt x="54" y="37"/>
                    </a:cubicBezTo>
                    <a:cubicBezTo>
                      <a:pt x="46" y="31"/>
                      <a:pt x="46" y="35"/>
                      <a:pt x="46" y="35"/>
                    </a:cubicBezTo>
                    <a:cubicBezTo>
                      <a:pt x="46" y="35"/>
                      <a:pt x="46" y="40"/>
                      <a:pt x="46" y="41"/>
                    </a:cubicBezTo>
                    <a:cubicBezTo>
                      <a:pt x="47" y="43"/>
                      <a:pt x="45" y="46"/>
                      <a:pt x="45" y="46"/>
                    </a:cubicBezTo>
                    <a:cubicBezTo>
                      <a:pt x="43" y="47"/>
                      <a:pt x="33" y="56"/>
                      <a:pt x="32" y="58"/>
                    </a:cubicBezTo>
                    <a:cubicBezTo>
                      <a:pt x="32" y="60"/>
                      <a:pt x="30" y="63"/>
                      <a:pt x="32" y="65"/>
                    </a:cubicBezTo>
                    <a:cubicBezTo>
                      <a:pt x="34" y="67"/>
                      <a:pt x="39" y="69"/>
                      <a:pt x="39" y="69"/>
                    </a:cubicBezTo>
                    <a:cubicBezTo>
                      <a:pt x="39" y="69"/>
                      <a:pt x="42" y="72"/>
                      <a:pt x="42" y="73"/>
                    </a:cubicBezTo>
                    <a:cubicBezTo>
                      <a:pt x="43" y="73"/>
                      <a:pt x="42" y="77"/>
                      <a:pt x="42" y="77"/>
                    </a:cubicBezTo>
                    <a:cubicBezTo>
                      <a:pt x="41" y="79"/>
                      <a:pt x="41" y="79"/>
                      <a:pt x="41" y="79"/>
                    </a:cubicBezTo>
                    <a:cubicBezTo>
                      <a:pt x="38" y="82"/>
                      <a:pt x="38" y="82"/>
                      <a:pt x="38" y="82"/>
                    </a:cubicBezTo>
                    <a:cubicBezTo>
                      <a:pt x="36" y="84"/>
                      <a:pt x="36" y="84"/>
                      <a:pt x="36" y="84"/>
                    </a:cubicBezTo>
                    <a:cubicBezTo>
                      <a:pt x="33" y="86"/>
                      <a:pt x="33" y="86"/>
                      <a:pt x="33" y="86"/>
                    </a:cubicBezTo>
                    <a:cubicBezTo>
                      <a:pt x="30" y="86"/>
                      <a:pt x="30" y="86"/>
                      <a:pt x="30" y="86"/>
                    </a:cubicBezTo>
                    <a:cubicBezTo>
                      <a:pt x="28" y="88"/>
                      <a:pt x="28" y="88"/>
                      <a:pt x="28" y="88"/>
                    </a:cubicBezTo>
                    <a:cubicBezTo>
                      <a:pt x="26" y="90"/>
                      <a:pt x="26" y="90"/>
                      <a:pt x="26" y="90"/>
                    </a:cubicBezTo>
                    <a:cubicBezTo>
                      <a:pt x="24" y="89"/>
                      <a:pt x="24" y="89"/>
                      <a:pt x="24" y="89"/>
                    </a:cubicBezTo>
                    <a:cubicBezTo>
                      <a:pt x="24" y="87"/>
                      <a:pt x="24" y="87"/>
                      <a:pt x="24" y="87"/>
                    </a:cubicBezTo>
                    <a:cubicBezTo>
                      <a:pt x="24" y="83"/>
                      <a:pt x="24" y="83"/>
                      <a:pt x="24" y="83"/>
                    </a:cubicBezTo>
                    <a:cubicBezTo>
                      <a:pt x="24" y="83"/>
                      <a:pt x="25" y="80"/>
                      <a:pt x="25" y="79"/>
                    </a:cubicBezTo>
                    <a:cubicBezTo>
                      <a:pt x="25" y="77"/>
                      <a:pt x="25" y="72"/>
                      <a:pt x="25" y="72"/>
                    </a:cubicBezTo>
                    <a:cubicBezTo>
                      <a:pt x="24" y="67"/>
                      <a:pt x="24" y="67"/>
                      <a:pt x="24" y="67"/>
                    </a:cubicBezTo>
                    <a:cubicBezTo>
                      <a:pt x="24" y="62"/>
                      <a:pt x="24" y="62"/>
                      <a:pt x="24" y="62"/>
                    </a:cubicBezTo>
                    <a:cubicBezTo>
                      <a:pt x="24" y="58"/>
                      <a:pt x="19" y="56"/>
                      <a:pt x="16" y="56"/>
                    </a:cubicBezTo>
                    <a:cubicBezTo>
                      <a:pt x="14" y="57"/>
                      <a:pt x="10" y="60"/>
                      <a:pt x="7" y="69"/>
                    </a:cubicBezTo>
                    <a:cubicBezTo>
                      <a:pt x="4" y="78"/>
                      <a:pt x="4" y="89"/>
                      <a:pt x="4" y="92"/>
                    </a:cubicBezTo>
                    <a:cubicBezTo>
                      <a:pt x="4" y="95"/>
                      <a:pt x="4" y="96"/>
                      <a:pt x="6" y="96"/>
                    </a:cubicBezTo>
                    <a:cubicBezTo>
                      <a:pt x="7" y="96"/>
                      <a:pt x="9" y="98"/>
                      <a:pt x="9" y="98"/>
                    </a:cubicBezTo>
                    <a:cubicBezTo>
                      <a:pt x="9" y="100"/>
                      <a:pt x="13" y="103"/>
                      <a:pt x="15" y="103"/>
                    </a:cubicBezTo>
                    <a:cubicBezTo>
                      <a:pt x="17" y="104"/>
                      <a:pt x="19" y="102"/>
                      <a:pt x="20" y="101"/>
                    </a:cubicBezTo>
                    <a:cubicBezTo>
                      <a:pt x="21" y="100"/>
                      <a:pt x="21" y="99"/>
                      <a:pt x="23" y="98"/>
                    </a:cubicBezTo>
                    <a:cubicBezTo>
                      <a:pt x="24" y="97"/>
                      <a:pt x="25" y="99"/>
                      <a:pt x="25" y="99"/>
                    </a:cubicBezTo>
                    <a:cubicBezTo>
                      <a:pt x="26" y="103"/>
                      <a:pt x="31" y="103"/>
                      <a:pt x="32" y="103"/>
                    </a:cubicBezTo>
                    <a:cubicBezTo>
                      <a:pt x="33" y="103"/>
                      <a:pt x="36" y="98"/>
                      <a:pt x="37" y="98"/>
                    </a:cubicBezTo>
                    <a:cubicBezTo>
                      <a:pt x="38" y="98"/>
                      <a:pt x="38" y="102"/>
                      <a:pt x="38" y="103"/>
                    </a:cubicBezTo>
                    <a:cubicBezTo>
                      <a:pt x="38" y="105"/>
                      <a:pt x="37" y="108"/>
                      <a:pt x="37" y="108"/>
                    </a:cubicBezTo>
                    <a:cubicBezTo>
                      <a:pt x="37" y="111"/>
                      <a:pt x="36" y="120"/>
                      <a:pt x="36" y="120"/>
                    </a:cubicBezTo>
                    <a:cubicBezTo>
                      <a:pt x="36" y="122"/>
                      <a:pt x="31" y="126"/>
                      <a:pt x="31" y="126"/>
                    </a:cubicBezTo>
                    <a:lnTo>
                      <a:pt x="29" y="12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350">
                  <a:latin typeface="+mn-lt"/>
                  <a:ea typeface="+mn-ea"/>
                </a:endParaRPr>
              </a:p>
            </p:txBody>
          </p:sp>
          <p:sp>
            <p:nvSpPr>
              <p:cNvPr id="16" name="Freeform 673">
                <a:extLst>
                  <a:ext uri="{FF2B5EF4-FFF2-40B4-BE49-F238E27FC236}">
                    <a16:creationId xmlns="" xmlns:a16="http://schemas.microsoft.com/office/drawing/2014/main" id="{72F0FB94-5130-42E4-948B-537BDC63BF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43488" y="914400"/>
                <a:ext cx="261937" cy="192087"/>
              </a:xfrm>
              <a:custGeom>
                <a:avLst/>
                <a:gdLst>
                  <a:gd name="T0" fmla="*/ 39 w 130"/>
                  <a:gd name="T1" fmla="*/ 26 h 95"/>
                  <a:gd name="T2" fmla="*/ 41 w 130"/>
                  <a:gd name="T3" fmla="*/ 20 h 95"/>
                  <a:gd name="T4" fmla="*/ 63 w 130"/>
                  <a:gd name="T5" fmla="*/ 6 h 95"/>
                  <a:gd name="T6" fmla="*/ 86 w 130"/>
                  <a:gd name="T7" fmla="*/ 4 h 95"/>
                  <a:gd name="T8" fmla="*/ 97 w 130"/>
                  <a:gd name="T9" fmla="*/ 15 h 95"/>
                  <a:gd name="T10" fmla="*/ 84 w 130"/>
                  <a:gd name="T11" fmla="*/ 39 h 95"/>
                  <a:gd name="T12" fmla="*/ 71 w 130"/>
                  <a:gd name="T13" fmla="*/ 50 h 95"/>
                  <a:gd name="T14" fmla="*/ 70 w 130"/>
                  <a:gd name="T15" fmla="*/ 54 h 95"/>
                  <a:gd name="T16" fmla="*/ 82 w 130"/>
                  <a:gd name="T17" fmla="*/ 53 h 95"/>
                  <a:gd name="T18" fmla="*/ 99 w 130"/>
                  <a:gd name="T19" fmla="*/ 53 h 95"/>
                  <a:gd name="T20" fmla="*/ 118 w 130"/>
                  <a:gd name="T21" fmla="*/ 52 h 95"/>
                  <a:gd name="T22" fmla="*/ 124 w 130"/>
                  <a:gd name="T23" fmla="*/ 55 h 95"/>
                  <a:gd name="T24" fmla="*/ 130 w 130"/>
                  <a:gd name="T25" fmla="*/ 62 h 95"/>
                  <a:gd name="T26" fmla="*/ 126 w 130"/>
                  <a:gd name="T27" fmla="*/ 68 h 95"/>
                  <a:gd name="T28" fmla="*/ 118 w 130"/>
                  <a:gd name="T29" fmla="*/ 77 h 95"/>
                  <a:gd name="T30" fmla="*/ 109 w 130"/>
                  <a:gd name="T31" fmla="*/ 77 h 95"/>
                  <a:gd name="T32" fmla="*/ 19 w 130"/>
                  <a:gd name="T33" fmla="*/ 91 h 95"/>
                  <a:gd name="T34" fmla="*/ 8 w 130"/>
                  <a:gd name="T35" fmla="*/ 91 h 95"/>
                  <a:gd name="T36" fmla="*/ 1 w 130"/>
                  <a:gd name="T37" fmla="*/ 77 h 95"/>
                  <a:gd name="T38" fmla="*/ 10 w 130"/>
                  <a:gd name="T39" fmla="*/ 69 h 95"/>
                  <a:gd name="T40" fmla="*/ 48 w 130"/>
                  <a:gd name="T41" fmla="*/ 58 h 95"/>
                  <a:gd name="T42" fmla="*/ 53 w 130"/>
                  <a:gd name="T43" fmla="*/ 56 h 95"/>
                  <a:gd name="T44" fmla="*/ 74 w 130"/>
                  <a:gd name="T45" fmla="*/ 28 h 95"/>
                  <a:gd name="T46" fmla="*/ 68 w 130"/>
                  <a:gd name="T47" fmla="*/ 27 h 95"/>
                  <a:gd name="T48" fmla="*/ 62 w 130"/>
                  <a:gd name="T49" fmla="*/ 30 h 95"/>
                  <a:gd name="T50" fmla="*/ 58 w 130"/>
                  <a:gd name="T51" fmla="*/ 34 h 95"/>
                  <a:gd name="T52" fmla="*/ 45 w 130"/>
                  <a:gd name="T53" fmla="*/ 33 h 95"/>
                  <a:gd name="T54" fmla="*/ 42 w 130"/>
                  <a:gd name="T55" fmla="*/ 30 h 95"/>
                  <a:gd name="T56" fmla="*/ 39 w 130"/>
                  <a:gd name="T57" fmla="*/ 26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30" h="95">
                    <a:moveTo>
                      <a:pt x="39" y="26"/>
                    </a:moveTo>
                    <a:cubicBezTo>
                      <a:pt x="39" y="26"/>
                      <a:pt x="40" y="21"/>
                      <a:pt x="41" y="20"/>
                    </a:cubicBezTo>
                    <a:cubicBezTo>
                      <a:pt x="42" y="19"/>
                      <a:pt x="54" y="9"/>
                      <a:pt x="63" y="6"/>
                    </a:cubicBezTo>
                    <a:cubicBezTo>
                      <a:pt x="72" y="2"/>
                      <a:pt x="79" y="0"/>
                      <a:pt x="86" y="4"/>
                    </a:cubicBezTo>
                    <a:cubicBezTo>
                      <a:pt x="94" y="8"/>
                      <a:pt x="97" y="13"/>
                      <a:pt x="97" y="15"/>
                    </a:cubicBezTo>
                    <a:cubicBezTo>
                      <a:pt x="97" y="16"/>
                      <a:pt x="99" y="24"/>
                      <a:pt x="84" y="39"/>
                    </a:cubicBezTo>
                    <a:cubicBezTo>
                      <a:pt x="84" y="39"/>
                      <a:pt x="77" y="47"/>
                      <a:pt x="71" y="50"/>
                    </a:cubicBezTo>
                    <a:cubicBezTo>
                      <a:pt x="71" y="50"/>
                      <a:pt x="67" y="53"/>
                      <a:pt x="70" y="54"/>
                    </a:cubicBezTo>
                    <a:cubicBezTo>
                      <a:pt x="73" y="55"/>
                      <a:pt x="81" y="54"/>
                      <a:pt x="82" y="53"/>
                    </a:cubicBezTo>
                    <a:cubicBezTo>
                      <a:pt x="82" y="53"/>
                      <a:pt x="92" y="52"/>
                      <a:pt x="99" y="53"/>
                    </a:cubicBezTo>
                    <a:cubicBezTo>
                      <a:pt x="107" y="54"/>
                      <a:pt x="117" y="53"/>
                      <a:pt x="118" y="52"/>
                    </a:cubicBezTo>
                    <a:cubicBezTo>
                      <a:pt x="118" y="52"/>
                      <a:pt x="121" y="52"/>
                      <a:pt x="124" y="55"/>
                    </a:cubicBezTo>
                    <a:cubicBezTo>
                      <a:pt x="126" y="57"/>
                      <a:pt x="130" y="60"/>
                      <a:pt x="130" y="62"/>
                    </a:cubicBezTo>
                    <a:cubicBezTo>
                      <a:pt x="130" y="63"/>
                      <a:pt x="129" y="65"/>
                      <a:pt x="126" y="68"/>
                    </a:cubicBezTo>
                    <a:cubicBezTo>
                      <a:pt x="123" y="71"/>
                      <a:pt x="121" y="76"/>
                      <a:pt x="118" y="77"/>
                    </a:cubicBezTo>
                    <a:cubicBezTo>
                      <a:pt x="116" y="78"/>
                      <a:pt x="111" y="77"/>
                      <a:pt x="109" y="77"/>
                    </a:cubicBezTo>
                    <a:cubicBezTo>
                      <a:pt x="108" y="77"/>
                      <a:pt x="38" y="78"/>
                      <a:pt x="19" y="91"/>
                    </a:cubicBezTo>
                    <a:cubicBezTo>
                      <a:pt x="19" y="91"/>
                      <a:pt x="14" y="95"/>
                      <a:pt x="8" y="91"/>
                    </a:cubicBezTo>
                    <a:cubicBezTo>
                      <a:pt x="3" y="88"/>
                      <a:pt x="0" y="85"/>
                      <a:pt x="1" y="77"/>
                    </a:cubicBezTo>
                    <a:cubicBezTo>
                      <a:pt x="1" y="77"/>
                      <a:pt x="1" y="74"/>
                      <a:pt x="10" y="69"/>
                    </a:cubicBezTo>
                    <a:cubicBezTo>
                      <a:pt x="19" y="64"/>
                      <a:pt x="31" y="59"/>
                      <a:pt x="48" y="58"/>
                    </a:cubicBezTo>
                    <a:cubicBezTo>
                      <a:pt x="48" y="58"/>
                      <a:pt x="52" y="58"/>
                      <a:pt x="53" y="56"/>
                    </a:cubicBezTo>
                    <a:cubicBezTo>
                      <a:pt x="53" y="56"/>
                      <a:pt x="72" y="42"/>
                      <a:pt x="74" y="28"/>
                    </a:cubicBezTo>
                    <a:cubicBezTo>
                      <a:pt x="74" y="28"/>
                      <a:pt x="75" y="23"/>
                      <a:pt x="68" y="27"/>
                    </a:cubicBezTo>
                    <a:cubicBezTo>
                      <a:pt x="62" y="30"/>
                      <a:pt x="63" y="29"/>
                      <a:pt x="62" y="30"/>
                    </a:cubicBezTo>
                    <a:cubicBezTo>
                      <a:pt x="60" y="32"/>
                      <a:pt x="59" y="33"/>
                      <a:pt x="58" y="34"/>
                    </a:cubicBezTo>
                    <a:cubicBezTo>
                      <a:pt x="57" y="34"/>
                      <a:pt x="49" y="36"/>
                      <a:pt x="45" y="33"/>
                    </a:cubicBezTo>
                    <a:cubicBezTo>
                      <a:pt x="45" y="33"/>
                      <a:pt x="42" y="30"/>
                      <a:pt x="42" y="30"/>
                    </a:cubicBezTo>
                    <a:cubicBezTo>
                      <a:pt x="42" y="30"/>
                      <a:pt x="39" y="27"/>
                      <a:pt x="39" y="2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350">
                  <a:latin typeface="+mn-lt"/>
                  <a:ea typeface="+mn-ea"/>
                </a:endParaRPr>
              </a:p>
            </p:txBody>
          </p:sp>
          <p:sp>
            <p:nvSpPr>
              <p:cNvPr id="17" name="Freeform 674">
                <a:extLst>
                  <a:ext uri="{FF2B5EF4-FFF2-40B4-BE49-F238E27FC236}">
                    <a16:creationId xmlns="" xmlns:a16="http://schemas.microsoft.com/office/drawing/2014/main" id="{F322ED5E-C155-47E8-954A-533DA154CA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59400" y="795338"/>
                <a:ext cx="320675" cy="376237"/>
              </a:xfrm>
              <a:custGeom>
                <a:avLst/>
                <a:gdLst>
                  <a:gd name="T0" fmla="*/ 89 w 159"/>
                  <a:gd name="T1" fmla="*/ 63 h 186"/>
                  <a:gd name="T2" fmla="*/ 104 w 159"/>
                  <a:gd name="T3" fmla="*/ 64 h 186"/>
                  <a:gd name="T4" fmla="*/ 112 w 159"/>
                  <a:gd name="T5" fmla="*/ 66 h 186"/>
                  <a:gd name="T6" fmla="*/ 102 w 159"/>
                  <a:gd name="T7" fmla="*/ 80 h 186"/>
                  <a:gd name="T8" fmla="*/ 74 w 159"/>
                  <a:gd name="T9" fmla="*/ 89 h 186"/>
                  <a:gd name="T10" fmla="*/ 67 w 159"/>
                  <a:gd name="T11" fmla="*/ 109 h 186"/>
                  <a:gd name="T12" fmla="*/ 77 w 159"/>
                  <a:gd name="T13" fmla="*/ 116 h 186"/>
                  <a:gd name="T14" fmla="*/ 99 w 159"/>
                  <a:gd name="T15" fmla="*/ 140 h 186"/>
                  <a:gd name="T16" fmla="*/ 112 w 159"/>
                  <a:gd name="T17" fmla="*/ 148 h 186"/>
                  <a:gd name="T18" fmla="*/ 127 w 159"/>
                  <a:gd name="T19" fmla="*/ 157 h 186"/>
                  <a:gd name="T20" fmla="*/ 150 w 159"/>
                  <a:gd name="T21" fmla="*/ 167 h 186"/>
                  <a:gd name="T22" fmla="*/ 158 w 159"/>
                  <a:gd name="T23" fmla="*/ 174 h 186"/>
                  <a:gd name="T24" fmla="*/ 144 w 159"/>
                  <a:gd name="T25" fmla="*/ 178 h 186"/>
                  <a:gd name="T26" fmla="*/ 136 w 159"/>
                  <a:gd name="T27" fmla="*/ 185 h 186"/>
                  <a:gd name="T28" fmla="*/ 96 w 159"/>
                  <a:gd name="T29" fmla="*/ 163 h 186"/>
                  <a:gd name="T30" fmla="*/ 64 w 159"/>
                  <a:gd name="T31" fmla="*/ 115 h 186"/>
                  <a:gd name="T32" fmla="*/ 57 w 159"/>
                  <a:gd name="T33" fmla="*/ 132 h 186"/>
                  <a:gd name="T34" fmla="*/ 55 w 159"/>
                  <a:gd name="T35" fmla="*/ 136 h 186"/>
                  <a:gd name="T36" fmla="*/ 51 w 159"/>
                  <a:gd name="T37" fmla="*/ 141 h 186"/>
                  <a:gd name="T38" fmla="*/ 47 w 159"/>
                  <a:gd name="T39" fmla="*/ 147 h 186"/>
                  <a:gd name="T40" fmla="*/ 42 w 159"/>
                  <a:gd name="T41" fmla="*/ 152 h 186"/>
                  <a:gd name="T42" fmla="*/ 38 w 159"/>
                  <a:gd name="T43" fmla="*/ 155 h 186"/>
                  <a:gd name="T44" fmla="*/ 24 w 159"/>
                  <a:gd name="T45" fmla="*/ 166 h 186"/>
                  <a:gd name="T46" fmla="*/ 12 w 159"/>
                  <a:gd name="T47" fmla="*/ 170 h 186"/>
                  <a:gd name="T48" fmla="*/ 3 w 159"/>
                  <a:gd name="T49" fmla="*/ 167 h 186"/>
                  <a:gd name="T50" fmla="*/ 4 w 159"/>
                  <a:gd name="T51" fmla="*/ 163 h 186"/>
                  <a:gd name="T52" fmla="*/ 16 w 159"/>
                  <a:gd name="T53" fmla="*/ 157 h 186"/>
                  <a:gd name="T54" fmla="*/ 44 w 159"/>
                  <a:gd name="T55" fmla="*/ 121 h 186"/>
                  <a:gd name="T56" fmla="*/ 54 w 159"/>
                  <a:gd name="T57" fmla="*/ 103 h 186"/>
                  <a:gd name="T58" fmla="*/ 45 w 159"/>
                  <a:gd name="T59" fmla="*/ 100 h 186"/>
                  <a:gd name="T60" fmla="*/ 31 w 159"/>
                  <a:gd name="T61" fmla="*/ 100 h 186"/>
                  <a:gd name="T62" fmla="*/ 25 w 159"/>
                  <a:gd name="T63" fmla="*/ 88 h 186"/>
                  <a:gd name="T64" fmla="*/ 38 w 159"/>
                  <a:gd name="T65" fmla="*/ 82 h 186"/>
                  <a:gd name="T66" fmla="*/ 48 w 159"/>
                  <a:gd name="T67" fmla="*/ 80 h 186"/>
                  <a:gd name="T68" fmla="*/ 62 w 159"/>
                  <a:gd name="T69" fmla="*/ 73 h 186"/>
                  <a:gd name="T70" fmla="*/ 64 w 159"/>
                  <a:gd name="T71" fmla="*/ 60 h 186"/>
                  <a:gd name="T72" fmla="*/ 69 w 159"/>
                  <a:gd name="T73" fmla="*/ 44 h 186"/>
                  <a:gd name="T74" fmla="*/ 69 w 159"/>
                  <a:gd name="T75" fmla="*/ 8 h 186"/>
                  <a:gd name="T76" fmla="*/ 72 w 159"/>
                  <a:gd name="T77" fmla="*/ 2 h 186"/>
                  <a:gd name="T78" fmla="*/ 77 w 159"/>
                  <a:gd name="T79" fmla="*/ 0 h 186"/>
                  <a:gd name="T80" fmla="*/ 83 w 159"/>
                  <a:gd name="T81" fmla="*/ 4 h 186"/>
                  <a:gd name="T82" fmla="*/ 90 w 159"/>
                  <a:gd name="T83" fmla="*/ 15 h 186"/>
                  <a:gd name="T84" fmla="*/ 85 w 159"/>
                  <a:gd name="T85" fmla="*/ 43 h 186"/>
                  <a:gd name="T86" fmla="*/ 81 w 159"/>
                  <a:gd name="T87" fmla="*/ 60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59" h="186">
                    <a:moveTo>
                      <a:pt x="81" y="65"/>
                    </a:moveTo>
                    <a:cubicBezTo>
                      <a:pt x="84" y="63"/>
                      <a:pt x="89" y="63"/>
                      <a:pt x="89" y="63"/>
                    </a:cubicBezTo>
                    <a:cubicBezTo>
                      <a:pt x="99" y="63"/>
                      <a:pt x="99" y="63"/>
                      <a:pt x="99" y="63"/>
                    </a:cubicBezTo>
                    <a:cubicBezTo>
                      <a:pt x="104" y="64"/>
                      <a:pt x="104" y="64"/>
                      <a:pt x="104" y="64"/>
                    </a:cubicBezTo>
                    <a:cubicBezTo>
                      <a:pt x="110" y="64"/>
                      <a:pt x="110" y="64"/>
                      <a:pt x="110" y="64"/>
                    </a:cubicBezTo>
                    <a:cubicBezTo>
                      <a:pt x="110" y="64"/>
                      <a:pt x="112" y="65"/>
                      <a:pt x="112" y="66"/>
                    </a:cubicBezTo>
                    <a:cubicBezTo>
                      <a:pt x="112" y="68"/>
                      <a:pt x="111" y="71"/>
                      <a:pt x="110" y="72"/>
                    </a:cubicBezTo>
                    <a:cubicBezTo>
                      <a:pt x="108" y="74"/>
                      <a:pt x="105" y="79"/>
                      <a:pt x="102" y="80"/>
                    </a:cubicBezTo>
                    <a:cubicBezTo>
                      <a:pt x="99" y="81"/>
                      <a:pt x="95" y="81"/>
                      <a:pt x="92" y="81"/>
                    </a:cubicBezTo>
                    <a:cubicBezTo>
                      <a:pt x="89" y="81"/>
                      <a:pt x="77" y="82"/>
                      <a:pt x="74" y="89"/>
                    </a:cubicBezTo>
                    <a:cubicBezTo>
                      <a:pt x="70" y="96"/>
                      <a:pt x="70" y="98"/>
                      <a:pt x="69" y="100"/>
                    </a:cubicBezTo>
                    <a:cubicBezTo>
                      <a:pt x="68" y="102"/>
                      <a:pt x="69" y="107"/>
                      <a:pt x="67" y="109"/>
                    </a:cubicBezTo>
                    <a:cubicBezTo>
                      <a:pt x="67" y="109"/>
                      <a:pt x="63" y="111"/>
                      <a:pt x="67" y="112"/>
                    </a:cubicBezTo>
                    <a:cubicBezTo>
                      <a:pt x="70" y="112"/>
                      <a:pt x="75" y="114"/>
                      <a:pt x="77" y="116"/>
                    </a:cubicBezTo>
                    <a:cubicBezTo>
                      <a:pt x="78" y="117"/>
                      <a:pt x="89" y="129"/>
                      <a:pt x="91" y="132"/>
                    </a:cubicBezTo>
                    <a:cubicBezTo>
                      <a:pt x="91" y="132"/>
                      <a:pt x="97" y="139"/>
                      <a:pt x="99" y="140"/>
                    </a:cubicBezTo>
                    <a:cubicBezTo>
                      <a:pt x="106" y="144"/>
                      <a:pt x="106" y="144"/>
                      <a:pt x="106" y="144"/>
                    </a:cubicBezTo>
                    <a:cubicBezTo>
                      <a:pt x="112" y="148"/>
                      <a:pt x="112" y="148"/>
                      <a:pt x="112" y="148"/>
                    </a:cubicBezTo>
                    <a:cubicBezTo>
                      <a:pt x="117" y="152"/>
                      <a:pt x="117" y="152"/>
                      <a:pt x="117" y="152"/>
                    </a:cubicBezTo>
                    <a:cubicBezTo>
                      <a:pt x="117" y="152"/>
                      <a:pt x="125" y="157"/>
                      <a:pt x="127" y="157"/>
                    </a:cubicBezTo>
                    <a:cubicBezTo>
                      <a:pt x="130" y="157"/>
                      <a:pt x="140" y="162"/>
                      <a:pt x="140" y="162"/>
                    </a:cubicBezTo>
                    <a:cubicBezTo>
                      <a:pt x="150" y="167"/>
                      <a:pt x="150" y="167"/>
                      <a:pt x="150" y="167"/>
                    </a:cubicBezTo>
                    <a:cubicBezTo>
                      <a:pt x="150" y="167"/>
                      <a:pt x="157" y="171"/>
                      <a:pt x="158" y="172"/>
                    </a:cubicBezTo>
                    <a:cubicBezTo>
                      <a:pt x="158" y="172"/>
                      <a:pt x="159" y="174"/>
                      <a:pt x="158" y="174"/>
                    </a:cubicBezTo>
                    <a:cubicBezTo>
                      <a:pt x="157" y="174"/>
                      <a:pt x="148" y="174"/>
                      <a:pt x="148" y="174"/>
                    </a:cubicBezTo>
                    <a:cubicBezTo>
                      <a:pt x="148" y="174"/>
                      <a:pt x="144" y="177"/>
                      <a:pt x="144" y="178"/>
                    </a:cubicBezTo>
                    <a:cubicBezTo>
                      <a:pt x="144" y="179"/>
                      <a:pt x="140" y="183"/>
                      <a:pt x="140" y="183"/>
                    </a:cubicBezTo>
                    <a:cubicBezTo>
                      <a:pt x="140" y="183"/>
                      <a:pt x="137" y="185"/>
                      <a:pt x="136" y="185"/>
                    </a:cubicBezTo>
                    <a:cubicBezTo>
                      <a:pt x="135" y="185"/>
                      <a:pt x="123" y="186"/>
                      <a:pt x="117" y="182"/>
                    </a:cubicBezTo>
                    <a:cubicBezTo>
                      <a:pt x="111" y="178"/>
                      <a:pt x="101" y="171"/>
                      <a:pt x="96" y="163"/>
                    </a:cubicBezTo>
                    <a:cubicBezTo>
                      <a:pt x="91" y="155"/>
                      <a:pt x="74" y="127"/>
                      <a:pt x="70" y="120"/>
                    </a:cubicBezTo>
                    <a:cubicBezTo>
                      <a:pt x="66" y="113"/>
                      <a:pt x="64" y="115"/>
                      <a:pt x="64" y="115"/>
                    </a:cubicBezTo>
                    <a:cubicBezTo>
                      <a:pt x="64" y="115"/>
                      <a:pt x="59" y="125"/>
                      <a:pt x="59" y="126"/>
                    </a:cubicBezTo>
                    <a:cubicBezTo>
                      <a:pt x="59" y="126"/>
                      <a:pt x="57" y="132"/>
                      <a:pt x="57" y="132"/>
                    </a:cubicBezTo>
                    <a:cubicBezTo>
                      <a:pt x="56" y="135"/>
                      <a:pt x="56" y="135"/>
                      <a:pt x="56" y="135"/>
                    </a:cubicBezTo>
                    <a:cubicBezTo>
                      <a:pt x="55" y="136"/>
                      <a:pt x="55" y="136"/>
                      <a:pt x="55" y="136"/>
                    </a:cubicBezTo>
                    <a:cubicBezTo>
                      <a:pt x="53" y="138"/>
                      <a:pt x="53" y="138"/>
                      <a:pt x="53" y="138"/>
                    </a:cubicBezTo>
                    <a:cubicBezTo>
                      <a:pt x="53" y="138"/>
                      <a:pt x="51" y="140"/>
                      <a:pt x="51" y="141"/>
                    </a:cubicBezTo>
                    <a:cubicBezTo>
                      <a:pt x="51" y="141"/>
                      <a:pt x="49" y="144"/>
                      <a:pt x="49" y="144"/>
                    </a:cubicBezTo>
                    <a:cubicBezTo>
                      <a:pt x="47" y="147"/>
                      <a:pt x="47" y="147"/>
                      <a:pt x="47" y="147"/>
                    </a:cubicBezTo>
                    <a:cubicBezTo>
                      <a:pt x="47" y="149"/>
                      <a:pt x="47" y="149"/>
                      <a:pt x="47" y="149"/>
                    </a:cubicBezTo>
                    <a:cubicBezTo>
                      <a:pt x="42" y="152"/>
                      <a:pt x="42" y="152"/>
                      <a:pt x="42" y="152"/>
                    </a:cubicBezTo>
                    <a:cubicBezTo>
                      <a:pt x="39" y="154"/>
                      <a:pt x="39" y="154"/>
                      <a:pt x="39" y="154"/>
                    </a:cubicBezTo>
                    <a:cubicBezTo>
                      <a:pt x="38" y="155"/>
                      <a:pt x="38" y="155"/>
                      <a:pt x="38" y="155"/>
                    </a:cubicBezTo>
                    <a:cubicBezTo>
                      <a:pt x="38" y="155"/>
                      <a:pt x="30" y="162"/>
                      <a:pt x="28" y="163"/>
                    </a:cubicBezTo>
                    <a:cubicBezTo>
                      <a:pt x="26" y="164"/>
                      <a:pt x="24" y="166"/>
                      <a:pt x="24" y="166"/>
                    </a:cubicBezTo>
                    <a:cubicBezTo>
                      <a:pt x="22" y="167"/>
                      <a:pt x="22" y="167"/>
                      <a:pt x="22" y="167"/>
                    </a:cubicBezTo>
                    <a:cubicBezTo>
                      <a:pt x="22" y="167"/>
                      <a:pt x="16" y="169"/>
                      <a:pt x="12" y="170"/>
                    </a:cubicBezTo>
                    <a:cubicBezTo>
                      <a:pt x="9" y="170"/>
                      <a:pt x="7" y="168"/>
                      <a:pt x="6" y="168"/>
                    </a:cubicBezTo>
                    <a:cubicBezTo>
                      <a:pt x="6" y="168"/>
                      <a:pt x="4" y="167"/>
                      <a:pt x="3" y="167"/>
                    </a:cubicBezTo>
                    <a:cubicBezTo>
                      <a:pt x="3" y="167"/>
                      <a:pt x="0" y="166"/>
                      <a:pt x="0" y="165"/>
                    </a:cubicBezTo>
                    <a:cubicBezTo>
                      <a:pt x="0" y="164"/>
                      <a:pt x="3" y="163"/>
                      <a:pt x="4" y="163"/>
                    </a:cubicBezTo>
                    <a:cubicBezTo>
                      <a:pt x="4" y="163"/>
                      <a:pt x="8" y="163"/>
                      <a:pt x="8" y="162"/>
                    </a:cubicBezTo>
                    <a:cubicBezTo>
                      <a:pt x="8" y="162"/>
                      <a:pt x="14" y="158"/>
                      <a:pt x="16" y="157"/>
                    </a:cubicBezTo>
                    <a:cubicBezTo>
                      <a:pt x="17" y="156"/>
                      <a:pt x="23" y="151"/>
                      <a:pt x="26" y="146"/>
                    </a:cubicBezTo>
                    <a:cubicBezTo>
                      <a:pt x="29" y="142"/>
                      <a:pt x="40" y="131"/>
                      <a:pt x="44" y="121"/>
                    </a:cubicBezTo>
                    <a:cubicBezTo>
                      <a:pt x="49" y="110"/>
                      <a:pt x="49" y="111"/>
                      <a:pt x="50" y="110"/>
                    </a:cubicBezTo>
                    <a:cubicBezTo>
                      <a:pt x="51" y="109"/>
                      <a:pt x="54" y="104"/>
                      <a:pt x="54" y="103"/>
                    </a:cubicBezTo>
                    <a:cubicBezTo>
                      <a:pt x="54" y="101"/>
                      <a:pt x="55" y="96"/>
                      <a:pt x="52" y="96"/>
                    </a:cubicBezTo>
                    <a:cubicBezTo>
                      <a:pt x="48" y="97"/>
                      <a:pt x="47" y="98"/>
                      <a:pt x="45" y="100"/>
                    </a:cubicBezTo>
                    <a:cubicBezTo>
                      <a:pt x="44" y="101"/>
                      <a:pt x="41" y="102"/>
                      <a:pt x="40" y="102"/>
                    </a:cubicBezTo>
                    <a:cubicBezTo>
                      <a:pt x="39" y="102"/>
                      <a:pt x="34" y="103"/>
                      <a:pt x="31" y="100"/>
                    </a:cubicBezTo>
                    <a:cubicBezTo>
                      <a:pt x="27" y="97"/>
                      <a:pt x="24" y="94"/>
                      <a:pt x="24" y="93"/>
                    </a:cubicBezTo>
                    <a:cubicBezTo>
                      <a:pt x="24" y="93"/>
                      <a:pt x="23" y="90"/>
                      <a:pt x="25" y="88"/>
                    </a:cubicBezTo>
                    <a:cubicBezTo>
                      <a:pt x="27" y="87"/>
                      <a:pt x="28" y="84"/>
                      <a:pt x="28" y="84"/>
                    </a:cubicBezTo>
                    <a:cubicBezTo>
                      <a:pt x="29" y="83"/>
                      <a:pt x="31" y="82"/>
                      <a:pt x="38" y="82"/>
                    </a:cubicBezTo>
                    <a:cubicBezTo>
                      <a:pt x="38" y="82"/>
                      <a:pt x="43" y="82"/>
                      <a:pt x="44" y="81"/>
                    </a:cubicBezTo>
                    <a:cubicBezTo>
                      <a:pt x="45" y="80"/>
                      <a:pt x="48" y="80"/>
                      <a:pt x="48" y="80"/>
                    </a:cubicBezTo>
                    <a:cubicBezTo>
                      <a:pt x="48" y="80"/>
                      <a:pt x="54" y="78"/>
                      <a:pt x="54" y="78"/>
                    </a:cubicBezTo>
                    <a:cubicBezTo>
                      <a:pt x="55" y="77"/>
                      <a:pt x="59" y="75"/>
                      <a:pt x="62" y="73"/>
                    </a:cubicBezTo>
                    <a:cubicBezTo>
                      <a:pt x="62" y="73"/>
                      <a:pt x="64" y="69"/>
                      <a:pt x="63" y="68"/>
                    </a:cubicBezTo>
                    <a:cubicBezTo>
                      <a:pt x="62" y="66"/>
                      <a:pt x="63" y="61"/>
                      <a:pt x="64" y="60"/>
                    </a:cubicBezTo>
                    <a:cubicBezTo>
                      <a:pt x="65" y="59"/>
                      <a:pt x="67" y="55"/>
                      <a:pt x="67" y="54"/>
                    </a:cubicBezTo>
                    <a:cubicBezTo>
                      <a:pt x="67" y="53"/>
                      <a:pt x="69" y="47"/>
                      <a:pt x="69" y="44"/>
                    </a:cubicBezTo>
                    <a:cubicBezTo>
                      <a:pt x="69" y="44"/>
                      <a:pt x="73" y="21"/>
                      <a:pt x="71" y="13"/>
                    </a:cubicBezTo>
                    <a:cubicBezTo>
                      <a:pt x="69" y="8"/>
                      <a:pt x="69" y="8"/>
                      <a:pt x="69" y="8"/>
                    </a:cubicBezTo>
                    <a:cubicBezTo>
                      <a:pt x="69" y="8"/>
                      <a:pt x="69" y="5"/>
                      <a:pt x="70" y="4"/>
                    </a:cubicBezTo>
                    <a:cubicBezTo>
                      <a:pt x="70" y="4"/>
                      <a:pt x="72" y="2"/>
                      <a:pt x="72" y="2"/>
                    </a:cubicBezTo>
                    <a:cubicBezTo>
                      <a:pt x="73" y="1"/>
                      <a:pt x="73" y="1"/>
                      <a:pt x="73" y="1"/>
                    </a:cubicBezTo>
                    <a:cubicBezTo>
                      <a:pt x="77" y="0"/>
                      <a:pt x="77" y="0"/>
                      <a:pt x="77" y="0"/>
                    </a:cubicBezTo>
                    <a:cubicBezTo>
                      <a:pt x="77" y="0"/>
                      <a:pt x="81" y="1"/>
                      <a:pt x="81" y="2"/>
                    </a:cubicBezTo>
                    <a:cubicBezTo>
                      <a:pt x="82" y="2"/>
                      <a:pt x="83" y="4"/>
                      <a:pt x="83" y="4"/>
                    </a:cubicBezTo>
                    <a:cubicBezTo>
                      <a:pt x="87" y="8"/>
                      <a:pt x="87" y="8"/>
                      <a:pt x="87" y="8"/>
                    </a:cubicBezTo>
                    <a:cubicBezTo>
                      <a:pt x="87" y="8"/>
                      <a:pt x="90" y="11"/>
                      <a:pt x="90" y="15"/>
                    </a:cubicBezTo>
                    <a:cubicBezTo>
                      <a:pt x="90" y="19"/>
                      <a:pt x="90" y="33"/>
                      <a:pt x="88" y="36"/>
                    </a:cubicBezTo>
                    <a:cubicBezTo>
                      <a:pt x="87" y="40"/>
                      <a:pt x="85" y="43"/>
                      <a:pt x="85" y="43"/>
                    </a:cubicBezTo>
                    <a:cubicBezTo>
                      <a:pt x="82" y="54"/>
                      <a:pt x="82" y="54"/>
                      <a:pt x="82" y="54"/>
                    </a:cubicBezTo>
                    <a:cubicBezTo>
                      <a:pt x="81" y="60"/>
                      <a:pt x="81" y="60"/>
                      <a:pt x="81" y="60"/>
                    </a:cubicBezTo>
                    <a:lnTo>
                      <a:pt x="81" y="6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350">
                  <a:latin typeface="+mn-lt"/>
                  <a:ea typeface="+mn-ea"/>
                </a:endParaRPr>
              </a:p>
            </p:txBody>
          </p:sp>
          <p:sp>
            <p:nvSpPr>
              <p:cNvPr id="18" name="Freeform 675">
                <a:extLst>
                  <a:ext uri="{FF2B5EF4-FFF2-40B4-BE49-F238E27FC236}">
                    <a16:creationId xmlns="" xmlns:a16="http://schemas.microsoft.com/office/drawing/2014/main" id="{605F1EAF-5EA5-4F15-9D0B-F248A8ACEC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40363" y="979488"/>
                <a:ext cx="33337" cy="23812"/>
              </a:xfrm>
              <a:custGeom>
                <a:avLst/>
                <a:gdLst>
                  <a:gd name="T0" fmla="*/ 0 w 17"/>
                  <a:gd name="T1" fmla="*/ 11 h 12"/>
                  <a:gd name="T2" fmla="*/ 9 w 17"/>
                  <a:gd name="T3" fmla="*/ 6 h 12"/>
                  <a:gd name="T4" fmla="*/ 0 w 17"/>
                  <a:gd name="T5" fmla="*/ 11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7" h="12">
                    <a:moveTo>
                      <a:pt x="0" y="11"/>
                    </a:moveTo>
                    <a:cubicBezTo>
                      <a:pt x="0" y="11"/>
                      <a:pt x="2" y="12"/>
                      <a:pt x="9" y="6"/>
                    </a:cubicBezTo>
                    <a:cubicBezTo>
                      <a:pt x="17" y="0"/>
                      <a:pt x="0" y="11"/>
                      <a:pt x="0" y="1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350">
                  <a:latin typeface="+mn-lt"/>
                  <a:ea typeface="+mn-ea"/>
                </a:endParaRPr>
              </a:p>
            </p:txBody>
          </p:sp>
          <p:sp>
            <p:nvSpPr>
              <p:cNvPr id="19" name="Freeform 676">
                <a:extLst>
                  <a:ext uri="{FF2B5EF4-FFF2-40B4-BE49-F238E27FC236}">
                    <a16:creationId xmlns="" xmlns:a16="http://schemas.microsoft.com/office/drawing/2014/main" id="{346E4639-564A-4AC7-AC9F-78C8D82A5A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81675" y="806450"/>
                <a:ext cx="49212" cy="100012"/>
              </a:xfrm>
              <a:custGeom>
                <a:avLst/>
                <a:gdLst>
                  <a:gd name="T0" fmla="*/ 17 w 24"/>
                  <a:gd name="T1" fmla="*/ 1 h 50"/>
                  <a:gd name="T2" fmla="*/ 13 w 24"/>
                  <a:gd name="T3" fmla="*/ 3 h 50"/>
                  <a:gd name="T4" fmla="*/ 3 w 24"/>
                  <a:gd name="T5" fmla="*/ 20 h 50"/>
                  <a:gd name="T6" fmla="*/ 2 w 24"/>
                  <a:gd name="T7" fmla="*/ 41 h 50"/>
                  <a:gd name="T8" fmla="*/ 6 w 24"/>
                  <a:gd name="T9" fmla="*/ 47 h 50"/>
                  <a:gd name="T10" fmla="*/ 13 w 24"/>
                  <a:gd name="T11" fmla="*/ 50 h 50"/>
                  <a:gd name="T12" fmla="*/ 21 w 24"/>
                  <a:gd name="T13" fmla="*/ 45 h 50"/>
                  <a:gd name="T14" fmla="*/ 23 w 24"/>
                  <a:gd name="T15" fmla="*/ 41 h 50"/>
                  <a:gd name="T16" fmla="*/ 22 w 24"/>
                  <a:gd name="T17" fmla="*/ 33 h 50"/>
                  <a:gd name="T18" fmla="*/ 21 w 24"/>
                  <a:gd name="T19" fmla="*/ 25 h 50"/>
                  <a:gd name="T20" fmla="*/ 23 w 24"/>
                  <a:gd name="T21" fmla="*/ 21 h 50"/>
                  <a:gd name="T22" fmla="*/ 23 w 24"/>
                  <a:gd name="T23" fmla="*/ 16 h 50"/>
                  <a:gd name="T24" fmla="*/ 24 w 24"/>
                  <a:gd name="T25" fmla="*/ 11 h 50"/>
                  <a:gd name="T26" fmla="*/ 22 w 24"/>
                  <a:gd name="T27" fmla="*/ 5 h 50"/>
                  <a:gd name="T28" fmla="*/ 19 w 24"/>
                  <a:gd name="T29" fmla="*/ 2 h 50"/>
                  <a:gd name="T30" fmla="*/ 17 w 24"/>
                  <a:gd name="T31" fmla="*/ 1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4" h="50">
                    <a:moveTo>
                      <a:pt x="17" y="1"/>
                    </a:moveTo>
                    <a:cubicBezTo>
                      <a:pt x="17" y="1"/>
                      <a:pt x="16" y="0"/>
                      <a:pt x="13" y="3"/>
                    </a:cubicBezTo>
                    <a:cubicBezTo>
                      <a:pt x="10" y="6"/>
                      <a:pt x="3" y="18"/>
                      <a:pt x="3" y="20"/>
                    </a:cubicBezTo>
                    <a:cubicBezTo>
                      <a:pt x="3" y="20"/>
                      <a:pt x="0" y="33"/>
                      <a:pt x="2" y="41"/>
                    </a:cubicBezTo>
                    <a:cubicBezTo>
                      <a:pt x="2" y="41"/>
                      <a:pt x="4" y="47"/>
                      <a:pt x="6" y="47"/>
                    </a:cubicBezTo>
                    <a:cubicBezTo>
                      <a:pt x="6" y="47"/>
                      <a:pt x="8" y="50"/>
                      <a:pt x="13" y="50"/>
                    </a:cubicBezTo>
                    <a:cubicBezTo>
                      <a:pt x="18" y="50"/>
                      <a:pt x="20" y="48"/>
                      <a:pt x="21" y="45"/>
                    </a:cubicBezTo>
                    <a:cubicBezTo>
                      <a:pt x="22" y="42"/>
                      <a:pt x="23" y="41"/>
                      <a:pt x="23" y="41"/>
                    </a:cubicBezTo>
                    <a:cubicBezTo>
                      <a:pt x="23" y="41"/>
                      <a:pt x="24" y="36"/>
                      <a:pt x="22" y="33"/>
                    </a:cubicBezTo>
                    <a:cubicBezTo>
                      <a:pt x="19" y="31"/>
                      <a:pt x="20" y="27"/>
                      <a:pt x="21" y="25"/>
                    </a:cubicBezTo>
                    <a:cubicBezTo>
                      <a:pt x="23" y="24"/>
                      <a:pt x="23" y="21"/>
                      <a:pt x="23" y="21"/>
                    </a:cubicBezTo>
                    <a:cubicBezTo>
                      <a:pt x="23" y="21"/>
                      <a:pt x="24" y="17"/>
                      <a:pt x="23" y="16"/>
                    </a:cubicBezTo>
                    <a:cubicBezTo>
                      <a:pt x="23" y="16"/>
                      <a:pt x="24" y="12"/>
                      <a:pt x="24" y="11"/>
                    </a:cubicBezTo>
                    <a:cubicBezTo>
                      <a:pt x="24" y="10"/>
                      <a:pt x="23" y="6"/>
                      <a:pt x="22" y="5"/>
                    </a:cubicBezTo>
                    <a:cubicBezTo>
                      <a:pt x="21" y="4"/>
                      <a:pt x="19" y="2"/>
                      <a:pt x="19" y="2"/>
                    </a:cubicBezTo>
                    <a:lnTo>
                      <a:pt x="17" y="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350">
                  <a:latin typeface="+mn-lt"/>
                  <a:ea typeface="+mn-ea"/>
                </a:endParaRPr>
              </a:p>
            </p:txBody>
          </p:sp>
          <p:sp>
            <p:nvSpPr>
              <p:cNvPr id="20" name="Freeform 677">
                <a:extLst>
                  <a:ext uri="{FF2B5EF4-FFF2-40B4-BE49-F238E27FC236}">
                    <a16:creationId xmlns="" xmlns:a16="http://schemas.microsoft.com/office/drawing/2014/main" id="{A5534E76-D9AD-4069-931D-CF0B24D566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46763" y="763588"/>
                <a:ext cx="153987" cy="119062"/>
              </a:xfrm>
              <a:custGeom>
                <a:avLst/>
                <a:gdLst>
                  <a:gd name="T0" fmla="*/ 7 w 76"/>
                  <a:gd name="T1" fmla="*/ 16 h 59"/>
                  <a:gd name="T2" fmla="*/ 3 w 76"/>
                  <a:gd name="T3" fmla="*/ 23 h 59"/>
                  <a:gd name="T4" fmla="*/ 1 w 76"/>
                  <a:gd name="T5" fmla="*/ 32 h 59"/>
                  <a:gd name="T6" fmla="*/ 2 w 76"/>
                  <a:gd name="T7" fmla="*/ 42 h 59"/>
                  <a:gd name="T8" fmla="*/ 5 w 76"/>
                  <a:gd name="T9" fmla="*/ 46 h 59"/>
                  <a:gd name="T10" fmla="*/ 9 w 76"/>
                  <a:gd name="T11" fmla="*/ 50 h 59"/>
                  <a:gd name="T12" fmla="*/ 11 w 76"/>
                  <a:gd name="T13" fmla="*/ 51 h 59"/>
                  <a:gd name="T14" fmla="*/ 16 w 76"/>
                  <a:gd name="T15" fmla="*/ 51 h 59"/>
                  <a:gd name="T16" fmla="*/ 20 w 76"/>
                  <a:gd name="T17" fmla="*/ 54 h 59"/>
                  <a:gd name="T18" fmla="*/ 26 w 76"/>
                  <a:gd name="T19" fmla="*/ 59 h 59"/>
                  <a:gd name="T20" fmla="*/ 28 w 76"/>
                  <a:gd name="T21" fmla="*/ 57 h 59"/>
                  <a:gd name="T22" fmla="*/ 36 w 76"/>
                  <a:gd name="T23" fmla="*/ 48 h 59"/>
                  <a:gd name="T24" fmla="*/ 44 w 76"/>
                  <a:gd name="T25" fmla="*/ 46 h 59"/>
                  <a:gd name="T26" fmla="*/ 48 w 76"/>
                  <a:gd name="T27" fmla="*/ 46 h 59"/>
                  <a:gd name="T28" fmla="*/ 53 w 76"/>
                  <a:gd name="T29" fmla="*/ 44 h 59"/>
                  <a:gd name="T30" fmla="*/ 65 w 76"/>
                  <a:gd name="T31" fmla="*/ 34 h 59"/>
                  <a:gd name="T32" fmla="*/ 73 w 76"/>
                  <a:gd name="T33" fmla="*/ 26 h 59"/>
                  <a:gd name="T34" fmla="*/ 76 w 76"/>
                  <a:gd name="T35" fmla="*/ 23 h 59"/>
                  <a:gd name="T36" fmla="*/ 76 w 76"/>
                  <a:gd name="T37" fmla="*/ 16 h 59"/>
                  <a:gd name="T38" fmla="*/ 75 w 76"/>
                  <a:gd name="T39" fmla="*/ 13 h 59"/>
                  <a:gd name="T40" fmla="*/ 72 w 76"/>
                  <a:gd name="T41" fmla="*/ 6 h 59"/>
                  <a:gd name="T42" fmla="*/ 70 w 76"/>
                  <a:gd name="T43" fmla="*/ 3 h 59"/>
                  <a:gd name="T44" fmla="*/ 63 w 76"/>
                  <a:gd name="T45" fmla="*/ 0 h 59"/>
                  <a:gd name="T46" fmla="*/ 57 w 76"/>
                  <a:gd name="T47" fmla="*/ 1 h 59"/>
                  <a:gd name="T48" fmla="*/ 52 w 76"/>
                  <a:gd name="T49" fmla="*/ 4 h 59"/>
                  <a:gd name="T50" fmla="*/ 48 w 76"/>
                  <a:gd name="T51" fmla="*/ 16 h 59"/>
                  <a:gd name="T52" fmla="*/ 34 w 76"/>
                  <a:gd name="T53" fmla="*/ 34 h 59"/>
                  <a:gd name="T54" fmla="*/ 31 w 76"/>
                  <a:gd name="T55" fmla="*/ 38 h 59"/>
                  <a:gd name="T56" fmla="*/ 26 w 76"/>
                  <a:gd name="T57" fmla="*/ 37 h 59"/>
                  <a:gd name="T58" fmla="*/ 26 w 76"/>
                  <a:gd name="T59" fmla="*/ 31 h 59"/>
                  <a:gd name="T60" fmla="*/ 26 w 76"/>
                  <a:gd name="T61" fmla="*/ 26 h 59"/>
                  <a:gd name="T62" fmla="*/ 24 w 76"/>
                  <a:gd name="T63" fmla="*/ 23 h 59"/>
                  <a:gd name="T64" fmla="*/ 20 w 76"/>
                  <a:gd name="T65" fmla="*/ 19 h 59"/>
                  <a:gd name="T66" fmla="*/ 16 w 76"/>
                  <a:gd name="T67" fmla="*/ 16 h 59"/>
                  <a:gd name="T68" fmla="*/ 7 w 76"/>
                  <a:gd name="T69" fmla="*/ 16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76" h="59">
                    <a:moveTo>
                      <a:pt x="7" y="16"/>
                    </a:moveTo>
                    <a:cubicBezTo>
                      <a:pt x="7" y="16"/>
                      <a:pt x="5" y="20"/>
                      <a:pt x="3" y="23"/>
                    </a:cubicBezTo>
                    <a:cubicBezTo>
                      <a:pt x="2" y="26"/>
                      <a:pt x="1" y="31"/>
                      <a:pt x="1" y="32"/>
                    </a:cubicBezTo>
                    <a:cubicBezTo>
                      <a:pt x="1" y="33"/>
                      <a:pt x="0" y="41"/>
                      <a:pt x="2" y="42"/>
                    </a:cubicBezTo>
                    <a:cubicBezTo>
                      <a:pt x="3" y="44"/>
                      <a:pt x="5" y="46"/>
                      <a:pt x="5" y="46"/>
                    </a:cubicBezTo>
                    <a:cubicBezTo>
                      <a:pt x="6" y="46"/>
                      <a:pt x="9" y="50"/>
                      <a:pt x="9" y="50"/>
                    </a:cubicBezTo>
                    <a:cubicBezTo>
                      <a:pt x="11" y="51"/>
                      <a:pt x="11" y="51"/>
                      <a:pt x="11" y="51"/>
                    </a:cubicBezTo>
                    <a:cubicBezTo>
                      <a:pt x="16" y="51"/>
                      <a:pt x="16" y="51"/>
                      <a:pt x="16" y="51"/>
                    </a:cubicBezTo>
                    <a:cubicBezTo>
                      <a:pt x="16" y="51"/>
                      <a:pt x="20" y="53"/>
                      <a:pt x="20" y="54"/>
                    </a:cubicBezTo>
                    <a:cubicBezTo>
                      <a:pt x="20" y="54"/>
                      <a:pt x="26" y="59"/>
                      <a:pt x="26" y="59"/>
                    </a:cubicBezTo>
                    <a:cubicBezTo>
                      <a:pt x="26" y="59"/>
                      <a:pt x="27" y="58"/>
                      <a:pt x="28" y="57"/>
                    </a:cubicBezTo>
                    <a:cubicBezTo>
                      <a:pt x="29" y="56"/>
                      <a:pt x="34" y="49"/>
                      <a:pt x="36" y="48"/>
                    </a:cubicBezTo>
                    <a:cubicBezTo>
                      <a:pt x="39" y="47"/>
                      <a:pt x="42" y="46"/>
                      <a:pt x="44" y="46"/>
                    </a:cubicBezTo>
                    <a:cubicBezTo>
                      <a:pt x="48" y="46"/>
                      <a:pt x="48" y="46"/>
                      <a:pt x="48" y="46"/>
                    </a:cubicBezTo>
                    <a:cubicBezTo>
                      <a:pt x="48" y="46"/>
                      <a:pt x="52" y="44"/>
                      <a:pt x="53" y="44"/>
                    </a:cubicBezTo>
                    <a:cubicBezTo>
                      <a:pt x="53" y="43"/>
                      <a:pt x="63" y="37"/>
                      <a:pt x="65" y="34"/>
                    </a:cubicBezTo>
                    <a:cubicBezTo>
                      <a:pt x="65" y="34"/>
                      <a:pt x="73" y="27"/>
                      <a:pt x="73" y="26"/>
                    </a:cubicBezTo>
                    <a:cubicBezTo>
                      <a:pt x="73" y="26"/>
                      <a:pt x="75" y="24"/>
                      <a:pt x="76" y="23"/>
                    </a:cubicBezTo>
                    <a:cubicBezTo>
                      <a:pt x="76" y="22"/>
                      <a:pt x="76" y="17"/>
                      <a:pt x="76" y="16"/>
                    </a:cubicBezTo>
                    <a:cubicBezTo>
                      <a:pt x="76" y="14"/>
                      <a:pt x="75" y="13"/>
                      <a:pt x="75" y="13"/>
                    </a:cubicBezTo>
                    <a:cubicBezTo>
                      <a:pt x="72" y="6"/>
                      <a:pt x="72" y="6"/>
                      <a:pt x="72" y="6"/>
                    </a:cubicBezTo>
                    <a:cubicBezTo>
                      <a:pt x="70" y="3"/>
                      <a:pt x="70" y="3"/>
                      <a:pt x="70" y="3"/>
                    </a:cubicBezTo>
                    <a:cubicBezTo>
                      <a:pt x="70" y="3"/>
                      <a:pt x="65" y="0"/>
                      <a:pt x="63" y="0"/>
                    </a:cubicBezTo>
                    <a:cubicBezTo>
                      <a:pt x="62" y="0"/>
                      <a:pt x="58" y="1"/>
                      <a:pt x="57" y="1"/>
                    </a:cubicBezTo>
                    <a:cubicBezTo>
                      <a:pt x="56" y="1"/>
                      <a:pt x="52" y="3"/>
                      <a:pt x="52" y="4"/>
                    </a:cubicBezTo>
                    <a:cubicBezTo>
                      <a:pt x="52" y="6"/>
                      <a:pt x="49" y="15"/>
                      <a:pt x="48" y="16"/>
                    </a:cubicBezTo>
                    <a:cubicBezTo>
                      <a:pt x="46" y="17"/>
                      <a:pt x="40" y="29"/>
                      <a:pt x="34" y="34"/>
                    </a:cubicBezTo>
                    <a:cubicBezTo>
                      <a:pt x="34" y="34"/>
                      <a:pt x="32" y="38"/>
                      <a:pt x="31" y="38"/>
                    </a:cubicBezTo>
                    <a:cubicBezTo>
                      <a:pt x="31" y="38"/>
                      <a:pt x="28" y="40"/>
                      <a:pt x="26" y="37"/>
                    </a:cubicBezTo>
                    <a:cubicBezTo>
                      <a:pt x="26" y="37"/>
                      <a:pt x="25" y="34"/>
                      <a:pt x="26" y="31"/>
                    </a:cubicBezTo>
                    <a:cubicBezTo>
                      <a:pt x="26" y="26"/>
                      <a:pt x="26" y="26"/>
                      <a:pt x="26" y="26"/>
                    </a:cubicBezTo>
                    <a:cubicBezTo>
                      <a:pt x="24" y="23"/>
                      <a:pt x="24" y="23"/>
                      <a:pt x="24" y="23"/>
                    </a:cubicBezTo>
                    <a:cubicBezTo>
                      <a:pt x="24" y="23"/>
                      <a:pt x="20" y="19"/>
                      <a:pt x="20" y="19"/>
                    </a:cubicBezTo>
                    <a:cubicBezTo>
                      <a:pt x="19" y="19"/>
                      <a:pt x="17" y="16"/>
                      <a:pt x="16" y="16"/>
                    </a:cubicBezTo>
                    <a:cubicBezTo>
                      <a:pt x="15" y="16"/>
                      <a:pt x="10" y="14"/>
                      <a:pt x="7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350">
                  <a:latin typeface="+mn-lt"/>
                  <a:ea typeface="+mn-ea"/>
                </a:endParaRPr>
              </a:p>
            </p:txBody>
          </p:sp>
          <p:sp>
            <p:nvSpPr>
              <p:cNvPr id="21" name="Freeform 678">
                <a:extLst>
                  <a:ext uri="{FF2B5EF4-FFF2-40B4-BE49-F238E27FC236}">
                    <a16:creationId xmlns="" xmlns:a16="http://schemas.microsoft.com/office/drawing/2014/main" id="{87AC2E24-F05C-4772-83CE-DEF79B181B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21350" y="955675"/>
                <a:ext cx="52387" cy="90487"/>
              </a:xfrm>
              <a:custGeom>
                <a:avLst/>
                <a:gdLst>
                  <a:gd name="T0" fmla="*/ 24 w 26"/>
                  <a:gd name="T1" fmla="*/ 0 h 45"/>
                  <a:gd name="T2" fmla="*/ 14 w 26"/>
                  <a:gd name="T3" fmla="*/ 5 h 45"/>
                  <a:gd name="T4" fmla="*/ 1 w 26"/>
                  <a:gd name="T5" fmla="*/ 30 h 45"/>
                  <a:gd name="T6" fmla="*/ 7 w 26"/>
                  <a:gd name="T7" fmla="*/ 43 h 45"/>
                  <a:gd name="T8" fmla="*/ 21 w 26"/>
                  <a:gd name="T9" fmla="*/ 40 h 45"/>
                  <a:gd name="T10" fmla="*/ 22 w 26"/>
                  <a:gd name="T11" fmla="*/ 27 h 45"/>
                  <a:gd name="T12" fmla="*/ 23 w 26"/>
                  <a:gd name="T13" fmla="*/ 11 h 45"/>
                  <a:gd name="T14" fmla="*/ 25 w 26"/>
                  <a:gd name="T15" fmla="*/ 5 h 45"/>
                  <a:gd name="T16" fmla="*/ 26 w 26"/>
                  <a:gd name="T17" fmla="*/ 0 h 45"/>
                  <a:gd name="T18" fmla="*/ 24 w 26"/>
                  <a:gd name="T19" fmla="*/ 0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6" h="45">
                    <a:moveTo>
                      <a:pt x="24" y="0"/>
                    </a:moveTo>
                    <a:cubicBezTo>
                      <a:pt x="24" y="0"/>
                      <a:pt x="16" y="3"/>
                      <a:pt x="14" y="5"/>
                    </a:cubicBezTo>
                    <a:cubicBezTo>
                      <a:pt x="12" y="7"/>
                      <a:pt x="3" y="16"/>
                      <a:pt x="1" y="30"/>
                    </a:cubicBezTo>
                    <a:cubicBezTo>
                      <a:pt x="0" y="43"/>
                      <a:pt x="4" y="43"/>
                      <a:pt x="7" y="43"/>
                    </a:cubicBezTo>
                    <a:cubicBezTo>
                      <a:pt x="10" y="43"/>
                      <a:pt x="18" y="45"/>
                      <a:pt x="21" y="40"/>
                    </a:cubicBezTo>
                    <a:cubicBezTo>
                      <a:pt x="21" y="40"/>
                      <a:pt x="22" y="31"/>
                      <a:pt x="22" y="27"/>
                    </a:cubicBezTo>
                    <a:cubicBezTo>
                      <a:pt x="22" y="22"/>
                      <a:pt x="23" y="12"/>
                      <a:pt x="23" y="11"/>
                    </a:cubicBezTo>
                    <a:cubicBezTo>
                      <a:pt x="23" y="9"/>
                      <a:pt x="25" y="6"/>
                      <a:pt x="25" y="5"/>
                    </a:cubicBezTo>
                    <a:cubicBezTo>
                      <a:pt x="25" y="4"/>
                      <a:pt x="26" y="0"/>
                      <a:pt x="26" y="0"/>
                    </a:cubicBezTo>
                    <a:lnTo>
                      <a:pt x="24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350">
                  <a:latin typeface="+mn-lt"/>
                  <a:ea typeface="+mn-ea"/>
                </a:endParaRPr>
              </a:p>
            </p:txBody>
          </p:sp>
          <p:sp>
            <p:nvSpPr>
              <p:cNvPr id="22" name="Freeform 679">
                <a:extLst>
                  <a:ext uri="{FF2B5EF4-FFF2-40B4-BE49-F238E27FC236}">
                    <a16:creationId xmlns="" xmlns:a16="http://schemas.microsoft.com/office/drawing/2014/main" id="{8EE3D4FA-10A4-4B32-8FA9-DF6C5883D72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84850" y="884238"/>
                <a:ext cx="233362" cy="88900"/>
              </a:xfrm>
              <a:custGeom>
                <a:avLst/>
                <a:gdLst>
                  <a:gd name="T0" fmla="*/ 0 w 116"/>
                  <a:gd name="T1" fmla="*/ 37 h 44"/>
                  <a:gd name="T2" fmla="*/ 3 w 116"/>
                  <a:gd name="T3" fmla="*/ 35 h 44"/>
                  <a:gd name="T4" fmla="*/ 10 w 116"/>
                  <a:gd name="T5" fmla="*/ 30 h 44"/>
                  <a:gd name="T6" fmla="*/ 58 w 116"/>
                  <a:gd name="T7" fmla="*/ 9 h 44"/>
                  <a:gd name="T8" fmla="*/ 114 w 116"/>
                  <a:gd name="T9" fmla="*/ 14 h 44"/>
                  <a:gd name="T10" fmla="*/ 116 w 116"/>
                  <a:gd name="T11" fmla="*/ 22 h 44"/>
                  <a:gd name="T12" fmla="*/ 115 w 116"/>
                  <a:gd name="T13" fmla="*/ 30 h 44"/>
                  <a:gd name="T14" fmla="*/ 109 w 116"/>
                  <a:gd name="T15" fmla="*/ 37 h 44"/>
                  <a:gd name="T16" fmla="*/ 103 w 116"/>
                  <a:gd name="T17" fmla="*/ 40 h 44"/>
                  <a:gd name="T18" fmla="*/ 94 w 116"/>
                  <a:gd name="T19" fmla="*/ 41 h 44"/>
                  <a:gd name="T20" fmla="*/ 87 w 116"/>
                  <a:gd name="T21" fmla="*/ 42 h 44"/>
                  <a:gd name="T22" fmla="*/ 81 w 116"/>
                  <a:gd name="T23" fmla="*/ 44 h 44"/>
                  <a:gd name="T24" fmla="*/ 85 w 116"/>
                  <a:gd name="T25" fmla="*/ 40 h 44"/>
                  <a:gd name="T26" fmla="*/ 92 w 116"/>
                  <a:gd name="T27" fmla="*/ 35 h 44"/>
                  <a:gd name="T28" fmla="*/ 95 w 116"/>
                  <a:gd name="T29" fmla="*/ 33 h 44"/>
                  <a:gd name="T30" fmla="*/ 97 w 116"/>
                  <a:gd name="T31" fmla="*/ 30 h 44"/>
                  <a:gd name="T32" fmla="*/ 100 w 116"/>
                  <a:gd name="T33" fmla="*/ 27 h 44"/>
                  <a:gd name="T34" fmla="*/ 101 w 116"/>
                  <a:gd name="T35" fmla="*/ 22 h 44"/>
                  <a:gd name="T36" fmla="*/ 97 w 116"/>
                  <a:gd name="T37" fmla="*/ 17 h 44"/>
                  <a:gd name="T38" fmla="*/ 81 w 116"/>
                  <a:gd name="T39" fmla="*/ 15 h 44"/>
                  <a:gd name="T40" fmla="*/ 42 w 116"/>
                  <a:gd name="T41" fmla="*/ 25 h 44"/>
                  <a:gd name="T42" fmla="*/ 11 w 116"/>
                  <a:gd name="T43" fmla="*/ 39 h 44"/>
                  <a:gd name="T44" fmla="*/ 0 w 116"/>
                  <a:gd name="T45" fmla="*/ 3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16" h="44">
                    <a:moveTo>
                      <a:pt x="0" y="37"/>
                    </a:moveTo>
                    <a:cubicBezTo>
                      <a:pt x="3" y="35"/>
                      <a:pt x="3" y="35"/>
                      <a:pt x="3" y="35"/>
                    </a:cubicBezTo>
                    <a:cubicBezTo>
                      <a:pt x="3" y="35"/>
                      <a:pt x="9" y="32"/>
                      <a:pt x="10" y="30"/>
                    </a:cubicBezTo>
                    <a:cubicBezTo>
                      <a:pt x="12" y="29"/>
                      <a:pt x="43" y="12"/>
                      <a:pt x="58" y="9"/>
                    </a:cubicBezTo>
                    <a:cubicBezTo>
                      <a:pt x="74" y="6"/>
                      <a:pt x="101" y="0"/>
                      <a:pt x="114" y="14"/>
                    </a:cubicBezTo>
                    <a:cubicBezTo>
                      <a:pt x="114" y="14"/>
                      <a:pt x="116" y="18"/>
                      <a:pt x="116" y="22"/>
                    </a:cubicBezTo>
                    <a:cubicBezTo>
                      <a:pt x="116" y="25"/>
                      <a:pt x="115" y="30"/>
                      <a:pt x="115" y="30"/>
                    </a:cubicBezTo>
                    <a:cubicBezTo>
                      <a:pt x="114" y="31"/>
                      <a:pt x="111" y="35"/>
                      <a:pt x="109" y="37"/>
                    </a:cubicBezTo>
                    <a:cubicBezTo>
                      <a:pt x="106" y="40"/>
                      <a:pt x="104" y="40"/>
                      <a:pt x="103" y="40"/>
                    </a:cubicBezTo>
                    <a:cubicBezTo>
                      <a:pt x="103" y="40"/>
                      <a:pt x="94" y="41"/>
                      <a:pt x="94" y="41"/>
                    </a:cubicBezTo>
                    <a:cubicBezTo>
                      <a:pt x="94" y="41"/>
                      <a:pt x="88" y="42"/>
                      <a:pt x="87" y="42"/>
                    </a:cubicBezTo>
                    <a:cubicBezTo>
                      <a:pt x="87" y="42"/>
                      <a:pt x="81" y="44"/>
                      <a:pt x="81" y="44"/>
                    </a:cubicBezTo>
                    <a:cubicBezTo>
                      <a:pt x="81" y="44"/>
                      <a:pt x="84" y="42"/>
                      <a:pt x="85" y="40"/>
                    </a:cubicBezTo>
                    <a:cubicBezTo>
                      <a:pt x="87" y="39"/>
                      <a:pt x="92" y="35"/>
                      <a:pt x="92" y="35"/>
                    </a:cubicBezTo>
                    <a:cubicBezTo>
                      <a:pt x="95" y="33"/>
                      <a:pt x="95" y="33"/>
                      <a:pt x="95" y="33"/>
                    </a:cubicBezTo>
                    <a:cubicBezTo>
                      <a:pt x="97" y="30"/>
                      <a:pt x="97" y="30"/>
                      <a:pt x="97" y="30"/>
                    </a:cubicBezTo>
                    <a:cubicBezTo>
                      <a:pt x="100" y="27"/>
                      <a:pt x="100" y="27"/>
                      <a:pt x="100" y="27"/>
                    </a:cubicBezTo>
                    <a:cubicBezTo>
                      <a:pt x="101" y="22"/>
                      <a:pt x="101" y="22"/>
                      <a:pt x="101" y="22"/>
                    </a:cubicBezTo>
                    <a:cubicBezTo>
                      <a:pt x="101" y="22"/>
                      <a:pt x="102" y="19"/>
                      <a:pt x="97" y="17"/>
                    </a:cubicBezTo>
                    <a:cubicBezTo>
                      <a:pt x="91" y="14"/>
                      <a:pt x="82" y="15"/>
                      <a:pt x="81" y="15"/>
                    </a:cubicBezTo>
                    <a:cubicBezTo>
                      <a:pt x="80" y="15"/>
                      <a:pt x="67" y="16"/>
                      <a:pt x="42" y="25"/>
                    </a:cubicBezTo>
                    <a:cubicBezTo>
                      <a:pt x="17" y="35"/>
                      <a:pt x="18" y="37"/>
                      <a:pt x="11" y="39"/>
                    </a:cubicBezTo>
                    <a:cubicBezTo>
                      <a:pt x="5" y="40"/>
                      <a:pt x="1" y="41"/>
                      <a:pt x="0" y="3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350">
                  <a:latin typeface="+mn-lt"/>
                  <a:ea typeface="+mn-ea"/>
                </a:endParaRPr>
              </a:p>
            </p:txBody>
          </p:sp>
          <p:sp>
            <p:nvSpPr>
              <p:cNvPr id="23" name="Freeform 680">
                <a:extLst>
                  <a:ext uri="{FF2B5EF4-FFF2-40B4-BE49-F238E27FC236}">
                    <a16:creationId xmlns="" xmlns:a16="http://schemas.microsoft.com/office/drawing/2014/main" id="{7E05908B-5612-4648-ACDD-4A714DCA18D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1038" y="965200"/>
                <a:ext cx="242887" cy="223837"/>
              </a:xfrm>
              <a:custGeom>
                <a:avLst/>
                <a:gdLst>
                  <a:gd name="T0" fmla="*/ 54 w 121"/>
                  <a:gd name="T1" fmla="*/ 88 h 111"/>
                  <a:gd name="T2" fmla="*/ 51 w 121"/>
                  <a:gd name="T3" fmla="*/ 92 h 111"/>
                  <a:gd name="T4" fmla="*/ 42 w 121"/>
                  <a:gd name="T5" fmla="*/ 98 h 111"/>
                  <a:gd name="T6" fmla="*/ 37 w 121"/>
                  <a:gd name="T7" fmla="*/ 102 h 111"/>
                  <a:gd name="T8" fmla="*/ 32 w 121"/>
                  <a:gd name="T9" fmla="*/ 102 h 111"/>
                  <a:gd name="T10" fmla="*/ 30 w 121"/>
                  <a:gd name="T11" fmla="*/ 100 h 111"/>
                  <a:gd name="T12" fmla="*/ 27 w 121"/>
                  <a:gd name="T13" fmla="*/ 96 h 111"/>
                  <a:gd name="T14" fmla="*/ 26 w 121"/>
                  <a:gd name="T15" fmla="*/ 93 h 111"/>
                  <a:gd name="T16" fmla="*/ 25 w 121"/>
                  <a:gd name="T17" fmla="*/ 94 h 111"/>
                  <a:gd name="T18" fmla="*/ 25 w 121"/>
                  <a:gd name="T19" fmla="*/ 103 h 111"/>
                  <a:gd name="T20" fmla="*/ 30 w 121"/>
                  <a:gd name="T21" fmla="*/ 108 h 111"/>
                  <a:gd name="T22" fmla="*/ 44 w 121"/>
                  <a:gd name="T23" fmla="*/ 109 h 111"/>
                  <a:gd name="T24" fmla="*/ 58 w 121"/>
                  <a:gd name="T25" fmla="*/ 100 h 111"/>
                  <a:gd name="T26" fmla="*/ 67 w 121"/>
                  <a:gd name="T27" fmla="*/ 87 h 111"/>
                  <a:gd name="T28" fmla="*/ 77 w 121"/>
                  <a:gd name="T29" fmla="*/ 63 h 111"/>
                  <a:gd name="T30" fmla="*/ 79 w 121"/>
                  <a:gd name="T31" fmla="*/ 62 h 111"/>
                  <a:gd name="T32" fmla="*/ 88 w 121"/>
                  <a:gd name="T33" fmla="*/ 61 h 111"/>
                  <a:gd name="T34" fmla="*/ 97 w 121"/>
                  <a:gd name="T35" fmla="*/ 63 h 111"/>
                  <a:gd name="T36" fmla="*/ 106 w 121"/>
                  <a:gd name="T37" fmla="*/ 63 h 111"/>
                  <a:gd name="T38" fmla="*/ 118 w 121"/>
                  <a:gd name="T39" fmla="*/ 57 h 111"/>
                  <a:gd name="T40" fmla="*/ 117 w 121"/>
                  <a:gd name="T41" fmla="*/ 51 h 111"/>
                  <a:gd name="T42" fmla="*/ 105 w 121"/>
                  <a:gd name="T43" fmla="*/ 45 h 111"/>
                  <a:gd name="T44" fmla="*/ 80 w 121"/>
                  <a:gd name="T45" fmla="*/ 45 h 111"/>
                  <a:gd name="T46" fmla="*/ 71 w 121"/>
                  <a:gd name="T47" fmla="*/ 29 h 111"/>
                  <a:gd name="T48" fmla="*/ 78 w 121"/>
                  <a:gd name="T49" fmla="*/ 22 h 111"/>
                  <a:gd name="T50" fmla="*/ 86 w 121"/>
                  <a:gd name="T51" fmla="*/ 12 h 111"/>
                  <a:gd name="T52" fmla="*/ 84 w 121"/>
                  <a:gd name="T53" fmla="*/ 3 h 111"/>
                  <a:gd name="T54" fmla="*/ 81 w 121"/>
                  <a:gd name="T55" fmla="*/ 1 h 111"/>
                  <a:gd name="T56" fmla="*/ 75 w 121"/>
                  <a:gd name="T57" fmla="*/ 0 h 111"/>
                  <a:gd name="T58" fmla="*/ 68 w 121"/>
                  <a:gd name="T59" fmla="*/ 1 h 111"/>
                  <a:gd name="T60" fmla="*/ 61 w 121"/>
                  <a:gd name="T61" fmla="*/ 3 h 111"/>
                  <a:gd name="T62" fmla="*/ 53 w 121"/>
                  <a:gd name="T63" fmla="*/ 6 h 111"/>
                  <a:gd name="T64" fmla="*/ 53 w 121"/>
                  <a:gd name="T65" fmla="*/ 8 h 111"/>
                  <a:gd name="T66" fmla="*/ 61 w 121"/>
                  <a:gd name="T67" fmla="*/ 13 h 111"/>
                  <a:gd name="T68" fmla="*/ 63 w 121"/>
                  <a:gd name="T69" fmla="*/ 18 h 111"/>
                  <a:gd name="T70" fmla="*/ 58 w 121"/>
                  <a:gd name="T71" fmla="*/ 27 h 111"/>
                  <a:gd name="T72" fmla="*/ 54 w 121"/>
                  <a:gd name="T73" fmla="*/ 33 h 111"/>
                  <a:gd name="T74" fmla="*/ 59 w 121"/>
                  <a:gd name="T75" fmla="*/ 41 h 111"/>
                  <a:gd name="T76" fmla="*/ 60 w 121"/>
                  <a:gd name="T77" fmla="*/ 46 h 111"/>
                  <a:gd name="T78" fmla="*/ 58 w 121"/>
                  <a:gd name="T79" fmla="*/ 48 h 111"/>
                  <a:gd name="T80" fmla="*/ 37 w 121"/>
                  <a:gd name="T81" fmla="*/ 53 h 111"/>
                  <a:gd name="T82" fmla="*/ 22 w 121"/>
                  <a:gd name="T83" fmla="*/ 56 h 111"/>
                  <a:gd name="T84" fmla="*/ 12 w 121"/>
                  <a:gd name="T85" fmla="*/ 60 h 111"/>
                  <a:gd name="T86" fmla="*/ 3 w 121"/>
                  <a:gd name="T87" fmla="*/ 63 h 111"/>
                  <a:gd name="T88" fmla="*/ 0 w 121"/>
                  <a:gd name="T89" fmla="*/ 64 h 111"/>
                  <a:gd name="T90" fmla="*/ 5 w 121"/>
                  <a:gd name="T91" fmla="*/ 69 h 111"/>
                  <a:gd name="T92" fmla="*/ 21 w 121"/>
                  <a:gd name="T93" fmla="*/ 69 h 111"/>
                  <a:gd name="T94" fmla="*/ 38 w 121"/>
                  <a:gd name="T95" fmla="*/ 65 h 111"/>
                  <a:gd name="T96" fmla="*/ 56 w 121"/>
                  <a:gd name="T97" fmla="*/ 62 h 111"/>
                  <a:gd name="T98" fmla="*/ 61 w 121"/>
                  <a:gd name="T99" fmla="*/ 62 h 111"/>
                  <a:gd name="T100" fmla="*/ 62 w 121"/>
                  <a:gd name="T101" fmla="*/ 67 h 111"/>
                  <a:gd name="T102" fmla="*/ 58 w 121"/>
                  <a:gd name="T103" fmla="*/ 79 h 111"/>
                  <a:gd name="T104" fmla="*/ 54 w 121"/>
                  <a:gd name="T105" fmla="*/ 88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121" h="111">
                    <a:moveTo>
                      <a:pt x="54" y="88"/>
                    </a:moveTo>
                    <a:cubicBezTo>
                      <a:pt x="54" y="88"/>
                      <a:pt x="52" y="90"/>
                      <a:pt x="51" y="92"/>
                    </a:cubicBezTo>
                    <a:cubicBezTo>
                      <a:pt x="50" y="93"/>
                      <a:pt x="42" y="98"/>
                      <a:pt x="42" y="98"/>
                    </a:cubicBezTo>
                    <a:cubicBezTo>
                      <a:pt x="41" y="99"/>
                      <a:pt x="40" y="100"/>
                      <a:pt x="37" y="102"/>
                    </a:cubicBezTo>
                    <a:cubicBezTo>
                      <a:pt x="34" y="103"/>
                      <a:pt x="33" y="102"/>
                      <a:pt x="32" y="102"/>
                    </a:cubicBezTo>
                    <a:cubicBezTo>
                      <a:pt x="31" y="102"/>
                      <a:pt x="30" y="100"/>
                      <a:pt x="30" y="100"/>
                    </a:cubicBezTo>
                    <a:cubicBezTo>
                      <a:pt x="29" y="99"/>
                      <a:pt x="27" y="96"/>
                      <a:pt x="27" y="96"/>
                    </a:cubicBezTo>
                    <a:cubicBezTo>
                      <a:pt x="26" y="93"/>
                      <a:pt x="26" y="93"/>
                      <a:pt x="26" y="93"/>
                    </a:cubicBezTo>
                    <a:cubicBezTo>
                      <a:pt x="25" y="94"/>
                      <a:pt x="25" y="94"/>
                      <a:pt x="25" y="94"/>
                    </a:cubicBezTo>
                    <a:cubicBezTo>
                      <a:pt x="24" y="98"/>
                      <a:pt x="25" y="103"/>
                      <a:pt x="25" y="103"/>
                    </a:cubicBezTo>
                    <a:cubicBezTo>
                      <a:pt x="25" y="104"/>
                      <a:pt x="30" y="108"/>
                      <a:pt x="30" y="108"/>
                    </a:cubicBezTo>
                    <a:cubicBezTo>
                      <a:pt x="32" y="110"/>
                      <a:pt x="37" y="111"/>
                      <a:pt x="44" y="109"/>
                    </a:cubicBezTo>
                    <a:cubicBezTo>
                      <a:pt x="52" y="107"/>
                      <a:pt x="55" y="103"/>
                      <a:pt x="58" y="100"/>
                    </a:cubicBezTo>
                    <a:cubicBezTo>
                      <a:pt x="62" y="96"/>
                      <a:pt x="67" y="87"/>
                      <a:pt x="67" y="87"/>
                    </a:cubicBezTo>
                    <a:cubicBezTo>
                      <a:pt x="74" y="78"/>
                      <a:pt x="77" y="63"/>
                      <a:pt x="77" y="63"/>
                    </a:cubicBezTo>
                    <a:cubicBezTo>
                      <a:pt x="79" y="62"/>
                      <a:pt x="79" y="62"/>
                      <a:pt x="79" y="62"/>
                    </a:cubicBezTo>
                    <a:cubicBezTo>
                      <a:pt x="80" y="62"/>
                      <a:pt x="81" y="61"/>
                      <a:pt x="88" y="61"/>
                    </a:cubicBezTo>
                    <a:cubicBezTo>
                      <a:pt x="96" y="61"/>
                      <a:pt x="95" y="63"/>
                      <a:pt x="97" y="63"/>
                    </a:cubicBezTo>
                    <a:cubicBezTo>
                      <a:pt x="99" y="63"/>
                      <a:pt x="104" y="63"/>
                      <a:pt x="106" y="63"/>
                    </a:cubicBezTo>
                    <a:cubicBezTo>
                      <a:pt x="108" y="63"/>
                      <a:pt x="115" y="60"/>
                      <a:pt x="118" y="57"/>
                    </a:cubicBezTo>
                    <a:cubicBezTo>
                      <a:pt x="121" y="54"/>
                      <a:pt x="118" y="52"/>
                      <a:pt x="117" y="51"/>
                    </a:cubicBezTo>
                    <a:cubicBezTo>
                      <a:pt x="116" y="50"/>
                      <a:pt x="107" y="46"/>
                      <a:pt x="105" y="45"/>
                    </a:cubicBezTo>
                    <a:cubicBezTo>
                      <a:pt x="102" y="44"/>
                      <a:pt x="90" y="45"/>
                      <a:pt x="80" y="45"/>
                    </a:cubicBezTo>
                    <a:cubicBezTo>
                      <a:pt x="70" y="45"/>
                      <a:pt x="71" y="33"/>
                      <a:pt x="71" y="29"/>
                    </a:cubicBezTo>
                    <a:cubicBezTo>
                      <a:pt x="71" y="26"/>
                      <a:pt x="77" y="23"/>
                      <a:pt x="78" y="22"/>
                    </a:cubicBezTo>
                    <a:cubicBezTo>
                      <a:pt x="78" y="21"/>
                      <a:pt x="82" y="16"/>
                      <a:pt x="86" y="12"/>
                    </a:cubicBezTo>
                    <a:cubicBezTo>
                      <a:pt x="90" y="8"/>
                      <a:pt x="84" y="3"/>
                      <a:pt x="84" y="3"/>
                    </a:cubicBezTo>
                    <a:cubicBezTo>
                      <a:pt x="81" y="1"/>
                      <a:pt x="81" y="1"/>
                      <a:pt x="81" y="1"/>
                    </a:cubicBezTo>
                    <a:cubicBezTo>
                      <a:pt x="81" y="1"/>
                      <a:pt x="77" y="0"/>
                      <a:pt x="75" y="0"/>
                    </a:cubicBezTo>
                    <a:cubicBezTo>
                      <a:pt x="74" y="0"/>
                      <a:pt x="68" y="1"/>
                      <a:pt x="68" y="1"/>
                    </a:cubicBezTo>
                    <a:cubicBezTo>
                      <a:pt x="68" y="1"/>
                      <a:pt x="62" y="2"/>
                      <a:pt x="61" y="3"/>
                    </a:cubicBezTo>
                    <a:cubicBezTo>
                      <a:pt x="60" y="4"/>
                      <a:pt x="53" y="6"/>
                      <a:pt x="53" y="6"/>
                    </a:cubicBezTo>
                    <a:cubicBezTo>
                      <a:pt x="53" y="8"/>
                      <a:pt x="53" y="8"/>
                      <a:pt x="53" y="8"/>
                    </a:cubicBezTo>
                    <a:cubicBezTo>
                      <a:pt x="55" y="13"/>
                      <a:pt x="58" y="11"/>
                      <a:pt x="61" y="13"/>
                    </a:cubicBezTo>
                    <a:cubicBezTo>
                      <a:pt x="65" y="15"/>
                      <a:pt x="63" y="15"/>
                      <a:pt x="63" y="18"/>
                    </a:cubicBezTo>
                    <a:cubicBezTo>
                      <a:pt x="63" y="20"/>
                      <a:pt x="59" y="26"/>
                      <a:pt x="58" y="27"/>
                    </a:cubicBezTo>
                    <a:cubicBezTo>
                      <a:pt x="57" y="28"/>
                      <a:pt x="54" y="30"/>
                      <a:pt x="54" y="33"/>
                    </a:cubicBezTo>
                    <a:cubicBezTo>
                      <a:pt x="54" y="36"/>
                      <a:pt x="55" y="37"/>
                      <a:pt x="59" y="41"/>
                    </a:cubicBezTo>
                    <a:cubicBezTo>
                      <a:pt x="62" y="44"/>
                      <a:pt x="60" y="46"/>
                      <a:pt x="60" y="46"/>
                    </a:cubicBezTo>
                    <a:cubicBezTo>
                      <a:pt x="60" y="48"/>
                      <a:pt x="58" y="48"/>
                      <a:pt x="58" y="48"/>
                    </a:cubicBezTo>
                    <a:cubicBezTo>
                      <a:pt x="55" y="48"/>
                      <a:pt x="40" y="52"/>
                      <a:pt x="37" y="53"/>
                    </a:cubicBezTo>
                    <a:cubicBezTo>
                      <a:pt x="34" y="53"/>
                      <a:pt x="23" y="55"/>
                      <a:pt x="22" y="56"/>
                    </a:cubicBezTo>
                    <a:cubicBezTo>
                      <a:pt x="21" y="58"/>
                      <a:pt x="13" y="60"/>
                      <a:pt x="12" y="60"/>
                    </a:cubicBezTo>
                    <a:cubicBezTo>
                      <a:pt x="11" y="61"/>
                      <a:pt x="7" y="63"/>
                      <a:pt x="3" y="63"/>
                    </a:cubicBezTo>
                    <a:cubicBezTo>
                      <a:pt x="0" y="63"/>
                      <a:pt x="0" y="64"/>
                      <a:pt x="0" y="64"/>
                    </a:cubicBezTo>
                    <a:cubicBezTo>
                      <a:pt x="0" y="66"/>
                      <a:pt x="2" y="66"/>
                      <a:pt x="5" y="69"/>
                    </a:cubicBezTo>
                    <a:cubicBezTo>
                      <a:pt x="8" y="72"/>
                      <a:pt x="17" y="70"/>
                      <a:pt x="21" y="69"/>
                    </a:cubicBezTo>
                    <a:cubicBezTo>
                      <a:pt x="26" y="68"/>
                      <a:pt x="34" y="66"/>
                      <a:pt x="38" y="65"/>
                    </a:cubicBezTo>
                    <a:cubicBezTo>
                      <a:pt x="42" y="64"/>
                      <a:pt x="52" y="63"/>
                      <a:pt x="56" y="62"/>
                    </a:cubicBezTo>
                    <a:cubicBezTo>
                      <a:pt x="59" y="61"/>
                      <a:pt x="61" y="62"/>
                      <a:pt x="61" y="62"/>
                    </a:cubicBezTo>
                    <a:cubicBezTo>
                      <a:pt x="62" y="63"/>
                      <a:pt x="62" y="67"/>
                      <a:pt x="62" y="67"/>
                    </a:cubicBezTo>
                    <a:cubicBezTo>
                      <a:pt x="62" y="69"/>
                      <a:pt x="58" y="79"/>
                      <a:pt x="58" y="79"/>
                    </a:cubicBezTo>
                    <a:lnTo>
                      <a:pt x="54" y="8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350">
                  <a:latin typeface="+mn-lt"/>
                  <a:ea typeface="+mn-ea"/>
                </a:endParaRPr>
              </a:p>
            </p:txBody>
          </p:sp>
        </p:grpSp>
        <p:grpSp>
          <p:nvGrpSpPr>
            <p:cNvPr id="5" name="组合 40">
              <a:extLst>
                <a:ext uri="{FF2B5EF4-FFF2-40B4-BE49-F238E27FC236}">
                  <a16:creationId xmlns="" xmlns:a16="http://schemas.microsoft.com/office/drawing/2014/main" id="{608E9FAD-88D7-4229-B8E8-A2AA157D6B2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094944" y="736546"/>
              <a:ext cx="1619250" cy="92075"/>
              <a:chOff x="3941050" y="1521538"/>
              <a:chExt cx="2026363" cy="58254"/>
            </a:xfrm>
          </p:grpSpPr>
          <p:sp>
            <p:nvSpPr>
              <p:cNvPr id="7" name="Rectangle 681">
                <a:extLst>
                  <a:ext uri="{FF2B5EF4-FFF2-40B4-BE49-F238E27FC236}">
                    <a16:creationId xmlns="" xmlns:a16="http://schemas.microsoft.com/office/drawing/2014/main" id="{F2DB1205-50A4-4421-BC2E-648D26404AC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41050" y="1521538"/>
                <a:ext cx="395339" cy="582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defTabSz="914400">
                  <a:defRPr/>
                </a:pPr>
                <a:r>
                  <a:rPr lang="zh-CN" altLang="zh-CN" sz="600" b="1" kern="1400" spc="100" dirty="0">
                    <a:solidFill>
                      <a:srgbClr val="164C88"/>
                    </a:solidFill>
                    <a:latin typeface="Arial Narrow" panose="020B0606020202030204" pitchFamily="34" charset="0"/>
                    <a:ea typeface="+mn-ea"/>
                  </a:rPr>
                  <a:t>D</a:t>
                </a:r>
                <a:r>
                  <a:rPr lang="en-US" altLang="zh-CN" sz="600" b="1" kern="1400" spc="100" dirty="0">
                    <a:solidFill>
                      <a:srgbClr val="164C88"/>
                    </a:solidFill>
                    <a:latin typeface="Arial Narrow" panose="020B0606020202030204" pitchFamily="34" charset="0"/>
                    <a:ea typeface="+mn-ea"/>
                  </a:rPr>
                  <a:t>ALIAN</a:t>
                </a:r>
                <a:endParaRPr lang="zh-CN" altLang="zh-CN" sz="1400" kern="1400" spc="100" dirty="0">
                  <a:solidFill>
                    <a:srgbClr val="164C88"/>
                  </a:solidFill>
                  <a:ea typeface="+mn-ea"/>
                </a:endParaRPr>
              </a:p>
            </p:txBody>
          </p:sp>
          <p:sp>
            <p:nvSpPr>
              <p:cNvPr id="8" name="Rectangle 681">
                <a:extLst>
                  <a:ext uri="{FF2B5EF4-FFF2-40B4-BE49-F238E27FC236}">
                    <a16:creationId xmlns="" xmlns:a16="http://schemas.microsoft.com/office/drawing/2014/main" id="{F0A8F30C-D234-4613-A202-6CC542E71A4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76121" y="1521538"/>
                <a:ext cx="647642" cy="582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defTabSz="914400">
                  <a:defRPr/>
                </a:pPr>
                <a:r>
                  <a:rPr lang="en-US" altLang="zh-CN" sz="600" b="1" kern="1400" spc="100" dirty="0">
                    <a:solidFill>
                      <a:srgbClr val="164C88"/>
                    </a:solidFill>
                    <a:latin typeface="Arial Narrow" panose="020B0606020202030204" pitchFamily="34" charset="0"/>
                    <a:ea typeface="+mn-ea"/>
                  </a:rPr>
                  <a:t>UNIVERSITY</a:t>
                </a:r>
                <a:endParaRPr lang="zh-CN" altLang="zh-CN" sz="1400" kern="1400" spc="100" dirty="0">
                  <a:solidFill>
                    <a:srgbClr val="164C88"/>
                  </a:solidFill>
                  <a:ea typeface="+mn-ea"/>
                </a:endParaRPr>
              </a:p>
            </p:txBody>
          </p:sp>
          <p:sp>
            <p:nvSpPr>
              <p:cNvPr id="9" name="Rectangle 681">
                <a:extLst>
                  <a:ext uri="{FF2B5EF4-FFF2-40B4-BE49-F238E27FC236}">
                    <a16:creationId xmlns="" xmlns:a16="http://schemas.microsoft.com/office/drawing/2014/main" id="{56D1826E-09E9-4922-860C-EB98AE9BB88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63496" y="1521538"/>
                <a:ext cx="145025" cy="582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defTabSz="914400">
                  <a:defRPr/>
                </a:pPr>
                <a:r>
                  <a:rPr lang="en-US" altLang="zh-CN" sz="600" b="1" kern="1400" spc="100" dirty="0">
                    <a:solidFill>
                      <a:srgbClr val="164C88"/>
                    </a:solidFill>
                    <a:latin typeface="Arial Narrow" panose="020B0606020202030204" pitchFamily="34" charset="0"/>
                    <a:ea typeface="+mn-ea"/>
                  </a:rPr>
                  <a:t>OF</a:t>
                </a:r>
                <a:endParaRPr lang="zh-CN" altLang="zh-CN" sz="1400" kern="1400" spc="100" dirty="0">
                  <a:solidFill>
                    <a:srgbClr val="164C88"/>
                  </a:solidFill>
                  <a:ea typeface="+mn-ea"/>
                </a:endParaRPr>
              </a:p>
            </p:txBody>
          </p:sp>
          <p:sp>
            <p:nvSpPr>
              <p:cNvPr id="10" name="Rectangle 681">
                <a:extLst>
                  <a:ext uri="{FF2B5EF4-FFF2-40B4-BE49-F238E27FC236}">
                    <a16:creationId xmlns="" xmlns:a16="http://schemas.microsoft.com/office/drawing/2014/main" id="{DF8ED488-55C1-4FD1-B066-97FDD0BC6E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48253" y="1521538"/>
                <a:ext cx="719160" cy="582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defTabSz="914400">
                  <a:defRPr/>
                </a:pPr>
                <a:r>
                  <a:rPr lang="en-US" altLang="zh-CN" sz="600" b="1" kern="1400" spc="100" dirty="0">
                    <a:solidFill>
                      <a:srgbClr val="164C88"/>
                    </a:solidFill>
                    <a:latin typeface="Arial Narrow" panose="020B0606020202030204" pitchFamily="34" charset="0"/>
                    <a:ea typeface="+mn-ea"/>
                  </a:rPr>
                  <a:t>TECHNOLOGY</a:t>
                </a:r>
                <a:endParaRPr lang="zh-CN" altLang="zh-CN" sz="1400" kern="1400" spc="100" dirty="0">
                  <a:solidFill>
                    <a:srgbClr val="164C88"/>
                  </a:solidFill>
                  <a:ea typeface="+mn-ea"/>
                </a:endParaRPr>
              </a:p>
            </p:txBody>
          </p:sp>
        </p:grpSp>
        <p:sp>
          <p:nvSpPr>
            <p:cNvPr id="6" name="Freeform 751">
              <a:extLst>
                <a:ext uri="{FF2B5EF4-FFF2-40B4-BE49-F238E27FC236}">
                  <a16:creationId xmlns="" xmlns:a16="http://schemas.microsoft.com/office/drawing/2014/main" id="{40D7D633-C1E8-4275-8EF4-688F999A2815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9219665" y="223695"/>
              <a:ext cx="678702" cy="678702"/>
            </a:xfrm>
            <a:custGeom>
              <a:avLst/>
              <a:gdLst>
                <a:gd name="T0" fmla="*/ 211 w 536"/>
                <a:gd name="T1" fmla="*/ 69 h 537"/>
                <a:gd name="T2" fmla="*/ 194 w 536"/>
                <a:gd name="T3" fmla="*/ 52 h 537"/>
                <a:gd name="T4" fmla="*/ 185 w 536"/>
                <a:gd name="T5" fmla="*/ 66 h 537"/>
                <a:gd name="T6" fmla="*/ 176 w 536"/>
                <a:gd name="T7" fmla="*/ 70 h 537"/>
                <a:gd name="T8" fmla="*/ 473 w 536"/>
                <a:gd name="T9" fmla="*/ 275 h 537"/>
                <a:gd name="T10" fmla="*/ 84 w 536"/>
                <a:gd name="T11" fmla="*/ 163 h 537"/>
                <a:gd name="T12" fmla="*/ 87 w 536"/>
                <a:gd name="T13" fmla="*/ 127 h 537"/>
                <a:gd name="T14" fmla="*/ 231 w 536"/>
                <a:gd name="T15" fmla="*/ 151 h 537"/>
                <a:gd name="T16" fmla="*/ 416 w 536"/>
                <a:gd name="T17" fmla="*/ 134 h 537"/>
                <a:gd name="T18" fmla="*/ 429 w 536"/>
                <a:gd name="T19" fmla="*/ 140 h 537"/>
                <a:gd name="T20" fmla="*/ 80 w 536"/>
                <a:gd name="T21" fmla="*/ 207 h 537"/>
                <a:gd name="T22" fmla="*/ 439 w 536"/>
                <a:gd name="T23" fmla="*/ 167 h 537"/>
                <a:gd name="T24" fmla="*/ 392 w 536"/>
                <a:gd name="T25" fmla="*/ 112 h 537"/>
                <a:gd name="T26" fmla="*/ 323 w 536"/>
                <a:gd name="T27" fmla="*/ 75 h 537"/>
                <a:gd name="T28" fmla="*/ 324 w 536"/>
                <a:gd name="T29" fmla="*/ 70 h 537"/>
                <a:gd name="T30" fmla="*/ 466 w 536"/>
                <a:gd name="T31" fmla="*/ 233 h 537"/>
                <a:gd name="T32" fmla="*/ 471 w 536"/>
                <a:gd name="T33" fmla="*/ 262 h 537"/>
                <a:gd name="T34" fmla="*/ 420 w 536"/>
                <a:gd name="T35" fmla="*/ 427 h 537"/>
                <a:gd name="T36" fmla="*/ 431 w 536"/>
                <a:gd name="T37" fmla="*/ 443 h 537"/>
                <a:gd name="T38" fmla="*/ 409 w 536"/>
                <a:gd name="T39" fmla="*/ 412 h 537"/>
                <a:gd name="T40" fmla="*/ 415 w 536"/>
                <a:gd name="T41" fmla="*/ 409 h 537"/>
                <a:gd name="T42" fmla="*/ 218 w 536"/>
                <a:gd name="T43" fmla="*/ 322 h 537"/>
                <a:gd name="T44" fmla="*/ 253 w 536"/>
                <a:gd name="T45" fmla="*/ 342 h 537"/>
                <a:gd name="T46" fmla="*/ 253 w 536"/>
                <a:gd name="T47" fmla="*/ 314 h 537"/>
                <a:gd name="T48" fmla="*/ 415 w 536"/>
                <a:gd name="T49" fmla="*/ 418 h 537"/>
                <a:gd name="T50" fmla="*/ 268 w 536"/>
                <a:gd name="T51" fmla="*/ 447 h 537"/>
                <a:gd name="T52" fmla="*/ 283 w 536"/>
                <a:gd name="T53" fmla="*/ 308 h 537"/>
                <a:gd name="T54" fmla="*/ 478 w 536"/>
                <a:gd name="T55" fmla="*/ 301 h 537"/>
                <a:gd name="T56" fmla="*/ 481 w 536"/>
                <a:gd name="T57" fmla="*/ 325 h 537"/>
                <a:gd name="T58" fmla="*/ 49 w 536"/>
                <a:gd name="T59" fmla="*/ 242 h 537"/>
                <a:gd name="T60" fmla="*/ 87 w 536"/>
                <a:gd name="T61" fmla="*/ 262 h 537"/>
                <a:gd name="T62" fmla="*/ 315 w 536"/>
                <a:gd name="T63" fmla="*/ 338 h 537"/>
                <a:gd name="T64" fmla="*/ 312 w 536"/>
                <a:gd name="T65" fmla="*/ 320 h 537"/>
                <a:gd name="T66" fmla="*/ 59 w 536"/>
                <a:gd name="T67" fmla="*/ 341 h 537"/>
                <a:gd name="T68" fmla="*/ 76 w 536"/>
                <a:gd name="T69" fmla="*/ 322 h 537"/>
                <a:gd name="T70" fmla="*/ 116 w 536"/>
                <a:gd name="T71" fmla="*/ 416 h 537"/>
                <a:gd name="T72" fmla="*/ 111 w 536"/>
                <a:gd name="T73" fmla="*/ 433 h 537"/>
                <a:gd name="T74" fmla="*/ 120 w 536"/>
                <a:gd name="T75" fmla="*/ 435 h 537"/>
                <a:gd name="T76" fmla="*/ 71 w 536"/>
                <a:gd name="T77" fmla="*/ 263 h 537"/>
                <a:gd name="T78" fmla="*/ 400 w 536"/>
                <a:gd name="T79" fmla="*/ 416 h 537"/>
                <a:gd name="T80" fmla="*/ 366 w 536"/>
                <a:gd name="T81" fmla="*/ 464 h 537"/>
                <a:gd name="T82" fmla="*/ 354 w 536"/>
                <a:gd name="T83" fmla="*/ 443 h 537"/>
                <a:gd name="T84" fmla="*/ 361 w 536"/>
                <a:gd name="T85" fmla="*/ 467 h 537"/>
                <a:gd name="T86" fmla="*/ 367 w 536"/>
                <a:gd name="T87" fmla="*/ 478 h 537"/>
                <a:gd name="T88" fmla="*/ 196 w 536"/>
                <a:gd name="T89" fmla="*/ 449 h 537"/>
                <a:gd name="T90" fmla="*/ 183 w 536"/>
                <a:gd name="T91" fmla="*/ 455 h 537"/>
                <a:gd name="T92" fmla="*/ 176 w 536"/>
                <a:gd name="T93" fmla="*/ 471 h 537"/>
                <a:gd name="T94" fmla="*/ 170 w 536"/>
                <a:gd name="T95" fmla="*/ 479 h 537"/>
                <a:gd name="T96" fmla="*/ 161 w 536"/>
                <a:gd name="T97" fmla="*/ 464 h 537"/>
                <a:gd name="T98" fmla="*/ 177 w 536"/>
                <a:gd name="T99" fmla="*/ 484 h 537"/>
                <a:gd name="T100" fmla="*/ 190 w 536"/>
                <a:gd name="T101" fmla="*/ 460 h 537"/>
                <a:gd name="T102" fmla="*/ 312 w 536"/>
                <a:gd name="T103" fmla="*/ 480 h 537"/>
                <a:gd name="T104" fmla="*/ 322 w 536"/>
                <a:gd name="T105" fmla="*/ 485 h 537"/>
                <a:gd name="T106" fmla="*/ 255 w 536"/>
                <a:gd name="T107" fmla="*/ 475 h 537"/>
                <a:gd name="T108" fmla="*/ 248 w 536"/>
                <a:gd name="T109" fmla="*/ 479 h 537"/>
                <a:gd name="T110" fmla="*/ 245 w 536"/>
                <a:gd name="T111" fmla="*/ 482 h 537"/>
                <a:gd name="T112" fmla="*/ 237 w 536"/>
                <a:gd name="T113" fmla="*/ 497 h 537"/>
                <a:gd name="T114" fmla="*/ 249 w 536"/>
                <a:gd name="T115" fmla="*/ 487 h 537"/>
                <a:gd name="T116" fmla="*/ 241 w 536"/>
                <a:gd name="T117" fmla="*/ 469 h 537"/>
                <a:gd name="T118" fmla="*/ 225 w 536"/>
                <a:gd name="T119" fmla="*/ 495 h 537"/>
                <a:gd name="T120" fmla="*/ 536 w 536"/>
                <a:gd name="T121" fmla="*/ 269 h 5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536" h="537">
                  <a:moveTo>
                    <a:pt x="170" y="93"/>
                  </a:moveTo>
                  <a:cubicBezTo>
                    <a:pt x="167" y="89"/>
                    <a:pt x="167" y="89"/>
                    <a:pt x="167" y="89"/>
                  </a:cubicBezTo>
                  <a:cubicBezTo>
                    <a:pt x="155" y="96"/>
                    <a:pt x="155" y="96"/>
                    <a:pt x="155" y="96"/>
                  </a:cubicBezTo>
                  <a:cubicBezTo>
                    <a:pt x="151" y="89"/>
                    <a:pt x="151" y="89"/>
                    <a:pt x="151" y="89"/>
                  </a:cubicBezTo>
                  <a:cubicBezTo>
                    <a:pt x="162" y="83"/>
                    <a:pt x="162" y="83"/>
                    <a:pt x="162" y="83"/>
                  </a:cubicBezTo>
                  <a:cubicBezTo>
                    <a:pt x="159" y="78"/>
                    <a:pt x="159" y="78"/>
                    <a:pt x="159" y="78"/>
                  </a:cubicBezTo>
                  <a:cubicBezTo>
                    <a:pt x="149" y="85"/>
                    <a:pt x="149" y="85"/>
                    <a:pt x="149" y="85"/>
                  </a:cubicBezTo>
                  <a:cubicBezTo>
                    <a:pt x="145" y="79"/>
                    <a:pt x="145" y="79"/>
                    <a:pt x="145" y="79"/>
                  </a:cubicBezTo>
                  <a:cubicBezTo>
                    <a:pt x="156" y="72"/>
                    <a:pt x="156" y="72"/>
                    <a:pt x="156" y="72"/>
                  </a:cubicBezTo>
                  <a:cubicBezTo>
                    <a:pt x="154" y="68"/>
                    <a:pt x="154" y="68"/>
                    <a:pt x="154" y="68"/>
                  </a:cubicBezTo>
                  <a:cubicBezTo>
                    <a:pt x="138" y="77"/>
                    <a:pt x="138" y="77"/>
                    <a:pt x="138" y="77"/>
                  </a:cubicBezTo>
                  <a:cubicBezTo>
                    <a:pt x="154" y="103"/>
                    <a:pt x="154" y="103"/>
                    <a:pt x="154" y="103"/>
                  </a:cubicBezTo>
                  <a:lnTo>
                    <a:pt x="170" y="93"/>
                  </a:lnTo>
                  <a:close/>
                  <a:moveTo>
                    <a:pt x="196" y="60"/>
                  </a:moveTo>
                  <a:cubicBezTo>
                    <a:pt x="197" y="61"/>
                    <a:pt x="198" y="62"/>
                    <a:pt x="199" y="62"/>
                  </a:cubicBezTo>
                  <a:cubicBezTo>
                    <a:pt x="200" y="63"/>
                    <a:pt x="202" y="63"/>
                    <a:pt x="204" y="63"/>
                  </a:cubicBezTo>
                  <a:cubicBezTo>
                    <a:pt x="207" y="63"/>
                    <a:pt x="208" y="63"/>
                    <a:pt x="209" y="63"/>
                  </a:cubicBezTo>
                  <a:cubicBezTo>
                    <a:pt x="209" y="63"/>
                    <a:pt x="210" y="63"/>
                    <a:pt x="210" y="64"/>
                  </a:cubicBezTo>
                  <a:cubicBezTo>
                    <a:pt x="211" y="64"/>
                    <a:pt x="211" y="65"/>
                    <a:pt x="211" y="65"/>
                  </a:cubicBezTo>
                  <a:cubicBezTo>
                    <a:pt x="212" y="66"/>
                    <a:pt x="212" y="68"/>
                    <a:pt x="211" y="69"/>
                  </a:cubicBezTo>
                  <a:cubicBezTo>
                    <a:pt x="210" y="70"/>
                    <a:pt x="209" y="70"/>
                    <a:pt x="208" y="71"/>
                  </a:cubicBezTo>
                  <a:cubicBezTo>
                    <a:pt x="205" y="72"/>
                    <a:pt x="203" y="70"/>
                    <a:pt x="201" y="67"/>
                  </a:cubicBezTo>
                  <a:cubicBezTo>
                    <a:pt x="197" y="69"/>
                    <a:pt x="197" y="69"/>
                    <a:pt x="197" y="69"/>
                  </a:cubicBezTo>
                  <a:cubicBezTo>
                    <a:pt x="199" y="75"/>
                    <a:pt x="204" y="78"/>
                    <a:pt x="209" y="76"/>
                  </a:cubicBezTo>
                  <a:cubicBezTo>
                    <a:pt x="213" y="75"/>
                    <a:pt x="215" y="73"/>
                    <a:pt x="216" y="71"/>
                  </a:cubicBezTo>
                  <a:cubicBezTo>
                    <a:pt x="217" y="69"/>
                    <a:pt x="217" y="66"/>
                    <a:pt x="216" y="64"/>
                  </a:cubicBezTo>
                  <a:cubicBezTo>
                    <a:pt x="215" y="62"/>
                    <a:pt x="215" y="61"/>
                    <a:pt x="214" y="60"/>
                  </a:cubicBezTo>
                  <a:cubicBezTo>
                    <a:pt x="213" y="59"/>
                    <a:pt x="212" y="58"/>
                    <a:pt x="211" y="57"/>
                  </a:cubicBezTo>
                  <a:cubicBezTo>
                    <a:pt x="209" y="57"/>
                    <a:pt x="207" y="57"/>
                    <a:pt x="205" y="57"/>
                  </a:cubicBezTo>
                  <a:cubicBezTo>
                    <a:pt x="202" y="57"/>
                    <a:pt x="201" y="57"/>
                    <a:pt x="200" y="56"/>
                  </a:cubicBezTo>
                  <a:cubicBezTo>
                    <a:pt x="199" y="56"/>
                    <a:pt x="199" y="56"/>
                    <a:pt x="198" y="55"/>
                  </a:cubicBezTo>
                  <a:cubicBezTo>
                    <a:pt x="198" y="54"/>
                    <a:pt x="198" y="53"/>
                    <a:pt x="199" y="52"/>
                  </a:cubicBezTo>
                  <a:cubicBezTo>
                    <a:pt x="199" y="52"/>
                    <a:pt x="200" y="51"/>
                    <a:pt x="201" y="51"/>
                  </a:cubicBezTo>
                  <a:cubicBezTo>
                    <a:pt x="203" y="50"/>
                    <a:pt x="204" y="50"/>
                    <a:pt x="205" y="51"/>
                  </a:cubicBezTo>
                  <a:cubicBezTo>
                    <a:pt x="206" y="51"/>
                    <a:pt x="206" y="52"/>
                    <a:pt x="207" y="53"/>
                  </a:cubicBezTo>
                  <a:cubicBezTo>
                    <a:pt x="212" y="52"/>
                    <a:pt x="212" y="52"/>
                    <a:pt x="212" y="52"/>
                  </a:cubicBezTo>
                  <a:cubicBezTo>
                    <a:pt x="211" y="49"/>
                    <a:pt x="209" y="47"/>
                    <a:pt x="207" y="46"/>
                  </a:cubicBezTo>
                  <a:cubicBezTo>
                    <a:pt x="205" y="45"/>
                    <a:pt x="203" y="45"/>
                    <a:pt x="200" y="46"/>
                  </a:cubicBezTo>
                  <a:cubicBezTo>
                    <a:pt x="198" y="46"/>
                    <a:pt x="197" y="47"/>
                    <a:pt x="196" y="48"/>
                  </a:cubicBezTo>
                  <a:cubicBezTo>
                    <a:pt x="195" y="49"/>
                    <a:pt x="194" y="50"/>
                    <a:pt x="194" y="52"/>
                  </a:cubicBezTo>
                  <a:cubicBezTo>
                    <a:pt x="193" y="53"/>
                    <a:pt x="194" y="55"/>
                    <a:pt x="194" y="57"/>
                  </a:cubicBezTo>
                  <a:cubicBezTo>
                    <a:pt x="195" y="58"/>
                    <a:pt x="195" y="59"/>
                    <a:pt x="196" y="60"/>
                  </a:cubicBezTo>
                  <a:close/>
                  <a:moveTo>
                    <a:pt x="175" y="89"/>
                  </a:moveTo>
                  <a:cubicBezTo>
                    <a:pt x="177" y="88"/>
                    <a:pt x="177" y="88"/>
                    <a:pt x="177" y="88"/>
                  </a:cubicBezTo>
                  <a:cubicBezTo>
                    <a:pt x="180" y="87"/>
                    <a:pt x="180" y="87"/>
                    <a:pt x="180" y="87"/>
                  </a:cubicBezTo>
                  <a:cubicBezTo>
                    <a:pt x="177" y="82"/>
                    <a:pt x="177" y="82"/>
                    <a:pt x="177" y="82"/>
                  </a:cubicBezTo>
                  <a:cubicBezTo>
                    <a:pt x="175" y="76"/>
                    <a:pt x="175" y="76"/>
                    <a:pt x="175" y="76"/>
                  </a:cubicBezTo>
                  <a:cubicBezTo>
                    <a:pt x="175" y="75"/>
                    <a:pt x="175" y="75"/>
                    <a:pt x="175" y="75"/>
                  </a:cubicBezTo>
                  <a:cubicBezTo>
                    <a:pt x="175" y="75"/>
                    <a:pt x="175" y="75"/>
                    <a:pt x="175" y="75"/>
                  </a:cubicBezTo>
                  <a:cubicBezTo>
                    <a:pt x="176" y="75"/>
                    <a:pt x="176" y="75"/>
                    <a:pt x="176" y="75"/>
                  </a:cubicBezTo>
                  <a:cubicBezTo>
                    <a:pt x="176" y="75"/>
                    <a:pt x="177" y="75"/>
                    <a:pt x="177" y="74"/>
                  </a:cubicBezTo>
                  <a:cubicBezTo>
                    <a:pt x="178" y="74"/>
                    <a:pt x="178" y="74"/>
                    <a:pt x="178" y="74"/>
                  </a:cubicBezTo>
                  <a:cubicBezTo>
                    <a:pt x="178" y="74"/>
                    <a:pt x="179" y="74"/>
                    <a:pt x="180" y="75"/>
                  </a:cubicBezTo>
                  <a:cubicBezTo>
                    <a:pt x="180" y="75"/>
                    <a:pt x="182" y="76"/>
                    <a:pt x="184" y="78"/>
                  </a:cubicBezTo>
                  <a:cubicBezTo>
                    <a:pt x="190" y="82"/>
                    <a:pt x="190" y="82"/>
                    <a:pt x="190" y="82"/>
                  </a:cubicBezTo>
                  <a:cubicBezTo>
                    <a:pt x="195" y="80"/>
                    <a:pt x="195" y="80"/>
                    <a:pt x="195" y="80"/>
                  </a:cubicBezTo>
                  <a:cubicBezTo>
                    <a:pt x="190" y="75"/>
                    <a:pt x="190" y="75"/>
                    <a:pt x="190" y="75"/>
                  </a:cubicBezTo>
                  <a:cubicBezTo>
                    <a:pt x="188" y="74"/>
                    <a:pt x="186" y="73"/>
                    <a:pt x="185" y="72"/>
                  </a:cubicBezTo>
                  <a:cubicBezTo>
                    <a:pt x="184" y="72"/>
                    <a:pt x="183" y="71"/>
                    <a:pt x="182" y="71"/>
                  </a:cubicBezTo>
                  <a:cubicBezTo>
                    <a:pt x="184" y="70"/>
                    <a:pt x="185" y="68"/>
                    <a:pt x="185" y="66"/>
                  </a:cubicBezTo>
                  <a:cubicBezTo>
                    <a:pt x="186" y="65"/>
                    <a:pt x="185" y="63"/>
                    <a:pt x="184" y="61"/>
                  </a:cubicBezTo>
                  <a:cubicBezTo>
                    <a:pt x="183" y="59"/>
                    <a:pt x="182" y="58"/>
                    <a:pt x="181" y="57"/>
                  </a:cubicBezTo>
                  <a:cubicBezTo>
                    <a:pt x="180" y="56"/>
                    <a:pt x="179" y="55"/>
                    <a:pt x="178" y="55"/>
                  </a:cubicBezTo>
                  <a:cubicBezTo>
                    <a:pt x="177" y="55"/>
                    <a:pt x="177" y="55"/>
                    <a:pt x="177" y="55"/>
                  </a:cubicBezTo>
                  <a:cubicBezTo>
                    <a:pt x="177" y="55"/>
                    <a:pt x="176" y="56"/>
                    <a:pt x="175" y="56"/>
                  </a:cubicBezTo>
                  <a:cubicBezTo>
                    <a:pt x="174" y="56"/>
                    <a:pt x="173" y="57"/>
                    <a:pt x="172" y="57"/>
                  </a:cubicBezTo>
                  <a:cubicBezTo>
                    <a:pt x="163" y="62"/>
                    <a:pt x="163" y="62"/>
                    <a:pt x="163" y="62"/>
                  </a:cubicBezTo>
                  <a:cubicBezTo>
                    <a:pt x="175" y="88"/>
                    <a:pt x="175" y="88"/>
                    <a:pt x="175" y="88"/>
                  </a:cubicBezTo>
                  <a:lnTo>
                    <a:pt x="175" y="89"/>
                  </a:lnTo>
                  <a:close/>
                  <a:moveTo>
                    <a:pt x="169" y="64"/>
                  </a:moveTo>
                  <a:cubicBezTo>
                    <a:pt x="173" y="62"/>
                    <a:pt x="173" y="62"/>
                    <a:pt x="173" y="62"/>
                  </a:cubicBezTo>
                  <a:cubicBezTo>
                    <a:pt x="174" y="62"/>
                    <a:pt x="174" y="62"/>
                    <a:pt x="175" y="61"/>
                  </a:cubicBezTo>
                  <a:cubicBezTo>
                    <a:pt x="176" y="61"/>
                    <a:pt x="176" y="61"/>
                    <a:pt x="176" y="61"/>
                  </a:cubicBezTo>
                  <a:cubicBezTo>
                    <a:pt x="177" y="61"/>
                    <a:pt x="177" y="61"/>
                    <a:pt x="177" y="61"/>
                  </a:cubicBezTo>
                  <a:cubicBezTo>
                    <a:pt x="178" y="61"/>
                    <a:pt x="178" y="61"/>
                    <a:pt x="178" y="61"/>
                  </a:cubicBezTo>
                  <a:cubicBezTo>
                    <a:pt x="179" y="62"/>
                    <a:pt x="179" y="62"/>
                    <a:pt x="180" y="63"/>
                  </a:cubicBezTo>
                  <a:cubicBezTo>
                    <a:pt x="180" y="64"/>
                    <a:pt x="181" y="65"/>
                    <a:pt x="180" y="66"/>
                  </a:cubicBezTo>
                  <a:cubicBezTo>
                    <a:pt x="180" y="66"/>
                    <a:pt x="180" y="67"/>
                    <a:pt x="180" y="67"/>
                  </a:cubicBezTo>
                  <a:cubicBezTo>
                    <a:pt x="179" y="68"/>
                    <a:pt x="179" y="68"/>
                    <a:pt x="177" y="69"/>
                  </a:cubicBezTo>
                  <a:cubicBezTo>
                    <a:pt x="177" y="69"/>
                    <a:pt x="176" y="69"/>
                    <a:pt x="176" y="70"/>
                  </a:cubicBezTo>
                  <a:cubicBezTo>
                    <a:pt x="175" y="70"/>
                    <a:pt x="175" y="70"/>
                    <a:pt x="175" y="70"/>
                  </a:cubicBezTo>
                  <a:cubicBezTo>
                    <a:pt x="173" y="71"/>
                    <a:pt x="173" y="71"/>
                    <a:pt x="173" y="71"/>
                  </a:cubicBezTo>
                  <a:lnTo>
                    <a:pt x="169" y="64"/>
                  </a:lnTo>
                  <a:close/>
                  <a:moveTo>
                    <a:pt x="489" y="270"/>
                  </a:moveTo>
                  <a:cubicBezTo>
                    <a:pt x="487" y="269"/>
                    <a:pt x="484" y="268"/>
                    <a:pt x="480" y="268"/>
                  </a:cubicBezTo>
                  <a:cubicBezTo>
                    <a:pt x="480" y="268"/>
                    <a:pt x="480" y="268"/>
                    <a:pt x="480" y="268"/>
                  </a:cubicBezTo>
                  <a:cubicBezTo>
                    <a:pt x="475" y="268"/>
                    <a:pt x="472" y="269"/>
                    <a:pt x="469" y="271"/>
                  </a:cubicBezTo>
                  <a:cubicBezTo>
                    <a:pt x="466" y="274"/>
                    <a:pt x="465" y="276"/>
                    <a:pt x="465" y="280"/>
                  </a:cubicBezTo>
                  <a:cubicBezTo>
                    <a:pt x="465" y="283"/>
                    <a:pt x="466" y="286"/>
                    <a:pt x="468" y="288"/>
                  </a:cubicBezTo>
                  <a:cubicBezTo>
                    <a:pt x="471" y="291"/>
                    <a:pt x="475" y="292"/>
                    <a:pt x="480" y="292"/>
                  </a:cubicBezTo>
                  <a:cubicBezTo>
                    <a:pt x="480" y="292"/>
                    <a:pt x="480" y="292"/>
                    <a:pt x="480" y="292"/>
                  </a:cubicBezTo>
                  <a:cubicBezTo>
                    <a:pt x="485" y="292"/>
                    <a:pt x="489" y="291"/>
                    <a:pt x="491" y="289"/>
                  </a:cubicBezTo>
                  <a:cubicBezTo>
                    <a:pt x="494" y="287"/>
                    <a:pt x="495" y="284"/>
                    <a:pt x="495" y="281"/>
                  </a:cubicBezTo>
                  <a:cubicBezTo>
                    <a:pt x="495" y="278"/>
                    <a:pt x="495" y="276"/>
                    <a:pt x="494" y="275"/>
                  </a:cubicBezTo>
                  <a:cubicBezTo>
                    <a:pt x="493" y="273"/>
                    <a:pt x="491" y="271"/>
                    <a:pt x="489" y="270"/>
                  </a:cubicBezTo>
                  <a:close/>
                  <a:moveTo>
                    <a:pt x="488" y="285"/>
                  </a:moveTo>
                  <a:cubicBezTo>
                    <a:pt x="486" y="287"/>
                    <a:pt x="484" y="287"/>
                    <a:pt x="480" y="287"/>
                  </a:cubicBezTo>
                  <a:cubicBezTo>
                    <a:pt x="477" y="287"/>
                    <a:pt x="474" y="286"/>
                    <a:pt x="472" y="285"/>
                  </a:cubicBezTo>
                  <a:cubicBezTo>
                    <a:pt x="471" y="284"/>
                    <a:pt x="470" y="282"/>
                    <a:pt x="470" y="280"/>
                  </a:cubicBezTo>
                  <a:cubicBezTo>
                    <a:pt x="470" y="278"/>
                    <a:pt x="471" y="276"/>
                    <a:pt x="473" y="275"/>
                  </a:cubicBezTo>
                  <a:cubicBezTo>
                    <a:pt x="474" y="274"/>
                    <a:pt x="477" y="273"/>
                    <a:pt x="480" y="273"/>
                  </a:cubicBezTo>
                  <a:cubicBezTo>
                    <a:pt x="480" y="273"/>
                    <a:pt x="480" y="273"/>
                    <a:pt x="480" y="273"/>
                  </a:cubicBezTo>
                  <a:cubicBezTo>
                    <a:pt x="484" y="274"/>
                    <a:pt x="486" y="274"/>
                    <a:pt x="488" y="276"/>
                  </a:cubicBezTo>
                  <a:cubicBezTo>
                    <a:pt x="490" y="277"/>
                    <a:pt x="490" y="279"/>
                    <a:pt x="490" y="281"/>
                  </a:cubicBezTo>
                  <a:cubicBezTo>
                    <a:pt x="490" y="283"/>
                    <a:pt x="489" y="284"/>
                    <a:pt x="488" y="285"/>
                  </a:cubicBezTo>
                  <a:close/>
                  <a:moveTo>
                    <a:pt x="89" y="171"/>
                  </a:moveTo>
                  <a:cubicBezTo>
                    <a:pt x="91" y="172"/>
                    <a:pt x="92" y="172"/>
                    <a:pt x="94" y="171"/>
                  </a:cubicBezTo>
                  <a:cubicBezTo>
                    <a:pt x="96" y="170"/>
                    <a:pt x="97" y="169"/>
                    <a:pt x="98" y="166"/>
                  </a:cubicBezTo>
                  <a:cubicBezTo>
                    <a:pt x="100" y="164"/>
                    <a:pt x="100" y="162"/>
                    <a:pt x="100" y="160"/>
                  </a:cubicBezTo>
                  <a:cubicBezTo>
                    <a:pt x="100" y="158"/>
                    <a:pt x="99" y="157"/>
                    <a:pt x="98" y="155"/>
                  </a:cubicBezTo>
                  <a:cubicBezTo>
                    <a:pt x="96" y="154"/>
                    <a:pt x="94" y="152"/>
                    <a:pt x="91" y="150"/>
                  </a:cubicBezTo>
                  <a:cubicBezTo>
                    <a:pt x="78" y="142"/>
                    <a:pt x="78" y="142"/>
                    <a:pt x="78" y="142"/>
                  </a:cubicBezTo>
                  <a:cubicBezTo>
                    <a:pt x="75" y="146"/>
                    <a:pt x="75" y="146"/>
                    <a:pt x="75" y="146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91" y="157"/>
                    <a:pt x="93" y="158"/>
                    <a:pt x="94" y="158"/>
                  </a:cubicBezTo>
                  <a:cubicBezTo>
                    <a:pt x="94" y="159"/>
                    <a:pt x="95" y="160"/>
                    <a:pt x="95" y="161"/>
                  </a:cubicBezTo>
                  <a:cubicBezTo>
                    <a:pt x="95" y="162"/>
                    <a:pt x="94" y="163"/>
                    <a:pt x="94" y="164"/>
                  </a:cubicBezTo>
                  <a:cubicBezTo>
                    <a:pt x="93" y="165"/>
                    <a:pt x="92" y="166"/>
                    <a:pt x="91" y="166"/>
                  </a:cubicBezTo>
                  <a:cubicBezTo>
                    <a:pt x="90" y="166"/>
                    <a:pt x="89" y="166"/>
                    <a:pt x="88" y="166"/>
                  </a:cubicBezTo>
                  <a:cubicBezTo>
                    <a:pt x="87" y="165"/>
                    <a:pt x="86" y="165"/>
                    <a:pt x="84" y="163"/>
                  </a:cubicBezTo>
                  <a:cubicBezTo>
                    <a:pt x="70" y="154"/>
                    <a:pt x="70" y="154"/>
                    <a:pt x="70" y="154"/>
                  </a:cubicBezTo>
                  <a:cubicBezTo>
                    <a:pt x="67" y="159"/>
                    <a:pt x="67" y="159"/>
                    <a:pt x="67" y="159"/>
                  </a:cubicBezTo>
                  <a:cubicBezTo>
                    <a:pt x="81" y="167"/>
                    <a:pt x="81" y="167"/>
                    <a:pt x="81" y="167"/>
                  </a:cubicBezTo>
                  <a:cubicBezTo>
                    <a:pt x="85" y="170"/>
                    <a:pt x="87" y="171"/>
                    <a:pt x="89" y="171"/>
                  </a:cubicBezTo>
                  <a:close/>
                  <a:moveTo>
                    <a:pt x="143" y="112"/>
                  </a:moveTo>
                  <a:cubicBezTo>
                    <a:pt x="130" y="83"/>
                    <a:pt x="130" y="83"/>
                    <a:pt x="130" y="83"/>
                  </a:cubicBezTo>
                  <a:cubicBezTo>
                    <a:pt x="126" y="86"/>
                    <a:pt x="126" y="86"/>
                    <a:pt x="126" y="86"/>
                  </a:cubicBezTo>
                  <a:cubicBezTo>
                    <a:pt x="136" y="108"/>
                    <a:pt x="136" y="108"/>
                    <a:pt x="136" y="108"/>
                  </a:cubicBezTo>
                  <a:cubicBezTo>
                    <a:pt x="117" y="94"/>
                    <a:pt x="117" y="94"/>
                    <a:pt x="117" y="94"/>
                  </a:cubicBezTo>
                  <a:cubicBezTo>
                    <a:pt x="113" y="98"/>
                    <a:pt x="113" y="98"/>
                    <a:pt x="113" y="98"/>
                  </a:cubicBezTo>
                  <a:cubicBezTo>
                    <a:pt x="138" y="116"/>
                    <a:pt x="138" y="116"/>
                    <a:pt x="138" y="116"/>
                  </a:cubicBezTo>
                  <a:lnTo>
                    <a:pt x="143" y="112"/>
                  </a:lnTo>
                  <a:close/>
                  <a:moveTo>
                    <a:pt x="110" y="147"/>
                  </a:moveTo>
                  <a:cubicBezTo>
                    <a:pt x="95" y="134"/>
                    <a:pt x="95" y="134"/>
                    <a:pt x="95" y="134"/>
                  </a:cubicBezTo>
                  <a:cubicBezTo>
                    <a:pt x="116" y="139"/>
                    <a:pt x="116" y="139"/>
                    <a:pt x="116" y="139"/>
                  </a:cubicBezTo>
                  <a:cubicBezTo>
                    <a:pt x="119" y="135"/>
                    <a:pt x="119" y="135"/>
                    <a:pt x="119" y="135"/>
                  </a:cubicBezTo>
                  <a:cubicBezTo>
                    <a:pt x="97" y="116"/>
                    <a:pt x="97" y="116"/>
                    <a:pt x="97" y="116"/>
                  </a:cubicBezTo>
                  <a:cubicBezTo>
                    <a:pt x="94" y="119"/>
                    <a:pt x="94" y="119"/>
                    <a:pt x="94" y="119"/>
                  </a:cubicBezTo>
                  <a:cubicBezTo>
                    <a:pt x="109" y="132"/>
                    <a:pt x="109" y="132"/>
                    <a:pt x="109" y="132"/>
                  </a:cubicBezTo>
                  <a:cubicBezTo>
                    <a:pt x="87" y="127"/>
                    <a:pt x="87" y="127"/>
                    <a:pt x="87" y="127"/>
                  </a:cubicBezTo>
                  <a:cubicBezTo>
                    <a:pt x="84" y="131"/>
                    <a:pt x="84" y="131"/>
                    <a:pt x="84" y="131"/>
                  </a:cubicBezTo>
                  <a:cubicBezTo>
                    <a:pt x="107" y="151"/>
                    <a:pt x="107" y="151"/>
                    <a:pt x="107" y="151"/>
                  </a:cubicBezTo>
                  <a:lnTo>
                    <a:pt x="110" y="147"/>
                  </a:lnTo>
                  <a:close/>
                  <a:moveTo>
                    <a:pt x="128" y="125"/>
                  </a:moveTo>
                  <a:cubicBezTo>
                    <a:pt x="108" y="104"/>
                    <a:pt x="108" y="104"/>
                    <a:pt x="108" y="104"/>
                  </a:cubicBezTo>
                  <a:cubicBezTo>
                    <a:pt x="104" y="107"/>
                    <a:pt x="104" y="107"/>
                    <a:pt x="104" y="107"/>
                  </a:cubicBezTo>
                  <a:cubicBezTo>
                    <a:pt x="125" y="129"/>
                    <a:pt x="125" y="129"/>
                    <a:pt x="125" y="129"/>
                  </a:cubicBezTo>
                  <a:lnTo>
                    <a:pt x="128" y="125"/>
                  </a:lnTo>
                  <a:close/>
                  <a:moveTo>
                    <a:pt x="271" y="76"/>
                  </a:moveTo>
                  <a:cubicBezTo>
                    <a:pt x="271" y="76"/>
                    <a:pt x="271" y="76"/>
                    <a:pt x="271" y="76"/>
                  </a:cubicBezTo>
                  <a:cubicBezTo>
                    <a:pt x="270" y="76"/>
                    <a:pt x="269" y="76"/>
                    <a:pt x="268" y="76"/>
                  </a:cubicBezTo>
                  <a:cubicBezTo>
                    <a:pt x="267" y="76"/>
                    <a:pt x="266" y="76"/>
                    <a:pt x="266" y="76"/>
                  </a:cubicBezTo>
                  <a:cubicBezTo>
                    <a:pt x="265" y="76"/>
                    <a:pt x="265" y="76"/>
                    <a:pt x="265" y="76"/>
                  </a:cubicBezTo>
                  <a:cubicBezTo>
                    <a:pt x="260" y="76"/>
                    <a:pt x="255" y="76"/>
                    <a:pt x="249" y="76"/>
                  </a:cubicBezTo>
                  <a:cubicBezTo>
                    <a:pt x="249" y="90"/>
                    <a:pt x="249" y="90"/>
                    <a:pt x="249" y="90"/>
                  </a:cubicBezTo>
                  <a:cubicBezTo>
                    <a:pt x="164" y="97"/>
                    <a:pt x="96" y="165"/>
                    <a:pt x="87" y="249"/>
                  </a:cubicBezTo>
                  <a:cubicBezTo>
                    <a:pt x="121" y="249"/>
                    <a:pt x="121" y="249"/>
                    <a:pt x="121" y="249"/>
                  </a:cubicBezTo>
                  <a:cubicBezTo>
                    <a:pt x="129" y="183"/>
                    <a:pt x="183" y="131"/>
                    <a:pt x="249" y="123"/>
                  </a:cubicBezTo>
                  <a:cubicBezTo>
                    <a:pt x="249" y="125"/>
                    <a:pt x="249" y="125"/>
                    <a:pt x="249" y="125"/>
                  </a:cubicBezTo>
                  <a:cubicBezTo>
                    <a:pt x="249" y="137"/>
                    <a:pt x="241" y="147"/>
                    <a:pt x="231" y="151"/>
                  </a:cubicBezTo>
                  <a:cubicBezTo>
                    <a:pt x="186" y="164"/>
                    <a:pt x="152" y="202"/>
                    <a:pt x="145" y="249"/>
                  </a:cubicBezTo>
                  <a:cubicBezTo>
                    <a:pt x="178" y="249"/>
                    <a:pt x="178" y="249"/>
                    <a:pt x="178" y="249"/>
                  </a:cubicBezTo>
                  <a:cubicBezTo>
                    <a:pt x="187" y="207"/>
                    <a:pt x="224" y="176"/>
                    <a:pt x="268" y="176"/>
                  </a:cubicBezTo>
                  <a:cubicBezTo>
                    <a:pt x="302" y="176"/>
                    <a:pt x="331" y="194"/>
                    <a:pt x="347" y="221"/>
                  </a:cubicBezTo>
                  <a:cubicBezTo>
                    <a:pt x="347" y="221"/>
                    <a:pt x="348" y="221"/>
                    <a:pt x="348" y="222"/>
                  </a:cubicBezTo>
                  <a:cubicBezTo>
                    <a:pt x="349" y="223"/>
                    <a:pt x="350" y="225"/>
                    <a:pt x="350" y="226"/>
                  </a:cubicBezTo>
                  <a:cubicBezTo>
                    <a:pt x="351" y="228"/>
                    <a:pt x="352" y="230"/>
                    <a:pt x="353" y="232"/>
                  </a:cubicBezTo>
                  <a:cubicBezTo>
                    <a:pt x="353" y="232"/>
                    <a:pt x="353" y="233"/>
                    <a:pt x="354" y="233"/>
                  </a:cubicBezTo>
                  <a:cubicBezTo>
                    <a:pt x="356" y="238"/>
                    <a:pt x="358" y="244"/>
                    <a:pt x="359" y="249"/>
                  </a:cubicBezTo>
                  <a:cubicBezTo>
                    <a:pt x="392" y="249"/>
                    <a:pt x="392" y="249"/>
                    <a:pt x="392" y="249"/>
                  </a:cubicBezTo>
                  <a:cubicBezTo>
                    <a:pt x="384" y="202"/>
                    <a:pt x="350" y="164"/>
                    <a:pt x="305" y="151"/>
                  </a:cubicBezTo>
                  <a:cubicBezTo>
                    <a:pt x="295" y="147"/>
                    <a:pt x="288" y="137"/>
                    <a:pt x="287" y="125"/>
                  </a:cubicBezTo>
                  <a:cubicBezTo>
                    <a:pt x="287" y="124"/>
                    <a:pt x="287" y="124"/>
                    <a:pt x="287" y="124"/>
                  </a:cubicBezTo>
                  <a:cubicBezTo>
                    <a:pt x="287" y="123"/>
                    <a:pt x="287" y="123"/>
                    <a:pt x="287" y="123"/>
                  </a:cubicBezTo>
                  <a:cubicBezTo>
                    <a:pt x="354" y="131"/>
                    <a:pt x="407" y="183"/>
                    <a:pt x="415" y="249"/>
                  </a:cubicBezTo>
                  <a:cubicBezTo>
                    <a:pt x="449" y="249"/>
                    <a:pt x="449" y="249"/>
                    <a:pt x="449" y="249"/>
                  </a:cubicBezTo>
                  <a:cubicBezTo>
                    <a:pt x="440" y="165"/>
                    <a:pt x="372" y="97"/>
                    <a:pt x="287" y="90"/>
                  </a:cubicBezTo>
                  <a:cubicBezTo>
                    <a:pt x="287" y="76"/>
                    <a:pt x="287" y="76"/>
                    <a:pt x="287" y="76"/>
                  </a:cubicBezTo>
                  <a:cubicBezTo>
                    <a:pt x="282" y="76"/>
                    <a:pt x="276" y="76"/>
                    <a:pt x="271" y="76"/>
                  </a:cubicBezTo>
                  <a:close/>
                  <a:moveTo>
                    <a:pt x="416" y="134"/>
                  </a:moveTo>
                  <a:cubicBezTo>
                    <a:pt x="419" y="130"/>
                    <a:pt x="419" y="130"/>
                    <a:pt x="419" y="130"/>
                  </a:cubicBezTo>
                  <a:cubicBezTo>
                    <a:pt x="409" y="120"/>
                    <a:pt x="409" y="120"/>
                    <a:pt x="409" y="120"/>
                  </a:cubicBezTo>
                  <a:cubicBezTo>
                    <a:pt x="415" y="114"/>
                    <a:pt x="415" y="114"/>
                    <a:pt x="415" y="114"/>
                  </a:cubicBezTo>
                  <a:cubicBezTo>
                    <a:pt x="424" y="123"/>
                    <a:pt x="424" y="123"/>
                    <a:pt x="424" y="123"/>
                  </a:cubicBezTo>
                  <a:cubicBezTo>
                    <a:pt x="427" y="119"/>
                    <a:pt x="427" y="119"/>
                    <a:pt x="427" y="119"/>
                  </a:cubicBezTo>
                  <a:cubicBezTo>
                    <a:pt x="419" y="111"/>
                    <a:pt x="419" y="111"/>
                    <a:pt x="419" y="111"/>
                  </a:cubicBezTo>
                  <a:cubicBezTo>
                    <a:pt x="423" y="106"/>
                    <a:pt x="423" y="106"/>
                    <a:pt x="423" y="106"/>
                  </a:cubicBezTo>
                  <a:cubicBezTo>
                    <a:pt x="433" y="115"/>
                    <a:pt x="433" y="115"/>
                    <a:pt x="433" y="115"/>
                  </a:cubicBezTo>
                  <a:cubicBezTo>
                    <a:pt x="436" y="111"/>
                    <a:pt x="436" y="111"/>
                    <a:pt x="436" y="111"/>
                  </a:cubicBezTo>
                  <a:cubicBezTo>
                    <a:pt x="423" y="99"/>
                    <a:pt x="423" y="99"/>
                    <a:pt x="423" y="99"/>
                  </a:cubicBezTo>
                  <a:cubicBezTo>
                    <a:pt x="403" y="121"/>
                    <a:pt x="403" y="121"/>
                    <a:pt x="403" y="121"/>
                  </a:cubicBezTo>
                  <a:lnTo>
                    <a:pt x="416" y="134"/>
                  </a:lnTo>
                  <a:close/>
                  <a:moveTo>
                    <a:pt x="424" y="140"/>
                  </a:moveTo>
                  <a:cubicBezTo>
                    <a:pt x="423" y="143"/>
                    <a:pt x="424" y="146"/>
                    <a:pt x="426" y="148"/>
                  </a:cubicBezTo>
                  <a:cubicBezTo>
                    <a:pt x="427" y="151"/>
                    <a:pt x="429" y="152"/>
                    <a:pt x="431" y="152"/>
                  </a:cubicBezTo>
                  <a:cubicBezTo>
                    <a:pt x="434" y="153"/>
                    <a:pt x="436" y="152"/>
                    <a:pt x="439" y="151"/>
                  </a:cubicBezTo>
                  <a:cubicBezTo>
                    <a:pt x="438" y="146"/>
                    <a:pt x="438" y="146"/>
                    <a:pt x="438" y="146"/>
                  </a:cubicBezTo>
                  <a:cubicBezTo>
                    <a:pt x="436" y="147"/>
                    <a:pt x="434" y="147"/>
                    <a:pt x="433" y="147"/>
                  </a:cubicBezTo>
                  <a:cubicBezTo>
                    <a:pt x="432" y="147"/>
                    <a:pt x="431" y="146"/>
                    <a:pt x="430" y="145"/>
                  </a:cubicBezTo>
                  <a:cubicBezTo>
                    <a:pt x="429" y="144"/>
                    <a:pt x="428" y="142"/>
                    <a:pt x="429" y="140"/>
                  </a:cubicBezTo>
                  <a:cubicBezTo>
                    <a:pt x="430" y="138"/>
                    <a:pt x="431" y="136"/>
                    <a:pt x="434" y="134"/>
                  </a:cubicBezTo>
                  <a:cubicBezTo>
                    <a:pt x="437" y="132"/>
                    <a:pt x="440" y="131"/>
                    <a:pt x="441" y="130"/>
                  </a:cubicBezTo>
                  <a:cubicBezTo>
                    <a:pt x="443" y="130"/>
                    <a:pt x="445" y="131"/>
                    <a:pt x="446" y="133"/>
                  </a:cubicBezTo>
                  <a:cubicBezTo>
                    <a:pt x="447" y="134"/>
                    <a:pt x="447" y="135"/>
                    <a:pt x="447" y="136"/>
                  </a:cubicBezTo>
                  <a:cubicBezTo>
                    <a:pt x="447" y="137"/>
                    <a:pt x="446" y="139"/>
                    <a:pt x="445" y="140"/>
                  </a:cubicBezTo>
                  <a:cubicBezTo>
                    <a:pt x="449" y="143"/>
                    <a:pt x="449" y="143"/>
                    <a:pt x="449" y="143"/>
                  </a:cubicBezTo>
                  <a:cubicBezTo>
                    <a:pt x="451" y="141"/>
                    <a:pt x="452" y="139"/>
                    <a:pt x="452" y="137"/>
                  </a:cubicBezTo>
                  <a:cubicBezTo>
                    <a:pt x="453" y="134"/>
                    <a:pt x="452" y="132"/>
                    <a:pt x="450" y="130"/>
                  </a:cubicBezTo>
                  <a:cubicBezTo>
                    <a:pt x="448" y="127"/>
                    <a:pt x="446" y="125"/>
                    <a:pt x="443" y="125"/>
                  </a:cubicBezTo>
                  <a:cubicBezTo>
                    <a:pt x="439" y="125"/>
                    <a:pt x="435" y="127"/>
                    <a:pt x="431" y="130"/>
                  </a:cubicBezTo>
                  <a:cubicBezTo>
                    <a:pt x="427" y="133"/>
                    <a:pt x="425" y="136"/>
                    <a:pt x="424" y="140"/>
                  </a:cubicBezTo>
                  <a:close/>
                  <a:moveTo>
                    <a:pt x="230" y="70"/>
                  </a:moveTo>
                  <a:cubicBezTo>
                    <a:pt x="224" y="40"/>
                    <a:pt x="224" y="40"/>
                    <a:pt x="224" y="40"/>
                  </a:cubicBezTo>
                  <a:cubicBezTo>
                    <a:pt x="219" y="41"/>
                    <a:pt x="219" y="41"/>
                    <a:pt x="219" y="41"/>
                  </a:cubicBezTo>
                  <a:cubicBezTo>
                    <a:pt x="225" y="71"/>
                    <a:pt x="225" y="71"/>
                    <a:pt x="225" y="71"/>
                  </a:cubicBezTo>
                  <a:lnTo>
                    <a:pt x="230" y="70"/>
                  </a:lnTo>
                  <a:close/>
                  <a:moveTo>
                    <a:pt x="75" y="222"/>
                  </a:moveTo>
                  <a:cubicBezTo>
                    <a:pt x="57" y="216"/>
                    <a:pt x="57" y="216"/>
                    <a:pt x="57" y="216"/>
                  </a:cubicBezTo>
                  <a:cubicBezTo>
                    <a:pt x="78" y="212"/>
                    <a:pt x="78" y="212"/>
                    <a:pt x="78" y="212"/>
                  </a:cubicBezTo>
                  <a:cubicBezTo>
                    <a:pt x="80" y="207"/>
                    <a:pt x="80" y="207"/>
                    <a:pt x="80" y="207"/>
                  </a:cubicBezTo>
                  <a:cubicBezTo>
                    <a:pt x="51" y="199"/>
                    <a:pt x="51" y="199"/>
                    <a:pt x="51" y="199"/>
                  </a:cubicBezTo>
                  <a:cubicBezTo>
                    <a:pt x="50" y="203"/>
                    <a:pt x="50" y="203"/>
                    <a:pt x="50" y="203"/>
                  </a:cubicBezTo>
                  <a:cubicBezTo>
                    <a:pt x="69" y="209"/>
                    <a:pt x="69" y="209"/>
                    <a:pt x="69" y="209"/>
                  </a:cubicBezTo>
                  <a:cubicBezTo>
                    <a:pt x="47" y="213"/>
                    <a:pt x="47" y="213"/>
                    <a:pt x="47" y="213"/>
                  </a:cubicBezTo>
                  <a:cubicBezTo>
                    <a:pt x="46" y="218"/>
                    <a:pt x="46" y="218"/>
                    <a:pt x="46" y="218"/>
                  </a:cubicBezTo>
                  <a:cubicBezTo>
                    <a:pt x="74" y="226"/>
                    <a:pt x="74" y="226"/>
                    <a:pt x="74" y="226"/>
                  </a:cubicBezTo>
                  <a:lnTo>
                    <a:pt x="75" y="222"/>
                  </a:lnTo>
                  <a:close/>
                  <a:moveTo>
                    <a:pt x="439" y="167"/>
                  </a:moveTo>
                  <a:cubicBezTo>
                    <a:pt x="450" y="161"/>
                    <a:pt x="450" y="161"/>
                    <a:pt x="450" y="161"/>
                  </a:cubicBezTo>
                  <a:cubicBezTo>
                    <a:pt x="455" y="169"/>
                    <a:pt x="455" y="169"/>
                    <a:pt x="455" y="169"/>
                  </a:cubicBezTo>
                  <a:cubicBezTo>
                    <a:pt x="443" y="176"/>
                    <a:pt x="443" y="176"/>
                    <a:pt x="443" y="176"/>
                  </a:cubicBezTo>
                  <a:cubicBezTo>
                    <a:pt x="446" y="180"/>
                    <a:pt x="446" y="180"/>
                    <a:pt x="446" y="180"/>
                  </a:cubicBezTo>
                  <a:cubicBezTo>
                    <a:pt x="472" y="165"/>
                    <a:pt x="472" y="165"/>
                    <a:pt x="472" y="165"/>
                  </a:cubicBezTo>
                  <a:cubicBezTo>
                    <a:pt x="469" y="161"/>
                    <a:pt x="469" y="161"/>
                    <a:pt x="469" y="161"/>
                  </a:cubicBezTo>
                  <a:cubicBezTo>
                    <a:pt x="459" y="167"/>
                    <a:pt x="459" y="167"/>
                    <a:pt x="459" y="167"/>
                  </a:cubicBezTo>
                  <a:cubicBezTo>
                    <a:pt x="454" y="158"/>
                    <a:pt x="454" y="158"/>
                    <a:pt x="454" y="158"/>
                  </a:cubicBezTo>
                  <a:cubicBezTo>
                    <a:pt x="464" y="152"/>
                    <a:pt x="464" y="152"/>
                    <a:pt x="464" y="152"/>
                  </a:cubicBezTo>
                  <a:cubicBezTo>
                    <a:pt x="462" y="148"/>
                    <a:pt x="462" y="148"/>
                    <a:pt x="462" y="148"/>
                  </a:cubicBezTo>
                  <a:cubicBezTo>
                    <a:pt x="436" y="163"/>
                    <a:pt x="436" y="163"/>
                    <a:pt x="436" y="163"/>
                  </a:cubicBezTo>
                  <a:lnTo>
                    <a:pt x="439" y="167"/>
                  </a:lnTo>
                  <a:close/>
                  <a:moveTo>
                    <a:pt x="350" y="70"/>
                  </a:moveTo>
                  <a:cubicBezTo>
                    <a:pt x="360" y="75"/>
                    <a:pt x="360" y="75"/>
                    <a:pt x="360" y="75"/>
                  </a:cubicBezTo>
                  <a:cubicBezTo>
                    <a:pt x="362" y="70"/>
                    <a:pt x="362" y="70"/>
                    <a:pt x="362" y="70"/>
                  </a:cubicBezTo>
                  <a:cubicBezTo>
                    <a:pt x="353" y="66"/>
                    <a:pt x="353" y="66"/>
                    <a:pt x="353" y="66"/>
                  </a:cubicBezTo>
                  <a:cubicBezTo>
                    <a:pt x="356" y="59"/>
                    <a:pt x="356" y="59"/>
                    <a:pt x="356" y="59"/>
                  </a:cubicBezTo>
                  <a:cubicBezTo>
                    <a:pt x="366" y="64"/>
                    <a:pt x="366" y="64"/>
                    <a:pt x="366" y="64"/>
                  </a:cubicBezTo>
                  <a:cubicBezTo>
                    <a:pt x="368" y="60"/>
                    <a:pt x="368" y="60"/>
                    <a:pt x="368" y="60"/>
                  </a:cubicBezTo>
                  <a:cubicBezTo>
                    <a:pt x="353" y="52"/>
                    <a:pt x="353" y="52"/>
                    <a:pt x="353" y="52"/>
                  </a:cubicBezTo>
                  <a:cubicBezTo>
                    <a:pt x="341" y="80"/>
                    <a:pt x="341" y="80"/>
                    <a:pt x="341" y="80"/>
                  </a:cubicBezTo>
                  <a:cubicBezTo>
                    <a:pt x="345" y="82"/>
                    <a:pt x="345" y="82"/>
                    <a:pt x="345" y="82"/>
                  </a:cubicBezTo>
                  <a:lnTo>
                    <a:pt x="350" y="70"/>
                  </a:lnTo>
                  <a:close/>
                  <a:moveTo>
                    <a:pt x="392" y="112"/>
                  </a:moveTo>
                  <a:cubicBezTo>
                    <a:pt x="408" y="92"/>
                    <a:pt x="408" y="92"/>
                    <a:pt x="408" y="92"/>
                  </a:cubicBezTo>
                  <a:cubicBezTo>
                    <a:pt x="413" y="97"/>
                    <a:pt x="413" y="97"/>
                    <a:pt x="413" y="97"/>
                  </a:cubicBezTo>
                  <a:cubicBezTo>
                    <a:pt x="417" y="93"/>
                    <a:pt x="417" y="93"/>
                    <a:pt x="417" y="93"/>
                  </a:cubicBezTo>
                  <a:cubicBezTo>
                    <a:pt x="401" y="80"/>
                    <a:pt x="401" y="80"/>
                    <a:pt x="401" y="80"/>
                  </a:cubicBezTo>
                  <a:cubicBezTo>
                    <a:pt x="398" y="84"/>
                    <a:pt x="398" y="84"/>
                    <a:pt x="398" y="84"/>
                  </a:cubicBezTo>
                  <a:cubicBezTo>
                    <a:pt x="404" y="89"/>
                    <a:pt x="404" y="89"/>
                    <a:pt x="404" y="89"/>
                  </a:cubicBezTo>
                  <a:cubicBezTo>
                    <a:pt x="389" y="109"/>
                    <a:pt x="389" y="109"/>
                    <a:pt x="389" y="109"/>
                  </a:cubicBezTo>
                  <a:lnTo>
                    <a:pt x="392" y="112"/>
                  </a:lnTo>
                  <a:close/>
                  <a:moveTo>
                    <a:pt x="240" y="43"/>
                  </a:moveTo>
                  <a:cubicBezTo>
                    <a:pt x="243" y="68"/>
                    <a:pt x="243" y="68"/>
                    <a:pt x="243" y="68"/>
                  </a:cubicBezTo>
                  <a:cubicBezTo>
                    <a:pt x="248" y="67"/>
                    <a:pt x="248" y="67"/>
                    <a:pt x="248" y="67"/>
                  </a:cubicBezTo>
                  <a:cubicBezTo>
                    <a:pt x="245" y="42"/>
                    <a:pt x="245" y="42"/>
                    <a:pt x="245" y="42"/>
                  </a:cubicBezTo>
                  <a:cubicBezTo>
                    <a:pt x="252" y="41"/>
                    <a:pt x="252" y="41"/>
                    <a:pt x="252" y="41"/>
                  </a:cubicBezTo>
                  <a:cubicBezTo>
                    <a:pt x="252" y="36"/>
                    <a:pt x="252" y="36"/>
                    <a:pt x="252" y="36"/>
                  </a:cubicBezTo>
                  <a:cubicBezTo>
                    <a:pt x="233" y="38"/>
                    <a:pt x="233" y="38"/>
                    <a:pt x="233" y="38"/>
                  </a:cubicBezTo>
                  <a:cubicBezTo>
                    <a:pt x="233" y="43"/>
                    <a:pt x="233" y="43"/>
                    <a:pt x="233" y="43"/>
                  </a:cubicBezTo>
                  <a:lnTo>
                    <a:pt x="240" y="43"/>
                  </a:lnTo>
                  <a:close/>
                  <a:moveTo>
                    <a:pt x="268" y="66"/>
                  </a:moveTo>
                  <a:cubicBezTo>
                    <a:pt x="272" y="66"/>
                    <a:pt x="272" y="66"/>
                    <a:pt x="272" y="66"/>
                  </a:cubicBezTo>
                  <a:cubicBezTo>
                    <a:pt x="273" y="53"/>
                    <a:pt x="273" y="53"/>
                    <a:pt x="273" y="53"/>
                  </a:cubicBezTo>
                  <a:cubicBezTo>
                    <a:pt x="282" y="36"/>
                    <a:pt x="282" y="36"/>
                    <a:pt x="282" y="36"/>
                  </a:cubicBezTo>
                  <a:cubicBezTo>
                    <a:pt x="277" y="36"/>
                    <a:pt x="277" y="36"/>
                    <a:pt x="277" y="36"/>
                  </a:cubicBezTo>
                  <a:cubicBezTo>
                    <a:pt x="271" y="47"/>
                    <a:pt x="271" y="47"/>
                    <a:pt x="271" y="47"/>
                  </a:cubicBezTo>
                  <a:cubicBezTo>
                    <a:pt x="265" y="35"/>
                    <a:pt x="265" y="35"/>
                    <a:pt x="265" y="35"/>
                  </a:cubicBezTo>
                  <a:cubicBezTo>
                    <a:pt x="260" y="35"/>
                    <a:pt x="260" y="35"/>
                    <a:pt x="260" y="35"/>
                  </a:cubicBezTo>
                  <a:cubicBezTo>
                    <a:pt x="268" y="53"/>
                    <a:pt x="268" y="53"/>
                    <a:pt x="268" y="53"/>
                  </a:cubicBezTo>
                  <a:lnTo>
                    <a:pt x="268" y="66"/>
                  </a:lnTo>
                  <a:close/>
                  <a:moveTo>
                    <a:pt x="323" y="75"/>
                  </a:moveTo>
                  <a:cubicBezTo>
                    <a:pt x="324" y="75"/>
                    <a:pt x="326" y="75"/>
                    <a:pt x="327" y="75"/>
                  </a:cubicBezTo>
                  <a:cubicBezTo>
                    <a:pt x="329" y="75"/>
                    <a:pt x="330" y="74"/>
                    <a:pt x="332" y="73"/>
                  </a:cubicBezTo>
                  <a:cubicBezTo>
                    <a:pt x="335" y="71"/>
                    <a:pt x="337" y="68"/>
                    <a:pt x="338" y="63"/>
                  </a:cubicBezTo>
                  <a:cubicBezTo>
                    <a:pt x="340" y="58"/>
                    <a:pt x="340" y="54"/>
                    <a:pt x="339" y="51"/>
                  </a:cubicBezTo>
                  <a:cubicBezTo>
                    <a:pt x="337" y="47"/>
                    <a:pt x="335" y="45"/>
                    <a:pt x="332" y="44"/>
                  </a:cubicBezTo>
                  <a:cubicBezTo>
                    <a:pt x="330" y="44"/>
                    <a:pt x="329" y="44"/>
                    <a:pt x="327" y="44"/>
                  </a:cubicBezTo>
                  <a:cubicBezTo>
                    <a:pt x="327" y="44"/>
                    <a:pt x="326" y="44"/>
                    <a:pt x="325" y="44"/>
                  </a:cubicBezTo>
                  <a:cubicBezTo>
                    <a:pt x="323" y="45"/>
                    <a:pt x="321" y="46"/>
                    <a:pt x="320" y="48"/>
                  </a:cubicBezTo>
                  <a:cubicBezTo>
                    <a:pt x="318" y="50"/>
                    <a:pt x="317" y="53"/>
                    <a:pt x="316" y="56"/>
                  </a:cubicBezTo>
                  <a:cubicBezTo>
                    <a:pt x="314" y="61"/>
                    <a:pt x="314" y="65"/>
                    <a:pt x="316" y="68"/>
                  </a:cubicBezTo>
                  <a:cubicBezTo>
                    <a:pt x="317" y="71"/>
                    <a:pt x="319" y="74"/>
                    <a:pt x="323" y="75"/>
                  </a:cubicBezTo>
                  <a:close/>
                  <a:moveTo>
                    <a:pt x="321" y="57"/>
                  </a:moveTo>
                  <a:cubicBezTo>
                    <a:pt x="322" y="54"/>
                    <a:pt x="323" y="52"/>
                    <a:pt x="325" y="50"/>
                  </a:cubicBezTo>
                  <a:cubicBezTo>
                    <a:pt x="326" y="50"/>
                    <a:pt x="326" y="49"/>
                    <a:pt x="327" y="49"/>
                  </a:cubicBezTo>
                  <a:cubicBezTo>
                    <a:pt x="328" y="49"/>
                    <a:pt x="329" y="49"/>
                    <a:pt x="330" y="49"/>
                  </a:cubicBezTo>
                  <a:cubicBezTo>
                    <a:pt x="332" y="50"/>
                    <a:pt x="333" y="51"/>
                    <a:pt x="334" y="53"/>
                  </a:cubicBezTo>
                  <a:cubicBezTo>
                    <a:pt x="335" y="55"/>
                    <a:pt x="335" y="58"/>
                    <a:pt x="334" y="61"/>
                  </a:cubicBezTo>
                  <a:cubicBezTo>
                    <a:pt x="333" y="65"/>
                    <a:pt x="331" y="67"/>
                    <a:pt x="330" y="68"/>
                  </a:cubicBezTo>
                  <a:cubicBezTo>
                    <a:pt x="329" y="69"/>
                    <a:pt x="328" y="69"/>
                    <a:pt x="327" y="70"/>
                  </a:cubicBezTo>
                  <a:cubicBezTo>
                    <a:pt x="326" y="70"/>
                    <a:pt x="325" y="70"/>
                    <a:pt x="324" y="70"/>
                  </a:cubicBezTo>
                  <a:cubicBezTo>
                    <a:pt x="322" y="69"/>
                    <a:pt x="321" y="68"/>
                    <a:pt x="320" y="66"/>
                  </a:cubicBezTo>
                  <a:cubicBezTo>
                    <a:pt x="320" y="64"/>
                    <a:pt x="320" y="61"/>
                    <a:pt x="321" y="57"/>
                  </a:cubicBezTo>
                  <a:close/>
                  <a:moveTo>
                    <a:pt x="451" y="192"/>
                  </a:moveTo>
                  <a:cubicBezTo>
                    <a:pt x="469" y="185"/>
                    <a:pt x="469" y="185"/>
                    <a:pt x="469" y="185"/>
                  </a:cubicBezTo>
                  <a:cubicBezTo>
                    <a:pt x="454" y="202"/>
                    <a:pt x="454" y="202"/>
                    <a:pt x="454" y="202"/>
                  </a:cubicBezTo>
                  <a:cubicBezTo>
                    <a:pt x="456" y="206"/>
                    <a:pt x="456" y="206"/>
                    <a:pt x="456" y="206"/>
                  </a:cubicBezTo>
                  <a:cubicBezTo>
                    <a:pt x="481" y="197"/>
                    <a:pt x="481" y="197"/>
                    <a:pt x="481" y="197"/>
                  </a:cubicBezTo>
                  <a:cubicBezTo>
                    <a:pt x="484" y="195"/>
                    <a:pt x="484" y="195"/>
                    <a:pt x="484" y="195"/>
                  </a:cubicBezTo>
                  <a:cubicBezTo>
                    <a:pt x="482" y="191"/>
                    <a:pt x="482" y="191"/>
                    <a:pt x="482" y="191"/>
                  </a:cubicBezTo>
                  <a:cubicBezTo>
                    <a:pt x="481" y="192"/>
                    <a:pt x="481" y="192"/>
                    <a:pt x="481" y="192"/>
                  </a:cubicBezTo>
                  <a:cubicBezTo>
                    <a:pt x="464" y="198"/>
                    <a:pt x="464" y="198"/>
                    <a:pt x="464" y="198"/>
                  </a:cubicBezTo>
                  <a:cubicBezTo>
                    <a:pt x="478" y="181"/>
                    <a:pt x="478" y="181"/>
                    <a:pt x="478" y="181"/>
                  </a:cubicBezTo>
                  <a:cubicBezTo>
                    <a:pt x="477" y="177"/>
                    <a:pt x="477" y="177"/>
                    <a:pt x="477" y="177"/>
                  </a:cubicBezTo>
                  <a:cubicBezTo>
                    <a:pt x="449" y="188"/>
                    <a:pt x="449" y="188"/>
                    <a:pt x="449" y="188"/>
                  </a:cubicBezTo>
                  <a:lnTo>
                    <a:pt x="451" y="192"/>
                  </a:lnTo>
                  <a:close/>
                  <a:moveTo>
                    <a:pt x="481" y="210"/>
                  </a:moveTo>
                  <a:cubicBezTo>
                    <a:pt x="478" y="209"/>
                    <a:pt x="475" y="210"/>
                    <a:pt x="472" y="210"/>
                  </a:cubicBezTo>
                  <a:cubicBezTo>
                    <a:pt x="467" y="212"/>
                    <a:pt x="464" y="214"/>
                    <a:pt x="462" y="217"/>
                  </a:cubicBezTo>
                  <a:cubicBezTo>
                    <a:pt x="460" y="219"/>
                    <a:pt x="459" y="222"/>
                    <a:pt x="460" y="226"/>
                  </a:cubicBezTo>
                  <a:cubicBezTo>
                    <a:pt x="461" y="229"/>
                    <a:pt x="463" y="232"/>
                    <a:pt x="466" y="233"/>
                  </a:cubicBezTo>
                  <a:cubicBezTo>
                    <a:pt x="469" y="235"/>
                    <a:pt x="473" y="235"/>
                    <a:pt x="478" y="234"/>
                  </a:cubicBezTo>
                  <a:cubicBezTo>
                    <a:pt x="479" y="234"/>
                    <a:pt x="480" y="233"/>
                    <a:pt x="480" y="233"/>
                  </a:cubicBezTo>
                  <a:cubicBezTo>
                    <a:pt x="484" y="232"/>
                    <a:pt x="486" y="230"/>
                    <a:pt x="488" y="228"/>
                  </a:cubicBezTo>
                  <a:cubicBezTo>
                    <a:pt x="490" y="225"/>
                    <a:pt x="491" y="222"/>
                    <a:pt x="490" y="218"/>
                  </a:cubicBezTo>
                  <a:cubicBezTo>
                    <a:pt x="489" y="216"/>
                    <a:pt x="488" y="214"/>
                    <a:pt x="487" y="213"/>
                  </a:cubicBezTo>
                  <a:cubicBezTo>
                    <a:pt x="485" y="211"/>
                    <a:pt x="483" y="210"/>
                    <a:pt x="481" y="210"/>
                  </a:cubicBezTo>
                  <a:close/>
                  <a:moveTo>
                    <a:pt x="485" y="220"/>
                  </a:moveTo>
                  <a:cubicBezTo>
                    <a:pt x="485" y="222"/>
                    <a:pt x="485" y="224"/>
                    <a:pt x="484" y="225"/>
                  </a:cubicBezTo>
                  <a:cubicBezTo>
                    <a:pt x="483" y="226"/>
                    <a:pt x="482" y="227"/>
                    <a:pt x="480" y="227"/>
                  </a:cubicBezTo>
                  <a:cubicBezTo>
                    <a:pt x="479" y="228"/>
                    <a:pt x="478" y="228"/>
                    <a:pt x="477" y="229"/>
                  </a:cubicBezTo>
                  <a:cubicBezTo>
                    <a:pt x="473" y="230"/>
                    <a:pt x="471" y="230"/>
                    <a:pt x="469" y="229"/>
                  </a:cubicBezTo>
                  <a:cubicBezTo>
                    <a:pt x="467" y="228"/>
                    <a:pt x="465" y="226"/>
                    <a:pt x="465" y="225"/>
                  </a:cubicBezTo>
                  <a:cubicBezTo>
                    <a:pt x="465" y="223"/>
                    <a:pt x="465" y="221"/>
                    <a:pt x="466" y="219"/>
                  </a:cubicBezTo>
                  <a:cubicBezTo>
                    <a:pt x="468" y="217"/>
                    <a:pt x="470" y="216"/>
                    <a:pt x="473" y="215"/>
                  </a:cubicBezTo>
                  <a:cubicBezTo>
                    <a:pt x="476" y="215"/>
                    <a:pt x="479" y="215"/>
                    <a:pt x="481" y="215"/>
                  </a:cubicBezTo>
                  <a:cubicBezTo>
                    <a:pt x="481" y="215"/>
                    <a:pt x="481" y="215"/>
                    <a:pt x="481" y="215"/>
                  </a:cubicBezTo>
                  <a:cubicBezTo>
                    <a:pt x="483" y="216"/>
                    <a:pt x="484" y="218"/>
                    <a:pt x="485" y="220"/>
                  </a:cubicBezTo>
                  <a:close/>
                  <a:moveTo>
                    <a:pt x="464" y="245"/>
                  </a:moveTo>
                  <a:cubicBezTo>
                    <a:pt x="466" y="262"/>
                    <a:pt x="466" y="262"/>
                    <a:pt x="466" y="262"/>
                  </a:cubicBezTo>
                  <a:cubicBezTo>
                    <a:pt x="471" y="262"/>
                    <a:pt x="471" y="262"/>
                    <a:pt x="471" y="262"/>
                  </a:cubicBezTo>
                  <a:cubicBezTo>
                    <a:pt x="470" y="249"/>
                    <a:pt x="470" y="249"/>
                    <a:pt x="470" y="249"/>
                  </a:cubicBezTo>
                  <a:cubicBezTo>
                    <a:pt x="480" y="248"/>
                    <a:pt x="480" y="248"/>
                    <a:pt x="480" y="248"/>
                  </a:cubicBezTo>
                  <a:cubicBezTo>
                    <a:pt x="494" y="247"/>
                    <a:pt x="494" y="247"/>
                    <a:pt x="494" y="247"/>
                  </a:cubicBezTo>
                  <a:cubicBezTo>
                    <a:pt x="494" y="242"/>
                    <a:pt x="494" y="242"/>
                    <a:pt x="494" y="242"/>
                  </a:cubicBezTo>
                  <a:cubicBezTo>
                    <a:pt x="480" y="243"/>
                    <a:pt x="480" y="243"/>
                    <a:pt x="480" y="243"/>
                  </a:cubicBezTo>
                  <a:lnTo>
                    <a:pt x="464" y="245"/>
                  </a:lnTo>
                  <a:close/>
                  <a:moveTo>
                    <a:pt x="436" y="425"/>
                  </a:moveTo>
                  <a:cubicBezTo>
                    <a:pt x="436" y="425"/>
                    <a:pt x="433" y="426"/>
                    <a:pt x="433" y="426"/>
                  </a:cubicBezTo>
                  <a:cubicBezTo>
                    <a:pt x="432" y="426"/>
                    <a:pt x="430" y="428"/>
                    <a:pt x="428" y="430"/>
                  </a:cubicBezTo>
                  <a:cubicBezTo>
                    <a:pt x="427" y="431"/>
                    <a:pt x="425" y="429"/>
                    <a:pt x="424" y="428"/>
                  </a:cubicBezTo>
                  <a:cubicBezTo>
                    <a:pt x="424" y="428"/>
                    <a:pt x="424" y="426"/>
                    <a:pt x="424" y="426"/>
                  </a:cubicBezTo>
                  <a:cubicBezTo>
                    <a:pt x="424" y="426"/>
                    <a:pt x="424" y="424"/>
                    <a:pt x="424" y="423"/>
                  </a:cubicBezTo>
                  <a:cubicBezTo>
                    <a:pt x="424" y="422"/>
                    <a:pt x="422" y="422"/>
                    <a:pt x="422" y="422"/>
                  </a:cubicBezTo>
                  <a:cubicBezTo>
                    <a:pt x="422" y="422"/>
                    <a:pt x="422" y="422"/>
                    <a:pt x="422" y="422"/>
                  </a:cubicBezTo>
                  <a:cubicBezTo>
                    <a:pt x="422" y="422"/>
                    <a:pt x="421" y="422"/>
                    <a:pt x="421" y="423"/>
                  </a:cubicBezTo>
                  <a:cubicBezTo>
                    <a:pt x="419" y="424"/>
                    <a:pt x="419" y="424"/>
                    <a:pt x="419" y="424"/>
                  </a:cubicBezTo>
                  <a:cubicBezTo>
                    <a:pt x="419" y="424"/>
                    <a:pt x="418" y="425"/>
                    <a:pt x="418" y="425"/>
                  </a:cubicBezTo>
                  <a:cubicBezTo>
                    <a:pt x="418" y="426"/>
                    <a:pt x="417" y="427"/>
                    <a:pt x="417" y="427"/>
                  </a:cubicBezTo>
                  <a:cubicBezTo>
                    <a:pt x="418" y="427"/>
                    <a:pt x="418" y="427"/>
                    <a:pt x="418" y="427"/>
                  </a:cubicBezTo>
                  <a:cubicBezTo>
                    <a:pt x="419" y="428"/>
                    <a:pt x="419" y="427"/>
                    <a:pt x="420" y="427"/>
                  </a:cubicBezTo>
                  <a:cubicBezTo>
                    <a:pt x="421" y="427"/>
                    <a:pt x="421" y="427"/>
                    <a:pt x="421" y="428"/>
                  </a:cubicBezTo>
                  <a:cubicBezTo>
                    <a:pt x="422" y="428"/>
                    <a:pt x="422" y="430"/>
                    <a:pt x="422" y="430"/>
                  </a:cubicBezTo>
                  <a:cubicBezTo>
                    <a:pt x="422" y="430"/>
                    <a:pt x="421" y="431"/>
                    <a:pt x="422" y="432"/>
                  </a:cubicBezTo>
                  <a:cubicBezTo>
                    <a:pt x="422" y="432"/>
                    <a:pt x="423" y="432"/>
                    <a:pt x="424" y="433"/>
                  </a:cubicBezTo>
                  <a:cubicBezTo>
                    <a:pt x="425" y="433"/>
                    <a:pt x="425" y="433"/>
                    <a:pt x="425" y="433"/>
                  </a:cubicBezTo>
                  <a:cubicBezTo>
                    <a:pt x="425" y="433"/>
                    <a:pt x="425" y="434"/>
                    <a:pt x="425" y="434"/>
                  </a:cubicBezTo>
                  <a:cubicBezTo>
                    <a:pt x="424" y="435"/>
                    <a:pt x="422" y="437"/>
                    <a:pt x="422" y="438"/>
                  </a:cubicBezTo>
                  <a:cubicBezTo>
                    <a:pt x="421" y="439"/>
                    <a:pt x="420" y="441"/>
                    <a:pt x="420" y="441"/>
                  </a:cubicBezTo>
                  <a:cubicBezTo>
                    <a:pt x="420" y="441"/>
                    <a:pt x="419" y="443"/>
                    <a:pt x="419" y="443"/>
                  </a:cubicBezTo>
                  <a:cubicBezTo>
                    <a:pt x="419" y="444"/>
                    <a:pt x="418" y="445"/>
                    <a:pt x="417" y="445"/>
                  </a:cubicBezTo>
                  <a:cubicBezTo>
                    <a:pt x="417" y="446"/>
                    <a:pt x="417" y="446"/>
                    <a:pt x="417" y="446"/>
                  </a:cubicBezTo>
                  <a:cubicBezTo>
                    <a:pt x="417" y="446"/>
                    <a:pt x="418" y="446"/>
                    <a:pt x="419" y="446"/>
                  </a:cubicBezTo>
                  <a:cubicBezTo>
                    <a:pt x="420" y="446"/>
                    <a:pt x="421" y="444"/>
                    <a:pt x="422" y="444"/>
                  </a:cubicBezTo>
                  <a:cubicBezTo>
                    <a:pt x="422" y="443"/>
                    <a:pt x="423" y="441"/>
                    <a:pt x="424" y="440"/>
                  </a:cubicBezTo>
                  <a:cubicBezTo>
                    <a:pt x="425" y="439"/>
                    <a:pt x="426" y="437"/>
                    <a:pt x="427" y="437"/>
                  </a:cubicBezTo>
                  <a:cubicBezTo>
                    <a:pt x="427" y="436"/>
                    <a:pt x="428" y="436"/>
                    <a:pt x="428" y="436"/>
                  </a:cubicBezTo>
                  <a:cubicBezTo>
                    <a:pt x="428" y="436"/>
                    <a:pt x="429" y="437"/>
                    <a:pt x="429" y="437"/>
                  </a:cubicBezTo>
                  <a:cubicBezTo>
                    <a:pt x="429" y="437"/>
                    <a:pt x="430" y="439"/>
                    <a:pt x="430" y="439"/>
                  </a:cubicBezTo>
                  <a:cubicBezTo>
                    <a:pt x="431" y="442"/>
                    <a:pt x="431" y="442"/>
                    <a:pt x="431" y="442"/>
                  </a:cubicBezTo>
                  <a:cubicBezTo>
                    <a:pt x="431" y="443"/>
                    <a:pt x="431" y="443"/>
                    <a:pt x="431" y="443"/>
                  </a:cubicBezTo>
                  <a:cubicBezTo>
                    <a:pt x="430" y="443"/>
                    <a:pt x="430" y="445"/>
                    <a:pt x="430" y="446"/>
                  </a:cubicBezTo>
                  <a:cubicBezTo>
                    <a:pt x="430" y="446"/>
                    <a:pt x="430" y="446"/>
                    <a:pt x="430" y="447"/>
                  </a:cubicBezTo>
                  <a:cubicBezTo>
                    <a:pt x="429" y="448"/>
                    <a:pt x="429" y="448"/>
                    <a:pt x="429" y="448"/>
                  </a:cubicBezTo>
                  <a:cubicBezTo>
                    <a:pt x="429" y="448"/>
                    <a:pt x="428" y="448"/>
                    <a:pt x="428" y="448"/>
                  </a:cubicBezTo>
                  <a:cubicBezTo>
                    <a:pt x="428" y="448"/>
                    <a:pt x="427" y="447"/>
                    <a:pt x="427" y="447"/>
                  </a:cubicBezTo>
                  <a:cubicBezTo>
                    <a:pt x="426" y="447"/>
                    <a:pt x="426" y="447"/>
                    <a:pt x="426" y="447"/>
                  </a:cubicBezTo>
                  <a:cubicBezTo>
                    <a:pt x="426" y="447"/>
                    <a:pt x="426" y="447"/>
                    <a:pt x="426" y="447"/>
                  </a:cubicBezTo>
                  <a:cubicBezTo>
                    <a:pt x="427" y="448"/>
                    <a:pt x="428" y="449"/>
                    <a:pt x="428" y="449"/>
                  </a:cubicBezTo>
                  <a:cubicBezTo>
                    <a:pt x="428" y="449"/>
                    <a:pt x="429" y="449"/>
                    <a:pt x="429" y="449"/>
                  </a:cubicBezTo>
                  <a:cubicBezTo>
                    <a:pt x="430" y="449"/>
                    <a:pt x="431" y="449"/>
                    <a:pt x="432" y="447"/>
                  </a:cubicBezTo>
                  <a:cubicBezTo>
                    <a:pt x="433" y="446"/>
                    <a:pt x="433" y="444"/>
                    <a:pt x="433" y="443"/>
                  </a:cubicBezTo>
                  <a:cubicBezTo>
                    <a:pt x="433" y="442"/>
                    <a:pt x="433" y="440"/>
                    <a:pt x="433" y="440"/>
                  </a:cubicBezTo>
                  <a:cubicBezTo>
                    <a:pt x="433" y="437"/>
                    <a:pt x="431" y="434"/>
                    <a:pt x="431" y="434"/>
                  </a:cubicBezTo>
                  <a:cubicBezTo>
                    <a:pt x="431" y="433"/>
                    <a:pt x="431" y="433"/>
                    <a:pt x="431" y="433"/>
                  </a:cubicBezTo>
                  <a:cubicBezTo>
                    <a:pt x="431" y="433"/>
                    <a:pt x="431" y="433"/>
                    <a:pt x="432" y="432"/>
                  </a:cubicBezTo>
                  <a:cubicBezTo>
                    <a:pt x="434" y="430"/>
                    <a:pt x="434" y="431"/>
                    <a:pt x="434" y="430"/>
                  </a:cubicBezTo>
                  <a:cubicBezTo>
                    <a:pt x="435" y="430"/>
                    <a:pt x="436" y="430"/>
                    <a:pt x="436" y="429"/>
                  </a:cubicBezTo>
                  <a:cubicBezTo>
                    <a:pt x="436" y="429"/>
                    <a:pt x="437" y="427"/>
                    <a:pt x="437" y="426"/>
                  </a:cubicBezTo>
                  <a:cubicBezTo>
                    <a:pt x="437" y="425"/>
                    <a:pt x="436" y="425"/>
                    <a:pt x="436" y="425"/>
                  </a:cubicBezTo>
                  <a:close/>
                  <a:moveTo>
                    <a:pt x="409" y="412"/>
                  </a:moveTo>
                  <a:cubicBezTo>
                    <a:pt x="409" y="412"/>
                    <a:pt x="409" y="412"/>
                    <a:pt x="409" y="411"/>
                  </a:cubicBezTo>
                  <a:cubicBezTo>
                    <a:pt x="408" y="410"/>
                    <a:pt x="408" y="410"/>
                    <a:pt x="408" y="410"/>
                  </a:cubicBezTo>
                  <a:cubicBezTo>
                    <a:pt x="407" y="410"/>
                    <a:pt x="407" y="410"/>
                    <a:pt x="407" y="410"/>
                  </a:cubicBezTo>
                  <a:cubicBezTo>
                    <a:pt x="407" y="410"/>
                    <a:pt x="406" y="410"/>
                    <a:pt x="406" y="410"/>
                  </a:cubicBezTo>
                  <a:cubicBezTo>
                    <a:pt x="405" y="410"/>
                    <a:pt x="405" y="410"/>
                    <a:pt x="404" y="410"/>
                  </a:cubicBezTo>
                  <a:cubicBezTo>
                    <a:pt x="404" y="410"/>
                    <a:pt x="403" y="411"/>
                    <a:pt x="403" y="411"/>
                  </a:cubicBezTo>
                  <a:cubicBezTo>
                    <a:pt x="403" y="411"/>
                    <a:pt x="403" y="412"/>
                    <a:pt x="403" y="413"/>
                  </a:cubicBezTo>
                  <a:cubicBezTo>
                    <a:pt x="403" y="414"/>
                    <a:pt x="404" y="415"/>
                    <a:pt x="404" y="415"/>
                  </a:cubicBezTo>
                  <a:cubicBezTo>
                    <a:pt x="404" y="415"/>
                    <a:pt x="405" y="417"/>
                    <a:pt x="406" y="417"/>
                  </a:cubicBezTo>
                  <a:cubicBezTo>
                    <a:pt x="407" y="417"/>
                    <a:pt x="407" y="417"/>
                    <a:pt x="407" y="417"/>
                  </a:cubicBezTo>
                  <a:cubicBezTo>
                    <a:pt x="407" y="417"/>
                    <a:pt x="408" y="417"/>
                    <a:pt x="408" y="417"/>
                  </a:cubicBezTo>
                  <a:cubicBezTo>
                    <a:pt x="409" y="417"/>
                    <a:pt x="409" y="417"/>
                    <a:pt x="409" y="417"/>
                  </a:cubicBezTo>
                  <a:cubicBezTo>
                    <a:pt x="410" y="416"/>
                    <a:pt x="410" y="416"/>
                    <a:pt x="410" y="416"/>
                  </a:cubicBezTo>
                  <a:cubicBezTo>
                    <a:pt x="410" y="416"/>
                    <a:pt x="411" y="416"/>
                    <a:pt x="411" y="416"/>
                  </a:cubicBezTo>
                  <a:cubicBezTo>
                    <a:pt x="411" y="416"/>
                    <a:pt x="413" y="416"/>
                    <a:pt x="413" y="416"/>
                  </a:cubicBezTo>
                  <a:cubicBezTo>
                    <a:pt x="413" y="416"/>
                    <a:pt x="413" y="416"/>
                    <a:pt x="413" y="416"/>
                  </a:cubicBezTo>
                  <a:cubicBezTo>
                    <a:pt x="413" y="415"/>
                    <a:pt x="413" y="413"/>
                    <a:pt x="413" y="413"/>
                  </a:cubicBezTo>
                  <a:cubicBezTo>
                    <a:pt x="413" y="412"/>
                    <a:pt x="414" y="411"/>
                    <a:pt x="414" y="411"/>
                  </a:cubicBezTo>
                  <a:cubicBezTo>
                    <a:pt x="415" y="410"/>
                    <a:pt x="415" y="410"/>
                    <a:pt x="415" y="410"/>
                  </a:cubicBezTo>
                  <a:cubicBezTo>
                    <a:pt x="415" y="410"/>
                    <a:pt x="415" y="409"/>
                    <a:pt x="415" y="409"/>
                  </a:cubicBezTo>
                  <a:cubicBezTo>
                    <a:pt x="415" y="409"/>
                    <a:pt x="416" y="406"/>
                    <a:pt x="416" y="406"/>
                  </a:cubicBezTo>
                  <a:cubicBezTo>
                    <a:pt x="416" y="406"/>
                    <a:pt x="416" y="403"/>
                    <a:pt x="416" y="403"/>
                  </a:cubicBezTo>
                  <a:cubicBezTo>
                    <a:pt x="416" y="402"/>
                    <a:pt x="416" y="402"/>
                    <a:pt x="416" y="402"/>
                  </a:cubicBezTo>
                  <a:cubicBezTo>
                    <a:pt x="416" y="402"/>
                    <a:pt x="415" y="401"/>
                    <a:pt x="415" y="400"/>
                  </a:cubicBezTo>
                  <a:cubicBezTo>
                    <a:pt x="415" y="400"/>
                    <a:pt x="415" y="400"/>
                    <a:pt x="415" y="400"/>
                  </a:cubicBezTo>
                  <a:cubicBezTo>
                    <a:pt x="413" y="399"/>
                    <a:pt x="413" y="399"/>
                    <a:pt x="413" y="399"/>
                  </a:cubicBezTo>
                  <a:cubicBezTo>
                    <a:pt x="412" y="399"/>
                    <a:pt x="412" y="399"/>
                    <a:pt x="412" y="399"/>
                  </a:cubicBezTo>
                  <a:cubicBezTo>
                    <a:pt x="412" y="399"/>
                    <a:pt x="411" y="399"/>
                    <a:pt x="410" y="400"/>
                  </a:cubicBezTo>
                  <a:cubicBezTo>
                    <a:pt x="410" y="400"/>
                    <a:pt x="410" y="401"/>
                    <a:pt x="409" y="401"/>
                  </a:cubicBezTo>
                  <a:cubicBezTo>
                    <a:pt x="409" y="401"/>
                    <a:pt x="409" y="402"/>
                    <a:pt x="409" y="402"/>
                  </a:cubicBezTo>
                  <a:cubicBezTo>
                    <a:pt x="409" y="403"/>
                    <a:pt x="410" y="405"/>
                    <a:pt x="410" y="405"/>
                  </a:cubicBezTo>
                  <a:cubicBezTo>
                    <a:pt x="410" y="405"/>
                    <a:pt x="411" y="409"/>
                    <a:pt x="410" y="410"/>
                  </a:cubicBezTo>
                  <a:cubicBezTo>
                    <a:pt x="410" y="410"/>
                    <a:pt x="411" y="411"/>
                    <a:pt x="411" y="411"/>
                  </a:cubicBezTo>
                  <a:cubicBezTo>
                    <a:pt x="410" y="412"/>
                    <a:pt x="410" y="412"/>
                    <a:pt x="409" y="412"/>
                  </a:cubicBezTo>
                  <a:close/>
                  <a:moveTo>
                    <a:pt x="232" y="341"/>
                  </a:moveTo>
                  <a:cubicBezTo>
                    <a:pt x="232" y="308"/>
                    <a:pt x="232" y="308"/>
                    <a:pt x="232" y="308"/>
                  </a:cubicBezTo>
                  <a:cubicBezTo>
                    <a:pt x="227" y="308"/>
                    <a:pt x="227" y="308"/>
                    <a:pt x="227" y="308"/>
                  </a:cubicBezTo>
                  <a:cubicBezTo>
                    <a:pt x="226" y="310"/>
                    <a:pt x="225" y="312"/>
                    <a:pt x="223" y="314"/>
                  </a:cubicBezTo>
                  <a:cubicBezTo>
                    <a:pt x="221" y="315"/>
                    <a:pt x="219" y="316"/>
                    <a:pt x="218" y="317"/>
                  </a:cubicBezTo>
                  <a:cubicBezTo>
                    <a:pt x="218" y="322"/>
                    <a:pt x="218" y="322"/>
                    <a:pt x="218" y="322"/>
                  </a:cubicBezTo>
                  <a:cubicBezTo>
                    <a:pt x="221" y="321"/>
                    <a:pt x="224" y="320"/>
                    <a:pt x="226" y="317"/>
                  </a:cubicBezTo>
                  <a:cubicBezTo>
                    <a:pt x="226" y="341"/>
                    <a:pt x="226" y="341"/>
                    <a:pt x="226" y="341"/>
                  </a:cubicBezTo>
                  <a:lnTo>
                    <a:pt x="232" y="341"/>
                  </a:lnTo>
                  <a:close/>
                  <a:moveTo>
                    <a:pt x="409" y="435"/>
                  </a:moveTo>
                  <a:cubicBezTo>
                    <a:pt x="408" y="435"/>
                    <a:pt x="408" y="434"/>
                    <a:pt x="408" y="433"/>
                  </a:cubicBezTo>
                  <a:cubicBezTo>
                    <a:pt x="408" y="433"/>
                    <a:pt x="407" y="433"/>
                    <a:pt x="407" y="433"/>
                  </a:cubicBezTo>
                  <a:cubicBezTo>
                    <a:pt x="407" y="433"/>
                    <a:pt x="407" y="433"/>
                    <a:pt x="407" y="433"/>
                  </a:cubicBezTo>
                  <a:cubicBezTo>
                    <a:pt x="407" y="433"/>
                    <a:pt x="406" y="434"/>
                    <a:pt x="406" y="435"/>
                  </a:cubicBezTo>
                  <a:cubicBezTo>
                    <a:pt x="406" y="436"/>
                    <a:pt x="406" y="439"/>
                    <a:pt x="408" y="442"/>
                  </a:cubicBezTo>
                  <a:cubicBezTo>
                    <a:pt x="409" y="444"/>
                    <a:pt x="410" y="444"/>
                    <a:pt x="411" y="443"/>
                  </a:cubicBezTo>
                  <a:cubicBezTo>
                    <a:pt x="411" y="443"/>
                    <a:pt x="413" y="442"/>
                    <a:pt x="413" y="440"/>
                  </a:cubicBezTo>
                  <a:cubicBezTo>
                    <a:pt x="413" y="440"/>
                    <a:pt x="412" y="439"/>
                    <a:pt x="411" y="438"/>
                  </a:cubicBezTo>
                  <a:cubicBezTo>
                    <a:pt x="410" y="437"/>
                    <a:pt x="409" y="435"/>
                    <a:pt x="409" y="435"/>
                  </a:cubicBezTo>
                  <a:close/>
                  <a:moveTo>
                    <a:pt x="253" y="336"/>
                  </a:moveTo>
                  <a:cubicBezTo>
                    <a:pt x="253" y="336"/>
                    <a:pt x="253" y="336"/>
                    <a:pt x="253" y="336"/>
                  </a:cubicBezTo>
                  <a:cubicBezTo>
                    <a:pt x="252" y="336"/>
                    <a:pt x="251" y="336"/>
                    <a:pt x="251" y="335"/>
                  </a:cubicBezTo>
                  <a:cubicBezTo>
                    <a:pt x="250" y="335"/>
                    <a:pt x="250" y="334"/>
                    <a:pt x="249" y="333"/>
                  </a:cubicBezTo>
                  <a:cubicBezTo>
                    <a:pt x="243" y="333"/>
                    <a:pt x="243" y="333"/>
                    <a:pt x="243" y="333"/>
                  </a:cubicBezTo>
                  <a:cubicBezTo>
                    <a:pt x="244" y="336"/>
                    <a:pt x="245" y="338"/>
                    <a:pt x="246" y="340"/>
                  </a:cubicBezTo>
                  <a:cubicBezTo>
                    <a:pt x="248" y="341"/>
                    <a:pt x="250" y="342"/>
                    <a:pt x="253" y="342"/>
                  </a:cubicBezTo>
                  <a:cubicBezTo>
                    <a:pt x="253" y="342"/>
                    <a:pt x="253" y="341"/>
                    <a:pt x="253" y="341"/>
                  </a:cubicBezTo>
                  <a:cubicBezTo>
                    <a:pt x="256" y="341"/>
                    <a:pt x="259" y="340"/>
                    <a:pt x="261" y="338"/>
                  </a:cubicBezTo>
                  <a:cubicBezTo>
                    <a:pt x="263" y="335"/>
                    <a:pt x="264" y="331"/>
                    <a:pt x="264" y="325"/>
                  </a:cubicBezTo>
                  <a:cubicBezTo>
                    <a:pt x="264" y="319"/>
                    <a:pt x="263" y="315"/>
                    <a:pt x="261" y="312"/>
                  </a:cubicBezTo>
                  <a:cubicBezTo>
                    <a:pt x="259" y="310"/>
                    <a:pt x="256" y="308"/>
                    <a:pt x="253" y="308"/>
                  </a:cubicBezTo>
                  <a:cubicBezTo>
                    <a:pt x="250" y="308"/>
                    <a:pt x="248" y="309"/>
                    <a:pt x="246" y="311"/>
                  </a:cubicBezTo>
                  <a:cubicBezTo>
                    <a:pt x="244" y="313"/>
                    <a:pt x="243" y="316"/>
                    <a:pt x="243" y="319"/>
                  </a:cubicBezTo>
                  <a:cubicBezTo>
                    <a:pt x="243" y="322"/>
                    <a:pt x="244" y="325"/>
                    <a:pt x="246" y="327"/>
                  </a:cubicBezTo>
                  <a:cubicBezTo>
                    <a:pt x="247" y="329"/>
                    <a:pt x="250" y="330"/>
                    <a:pt x="252" y="330"/>
                  </a:cubicBezTo>
                  <a:cubicBezTo>
                    <a:pt x="253" y="330"/>
                    <a:pt x="253" y="330"/>
                    <a:pt x="253" y="330"/>
                  </a:cubicBezTo>
                  <a:cubicBezTo>
                    <a:pt x="255" y="330"/>
                    <a:pt x="257" y="329"/>
                    <a:pt x="258" y="327"/>
                  </a:cubicBezTo>
                  <a:cubicBezTo>
                    <a:pt x="258" y="331"/>
                    <a:pt x="257" y="333"/>
                    <a:pt x="256" y="335"/>
                  </a:cubicBezTo>
                  <a:cubicBezTo>
                    <a:pt x="255" y="336"/>
                    <a:pt x="254" y="336"/>
                    <a:pt x="253" y="336"/>
                  </a:cubicBezTo>
                  <a:close/>
                  <a:moveTo>
                    <a:pt x="256" y="324"/>
                  </a:moveTo>
                  <a:cubicBezTo>
                    <a:pt x="255" y="325"/>
                    <a:pt x="254" y="325"/>
                    <a:pt x="253" y="325"/>
                  </a:cubicBezTo>
                  <a:cubicBezTo>
                    <a:pt x="252" y="325"/>
                    <a:pt x="251" y="325"/>
                    <a:pt x="250" y="324"/>
                  </a:cubicBezTo>
                  <a:cubicBezTo>
                    <a:pt x="249" y="323"/>
                    <a:pt x="249" y="321"/>
                    <a:pt x="249" y="319"/>
                  </a:cubicBezTo>
                  <a:cubicBezTo>
                    <a:pt x="249" y="317"/>
                    <a:pt x="249" y="316"/>
                    <a:pt x="250" y="315"/>
                  </a:cubicBezTo>
                  <a:cubicBezTo>
                    <a:pt x="251" y="314"/>
                    <a:pt x="252" y="314"/>
                    <a:pt x="253" y="314"/>
                  </a:cubicBezTo>
                  <a:cubicBezTo>
                    <a:pt x="253" y="314"/>
                    <a:pt x="253" y="314"/>
                    <a:pt x="253" y="314"/>
                  </a:cubicBezTo>
                  <a:cubicBezTo>
                    <a:pt x="254" y="314"/>
                    <a:pt x="255" y="314"/>
                    <a:pt x="256" y="315"/>
                  </a:cubicBezTo>
                  <a:cubicBezTo>
                    <a:pt x="257" y="316"/>
                    <a:pt x="257" y="318"/>
                    <a:pt x="257" y="320"/>
                  </a:cubicBezTo>
                  <a:cubicBezTo>
                    <a:pt x="257" y="322"/>
                    <a:pt x="257" y="323"/>
                    <a:pt x="256" y="324"/>
                  </a:cubicBezTo>
                  <a:close/>
                  <a:moveTo>
                    <a:pt x="420" y="415"/>
                  </a:moveTo>
                  <a:cubicBezTo>
                    <a:pt x="420" y="415"/>
                    <a:pt x="421" y="414"/>
                    <a:pt x="423" y="413"/>
                  </a:cubicBezTo>
                  <a:cubicBezTo>
                    <a:pt x="424" y="413"/>
                    <a:pt x="425" y="413"/>
                    <a:pt x="425" y="413"/>
                  </a:cubicBezTo>
                  <a:cubicBezTo>
                    <a:pt x="425" y="414"/>
                    <a:pt x="425" y="414"/>
                    <a:pt x="425" y="414"/>
                  </a:cubicBezTo>
                  <a:cubicBezTo>
                    <a:pt x="425" y="415"/>
                    <a:pt x="425" y="415"/>
                    <a:pt x="425" y="415"/>
                  </a:cubicBezTo>
                  <a:cubicBezTo>
                    <a:pt x="425" y="416"/>
                    <a:pt x="425" y="416"/>
                    <a:pt x="425" y="416"/>
                  </a:cubicBezTo>
                  <a:cubicBezTo>
                    <a:pt x="425" y="417"/>
                    <a:pt x="425" y="417"/>
                    <a:pt x="425" y="417"/>
                  </a:cubicBezTo>
                  <a:cubicBezTo>
                    <a:pt x="425" y="417"/>
                    <a:pt x="425" y="419"/>
                    <a:pt x="425" y="419"/>
                  </a:cubicBezTo>
                  <a:cubicBezTo>
                    <a:pt x="424" y="420"/>
                    <a:pt x="424" y="420"/>
                    <a:pt x="424" y="420"/>
                  </a:cubicBezTo>
                  <a:cubicBezTo>
                    <a:pt x="424" y="420"/>
                    <a:pt x="425" y="419"/>
                    <a:pt x="425" y="419"/>
                  </a:cubicBezTo>
                  <a:cubicBezTo>
                    <a:pt x="425" y="419"/>
                    <a:pt x="426" y="418"/>
                    <a:pt x="426" y="418"/>
                  </a:cubicBezTo>
                  <a:cubicBezTo>
                    <a:pt x="426" y="418"/>
                    <a:pt x="428" y="416"/>
                    <a:pt x="428" y="416"/>
                  </a:cubicBezTo>
                  <a:cubicBezTo>
                    <a:pt x="428" y="416"/>
                    <a:pt x="428" y="416"/>
                    <a:pt x="428" y="415"/>
                  </a:cubicBezTo>
                  <a:cubicBezTo>
                    <a:pt x="428" y="414"/>
                    <a:pt x="428" y="413"/>
                    <a:pt x="428" y="413"/>
                  </a:cubicBezTo>
                  <a:cubicBezTo>
                    <a:pt x="428" y="413"/>
                    <a:pt x="428" y="412"/>
                    <a:pt x="427" y="411"/>
                  </a:cubicBezTo>
                  <a:cubicBezTo>
                    <a:pt x="427" y="410"/>
                    <a:pt x="426" y="410"/>
                    <a:pt x="426" y="410"/>
                  </a:cubicBezTo>
                  <a:cubicBezTo>
                    <a:pt x="421" y="409"/>
                    <a:pt x="417" y="415"/>
                    <a:pt x="415" y="418"/>
                  </a:cubicBezTo>
                  <a:cubicBezTo>
                    <a:pt x="412" y="421"/>
                    <a:pt x="410" y="429"/>
                    <a:pt x="409" y="429"/>
                  </a:cubicBezTo>
                  <a:cubicBezTo>
                    <a:pt x="409" y="430"/>
                    <a:pt x="409" y="431"/>
                    <a:pt x="409" y="431"/>
                  </a:cubicBezTo>
                  <a:cubicBezTo>
                    <a:pt x="409" y="432"/>
                    <a:pt x="409" y="432"/>
                    <a:pt x="409" y="432"/>
                  </a:cubicBezTo>
                  <a:cubicBezTo>
                    <a:pt x="409" y="432"/>
                    <a:pt x="410" y="432"/>
                    <a:pt x="411" y="430"/>
                  </a:cubicBezTo>
                  <a:cubicBezTo>
                    <a:pt x="412" y="429"/>
                    <a:pt x="411" y="429"/>
                    <a:pt x="414" y="423"/>
                  </a:cubicBezTo>
                  <a:cubicBezTo>
                    <a:pt x="417" y="418"/>
                    <a:pt x="420" y="416"/>
                    <a:pt x="420" y="415"/>
                  </a:cubicBezTo>
                  <a:close/>
                  <a:moveTo>
                    <a:pt x="287" y="413"/>
                  </a:moveTo>
                  <a:cubicBezTo>
                    <a:pt x="287" y="389"/>
                    <a:pt x="287" y="389"/>
                    <a:pt x="287" y="389"/>
                  </a:cubicBezTo>
                  <a:cubicBezTo>
                    <a:pt x="335" y="383"/>
                    <a:pt x="375" y="348"/>
                    <a:pt x="388" y="302"/>
                  </a:cubicBezTo>
                  <a:cubicBezTo>
                    <a:pt x="354" y="302"/>
                    <a:pt x="354" y="302"/>
                    <a:pt x="354" y="302"/>
                  </a:cubicBezTo>
                  <a:cubicBezTo>
                    <a:pt x="341" y="337"/>
                    <a:pt x="307" y="362"/>
                    <a:pt x="268" y="362"/>
                  </a:cubicBezTo>
                  <a:cubicBezTo>
                    <a:pt x="228" y="362"/>
                    <a:pt x="195" y="337"/>
                    <a:pt x="181" y="302"/>
                  </a:cubicBezTo>
                  <a:cubicBezTo>
                    <a:pt x="148" y="302"/>
                    <a:pt x="148" y="302"/>
                    <a:pt x="148" y="302"/>
                  </a:cubicBezTo>
                  <a:cubicBezTo>
                    <a:pt x="161" y="348"/>
                    <a:pt x="201" y="383"/>
                    <a:pt x="249" y="389"/>
                  </a:cubicBezTo>
                  <a:cubicBezTo>
                    <a:pt x="249" y="413"/>
                    <a:pt x="249" y="413"/>
                    <a:pt x="249" y="413"/>
                  </a:cubicBezTo>
                  <a:cubicBezTo>
                    <a:pt x="188" y="406"/>
                    <a:pt x="138" y="361"/>
                    <a:pt x="124" y="302"/>
                  </a:cubicBezTo>
                  <a:cubicBezTo>
                    <a:pt x="89" y="302"/>
                    <a:pt x="89" y="302"/>
                    <a:pt x="89" y="302"/>
                  </a:cubicBezTo>
                  <a:cubicBezTo>
                    <a:pt x="105" y="385"/>
                    <a:pt x="178" y="447"/>
                    <a:pt x="265" y="447"/>
                  </a:cubicBezTo>
                  <a:cubicBezTo>
                    <a:pt x="266" y="447"/>
                    <a:pt x="266" y="447"/>
                    <a:pt x="266" y="447"/>
                  </a:cubicBezTo>
                  <a:cubicBezTo>
                    <a:pt x="266" y="447"/>
                    <a:pt x="267" y="447"/>
                    <a:pt x="268" y="447"/>
                  </a:cubicBezTo>
                  <a:cubicBezTo>
                    <a:pt x="269" y="447"/>
                    <a:pt x="270" y="447"/>
                    <a:pt x="271" y="447"/>
                  </a:cubicBezTo>
                  <a:cubicBezTo>
                    <a:pt x="271" y="447"/>
                    <a:pt x="271" y="447"/>
                    <a:pt x="271" y="447"/>
                  </a:cubicBezTo>
                  <a:cubicBezTo>
                    <a:pt x="358" y="447"/>
                    <a:pt x="431" y="385"/>
                    <a:pt x="447" y="302"/>
                  </a:cubicBezTo>
                  <a:cubicBezTo>
                    <a:pt x="413" y="302"/>
                    <a:pt x="413" y="302"/>
                    <a:pt x="413" y="302"/>
                  </a:cubicBezTo>
                  <a:cubicBezTo>
                    <a:pt x="399" y="361"/>
                    <a:pt x="349" y="406"/>
                    <a:pt x="287" y="413"/>
                  </a:cubicBezTo>
                  <a:close/>
                  <a:moveTo>
                    <a:pt x="467" y="339"/>
                  </a:moveTo>
                  <a:cubicBezTo>
                    <a:pt x="455" y="335"/>
                    <a:pt x="455" y="335"/>
                    <a:pt x="455" y="335"/>
                  </a:cubicBezTo>
                  <a:cubicBezTo>
                    <a:pt x="454" y="339"/>
                    <a:pt x="454" y="339"/>
                    <a:pt x="454" y="339"/>
                  </a:cubicBezTo>
                  <a:cubicBezTo>
                    <a:pt x="466" y="343"/>
                    <a:pt x="466" y="343"/>
                    <a:pt x="466" y="343"/>
                  </a:cubicBezTo>
                  <a:cubicBezTo>
                    <a:pt x="479" y="358"/>
                    <a:pt x="479" y="358"/>
                    <a:pt x="479" y="358"/>
                  </a:cubicBezTo>
                  <a:cubicBezTo>
                    <a:pt x="480" y="356"/>
                    <a:pt x="480" y="356"/>
                    <a:pt x="480" y="356"/>
                  </a:cubicBezTo>
                  <a:cubicBezTo>
                    <a:pt x="481" y="352"/>
                    <a:pt x="481" y="352"/>
                    <a:pt x="481" y="352"/>
                  </a:cubicBezTo>
                  <a:cubicBezTo>
                    <a:pt x="480" y="351"/>
                    <a:pt x="480" y="351"/>
                    <a:pt x="480" y="351"/>
                  </a:cubicBezTo>
                  <a:cubicBezTo>
                    <a:pt x="472" y="343"/>
                    <a:pt x="472" y="343"/>
                    <a:pt x="472" y="343"/>
                  </a:cubicBezTo>
                  <a:cubicBezTo>
                    <a:pt x="480" y="342"/>
                    <a:pt x="480" y="342"/>
                    <a:pt x="480" y="342"/>
                  </a:cubicBezTo>
                  <a:cubicBezTo>
                    <a:pt x="484" y="341"/>
                    <a:pt x="484" y="341"/>
                    <a:pt x="484" y="341"/>
                  </a:cubicBezTo>
                  <a:cubicBezTo>
                    <a:pt x="486" y="335"/>
                    <a:pt x="486" y="335"/>
                    <a:pt x="486" y="335"/>
                  </a:cubicBezTo>
                  <a:cubicBezTo>
                    <a:pt x="480" y="336"/>
                    <a:pt x="480" y="336"/>
                    <a:pt x="480" y="336"/>
                  </a:cubicBezTo>
                  <a:lnTo>
                    <a:pt x="467" y="339"/>
                  </a:lnTo>
                  <a:close/>
                  <a:moveTo>
                    <a:pt x="283" y="308"/>
                  </a:moveTo>
                  <a:cubicBezTo>
                    <a:pt x="279" y="315"/>
                    <a:pt x="279" y="315"/>
                    <a:pt x="279" y="315"/>
                  </a:cubicBezTo>
                  <a:cubicBezTo>
                    <a:pt x="269" y="329"/>
                    <a:pt x="269" y="329"/>
                    <a:pt x="269" y="329"/>
                  </a:cubicBezTo>
                  <a:cubicBezTo>
                    <a:pt x="269" y="334"/>
                    <a:pt x="269" y="334"/>
                    <a:pt x="269" y="334"/>
                  </a:cubicBezTo>
                  <a:cubicBezTo>
                    <a:pt x="283" y="334"/>
                    <a:pt x="283" y="334"/>
                    <a:pt x="283" y="334"/>
                  </a:cubicBezTo>
                  <a:cubicBezTo>
                    <a:pt x="283" y="341"/>
                    <a:pt x="283" y="341"/>
                    <a:pt x="283" y="341"/>
                  </a:cubicBezTo>
                  <a:cubicBezTo>
                    <a:pt x="288" y="341"/>
                    <a:pt x="288" y="341"/>
                    <a:pt x="288" y="341"/>
                  </a:cubicBezTo>
                  <a:cubicBezTo>
                    <a:pt x="288" y="334"/>
                    <a:pt x="288" y="334"/>
                    <a:pt x="288" y="334"/>
                  </a:cubicBezTo>
                  <a:cubicBezTo>
                    <a:pt x="292" y="334"/>
                    <a:pt x="292" y="334"/>
                    <a:pt x="292" y="334"/>
                  </a:cubicBezTo>
                  <a:cubicBezTo>
                    <a:pt x="292" y="329"/>
                    <a:pt x="292" y="329"/>
                    <a:pt x="292" y="329"/>
                  </a:cubicBezTo>
                  <a:cubicBezTo>
                    <a:pt x="288" y="329"/>
                    <a:pt x="288" y="329"/>
                    <a:pt x="288" y="329"/>
                  </a:cubicBezTo>
                  <a:cubicBezTo>
                    <a:pt x="288" y="308"/>
                    <a:pt x="288" y="308"/>
                    <a:pt x="288" y="308"/>
                  </a:cubicBezTo>
                  <a:lnTo>
                    <a:pt x="283" y="308"/>
                  </a:lnTo>
                  <a:close/>
                  <a:moveTo>
                    <a:pt x="283" y="329"/>
                  </a:moveTo>
                  <a:cubicBezTo>
                    <a:pt x="275" y="329"/>
                    <a:pt x="275" y="329"/>
                    <a:pt x="275" y="329"/>
                  </a:cubicBezTo>
                  <a:cubicBezTo>
                    <a:pt x="279" y="323"/>
                    <a:pt x="279" y="323"/>
                    <a:pt x="279" y="323"/>
                  </a:cubicBezTo>
                  <a:cubicBezTo>
                    <a:pt x="283" y="318"/>
                    <a:pt x="283" y="318"/>
                    <a:pt x="283" y="318"/>
                  </a:cubicBezTo>
                  <a:lnTo>
                    <a:pt x="283" y="329"/>
                  </a:lnTo>
                  <a:close/>
                  <a:moveTo>
                    <a:pt x="486" y="304"/>
                  </a:moveTo>
                  <a:cubicBezTo>
                    <a:pt x="485" y="303"/>
                    <a:pt x="483" y="302"/>
                    <a:pt x="480" y="301"/>
                  </a:cubicBezTo>
                  <a:cubicBezTo>
                    <a:pt x="480" y="301"/>
                    <a:pt x="479" y="301"/>
                    <a:pt x="478" y="301"/>
                  </a:cubicBezTo>
                  <a:cubicBezTo>
                    <a:pt x="475" y="300"/>
                    <a:pt x="472" y="300"/>
                    <a:pt x="470" y="301"/>
                  </a:cubicBezTo>
                  <a:cubicBezTo>
                    <a:pt x="467" y="302"/>
                    <a:pt x="465" y="303"/>
                    <a:pt x="464" y="304"/>
                  </a:cubicBezTo>
                  <a:cubicBezTo>
                    <a:pt x="462" y="306"/>
                    <a:pt x="461" y="308"/>
                    <a:pt x="461" y="310"/>
                  </a:cubicBezTo>
                  <a:cubicBezTo>
                    <a:pt x="461" y="312"/>
                    <a:pt x="461" y="314"/>
                    <a:pt x="461" y="317"/>
                  </a:cubicBezTo>
                  <a:cubicBezTo>
                    <a:pt x="462" y="319"/>
                    <a:pt x="463" y="320"/>
                    <a:pt x="464" y="322"/>
                  </a:cubicBezTo>
                  <a:cubicBezTo>
                    <a:pt x="475" y="324"/>
                    <a:pt x="475" y="324"/>
                    <a:pt x="475" y="324"/>
                  </a:cubicBezTo>
                  <a:cubicBezTo>
                    <a:pt x="477" y="313"/>
                    <a:pt x="477" y="313"/>
                    <a:pt x="477" y="313"/>
                  </a:cubicBezTo>
                  <a:cubicBezTo>
                    <a:pt x="472" y="312"/>
                    <a:pt x="472" y="312"/>
                    <a:pt x="472" y="312"/>
                  </a:cubicBezTo>
                  <a:cubicBezTo>
                    <a:pt x="471" y="318"/>
                    <a:pt x="471" y="318"/>
                    <a:pt x="471" y="318"/>
                  </a:cubicBezTo>
                  <a:cubicBezTo>
                    <a:pt x="467" y="317"/>
                    <a:pt x="467" y="317"/>
                    <a:pt x="467" y="317"/>
                  </a:cubicBezTo>
                  <a:cubicBezTo>
                    <a:pt x="467" y="316"/>
                    <a:pt x="466" y="315"/>
                    <a:pt x="466" y="314"/>
                  </a:cubicBezTo>
                  <a:cubicBezTo>
                    <a:pt x="466" y="313"/>
                    <a:pt x="466" y="312"/>
                    <a:pt x="466" y="311"/>
                  </a:cubicBezTo>
                  <a:cubicBezTo>
                    <a:pt x="466" y="309"/>
                    <a:pt x="468" y="307"/>
                    <a:pt x="469" y="307"/>
                  </a:cubicBezTo>
                  <a:cubicBezTo>
                    <a:pt x="471" y="305"/>
                    <a:pt x="474" y="305"/>
                    <a:pt x="478" y="306"/>
                  </a:cubicBezTo>
                  <a:cubicBezTo>
                    <a:pt x="479" y="306"/>
                    <a:pt x="479" y="306"/>
                    <a:pt x="480" y="307"/>
                  </a:cubicBezTo>
                  <a:cubicBezTo>
                    <a:pt x="482" y="307"/>
                    <a:pt x="484" y="308"/>
                    <a:pt x="485" y="309"/>
                  </a:cubicBezTo>
                  <a:cubicBezTo>
                    <a:pt x="486" y="311"/>
                    <a:pt x="486" y="313"/>
                    <a:pt x="486" y="315"/>
                  </a:cubicBezTo>
                  <a:cubicBezTo>
                    <a:pt x="486" y="316"/>
                    <a:pt x="485" y="317"/>
                    <a:pt x="484" y="318"/>
                  </a:cubicBezTo>
                  <a:cubicBezTo>
                    <a:pt x="483" y="319"/>
                    <a:pt x="482" y="320"/>
                    <a:pt x="480" y="320"/>
                  </a:cubicBezTo>
                  <a:cubicBezTo>
                    <a:pt x="481" y="325"/>
                    <a:pt x="481" y="325"/>
                    <a:pt x="481" y="325"/>
                  </a:cubicBezTo>
                  <a:cubicBezTo>
                    <a:pt x="484" y="325"/>
                    <a:pt x="486" y="324"/>
                    <a:pt x="488" y="323"/>
                  </a:cubicBezTo>
                  <a:cubicBezTo>
                    <a:pt x="489" y="321"/>
                    <a:pt x="491" y="319"/>
                    <a:pt x="491" y="316"/>
                  </a:cubicBezTo>
                  <a:cubicBezTo>
                    <a:pt x="492" y="314"/>
                    <a:pt x="491" y="311"/>
                    <a:pt x="491" y="309"/>
                  </a:cubicBezTo>
                  <a:cubicBezTo>
                    <a:pt x="490" y="307"/>
                    <a:pt x="488" y="306"/>
                    <a:pt x="486" y="304"/>
                  </a:cubicBezTo>
                  <a:close/>
                  <a:moveTo>
                    <a:pt x="70" y="257"/>
                  </a:moveTo>
                  <a:cubicBezTo>
                    <a:pt x="71" y="252"/>
                    <a:pt x="71" y="252"/>
                    <a:pt x="71" y="252"/>
                  </a:cubicBezTo>
                  <a:cubicBezTo>
                    <a:pt x="65" y="249"/>
                    <a:pt x="65" y="249"/>
                    <a:pt x="65" y="249"/>
                  </a:cubicBezTo>
                  <a:cubicBezTo>
                    <a:pt x="66" y="239"/>
                    <a:pt x="66" y="239"/>
                    <a:pt x="66" y="239"/>
                  </a:cubicBezTo>
                  <a:cubicBezTo>
                    <a:pt x="73" y="237"/>
                    <a:pt x="73" y="237"/>
                    <a:pt x="73" y="237"/>
                  </a:cubicBezTo>
                  <a:cubicBezTo>
                    <a:pt x="73" y="232"/>
                    <a:pt x="73" y="232"/>
                    <a:pt x="73" y="232"/>
                  </a:cubicBezTo>
                  <a:cubicBezTo>
                    <a:pt x="55" y="236"/>
                    <a:pt x="55" y="236"/>
                    <a:pt x="55" y="236"/>
                  </a:cubicBezTo>
                  <a:cubicBezTo>
                    <a:pt x="43" y="238"/>
                    <a:pt x="43" y="238"/>
                    <a:pt x="43" y="238"/>
                  </a:cubicBezTo>
                  <a:cubicBezTo>
                    <a:pt x="42" y="244"/>
                    <a:pt x="42" y="244"/>
                    <a:pt x="42" y="244"/>
                  </a:cubicBezTo>
                  <a:cubicBezTo>
                    <a:pt x="55" y="250"/>
                    <a:pt x="55" y="250"/>
                    <a:pt x="55" y="250"/>
                  </a:cubicBezTo>
                  <a:lnTo>
                    <a:pt x="70" y="257"/>
                  </a:lnTo>
                  <a:close/>
                  <a:moveTo>
                    <a:pt x="55" y="241"/>
                  </a:moveTo>
                  <a:cubicBezTo>
                    <a:pt x="61" y="240"/>
                    <a:pt x="61" y="240"/>
                    <a:pt x="61" y="240"/>
                  </a:cubicBezTo>
                  <a:cubicBezTo>
                    <a:pt x="60" y="247"/>
                    <a:pt x="60" y="247"/>
                    <a:pt x="60" y="247"/>
                  </a:cubicBezTo>
                  <a:cubicBezTo>
                    <a:pt x="55" y="244"/>
                    <a:pt x="55" y="244"/>
                    <a:pt x="55" y="244"/>
                  </a:cubicBezTo>
                  <a:cubicBezTo>
                    <a:pt x="49" y="242"/>
                    <a:pt x="49" y="242"/>
                    <a:pt x="49" y="242"/>
                  </a:cubicBezTo>
                  <a:lnTo>
                    <a:pt x="55" y="241"/>
                  </a:lnTo>
                  <a:close/>
                  <a:moveTo>
                    <a:pt x="272" y="275"/>
                  </a:moveTo>
                  <a:cubicBezTo>
                    <a:pt x="272" y="249"/>
                    <a:pt x="272" y="249"/>
                    <a:pt x="272" y="249"/>
                  </a:cubicBezTo>
                  <a:cubicBezTo>
                    <a:pt x="308" y="249"/>
                    <a:pt x="308" y="249"/>
                    <a:pt x="308" y="249"/>
                  </a:cubicBezTo>
                  <a:cubicBezTo>
                    <a:pt x="320" y="224"/>
                    <a:pt x="320" y="224"/>
                    <a:pt x="320" y="224"/>
                  </a:cubicBezTo>
                  <a:cubicBezTo>
                    <a:pt x="294" y="220"/>
                    <a:pt x="294" y="220"/>
                    <a:pt x="294" y="220"/>
                  </a:cubicBezTo>
                  <a:cubicBezTo>
                    <a:pt x="272" y="247"/>
                    <a:pt x="272" y="247"/>
                    <a:pt x="272" y="247"/>
                  </a:cubicBezTo>
                  <a:cubicBezTo>
                    <a:pt x="272" y="239"/>
                    <a:pt x="272" y="239"/>
                    <a:pt x="272" y="239"/>
                  </a:cubicBezTo>
                  <a:cubicBezTo>
                    <a:pt x="284" y="214"/>
                    <a:pt x="284" y="214"/>
                    <a:pt x="284" y="214"/>
                  </a:cubicBezTo>
                  <a:cubicBezTo>
                    <a:pt x="268" y="192"/>
                    <a:pt x="268" y="192"/>
                    <a:pt x="268" y="192"/>
                  </a:cubicBezTo>
                  <a:cubicBezTo>
                    <a:pt x="252" y="214"/>
                    <a:pt x="252" y="214"/>
                    <a:pt x="252" y="214"/>
                  </a:cubicBezTo>
                  <a:cubicBezTo>
                    <a:pt x="264" y="239"/>
                    <a:pt x="264" y="239"/>
                    <a:pt x="264" y="239"/>
                  </a:cubicBezTo>
                  <a:cubicBezTo>
                    <a:pt x="264" y="247"/>
                    <a:pt x="264" y="247"/>
                    <a:pt x="264" y="247"/>
                  </a:cubicBezTo>
                  <a:cubicBezTo>
                    <a:pt x="243" y="220"/>
                    <a:pt x="243" y="220"/>
                    <a:pt x="243" y="220"/>
                  </a:cubicBezTo>
                  <a:cubicBezTo>
                    <a:pt x="216" y="224"/>
                    <a:pt x="216" y="224"/>
                    <a:pt x="216" y="224"/>
                  </a:cubicBezTo>
                  <a:cubicBezTo>
                    <a:pt x="228" y="249"/>
                    <a:pt x="228" y="249"/>
                    <a:pt x="228" y="249"/>
                  </a:cubicBezTo>
                  <a:cubicBezTo>
                    <a:pt x="264" y="249"/>
                    <a:pt x="264" y="249"/>
                    <a:pt x="264" y="249"/>
                  </a:cubicBezTo>
                  <a:cubicBezTo>
                    <a:pt x="264" y="275"/>
                    <a:pt x="264" y="275"/>
                    <a:pt x="264" y="275"/>
                  </a:cubicBezTo>
                  <a:cubicBezTo>
                    <a:pt x="248" y="262"/>
                    <a:pt x="248" y="262"/>
                    <a:pt x="248" y="262"/>
                  </a:cubicBezTo>
                  <a:cubicBezTo>
                    <a:pt x="87" y="262"/>
                    <a:pt x="87" y="262"/>
                    <a:pt x="87" y="262"/>
                  </a:cubicBezTo>
                  <a:cubicBezTo>
                    <a:pt x="87" y="263"/>
                    <a:pt x="87" y="263"/>
                    <a:pt x="87" y="263"/>
                  </a:cubicBezTo>
                  <a:cubicBezTo>
                    <a:pt x="87" y="269"/>
                    <a:pt x="87" y="282"/>
                    <a:pt x="87" y="287"/>
                  </a:cubicBezTo>
                  <a:cubicBezTo>
                    <a:pt x="248" y="287"/>
                    <a:pt x="248" y="287"/>
                    <a:pt x="248" y="287"/>
                  </a:cubicBezTo>
                  <a:cubicBezTo>
                    <a:pt x="266" y="302"/>
                    <a:pt x="266" y="302"/>
                    <a:pt x="266" y="302"/>
                  </a:cubicBezTo>
                  <a:cubicBezTo>
                    <a:pt x="272" y="302"/>
                    <a:pt x="272" y="302"/>
                    <a:pt x="272" y="302"/>
                  </a:cubicBezTo>
                  <a:cubicBezTo>
                    <a:pt x="288" y="287"/>
                    <a:pt x="288" y="287"/>
                    <a:pt x="288" y="287"/>
                  </a:cubicBezTo>
                  <a:cubicBezTo>
                    <a:pt x="450" y="287"/>
                    <a:pt x="450" y="287"/>
                    <a:pt x="450" y="287"/>
                  </a:cubicBezTo>
                  <a:cubicBezTo>
                    <a:pt x="450" y="282"/>
                    <a:pt x="451" y="269"/>
                    <a:pt x="451" y="263"/>
                  </a:cubicBezTo>
                  <a:cubicBezTo>
                    <a:pt x="451" y="262"/>
                    <a:pt x="451" y="262"/>
                    <a:pt x="451" y="262"/>
                  </a:cubicBezTo>
                  <a:cubicBezTo>
                    <a:pt x="288" y="262"/>
                    <a:pt x="288" y="262"/>
                    <a:pt x="288" y="262"/>
                  </a:cubicBezTo>
                  <a:lnTo>
                    <a:pt x="272" y="275"/>
                  </a:lnTo>
                  <a:close/>
                  <a:moveTo>
                    <a:pt x="307" y="336"/>
                  </a:moveTo>
                  <a:cubicBezTo>
                    <a:pt x="307" y="336"/>
                    <a:pt x="307" y="336"/>
                    <a:pt x="307" y="336"/>
                  </a:cubicBezTo>
                  <a:cubicBezTo>
                    <a:pt x="306" y="336"/>
                    <a:pt x="305" y="336"/>
                    <a:pt x="305" y="335"/>
                  </a:cubicBezTo>
                  <a:cubicBezTo>
                    <a:pt x="304" y="335"/>
                    <a:pt x="304" y="334"/>
                    <a:pt x="303" y="333"/>
                  </a:cubicBezTo>
                  <a:cubicBezTo>
                    <a:pt x="297" y="333"/>
                    <a:pt x="297" y="333"/>
                    <a:pt x="297" y="333"/>
                  </a:cubicBezTo>
                  <a:cubicBezTo>
                    <a:pt x="298" y="336"/>
                    <a:pt x="299" y="338"/>
                    <a:pt x="300" y="340"/>
                  </a:cubicBezTo>
                  <a:cubicBezTo>
                    <a:pt x="302" y="341"/>
                    <a:pt x="304" y="342"/>
                    <a:pt x="307" y="342"/>
                  </a:cubicBezTo>
                  <a:cubicBezTo>
                    <a:pt x="307" y="342"/>
                    <a:pt x="307" y="341"/>
                    <a:pt x="307" y="341"/>
                  </a:cubicBezTo>
                  <a:cubicBezTo>
                    <a:pt x="310" y="341"/>
                    <a:pt x="313" y="340"/>
                    <a:pt x="315" y="338"/>
                  </a:cubicBezTo>
                  <a:cubicBezTo>
                    <a:pt x="317" y="335"/>
                    <a:pt x="318" y="331"/>
                    <a:pt x="318" y="325"/>
                  </a:cubicBezTo>
                  <a:cubicBezTo>
                    <a:pt x="318" y="319"/>
                    <a:pt x="317" y="315"/>
                    <a:pt x="315" y="312"/>
                  </a:cubicBezTo>
                  <a:cubicBezTo>
                    <a:pt x="313" y="310"/>
                    <a:pt x="310" y="308"/>
                    <a:pt x="307" y="308"/>
                  </a:cubicBezTo>
                  <a:cubicBezTo>
                    <a:pt x="304" y="308"/>
                    <a:pt x="302" y="309"/>
                    <a:pt x="300" y="311"/>
                  </a:cubicBezTo>
                  <a:cubicBezTo>
                    <a:pt x="298" y="313"/>
                    <a:pt x="297" y="316"/>
                    <a:pt x="297" y="319"/>
                  </a:cubicBezTo>
                  <a:cubicBezTo>
                    <a:pt x="297" y="322"/>
                    <a:pt x="298" y="325"/>
                    <a:pt x="300" y="327"/>
                  </a:cubicBezTo>
                  <a:cubicBezTo>
                    <a:pt x="301" y="329"/>
                    <a:pt x="304" y="330"/>
                    <a:pt x="306" y="330"/>
                  </a:cubicBezTo>
                  <a:cubicBezTo>
                    <a:pt x="307" y="330"/>
                    <a:pt x="307" y="330"/>
                    <a:pt x="307" y="330"/>
                  </a:cubicBezTo>
                  <a:cubicBezTo>
                    <a:pt x="309" y="330"/>
                    <a:pt x="311" y="329"/>
                    <a:pt x="312" y="327"/>
                  </a:cubicBezTo>
                  <a:cubicBezTo>
                    <a:pt x="312" y="331"/>
                    <a:pt x="311" y="333"/>
                    <a:pt x="310" y="335"/>
                  </a:cubicBezTo>
                  <a:cubicBezTo>
                    <a:pt x="309" y="336"/>
                    <a:pt x="308" y="336"/>
                    <a:pt x="307" y="336"/>
                  </a:cubicBezTo>
                  <a:close/>
                  <a:moveTo>
                    <a:pt x="310" y="324"/>
                  </a:moveTo>
                  <a:cubicBezTo>
                    <a:pt x="309" y="325"/>
                    <a:pt x="308" y="325"/>
                    <a:pt x="307" y="325"/>
                  </a:cubicBezTo>
                  <a:cubicBezTo>
                    <a:pt x="306" y="325"/>
                    <a:pt x="305" y="325"/>
                    <a:pt x="304" y="324"/>
                  </a:cubicBezTo>
                  <a:cubicBezTo>
                    <a:pt x="303" y="323"/>
                    <a:pt x="303" y="321"/>
                    <a:pt x="303" y="319"/>
                  </a:cubicBezTo>
                  <a:cubicBezTo>
                    <a:pt x="303" y="317"/>
                    <a:pt x="303" y="316"/>
                    <a:pt x="304" y="315"/>
                  </a:cubicBezTo>
                  <a:cubicBezTo>
                    <a:pt x="305" y="314"/>
                    <a:pt x="306" y="314"/>
                    <a:pt x="307" y="314"/>
                  </a:cubicBezTo>
                  <a:cubicBezTo>
                    <a:pt x="307" y="314"/>
                    <a:pt x="307" y="314"/>
                    <a:pt x="307" y="314"/>
                  </a:cubicBezTo>
                  <a:cubicBezTo>
                    <a:pt x="308" y="314"/>
                    <a:pt x="309" y="314"/>
                    <a:pt x="310" y="315"/>
                  </a:cubicBezTo>
                  <a:cubicBezTo>
                    <a:pt x="311" y="316"/>
                    <a:pt x="312" y="318"/>
                    <a:pt x="312" y="320"/>
                  </a:cubicBezTo>
                  <a:cubicBezTo>
                    <a:pt x="312" y="322"/>
                    <a:pt x="311" y="323"/>
                    <a:pt x="310" y="324"/>
                  </a:cubicBezTo>
                  <a:close/>
                  <a:moveTo>
                    <a:pt x="79" y="333"/>
                  </a:moveTo>
                  <a:cubicBezTo>
                    <a:pt x="78" y="332"/>
                    <a:pt x="77" y="331"/>
                    <a:pt x="76" y="331"/>
                  </a:cubicBezTo>
                  <a:cubicBezTo>
                    <a:pt x="74" y="330"/>
                    <a:pt x="73" y="330"/>
                    <a:pt x="71" y="330"/>
                  </a:cubicBezTo>
                  <a:cubicBezTo>
                    <a:pt x="70" y="330"/>
                    <a:pt x="69" y="330"/>
                    <a:pt x="68" y="331"/>
                  </a:cubicBezTo>
                  <a:cubicBezTo>
                    <a:pt x="67" y="331"/>
                    <a:pt x="66" y="331"/>
                    <a:pt x="64" y="332"/>
                  </a:cubicBezTo>
                  <a:cubicBezTo>
                    <a:pt x="62" y="333"/>
                    <a:pt x="59" y="334"/>
                    <a:pt x="58" y="335"/>
                  </a:cubicBezTo>
                  <a:cubicBezTo>
                    <a:pt x="56" y="336"/>
                    <a:pt x="55" y="337"/>
                    <a:pt x="54" y="339"/>
                  </a:cubicBezTo>
                  <a:cubicBezTo>
                    <a:pt x="53" y="340"/>
                    <a:pt x="53" y="341"/>
                    <a:pt x="53" y="343"/>
                  </a:cubicBezTo>
                  <a:cubicBezTo>
                    <a:pt x="53" y="344"/>
                    <a:pt x="53" y="346"/>
                    <a:pt x="54" y="348"/>
                  </a:cubicBezTo>
                  <a:cubicBezTo>
                    <a:pt x="57" y="357"/>
                    <a:pt x="57" y="357"/>
                    <a:pt x="57" y="357"/>
                  </a:cubicBezTo>
                  <a:cubicBezTo>
                    <a:pt x="68" y="353"/>
                    <a:pt x="68" y="353"/>
                    <a:pt x="68" y="353"/>
                  </a:cubicBezTo>
                  <a:cubicBezTo>
                    <a:pt x="85" y="346"/>
                    <a:pt x="85" y="346"/>
                    <a:pt x="85" y="346"/>
                  </a:cubicBezTo>
                  <a:cubicBezTo>
                    <a:pt x="82" y="338"/>
                    <a:pt x="82" y="338"/>
                    <a:pt x="82" y="338"/>
                  </a:cubicBezTo>
                  <a:cubicBezTo>
                    <a:pt x="81" y="336"/>
                    <a:pt x="80" y="334"/>
                    <a:pt x="79" y="333"/>
                  </a:cubicBezTo>
                  <a:close/>
                  <a:moveTo>
                    <a:pt x="68" y="347"/>
                  </a:moveTo>
                  <a:cubicBezTo>
                    <a:pt x="60" y="350"/>
                    <a:pt x="60" y="350"/>
                    <a:pt x="60" y="350"/>
                  </a:cubicBezTo>
                  <a:cubicBezTo>
                    <a:pt x="59" y="348"/>
                    <a:pt x="59" y="348"/>
                    <a:pt x="59" y="348"/>
                  </a:cubicBezTo>
                  <a:cubicBezTo>
                    <a:pt x="58" y="346"/>
                    <a:pt x="58" y="345"/>
                    <a:pt x="58" y="344"/>
                  </a:cubicBezTo>
                  <a:cubicBezTo>
                    <a:pt x="58" y="343"/>
                    <a:pt x="58" y="342"/>
                    <a:pt x="59" y="341"/>
                  </a:cubicBezTo>
                  <a:cubicBezTo>
                    <a:pt x="59" y="340"/>
                    <a:pt x="60" y="340"/>
                    <a:pt x="61" y="339"/>
                  </a:cubicBezTo>
                  <a:cubicBezTo>
                    <a:pt x="62" y="338"/>
                    <a:pt x="64" y="337"/>
                    <a:pt x="66" y="337"/>
                  </a:cubicBezTo>
                  <a:cubicBezTo>
                    <a:pt x="67" y="336"/>
                    <a:pt x="67" y="336"/>
                    <a:pt x="68" y="336"/>
                  </a:cubicBezTo>
                  <a:cubicBezTo>
                    <a:pt x="69" y="336"/>
                    <a:pt x="70" y="335"/>
                    <a:pt x="71" y="335"/>
                  </a:cubicBezTo>
                  <a:cubicBezTo>
                    <a:pt x="72" y="335"/>
                    <a:pt x="73" y="335"/>
                    <a:pt x="74" y="335"/>
                  </a:cubicBezTo>
                  <a:cubicBezTo>
                    <a:pt x="74" y="336"/>
                    <a:pt x="75" y="336"/>
                    <a:pt x="75" y="337"/>
                  </a:cubicBezTo>
                  <a:cubicBezTo>
                    <a:pt x="76" y="337"/>
                    <a:pt x="77" y="338"/>
                    <a:pt x="77" y="340"/>
                  </a:cubicBezTo>
                  <a:cubicBezTo>
                    <a:pt x="78" y="343"/>
                    <a:pt x="78" y="343"/>
                    <a:pt x="78" y="343"/>
                  </a:cubicBezTo>
                  <a:lnTo>
                    <a:pt x="68" y="347"/>
                  </a:lnTo>
                  <a:close/>
                  <a:moveTo>
                    <a:pt x="76" y="322"/>
                  </a:moveTo>
                  <a:cubicBezTo>
                    <a:pt x="76" y="317"/>
                    <a:pt x="76" y="317"/>
                    <a:pt x="76" y="317"/>
                  </a:cubicBezTo>
                  <a:cubicBezTo>
                    <a:pt x="69" y="316"/>
                    <a:pt x="69" y="316"/>
                    <a:pt x="69" y="316"/>
                  </a:cubicBezTo>
                  <a:cubicBezTo>
                    <a:pt x="67" y="306"/>
                    <a:pt x="67" y="306"/>
                    <a:pt x="67" y="306"/>
                  </a:cubicBezTo>
                  <a:cubicBezTo>
                    <a:pt x="73" y="303"/>
                    <a:pt x="73" y="303"/>
                    <a:pt x="73" y="303"/>
                  </a:cubicBezTo>
                  <a:cubicBezTo>
                    <a:pt x="72" y="297"/>
                    <a:pt x="72" y="297"/>
                    <a:pt x="72" y="297"/>
                  </a:cubicBezTo>
                  <a:cubicBezTo>
                    <a:pt x="58" y="306"/>
                    <a:pt x="58" y="306"/>
                    <a:pt x="58" y="306"/>
                  </a:cubicBezTo>
                  <a:cubicBezTo>
                    <a:pt x="45" y="313"/>
                    <a:pt x="45" y="313"/>
                    <a:pt x="45" y="313"/>
                  </a:cubicBezTo>
                  <a:cubicBezTo>
                    <a:pt x="46" y="318"/>
                    <a:pt x="46" y="318"/>
                    <a:pt x="46" y="318"/>
                  </a:cubicBezTo>
                  <a:cubicBezTo>
                    <a:pt x="58" y="320"/>
                    <a:pt x="58" y="320"/>
                    <a:pt x="58" y="320"/>
                  </a:cubicBezTo>
                  <a:lnTo>
                    <a:pt x="76" y="322"/>
                  </a:lnTo>
                  <a:close/>
                  <a:moveTo>
                    <a:pt x="58" y="311"/>
                  </a:moveTo>
                  <a:cubicBezTo>
                    <a:pt x="62" y="309"/>
                    <a:pt x="62" y="309"/>
                    <a:pt x="62" y="309"/>
                  </a:cubicBezTo>
                  <a:cubicBezTo>
                    <a:pt x="63" y="316"/>
                    <a:pt x="63" y="316"/>
                    <a:pt x="63" y="316"/>
                  </a:cubicBezTo>
                  <a:cubicBezTo>
                    <a:pt x="58" y="315"/>
                    <a:pt x="58" y="315"/>
                    <a:pt x="58" y="315"/>
                  </a:cubicBezTo>
                  <a:cubicBezTo>
                    <a:pt x="52" y="314"/>
                    <a:pt x="52" y="314"/>
                    <a:pt x="52" y="314"/>
                  </a:cubicBezTo>
                  <a:lnTo>
                    <a:pt x="58" y="311"/>
                  </a:lnTo>
                  <a:close/>
                  <a:moveTo>
                    <a:pt x="143" y="414"/>
                  </a:moveTo>
                  <a:cubicBezTo>
                    <a:pt x="143" y="414"/>
                    <a:pt x="142" y="413"/>
                    <a:pt x="142" y="413"/>
                  </a:cubicBezTo>
                  <a:cubicBezTo>
                    <a:pt x="141" y="413"/>
                    <a:pt x="141" y="413"/>
                    <a:pt x="141" y="413"/>
                  </a:cubicBezTo>
                  <a:cubicBezTo>
                    <a:pt x="139" y="412"/>
                    <a:pt x="139" y="412"/>
                    <a:pt x="139" y="412"/>
                  </a:cubicBezTo>
                  <a:cubicBezTo>
                    <a:pt x="139" y="412"/>
                    <a:pt x="139" y="413"/>
                    <a:pt x="139" y="413"/>
                  </a:cubicBezTo>
                  <a:cubicBezTo>
                    <a:pt x="138" y="413"/>
                    <a:pt x="138" y="413"/>
                    <a:pt x="138" y="413"/>
                  </a:cubicBezTo>
                  <a:cubicBezTo>
                    <a:pt x="138" y="413"/>
                    <a:pt x="136" y="415"/>
                    <a:pt x="136" y="415"/>
                  </a:cubicBezTo>
                  <a:cubicBezTo>
                    <a:pt x="136" y="415"/>
                    <a:pt x="133" y="417"/>
                    <a:pt x="133" y="417"/>
                  </a:cubicBezTo>
                  <a:cubicBezTo>
                    <a:pt x="132" y="418"/>
                    <a:pt x="130" y="419"/>
                    <a:pt x="130" y="419"/>
                  </a:cubicBezTo>
                  <a:cubicBezTo>
                    <a:pt x="130" y="420"/>
                    <a:pt x="128" y="421"/>
                    <a:pt x="127" y="420"/>
                  </a:cubicBezTo>
                  <a:cubicBezTo>
                    <a:pt x="126" y="420"/>
                    <a:pt x="123" y="419"/>
                    <a:pt x="122" y="418"/>
                  </a:cubicBezTo>
                  <a:cubicBezTo>
                    <a:pt x="122" y="418"/>
                    <a:pt x="120" y="417"/>
                    <a:pt x="120" y="417"/>
                  </a:cubicBezTo>
                  <a:cubicBezTo>
                    <a:pt x="119" y="417"/>
                    <a:pt x="118" y="417"/>
                    <a:pt x="118" y="417"/>
                  </a:cubicBezTo>
                  <a:cubicBezTo>
                    <a:pt x="117" y="417"/>
                    <a:pt x="117" y="416"/>
                    <a:pt x="116" y="416"/>
                  </a:cubicBezTo>
                  <a:cubicBezTo>
                    <a:pt x="115" y="416"/>
                    <a:pt x="115" y="416"/>
                    <a:pt x="115" y="416"/>
                  </a:cubicBezTo>
                  <a:cubicBezTo>
                    <a:pt x="115" y="417"/>
                    <a:pt x="115" y="417"/>
                    <a:pt x="115" y="417"/>
                  </a:cubicBezTo>
                  <a:cubicBezTo>
                    <a:pt x="115" y="418"/>
                    <a:pt x="115" y="418"/>
                    <a:pt x="115" y="418"/>
                  </a:cubicBezTo>
                  <a:cubicBezTo>
                    <a:pt x="115" y="420"/>
                    <a:pt x="116" y="422"/>
                    <a:pt x="117" y="422"/>
                  </a:cubicBezTo>
                  <a:cubicBezTo>
                    <a:pt x="118" y="423"/>
                    <a:pt x="119" y="423"/>
                    <a:pt x="120" y="423"/>
                  </a:cubicBezTo>
                  <a:cubicBezTo>
                    <a:pt x="121" y="424"/>
                    <a:pt x="120" y="424"/>
                    <a:pt x="120" y="425"/>
                  </a:cubicBezTo>
                  <a:cubicBezTo>
                    <a:pt x="119" y="425"/>
                    <a:pt x="117" y="426"/>
                    <a:pt x="117" y="426"/>
                  </a:cubicBezTo>
                  <a:cubicBezTo>
                    <a:pt x="117" y="426"/>
                    <a:pt x="115" y="427"/>
                    <a:pt x="115" y="427"/>
                  </a:cubicBezTo>
                  <a:cubicBezTo>
                    <a:pt x="115" y="427"/>
                    <a:pt x="112" y="428"/>
                    <a:pt x="112" y="428"/>
                  </a:cubicBezTo>
                  <a:cubicBezTo>
                    <a:pt x="110" y="428"/>
                    <a:pt x="110" y="428"/>
                    <a:pt x="110" y="428"/>
                  </a:cubicBezTo>
                  <a:cubicBezTo>
                    <a:pt x="109" y="428"/>
                    <a:pt x="109" y="428"/>
                    <a:pt x="109" y="428"/>
                  </a:cubicBezTo>
                  <a:cubicBezTo>
                    <a:pt x="106" y="429"/>
                    <a:pt x="106" y="429"/>
                    <a:pt x="106" y="429"/>
                  </a:cubicBezTo>
                  <a:cubicBezTo>
                    <a:pt x="105" y="430"/>
                    <a:pt x="105" y="430"/>
                    <a:pt x="105" y="430"/>
                  </a:cubicBezTo>
                  <a:cubicBezTo>
                    <a:pt x="104" y="430"/>
                    <a:pt x="104" y="430"/>
                    <a:pt x="104" y="430"/>
                  </a:cubicBezTo>
                  <a:cubicBezTo>
                    <a:pt x="104" y="430"/>
                    <a:pt x="100" y="430"/>
                    <a:pt x="99" y="430"/>
                  </a:cubicBezTo>
                  <a:cubicBezTo>
                    <a:pt x="99" y="430"/>
                    <a:pt x="99" y="430"/>
                    <a:pt x="98" y="429"/>
                  </a:cubicBezTo>
                  <a:cubicBezTo>
                    <a:pt x="97" y="428"/>
                    <a:pt x="96" y="428"/>
                    <a:pt x="96" y="428"/>
                  </a:cubicBezTo>
                  <a:cubicBezTo>
                    <a:pt x="97" y="431"/>
                    <a:pt x="99" y="431"/>
                    <a:pt x="99" y="431"/>
                  </a:cubicBezTo>
                  <a:cubicBezTo>
                    <a:pt x="99" y="432"/>
                    <a:pt x="100" y="432"/>
                    <a:pt x="100" y="432"/>
                  </a:cubicBezTo>
                  <a:cubicBezTo>
                    <a:pt x="103" y="433"/>
                    <a:pt x="108" y="433"/>
                    <a:pt x="111" y="433"/>
                  </a:cubicBezTo>
                  <a:cubicBezTo>
                    <a:pt x="113" y="432"/>
                    <a:pt x="117" y="431"/>
                    <a:pt x="117" y="431"/>
                  </a:cubicBezTo>
                  <a:cubicBezTo>
                    <a:pt x="118" y="431"/>
                    <a:pt x="118" y="431"/>
                    <a:pt x="118" y="431"/>
                  </a:cubicBezTo>
                  <a:cubicBezTo>
                    <a:pt x="118" y="431"/>
                    <a:pt x="118" y="431"/>
                    <a:pt x="118" y="431"/>
                  </a:cubicBezTo>
                  <a:cubicBezTo>
                    <a:pt x="118" y="432"/>
                    <a:pt x="118" y="432"/>
                    <a:pt x="118" y="432"/>
                  </a:cubicBezTo>
                  <a:cubicBezTo>
                    <a:pt x="117" y="432"/>
                    <a:pt x="117" y="432"/>
                    <a:pt x="117" y="432"/>
                  </a:cubicBezTo>
                  <a:cubicBezTo>
                    <a:pt x="117" y="433"/>
                    <a:pt x="117" y="433"/>
                    <a:pt x="117" y="433"/>
                  </a:cubicBezTo>
                  <a:cubicBezTo>
                    <a:pt x="116" y="438"/>
                    <a:pt x="116" y="438"/>
                    <a:pt x="116" y="438"/>
                  </a:cubicBezTo>
                  <a:cubicBezTo>
                    <a:pt x="116" y="441"/>
                    <a:pt x="116" y="441"/>
                    <a:pt x="116" y="441"/>
                  </a:cubicBezTo>
                  <a:cubicBezTo>
                    <a:pt x="114" y="444"/>
                    <a:pt x="115" y="447"/>
                    <a:pt x="115" y="449"/>
                  </a:cubicBezTo>
                  <a:cubicBezTo>
                    <a:pt x="114" y="450"/>
                    <a:pt x="118" y="455"/>
                    <a:pt x="119" y="455"/>
                  </a:cubicBezTo>
                  <a:cubicBezTo>
                    <a:pt x="120" y="456"/>
                    <a:pt x="121" y="455"/>
                    <a:pt x="121" y="455"/>
                  </a:cubicBezTo>
                  <a:cubicBezTo>
                    <a:pt x="121" y="454"/>
                    <a:pt x="121" y="454"/>
                    <a:pt x="121" y="454"/>
                  </a:cubicBezTo>
                  <a:cubicBezTo>
                    <a:pt x="121" y="453"/>
                    <a:pt x="121" y="453"/>
                    <a:pt x="121" y="453"/>
                  </a:cubicBezTo>
                  <a:cubicBezTo>
                    <a:pt x="121" y="451"/>
                    <a:pt x="121" y="451"/>
                    <a:pt x="121" y="451"/>
                  </a:cubicBezTo>
                  <a:cubicBezTo>
                    <a:pt x="121" y="450"/>
                    <a:pt x="121" y="450"/>
                    <a:pt x="121" y="450"/>
                  </a:cubicBezTo>
                  <a:cubicBezTo>
                    <a:pt x="120" y="448"/>
                    <a:pt x="120" y="448"/>
                    <a:pt x="120" y="448"/>
                  </a:cubicBezTo>
                  <a:cubicBezTo>
                    <a:pt x="119" y="444"/>
                    <a:pt x="119" y="444"/>
                    <a:pt x="119" y="444"/>
                  </a:cubicBezTo>
                  <a:cubicBezTo>
                    <a:pt x="119" y="444"/>
                    <a:pt x="119" y="440"/>
                    <a:pt x="119" y="440"/>
                  </a:cubicBezTo>
                  <a:cubicBezTo>
                    <a:pt x="119" y="439"/>
                    <a:pt x="120" y="435"/>
                    <a:pt x="120" y="435"/>
                  </a:cubicBezTo>
                  <a:cubicBezTo>
                    <a:pt x="120" y="435"/>
                    <a:pt x="120" y="435"/>
                    <a:pt x="120" y="435"/>
                  </a:cubicBezTo>
                  <a:cubicBezTo>
                    <a:pt x="121" y="433"/>
                    <a:pt x="121" y="433"/>
                    <a:pt x="121" y="433"/>
                  </a:cubicBezTo>
                  <a:cubicBezTo>
                    <a:pt x="121" y="432"/>
                    <a:pt x="121" y="432"/>
                    <a:pt x="121" y="432"/>
                  </a:cubicBezTo>
                  <a:cubicBezTo>
                    <a:pt x="120" y="432"/>
                    <a:pt x="120" y="432"/>
                    <a:pt x="120" y="432"/>
                  </a:cubicBezTo>
                  <a:cubicBezTo>
                    <a:pt x="120" y="431"/>
                    <a:pt x="120" y="431"/>
                    <a:pt x="120" y="431"/>
                  </a:cubicBezTo>
                  <a:cubicBezTo>
                    <a:pt x="119" y="431"/>
                    <a:pt x="119" y="430"/>
                    <a:pt x="119" y="430"/>
                  </a:cubicBezTo>
                  <a:cubicBezTo>
                    <a:pt x="119" y="430"/>
                    <a:pt x="125" y="427"/>
                    <a:pt x="127" y="427"/>
                  </a:cubicBezTo>
                  <a:cubicBezTo>
                    <a:pt x="128" y="426"/>
                    <a:pt x="129" y="427"/>
                    <a:pt x="129" y="427"/>
                  </a:cubicBezTo>
                  <a:cubicBezTo>
                    <a:pt x="129" y="427"/>
                    <a:pt x="130" y="428"/>
                    <a:pt x="133" y="430"/>
                  </a:cubicBezTo>
                  <a:cubicBezTo>
                    <a:pt x="136" y="431"/>
                    <a:pt x="138" y="430"/>
                    <a:pt x="138" y="430"/>
                  </a:cubicBezTo>
                  <a:cubicBezTo>
                    <a:pt x="138" y="429"/>
                    <a:pt x="138" y="429"/>
                    <a:pt x="138" y="429"/>
                  </a:cubicBezTo>
                  <a:cubicBezTo>
                    <a:pt x="138" y="428"/>
                    <a:pt x="138" y="428"/>
                    <a:pt x="138" y="428"/>
                  </a:cubicBezTo>
                  <a:cubicBezTo>
                    <a:pt x="137" y="426"/>
                    <a:pt x="137" y="426"/>
                    <a:pt x="137" y="426"/>
                  </a:cubicBezTo>
                  <a:cubicBezTo>
                    <a:pt x="136" y="425"/>
                    <a:pt x="136" y="425"/>
                    <a:pt x="136" y="425"/>
                  </a:cubicBezTo>
                  <a:cubicBezTo>
                    <a:pt x="135" y="424"/>
                    <a:pt x="135" y="424"/>
                    <a:pt x="135" y="424"/>
                  </a:cubicBezTo>
                  <a:cubicBezTo>
                    <a:pt x="134" y="424"/>
                    <a:pt x="134" y="424"/>
                    <a:pt x="134" y="424"/>
                  </a:cubicBezTo>
                  <a:cubicBezTo>
                    <a:pt x="133" y="423"/>
                    <a:pt x="133" y="423"/>
                    <a:pt x="133" y="423"/>
                  </a:cubicBezTo>
                  <a:cubicBezTo>
                    <a:pt x="133" y="423"/>
                    <a:pt x="134" y="422"/>
                    <a:pt x="134" y="422"/>
                  </a:cubicBezTo>
                  <a:cubicBezTo>
                    <a:pt x="137" y="422"/>
                    <a:pt x="142" y="417"/>
                    <a:pt x="143" y="416"/>
                  </a:cubicBezTo>
                  <a:cubicBezTo>
                    <a:pt x="143" y="416"/>
                    <a:pt x="143" y="415"/>
                    <a:pt x="143" y="414"/>
                  </a:cubicBezTo>
                  <a:close/>
                  <a:moveTo>
                    <a:pt x="71" y="263"/>
                  </a:moveTo>
                  <a:cubicBezTo>
                    <a:pt x="41" y="262"/>
                    <a:pt x="41" y="262"/>
                    <a:pt x="41" y="262"/>
                  </a:cubicBezTo>
                  <a:cubicBezTo>
                    <a:pt x="41" y="267"/>
                    <a:pt x="41" y="267"/>
                    <a:pt x="41" y="267"/>
                  </a:cubicBezTo>
                  <a:cubicBezTo>
                    <a:pt x="70" y="268"/>
                    <a:pt x="70" y="268"/>
                    <a:pt x="70" y="268"/>
                  </a:cubicBezTo>
                  <a:lnTo>
                    <a:pt x="71" y="263"/>
                  </a:lnTo>
                  <a:close/>
                  <a:moveTo>
                    <a:pt x="70" y="274"/>
                  </a:moveTo>
                  <a:cubicBezTo>
                    <a:pt x="65" y="274"/>
                    <a:pt x="65" y="274"/>
                    <a:pt x="65" y="274"/>
                  </a:cubicBezTo>
                  <a:cubicBezTo>
                    <a:pt x="66" y="287"/>
                    <a:pt x="66" y="287"/>
                    <a:pt x="66" y="287"/>
                  </a:cubicBezTo>
                  <a:cubicBezTo>
                    <a:pt x="42" y="288"/>
                    <a:pt x="42" y="288"/>
                    <a:pt x="42" y="288"/>
                  </a:cubicBezTo>
                  <a:cubicBezTo>
                    <a:pt x="42" y="293"/>
                    <a:pt x="42" y="293"/>
                    <a:pt x="42" y="293"/>
                  </a:cubicBezTo>
                  <a:cubicBezTo>
                    <a:pt x="71" y="292"/>
                    <a:pt x="71" y="292"/>
                    <a:pt x="71" y="292"/>
                  </a:cubicBezTo>
                  <a:lnTo>
                    <a:pt x="70" y="274"/>
                  </a:lnTo>
                  <a:close/>
                  <a:moveTo>
                    <a:pt x="407" y="423"/>
                  </a:moveTo>
                  <a:cubicBezTo>
                    <a:pt x="407" y="423"/>
                    <a:pt x="407" y="422"/>
                    <a:pt x="407" y="422"/>
                  </a:cubicBezTo>
                  <a:cubicBezTo>
                    <a:pt x="407" y="422"/>
                    <a:pt x="407" y="421"/>
                    <a:pt x="406" y="421"/>
                  </a:cubicBezTo>
                  <a:cubicBezTo>
                    <a:pt x="405" y="421"/>
                    <a:pt x="404" y="420"/>
                    <a:pt x="404" y="420"/>
                  </a:cubicBezTo>
                  <a:cubicBezTo>
                    <a:pt x="405" y="419"/>
                    <a:pt x="404" y="419"/>
                    <a:pt x="404" y="419"/>
                  </a:cubicBezTo>
                  <a:cubicBezTo>
                    <a:pt x="404" y="419"/>
                    <a:pt x="404" y="418"/>
                    <a:pt x="403" y="418"/>
                  </a:cubicBezTo>
                  <a:cubicBezTo>
                    <a:pt x="403" y="418"/>
                    <a:pt x="403" y="417"/>
                    <a:pt x="402" y="417"/>
                  </a:cubicBezTo>
                  <a:cubicBezTo>
                    <a:pt x="402" y="416"/>
                    <a:pt x="402" y="416"/>
                    <a:pt x="401" y="416"/>
                  </a:cubicBezTo>
                  <a:cubicBezTo>
                    <a:pt x="400" y="416"/>
                    <a:pt x="400" y="416"/>
                    <a:pt x="400" y="416"/>
                  </a:cubicBezTo>
                  <a:cubicBezTo>
                    <a:pt x="400" y="416"/>
                    <a:pt x="400" y="416"/>
                    <a:pt x="400" y="416"/>
                  </a:cubicBezTo>
                  <a:cubicBezTo>
                    <a:pt x="400" y="416"/>
                    <a:pt x="399" y="416"/>
                    <a:pt x="399" y="417"/>
                  </a:cubicBezTo>
                  <a:cubicBezTo>
                    <a:pt x="399" y="418"/>
                    <a:pt x="400" y="421"/>
                    <a:pt x="400" y="422"/>
                  </a:cubicBezTo>
                  <a:cubicBezTo>
                    <a:pt x="400" y="422"/>
                    <a:pt x="402" y="424"/>
                    <a:pt x="403" y="425"/>
                  </a:cubicBezTo>
                  <a:cubicBezTo>
                    <a:pt x="403" y="425"/>
                    <a:pt x="405" y="426"/>
                    <a:pt x="405" y="426"/>
                  </a:cubicBezTo>
                  <a:cubicBezTo>
                    <a:pt x="405" y="426"/>
                    <a:pt x="406" y="426"/>
                    <a:pt x="407" y="425"/>
                  </a:cubicBezTo>
                  <a:cubicBezTo>
                    <a:pt x="408" y="425"/>
                    <a:pt x="408" y="424"/>
                    <a:pt x="407" y="423"/>
                  </a:cubicBezTo>
                  <a:close/>
                  <a:moveTo>
                    <a:pt x="393" y="467"/>
                  </a:moveTo>
                  <a:cubicBezTo>
                    <a:pt x="392" y="467"/>
                    <a:pt x="391" y="468"/>
                    <a:pt x="391" y="468"/>
                  </a:cubicBezTo>
                  <a:cubicBezTo>
                    <a:pt x="388" y="468"/>
                    <a:pt x="388" y="468"/>
                    <a:pt x="388" y="468"/>
                  </a:cubicBezTo>
                  <a:cubicBezTo>
                    <a:pt x="388" y="468"/>
                    <a:pt x="385" y="468"/>
                    <a:pt x="385" y="468"/>
                  </a:cubicBezTo>
                  <a:cubicBezTo>
                    <a:pt x="384" y="468"/>
                    <a:pt x="382" y="469"/>
                    <a:pt x="382" y="469"/>
                  </a:cubicBezTo>
                  <a:cubicBezTo>
                    <a:pt x="380" y="468"/>
                    <a:pt x="380" y="468"/>
                    <a:pt x="380" y="468"/>
                  </a:cubicBezTo>
                  <a:cubicBezTo>
                    <a:pt x="379" y="468"/>
                    <a:pt x="379" y="468"/>
                    <a:pt x="379" y="468"/>
                  </a:cubicBezTo>
                  <a:cubicBezTo>
                    <a:pt x="377" y="468"/>
                    <a:pt x="377" y="468"/>
                    <a:pt x="377" y="468"/>
                  </a:cubicBezTo>
                  <a:cubicBezTo>
                    <a:pt x="376" y="468"/>
                    <a:pt x="374" y="468"/>
                    <a:pt x="374" y="468"/>
                  </a:cubicBezTo>
                  <a:cubicBezTo>
                    <a:pt x="374" y="467"/>
                    <a:pt x="370" y="466"/>
                    <a:pt x="369" y="466"/>
                  </a:cubicBezTo>
                  <a:cubicBezTo>
                    <a:pt x="369" y="466"/>
                    <a:pt x="367" y="466"/>
                    <a:pt x="367" y="467"/>
                  </a:cubicBezTo>
                  <a:cubicBezTo>
                    <a:pt x="366" y="467"/>
                    <a:pt x="366" y="466"/>
                    <a:pt x="366" y="466"/>
                  </a:cubicBezTo>
                  <a:cubicBezTo>
                    <a:pt x="367" y="465"/>
                    <a:pt x="366" y="464"/>
                    <a:pt x="366" y="464"/>
                  </a:cubicBezTo>
                  <a:cubicBezTo>
                    <a:pt x="366" y="463"/>
                    <a:pt x="365" y="463"/>
                    <a:pt x="365" y="461"/>
                  </a:cubicBezTo>
                  <a:cubicBezTo>
                    <a:pt x="365" y="459"/>
                    <a:pt x="367" y="458"/>
                    <a:pt x="368" y="457"/>
                  </a:cubicBezTo>
                  <a:cubicBezTo>
                    <a:pt x="369" y="457"/>
                    <a:pt x="369" y="456"/>
                    <a:pt x="370" y="456"/>
                  </a:cubicBezTo>
                  <a:cubicBezTo>
                    <a:pt x="370" y="455"/>
                    <a:pt x="370" y="454"/>
                    <a:pt x="371" y="453"/>
                  </a:cubicBezTo>
                  <a:cubicBezTo>
                    <a:pt x="371" y="453"/>
                    <a:pt x="370" y="452"/>
                    <a:pt x="370" y="452"/>
                  </a:cubicBezTo>
                  <a:cubicBezTo>
                    <a:pt x="370" y="451"/>
                    <a:pt x="370" y="452"/>
                    <a:pt x="370" y="452"/>
                  </a:cubicBezTo>
                  <a:cubicBezTo>
                    <a:pt x="368" y="452"/>
                    <a:pt x="368" y="452"/>
                    <a:pt x="368" y="452"/>
                  </a:cubicBezTo>
                  <a:cubicBezTo>
                    <a:pt x="367" y="453"/>
                    <a:pt x="367" y="453"/>
                    <a:pt x="367" y="453"/>
                  </a:cubicBezTo>
                  <a:cubicBezTo>
                    <a:pt x="365" y="454"/>
                    <a:pt x="365" y="454"/>
                    <a:pt x="365" y="454"/>
                  </a:cubicBezTo>
                  <a:cubicBezTo>
                    <a:pt x="365" y="454"/>
                    <a:pt x="364" y="455"/>
                    <a:pt x="364" y="455"/>
                  </a:cubicBezTo>
                  <a:cubicBezTo>
                    <a:pt x="363" y="454"/>
                    <a:pt x="363" y="454"/>
                    <a:pt x="363" y="454"/>
                  </a:cubicBezTo>
                  <a:cubicBezTo>
                    <a:pt x="363" y="453"/>
                    <a:pt x="363" y="453"/>
                    <a:pt x="363" y="453"/>
                  </a:cubicBezTo>
                  <a:cubicBezTo>
                    <a:pt x="362" y="450"/>
                    <a:pt x="362" y="450"/>
                    <a:pt x="362" y="450"/>
                  </a:cubicBezTo>
                  <a:cubicBezTo>
                    <a:pt x="362" y="450"/>
                    <a:pt x="362" y="449"/>
                    <a:pt x="362" y="449"/>
                  </a:cubicBezTo>
                  <a:cubicBezTo>
                    <a:pt x="361" y="448"/>
                    <a:pt x="360" y="445"/>
                    <a:pt x="359" y="444"/>
                  </a:cubicBezTo>
                  <a:cubicBezTo>
                    <a:pt x="359" y="443"/>
                    <a:pt x="358" y="443"/>
                    <a:pt x="358" y="443"/>
                  </a:cubicBezTo>
                  <a:cubicBezTo>
                    <a:pt x="356" y="443"/>
                    <a:pt x="356" y="443"/>
                    <a:pt x="356" y="443"/>
                  </a:cubicBezTo>
                  <a:cubicBezTo>
                    <a:pt x="356" y="442"/>
                    <a:pt x="356" y="442"/>
                    <a:pt x="356" y="442"/>
                  </a:cubicBezTo>
                  <a:cubicBezTo>
                    <a:pt x="356" y="442"/>
                    <a:pt x="355" y="443"/>
                    <a:pt x="355" y="443"/>
                  </a:cubicBezTo>
                  <a:cubicBezTo>
                    <a:pt x="354" y="443"/>
                    <a:pt x="354" y="443"/>
                    <a:pt x="354" y="443"/>
                  </a:cubicBezTo>
                  <a:cubicBezTo>
                    <a:pt x="354" y="444"/>
                    <a:pt x="354" y="444"/>
                    <a:pt x="354" y="444"/>
                  </a:cubicBezTo>
                  <a:cubicBezTo>
                    <a:pt x="354" y="444"/>
                    <a:pt x="354" y="444"/>
                    <a:pt x="354" y="444"/>
                  </a:cubicBezTo>
                  <a:cubicBezTo>
                    <a:pt x="354" y="445"/>
                    <a:pt x="354" y="445"/>
                    <a:pt x="354" y="445"/>
                  </a:cubicBezTo>
                  <a:cubicBezTo>
                    <a:pt x="355" y="446"/>
                    <a:pt x="355" y="446"/>
                    <a:pt x="355" y="446"/>
                  </a:cubicBezTo>
                  <a:cubicBezTo>
                    <a:pt x="357" y="447"/>
                    <a:pt x="359" y="452"/>
                    <a:pt x="359" y="452"/>
                  </a:cubicBezTo>
                  <a:cubicBezTo>
                    <a:pt x="359" y="453"/>
                    <a:pt x="359" y="455"/>
                    <a:pt x="360" y="455"/>
                  </a:cubicBezTo>
                  <a:cubicBezTo>
                    <a:pt x="360" y="455"/>
                    <a:pt x="360" y="456"/>
                    <a:pt x="360" y="456"/>
                  </a:cubicBezTo>
                  <a:cubicBezTo>
                    <a:pt x="360" y="457"/>
                    <a:pt x="360" y="458"/>
                    <a:pt x="360" y="458"/>
                  </a:cubicBezTo>
                  <a:cubicBezTo>
                    <a:pt x="361" y="458"/>
                    <a:pt x="361" y="459"/>
                    <a:pt x="361" y="459"/>
                  </a:cubicBezTo>
                  <a:cubicBezTo>
                    <a:pt x="361" y="460"/>
                    <a:pt x="360" y="461"/>
                    <a:pt x="360" y="461"/>
                  </a:cubicBezTo>
                  <a:cubicBezTo>
                    <a:pt x="360" y="461"/>
                    <a:pt x="359" y="463"/>
                    <a:pt x="359" y="463"/>
                  </a:cubicBezTo>
                  <a:cubicBezTo>
                    <a:pt x="359" y="463"/>
                    <a:pt x="358" y="463"/>
                    <a:pt x="358" y="463"/>
                  </a:cubicBezTo>
                  <a:cubicBezTo>
                    <a:pt x="358" y="464"/>
                    <a:pt x="357" y="464"/>
                    <a:pt x="357" y="464"/>
                  </a:cubicBezTo>
                  <a:cubicBezTo>
                    <a:pt x="356" y="465"/>
                    <a:pt x="355" y="466"/>
                    <a:pt x="355" y="466"/>
                  </a:cubicBezTo>
                  <a:cubicBezTo>
                    <a:pt x="355" y="466"/>
                    <a:pt x="355" y="466"/>
                    <a:pt x="355" y="467"/>
                  </a:cubicBezTo>
                  <a:cubicBezTo>
                    <a:pt x="355" y="468"/>
                    <a:pt x="356" y="468"/>
                    <a:pt x="356" y="468"/>
                  </a:cubicBezTo>
                  <a:cubicBezTo>
                    <a:pt x="356" y="468"/>
                    <a:pt x="357" y="469"/>
                    <a:pt x="358" y="469"/>
                  </a:cubicBezTo>
                  <a:cubicBezTo>
                    <a:pt x="359" y="469"/>
                    <a:pt x="360" y="468"/>
                    <a:pt x="360" y="468"/>
                  </a:cubicBezTo>
                  <a:cubicBezTo>
                    <a:pt x="360" y="468"/>
                    <a:pt x="360" y="468"/>
                    <a:pt x="360" y="468"/>
                  </a:cubicBezTo>
                  <a:cubicBezTo>
                    <a:pt x="361" y="468"/>
                    <a:pt x="361" y="467"/>
                    <a:pt x="361" y="467"/>
                  </a:cubicBezTo>
                  <a:cubicBezTo>
                    <a:pt x="361" y="467"/>
                    <a:pt x="361" y="466"/>
                    <a:pt x="361" y="466"/>
                  </a:cubicBezTo>
                  <a:cubicBezTo>
                    <a:pt x="361" y="466"/>
                    <a:pt x="361" y="466"/>
                    <a:pt x="361" y="466"/>
                  </a:cubicBezTo>
                  <a:cubicBezTo>
                    <a:pt x="361" y="466"/>
                    <a:pt x="362" y="466"/>
                    <a:pt x="362" y="465"/>
                  </a:cubicBezTo>
                  <a:cubicBezTo>
                    <a:pt x="362" y="465"/>
                    <a:pt x="363" y="466"/>
                    <a:pt x="363" y="466"/>
                  </a:cubicBezTo>
                  <a:cubicBezTo>
                    <a:pt x="363" y="467"/>
                    <a:pt x="363" y="468"/>
                    <a:pt x="363" y="468"/>
                  </a:cubicBezTo>
                  <a:cubicBezTo>
                    <a:pt x="363" y="469"/>
                    <a:pt x="363" y="468"/>
                    <a:pt x="363" y="471"/>
                  </a:cubicBezTo>
                  <a:cubicBezTo>
                    <a:pt x="364" y="474"/>
                    <a:pt x="363" y="478"/>
                    <a:pt x="363" y="479"/>
                  </a:cubicBezTo>
                  <a:cubicBezTo>
                    <a:pt x="363" y="480"/>
                    <a:pt x="362" y="482"/>
                    <a:pt x="362" y="482"/>
                  </a:cubicBezTo>
                  <a:cubicBezTo>
                    <a:pt x="362" y="483"/>
                    <a:pt x="361" y="484"/>
                    <a:pt x="361" y="484"/>
                  </a:cubicBezTo>
                  <a:cubicBezTo>
                    <a:pt x="361" y="484"/>
                    <a:pt x="360" y="485"/>
                    <a:pt x="360" y="485"/>
                  </a:cubicBezTo>
                  <a:cubicBezTo>
                    <a:pt x="360" y="485"/>
                    <a:pt x="360" y="486"/>
                    <a:pt x="360" y="486"/>
                  </a:cubicBezTo>
                  <a:cubicBezTo>
                    <a:pt x="360" y="486"/>
                    <a:pt x="361" y="486"/>
                    <a:pt x="361" y="486"/>
                  </a:cubicBezTo>
                  <a:cubicBezTo>
                    <a:pt x="361" y="486"/>
                    <a:pt x="361" y="486"/>
                    <a:pt x="361" y="486"/>
                  </a:cubicBezTo>
                  <a:cubicBezTo>
                    <a:pt x="361" y="486"/>
                    <a:pt x="362" y="486"/>
                    <a:pt x="363" y="485"/>
                  </a:cubicBezTo>
                  <a:cubicBezTo>
                    <a:pt x="364" y="485"/>
                    <a:pt x="364" y="483"/>
                    <a:pt x="364" y="483"/>
                  </a:cubicBezTo>
                  <a:cubicBezTo>
                    <a:pt x="365" y="483"/>
                    <a:pt x="365" y="483"/>
                    <a:pt x="365" y="483"/>
                  </a:cubicBezTo>
                  <a:cubicBezTo>
                    <a:pt x="365" y="483"/>
                    <a:pt x="365" y="482"/>
                    <a:pt x="365" y="482"/>
                  </a:cubicBezTo>
                  <a:cubicBezTo>
                    <a:pt x="365" y="481"/>
                    <a:pt x="366" y="479"/>
                    <a:pt x="366" y="479"/>
                  </a:cubicBezTo>
                  <a:cubicBezTo>
                    <a:pt x="366" y="479"/>
                    <a:pt x="366" y="479"/>
                    <a:pt x="366" y="479"/>
                  </a:cubicBezTo>
                  <a:cubicBezTo>
                    <a:pt x="367" y="478"/>
                    <a:pt x="367" y="478"/>
                    <a:pt x="367" y="478"/>
                  </a:cubicBezTo>
                  <a:cubicBezTo>
                    <a:pt x="367" y="477"/>
                    <a:pt x="367" y="477"/>
                    <a:pt x="367" y="477"/>
                  </a:cubicBezTo>
                  <a:cubicBezTo>
                    <a:pt x="367" y="476"/>
                    <a:pt x="367" y="476"/>
                    <a:pt x="367" y="476"/>
                  </a:cubicBezTo>
                  <a:cubicBezTo>
                    <a:pt x="367" y="475"/>
                    <a:pt x="367" y="475"/>
                    <a:pt x="367" y="475"/>
                  </a:cubicBezTo>
                  <a:cubicBezTo>
                    <a:pt x="367" y="475"/>
                    <a:pt x="367" y="475"/>
                    <a:pt x="367" y="474"/>
                  </a:cubicBezTo>
                  <a:cubicBezTo>
                    <a:pt x="367" y="474"/>
                    <a:pt x="367" y="474"/>
                    <a:pt x="367" y="474"/>
                  </a:cubicBezTo>
                  <a:cubicBezTo>
                    <a:pt x="367" y="473"/>
                    <a:pt x="367" y="473"/>
                    <a:pt x="367" y="473"/>
                  </a:cubicBezTo>
                  <a:cubicBezTo>
                    <a:pt x="367" y="473"/>
                    <a:pt x="367" y="473"/>
                    <a:pt x="367" y="473"/>
                  </a:cubicBezTo>
                  <a:cubicBezTo>
                    <a:pt x="367" y="472"/>
                    <a:pt x="367" y="472"/>
                    <a:pt x="367" y="472"/>
                  </a:cubicBezTo>
                  <a:cubicBezTo>
                    <a:pt x="367" y="472"/>
                    <a:pt x="367" y="470"/>
                    <a:pt x="367" y="470"/>
                  </a:cubicBezTo>
                  <a:cubicBezTo>
                    <a:pt x="367" y="470"/>
                    <a:pt x="367" y="468"/>
                    <a:pt x="367" y="468"/>
                  </a:cubicBezTo>
                  <a:cubicBezTo>
                    <a:pt x="367" y="468"/>
                    <a:pt x="367" y="467"/>
                    <a:pt x="368" y="468"/>
                  </a:cubicBezTo>
                  <a:cubicBezTo>
                    <a:pt x="370" y="469"/>
                    <a:pt x="377" y="472"/>
                    <a:pt x="379" y="473"/>
                  </a:cubicBezTo>
                  <a:cubicBezTo>
                    <a:pt x="381" y="475"/>
                    <a:pt x="384" y="475"/>
                    <a:pt x="386" y="475"/>
                  </a:cubicBezTo>
                  <a:cubicBezTo>
                    <a:pt x="387" y="475"/>
                    <a:pt x="390" y="473"/>
                    <a:pt x="390" y="473"/>
                  </a:cubicBezTo>
                  <a:cubicBezTo>
                    <a:pt x="390" y="473"/>
                    <a:pt x="391" y="472"/>
                    <a:pt x="391" y="472"/>
                  </a:cubicBezTo>
                  <a:cubicBezTo>
                    <a:pt x="391" y="472"/>
                    <a:pt x="391" y="471"/>
                    <a:pt x="391" y="470"/>
                  </a:cubicBezTo>
                  <a:cubicBezTo>
                    <a:pt x="391" y="470"/>
                    <a:pt x="391" y="469"/>
                    <a:pt x="391" y="469"/>
                  </a:cubicBezTo>
                  <a:cubicBezTo>
                    <a:pt x="391" y="469"/>
                    <a:pt x="393" y="468"/>
                    <a:pt x="393" y="468"/>
                  </a:cubicBezTo>
                  <a:cubicBezTo>
                    <a:pt x="393" y="468"/>
                    <a:pt x="393" y="467"/>
                    <a:pt x="393" y="467"/>
                  </a:cubicBezTo>
                  <a:close/>
                  <a:moveTo>
                    <a:pt x="196" y="449"/>
                  </a:moveTo>
                  <a:cubicBezTo>
                    <a:pt x="195" y="449"/>
                    <a:pt x="196" y="448"/>
                    <a:pt x="196" y="448"/>
                  </a:cubicBezTo>
                  <a:cubicBezTo>
                    <a:pt x="196" y="447"/>
                    <a:pt x="196" y="447"/>
                    <a:pt x="196" y="447"/>
                  </a:cubicBezTo>
                  <a:cubicBezTo>
                    <a:pt x="196" y="447"/>
                    <a:pt x="196" y="446"/>
                    <a:pt x="196" y="446"/>
                  </a:cubicBezTo>
                  <a:cubicBezTo>
                    <a:pt x="196" y="445"/>
                    <a:pt x="196" y="445"/>
                    <a:pt x="196" y="445"/>
                  </a:cubicBezTo>
                  <a:cubicBezTo>
                    <a:pt x="196" y="445"/>
                    <a:pt x="196" y="444"/>
                    <a:pt x="196" y="444"/>
                  </a:cubicBezTo>
                  <a:cubicBezTo>
                    <a:pt x="196" y="444"/>
                    <a:pt x="195" y="444"/>
                    <a:pt x="195" y="444"/>
                  </a:cubicBezTo>
                  <a:cubicBezTo>
                    <a:pt x="194" y="443"/>
                    <a:pt x="193" y="444"/>
                    <a:pt x="193" y="444"/>
                  </a:cubicBezTo>
                  <a:cubicBezTo>
                    <a:pt x="193" y="444"/>
                    <a:pt x="192" y="446"/>
                    <a:pt x="192" y="446"/>
                  </a:cubicBezTo>
                  <a:cubicBezTo>
                    <a:pt x="192" y="446"/>
                    <a:pt x="191" y="446"/>
                    <a:pt x="191" y="448"/>
                  </a:cubicBezTo>
                  <a:cubicBezTo>
                    <a:pt x="190" y="449"/>
                    <a:pt x="189" y="448"/>
                    <a:pt x="189" y="448"/>
                  </a:cubicBezTo>
                  <a:cubicBezTo>
                    <a:pt x="188" y="449"/>
                    <a:pt x="186" y="448"/>
                    <a:pt x="186" y="448"/>
                  </a:cubicBezTo>
                  <a:cubicBezTo>
                    <a:pt x="186" y="448"/>
                    <a:pt x="184" y="449"/>
                    <a:pt x="184" y="449"/>
                  </a:cubicBezTo>
                  <a:cubicBezTo>
                    <a:pt x="184" y="449"/>
                    <a:pt x="182" y="449"/>
                    <a:pt x="182" y="449"/>
                  </a:cubicBezTo>
                  <a:cubicBezTo>
                    <a:pt x="181" y="449"/>
                    <a:pt x="180" y="449"/>
                    <a:pt x="180" y="449"/>
                  </a:cubicBezTo>
                  <a:cubicBezTo>
                    <a:pt x="179" y="450"/>
                    <a:pt x="179" y="451"/>
                    <a:pt x="179" y="451"/>
                  </a:cubicBezTo>
                  <a:cubicBezTo>
                    <a:pt x="179" y="451"/>
                    <a:pt x="179" y="451"/>
                    <a:pt x="179" y="452"/>
                  </a:cubicBezTo>
                  <a:cubicBezTo>
                    <a:pt x="180" y="453"/>
                    <a:pt x="180" y="453"/>
                    <a:pt x="180" y="453"/>
                  </a:cubicBezTo>
                  <a:cubicBezTo>
                    <a:pt x="181" y="453"/>
                    <a:pt x="182" y="453"/>
                    <a:pt x="182" y="453"/>
                  </a:cubicBezTo>
                  <a:cubicBezTo>
                    <a:pt x="182" y="453"/>
                    <a:pt x="183" y="453"/>
                    <a:pt x="183" y="454"/>
                  </a:cubicBezTo>
                  <a:cubicBezTo>
                    <a:pt x="183" y="454"/>
                    <a:pt x="183" y="455"/>
                    <a:pt x="183" y="455"/>
                  </a:cubicBezTo>
                  <a:cubicBezTo>
                    <a:pt x="182" y="455"/>
                    <a:pt x="182" y="455"/>
                    <a:pt x="182" y="455"/>
                  </a:cubicBezTo>
                  <a:cubicBezTo>
                    <a:pt x="181" y="455"/>
                    <a:pt x="181" y="455"/>
                    <a:pt x="181" y="455"/>
                  </a:cubicBezTo>
                  <a:cubicBezTo>
                    <a:pt x="181" y="456"/>
                    <a:pt x="181" y="456"/>
                    <a:pt x="181" y="456"/>
                  </a:cubicBezTo>
                  <a:cubicBezTo>
                    <a:pt x="179" y="457"/>
                    <a:pt x="179" y="457"/>
                    <a:pt x="179" y="457"/>
                  </a:cubicBezTo>
                  <a:cubicBezTo>
                    <a:pt x="178" y="458"/>
                    <a:pt x="178" y="458"/>
                    <a:pt x="178" y="458"/>
                  </a:cubicBezTo>
                  <a:cubicBezTo>
                    <a:pt x="177" y="459"/>
                    <a:pt x="177" y="459"/>
                    <a:pt x="177" y="459"/>
                  </a:cubicBezTo>
                  <a:cubicBezTo>
                    <a:pt x="177" y="459"/>
                    <a:pt x="175" y="460"/>
                    <a:pt x="175" y="461"/>
                  </a:cubicBezTo>
                  <a:cubicBezTo>
                    <a:pt x="175" y="461"/>
                    <a:pt x="175" y="462"/>
                    <a:pt x="175" y="462"/>
                  </a:cubicBezTo>
                  <a:cubicBezTo>
                    <a:pt x="175" y="462"/>
                    <a:pt x="175" y="463"/>
                    <a:pt x="175" y="463"/>
                  </a:cubicBezTo>
                  <a:cubicBezTo>
                    <a:pt x="175" y="463"/>
                    <a:pt x="176" y="465"/>
                    <a:pt x="177" y="465"/>
                  </a:cubicBezTo>
                  <a:cubicBezTo>
                    <a:pt x="177" y="465"/>
                    <a:pt x="178" y="465"/>
                    <a:pt x="178" y="465"/>
                  </a:cubicBezTo>
                  <a:cubicBezTo>
                    <a:pt x="178" y="466"/>
                    <a:pt x="179" y="466"/>
                    <a:pt x="179" y="466"/>
                  </a:cubicBezTo>
                  <a:cubicBezTo>
                    <a:pt x="179" y="466"/>
                    <a:pt x="181" y="465"/>
                    <a:pt x="182" y="465"/>
                  </a:cubicBezTo>
                  <a:cubicBezTo>
                    <a:pt x="183" y="465"/>
                    <a:pt x="182" y="466"/>
                    <a:pt x="182" y="466"/>
                  </a:cubicBezTo>
                  <a:cubicBezTo>
                    <a:pt x="182" y="466"/>
                    <a:pt x="181" y="466"/>
                    <a:pt x="181" y="466"/>
                  </a:cubicBezTo>
                  <a:cubicBezTo>
                    <a:pt x="181" y="467"/>
                    <a:pt x="180" y="468"/>
                    <a:pt x="180" y="468"/>
                  </a:cubicBezTo>
                  <a:cubicBezTo>
                    <a:pt x="179" y="470"/>
                    <a:pt x="179" y="470"/>
                    <a:pt x="179" y="470"/>
                  </a:cubicBezTo>
                  <a:cubicBezTo>
                    <a:pt x="179" y="470"/>
                    <a:pt x="179" y="470"/>
                    <a:pt x="179" y="470"/>
                  </a:cubicBezTo>
                  <a:cubicBezTo>
                    <a:pt x="178" y="470"/>
                    <a:pt x="178" y="470"/>
                    <a:pt x="178" y="470"/>
                  </a:cubicBezTo>
                  <a:cubicBezTo>
                    <a:pt x="176" y="471"/>
                    <a:pt x="176" y="471"/>
                    <a:pt x="176" y="471"/>
                  </a:cubicBezTo>
                  <a:cubicBezTo>
                    <a:pt x="175" y="471"/>
                    <a:pt x="175" y="471"/>
                    <a:pt x="175" y="471"/>
                  </a:cubicBezTo>
                  <a:cubicBezTo>
                    <a:pt x="174" y="471"/>
                    <a:pt x="174" y="471"/>
                    <a:pt x="174" y="471"/>
                  </a:cubicBezTo>
                  <a:cubicBezTo>
                    <a:pt x="174" y="471"/>
                    <a:pt x="173" y="471"/>
                    <a:pt x="173" y="471"/>
                  </a:cubicBezTo>
                  <a:cubicBezTo>
                    <a:pt x="173" y="471"/>
                    <a:pt x="172" y="471"/>
                    <a:pt x="172" y="471"/>
                  </a:cubicBezTo>
                  <a:cubicBezTo>
                    <a:pt x="172" y="471"/>
                    <a:pt x="171" y="471"/>
                    <a:pt x="171" y="471"/>
                  </a:cubicBezTo>
                  <a:cubicBezTo>
                    <a:pt x="170" y="470"/>
                    <a:pt x="170" y="470"/>
                    <a:pt x="170" y="470"/>
                  </a:cubicBezTo>
                  <a:cubicBezTo>
                    <a:pt x="170" y="470"/>
                    <a:pt x="170" y="470"/>
                    <a:pt x="169" y="470"/>
                  </a:cubicBezTo>
                  <a:cubicBezTo>
                    <a:pt x="169" y="470"/>
                    <a:pt x="169" y="471"/>
                    <a:pt x="169" y="471"/>
                  </a:cubicBezTo>
                  <a:cubicBezTo>
                    <a:pt x="169" y="471"/>
                    <a:pt x="169" y="471"/>
                    <a:pt x="169" y="471"/>
                  </a:cubicBezTo>
                  <a:cubicBezTo>
                    <a:pt x="170" y="472"/>
                    <a:pt x="171" y="472"/>
                    <a:pt x="171" y="472"/>
                  </a:cubicBezTo>
                  <a:cubicBezTo>
                    <a:pt x="171" y="473"/>
                    <a:pt x="172" y="473"/>
                    <a:pt x="172" y="473"/>
                  </a:cubicBezTo>
                  <a:cubicBezTo>
                    <a:pt x="172" y="473"/>
                    <a:pt x="175" y="473"/>
                    <a:pt x="175" y="473"/>
                  </a:cubicBezTo>
                  <a:cubicBezTo>
                    <a:pt x="175" y="473"/>
                    <a:pt x="176" y="473"/>
                    <a:pt x="176" y="473"/>
                  </a:cubicBezTo>
                  <a:cubicBezTo>
                    <a:pt x="177" y="474"/>
                    <a:pt x="176" y="474"/>
                    <a:pt x="177" y="474"/>
                  </a:cubicBezTo>
                  <a:cubicBezTo>
                    <a:pt x="177" y="474"/>
                    <a:pt x="176" y="474"/>
                    <a:pt x="176" y="474"/>
                  </a:cubicBezTo>
                  <a:cubicBezTo>
                    <a:pt x="176" y="475"/>
                    <a:pt x="176" y="475"/>
                    <a:pt x="176" y="475"/>
                  </a:cubicBezTo>
                  <a:cubicBezTo>
                    <a:pt x="176" y="475"/>
                    <a:pt x="174" y="478"/>
                    <a:pt x="174" y="478"/>
                  </a:cubicBezTo>
                  <a:cubicBezTo>
                    <a:pt x="174" y="479"/>
                    <a:pt x="173" y="479"/>
                    <a:pt x="173" y="480"/>
                  </a:cubicBezTo>
                  <a:cubicBezTo>
                    <a:pt x="174" y="480"/>
                    <a:pt x="174" y="481"/>
                    <a:pt x="174" y="481"/>
                  </a:cubicBezTo>
                  <a:cubicBezTo>
                    <a:pt x="173" y="481"/>
                    <a:pt x="171" y="480"/>
                    <a:pt x="170" y="479"/>
                  </a:cubicBezTo>
                  <a:cubicBezTo>
                    <a:pt x="170" y="477"/>
                    <a:pt x="164" y="474"/>
                    <a:pt x="164" y="473"/>
                  </a:cubicBezTo>
                  <a:cubicBezTo>
                    <a:pt x="164" y="473"/>
                    <a:pt x="164" y="472"/>
                    <a:pt x="164" y="472"/>
                  </a:cubicBezTo>
                  <a:cubicBezTo>
                    <a:pt x="164" y="471"/>
                    <a:pt x="164" y="471"/>
                    <a:pt x="164" y="471"/>
                  </a:cubicBezTo>
                  <a:cubicBezTo>
                    <a:pt x="164" y="470"/>
                    <a:pt x="164" y="470"/>
                    <a:pt x="164" y="470"/>
                  </a:cubicBezTo>
                  <a:cubicBezTo>
                    <a:pt x="163" y="469"/>
                    <a:pt x="163" y="469"/>
                    <a:pt x="163" y="469"/>
                  </a:cubicBezTo>
                  <a:cubicBezTo>
                    <a:pt x="163" y="469"/>
                    <a:pt x="163" y="467"/>
                    <a:pt x="162" y="467"/>
                  </a:cubicBezTo>
                  <a:cubicBezTo>
                    <a:pt x="162" y="467"/>
                    <a:pt x="162" y="466"/>
                    <a:pt x="162" y="466"/>
                  </a:cubicBezTo>
                  <a:cubicBezTo>
                    <a:pt x="163" y="466"/>
                    <a:pt x="163" y="466"/>
                    <a:pt x="163" y="466"/>
                  </a:cubicBezTo>
                  <a:cubicBezTo>
                    <a:pt x="163" y="465"/>
                    <a:pt x="163" y="465"/>
                    <a:pt x="163" y="465"/>
                  </a:cubicBezTo>
                  <a:cubicBezTo>
                    <a:pt x="163" y="465"/>
                    <a:pt x="164" y="464"/>
                    <a:pt x="164" y="463"/>
                  </a:cubicBezTo>
                  <a:cubicBezTo>
                    <a:pt x="165" y="463"/>
                    <a:pt x="166" y="462"/>
                    <a:pt x="166" y="462"/>
                  </a:cubicBezTo>
                  <a:cubicBezTo>
                    <a:pt x="167" y="460"/>
                    <a:pt x="169" y="461"/>
                    <a:pt x="169" y="461"/>
                  </a:cubicBezTo>
                  <a:cubicBezTo>
                    <a:pt x="170" y="460"/>
                    <a:pt x="171" y="460"/>
                    <a:pt x="171" y="459"/>
                  </a:cubicBezTo>
                  <a:cubicBezTo>
                    <a:pt x="172" y="458"/>
                    <a:pt x="171" y="457"/>
                    <a:pt x="170" y="456"/>
                  </a:cubicBezTo>
                  <a:cubicBezTo>
                    <a:pt x="170" y="456"/>
                    <a:pt x="168" y="455"/>
                    <a:pt x="167" y="455"/>
                  </a:cubicBezTo>
                  <a:cubicBezTo>
                    <a:pt x="166" y="455"/>
                    <a:pt x="166" y="457"/>
                    <a:pt x="166" y="457"/>
                  </a:cubicBezTo>
                  <a:cubicBezTo>
                    <a:pt x="166" y="457"/>
                    <a:pt x="166" y="458"/>
                    <a:pt x="166" y="458"/>
                  </a:cubicBezTo>
                  <a:cubicBezTo>
                    <a:pt x="167" y="459"/>
                    <a:pt x="166" y="459"/>
                    <a:pt x="166" y="460"/>
                  </a:cubicBezTo>
                  <a:cubicBezTo>
                    <a:pt x="166" y="460"/>
                    <a:pt x="164" y="462"/>
                    <a:pt x="163" y="462"/>
                  </a:cubicBezTo>
                  <a:cubicBezTo>
                    <a:pt x="162" y="463"/>
                    <a:pt x="161" y="463"/>
                    <a:pt x="161" y="464"/>
                  </a:cubicBezTo>
                  <a:cubicBezTo>
                    <a:pt x="161" y="464"/>
                    <a:pt x="160" y="465"/>
                    <a:pt x="160" y="465"/>
                  </a:cubicBezTo>
                  <a:cubicBezTo>
                    <a:pt x="160" y="466"/>
                    <a:pt x="159" y="467"/>
                    <a:pt x="160" y="468"/>
                  </a:cubicBezTo>
                  <a:cubicBezTo>
                    <a:pt x="160" y="468"/>
                    <a:pt x="160" y="469"/>
                    <a:pt x="160" y="470"/>
                  </a:cubicBezTo>
                  <a:cubicBezTo>
                    <a:pt x="160" y="471"/>
                    <a:pt x="158" y="471"/>
                    <a:pt x="158" y="471"/>
                  </a:cubicBezTo>
                  <a:cubicBezTo>
                    <a:pt x="158" y="471"/>
                    <a:pt x="158" y="471"/>
                    <a:pt x="158" y="471"/>
                  </a:cubicBezTo>
                  <a:cubicBezTo>
                    <a:pt x="157" y="471"/>
                    <a:pt x="157" y="471"/>
                    <a:pt x="157" y="471"/>
                  </a:cubicBezTo>
                  <a:cubicBezTo>
                    <a:pt x="157" y="471"/>
                    <a:pt x="157" y="470"/>
                    <a:pt x="156" y="471"/>
                  </a:cubicBezTo>
                  <a:cubicBezTo>
                    <a:pt x="155" y="471"/>
                    <a:pt x="155" y="472"/>
                    <a:pt x="156" y="472"/>
                  </a:cubicBezTo>
                  <a:cubicBezTo>
                    <a:pt x="156" y="472"/>
                    <a:pt x="157" y="473"/>
                    <a:pt x="158" y="473"/>
                  </a:cubicBezTo>
                  <a:cubicBezTo>
                    <a:pt x="160" y="473"/>
                    <a:pt x="162" y="474"/>
                    <a:pt x="164" y="476"/>
                  </a:cubicBezTo>
                  <a:cubicBezTo>
                    <a:pt x="167" y="477"/>
                    <a:pt x="168" y="479"/>
                    <a:pt x="168" y="479"/>
                  </a:cubicBezTo>
                  <a:cubicBezTo>
                    <a:pt x="168" y="479"/>
                    <a:pt x="170" y="482"/>
                    <a:pt x="171" y="484"/>
                  </a:cubicBezTo>
                  <a:cubicBezTo>
                    <a:pt x="172" y="486"/>
                    <a:pt x="174" y="488"/>
                    <a:pt x="175" y="489"/>
                  </a:cubicBezTo>
                  <a:cubicBezTo>
                    <a:pt x="176" y="489"/>
                    <a:pt x="178" y="490"/>
                    <a:pt x="178" y="490"/>
                  </a:cubicBezTo>
                  <a:cubicBezTo>
                    <a:pt x="179" y="490"/>
                    <a:pt x="181" y="491"/>
                    <a:pt x="181" y="491"/>
                  </a:cubicBezTo>
                  <a:cubicBezTo>
                    <a:pt x="184" y="493"/>
                    <a:pt x="185" y="493"/>
                    <a:pt x="186" y="491"/>
                  </a:cubicBezTo>
                  <a:cubicBezTo>
                    <a:pt x="187" y="490"/>
                    <a:pt x="186" y="489"/>
                    <a:pt x="186" y="489"/>
                  </a:cubicBezTo>
                  <a:cubicBezTo>
                    <a:pt x="186" y="489"/>
                    <a:pt x="185" y="488"/>
                    <a:pt x="184" y="488"/>
                  </a:cubicBezTo>
                  <a:cubicBezTo>
                    <a:pt x="184" y="488"/>
                    <a:pt x="182" y="486"/>
                    <a:pt x="181" y="486"/>
                  </a:cubicBezTo>
                  <a:cubicBezTo>
                    <a:pt x="181" y="486"/>
                    <a:pt x="177" y="484"/>
                    <a:pt x="177" y="484"/>
                  </a:cubicBezTo>
                  <a:cubicBezTo>
                    <a:pt x="176" y="483"/>
                    <a:pt x="176" y="483"/>
                    <a:pt x="176" y="483"/>
                  </a:cubicBezTo>
                  <a:cubicBezTo>
                    <a:pt x="175" y="482"/>
                    <a:pt x="175" y="482"/>
                    <a:pt x="175" y="482"/>
                  </a:cubicBezTo>
                  <a:cubicBezTo>
                    <a:pt x="175" y="482"/>
                    <a:pt x="175" y="482"/>
                    <a:pt x="176" y="482"/>
                  </a:cubicBezTo>
                  <a:cubicBezTo>
                    <a:pt x="176" y="482"/>
                    <a:pt x="177" y="481"/>
                    <a:pt x="177" y="481"/>
                  </a:cubicBezTo>
                  <a:cubicBezTo>
                    <a:pt x="177" y="481"/>
                    <a:pt x="178" y="479"/>
                    <a:pt x="178" y="479"/>
                  </a:cubicBezTo>
                  <a:cubicBezTo>
                    <a:pt x="178" y="478"/>
                    <a:pt x="179" y="476"/>
                    <a:pt x="180" y="475"/>
                  </a:cubicBezTo>
                  <a:cubicBezTo>
                    <a:pt x="181" y="474"/>
                    <a:pt x="182" y="474"/>
                    <a:pt x="182" y="474"/>
                  </a:cubicBezTo>
                  <a:cubicBezTo>
                    <a:pt x="182" y="474"/>
                    <a:pt x="183" y="475"/>
                    <a:pt x="184" y="474"/>
                  </a:cubicBezTo>
                  <a:cubicBezTo>
                    <a:pt x="186" y="473"/>
                    <a:pt x="185" y="472"/>
                    <a:pt x="185" y="472"/>
                  </a:cubicBezTo>
                  <a:cubicBezTo>
                    <a:pt x="185" y="472"/>
                    <a:pt x="185" y="471"/>
                    <a:pt x="185" y="471"/>
                  </a:cubicBezTo>
                  <a:cubicBezTo>
                    <a:pt x="184" y="471"/>
                    <a:pt x="183" y="471"/>
                    <a:pt x="183" y="471"/>
                  </a:cubicBezTo>
                  <a:cubicBezTo>
                    <a:pt x="183" y="471"/>
                    <a:pt x="183" y="471"/>
                    <a:pt x="183" y="471"/>
                  </a:cubicBezTo>
                  <a:cubicBezTo>
                    <a:pt x="183" y="470"/>
                    <a:pt x="183" y="470"/>
                    <a:pt x="183" y="470"/>
                  </a:cubicBezTo>
                  <a:cubicBezTo>
                    <a:pt x="183" y="470"/>
                    <a:pt x="185" y="467"/>
                    <a:pt x="185" y="467"/>
                  </a:cubicBezTo>
                  <a:cubicBezTo>
                    <a:pt x="186" y="466"/>
                    <a:pt x="186" y="466"/>
                    <a:pt x="186" y="466"/>
                  </a:cubicBezTo>
                  <a:cubicBezTo>
                    <a:pt x="187" y="465"/>
                    <a:pt x="187" y="465"/>
                    <a:pt x="187" y="465"/>
                  </a:cubicBezTo>
                  <a:cubicBezTo>
                    <a:pt x="187" y="464"/>
                    <a:pt x="188" y="464"/>
                    <a:pt x="190" y="464"/>
                  </a:cubicBezTo>
                  <a:cubicBezTo>
                    <a:pt x="191" y="463"/>
                    <a:pt x="191" y="463"/>
                    <a:pt x="191" y="463"/>
                  </a:cubicBezTo>
                  <a:cubicBezTo>
                    <a:pt x="191" y="462"/>
                    <a:pt x="189" y="462"/>
                    <a:pt x="189" y="462"/>
                  </a:cubicBezTo>
                  <a:cubicBezTo>
                    <a:pt x="189" y="461"/>
                    <a:pt x="189" y="461"/>
                    <a:pt x="190" y="460"/>
                  </a:cubicBezTo>
                  <a:cubicBezTo>
                    <a:pt x="190" y="460"/>
                    <a:pt x="190" y="458"/>
                    <a:pt x="189" y="458"/>
                  </a:cubicBezTo>
                  <a:cubicBezTo>
                    <a:pt x="188" y="457"/>
                    <a:pt x="188" y="458"/>
                    <a:pt x="188" y="458"/>
                  </a:cubicBezTo>
                  <a:cubicBezTo>
                    <a:pt x="188" y="458"/>
                    <a:pt x="187" y="458"/>
                    <a:pt x="187" y="459"/>
                  </a:cubicBezTo>
                  <a:cubicBezTo>
                    <a:pt x="187" y="459"/>
                    <a:pt x="186" y="460"/>
                    <a:pt x="186" y="460"/>
                  </a:cubicBezTo>
                  <a:cubicBezTo>
                    <a:pt x="186" y="461"/>
                    <a:pt x="184" y="461"/>
                    <a:pt x="184" y="461"/>
                  </a:cubicBezTo>
                  <a:cubicBezTo>
                    <a:pt x="183" y="461"/>
                    <a:pt x="183" y="461"/>
                    <a:pt x="183" y="461"/>
                  </a:cubicBezTo>
                  <a:cubicBezTo>
                    <a:pt x="181" y="462"/>
                    <a:pt x="181" y="461"/>
                    <a:pt x="181" y="461"/>
                  </a:cubicBezTo>
                  <a:cubicBezTo>
                    <a:pt x="181" y="459"/>
                    <a:pt x="187" y="456"/>
                    <a:pt x="188" y="455"/>
                  </a:cubicBezTo>
                  <a:cubicBezTo>
                    <a:pt x="188" y="455"/>
                    <a:pt x="190" y="454"/>
                    <a:pt x="193" y="454"/>
                  </a:cubicBezTo>
                  <a:cubicBezTo>
                    <a:pt x="196" y="454"/>
                    <a:pt x="196" y="455"/>
                    <a:pt x="197" y="455"/>
                  </a:cubicBezTo>
                  <a:cubicBezTo>
                    <a:pt x="199" y="454"/>
                    <a:pt x="199" y="454"/>
                    <a:pt x="200" y="453"/>
                  </a:cubicBezTo>
                  <a:cubicBezTo>
                    <a:pt x="200" y="452"/>
                    <a:pt x="199" y="451"/>
                    <a:pt x="199" y="451"/>
                  </a:cubicBezTo>
                  <a:cubicBezTo>
                    <a:pt x="199" y="450"/>
                    <a:pt x="196" y="449"/>
                    <a:pt x="196" y="449"/>
                  </a:cubicBezTo>
                  <a:close/>
                  <a:moveTo>
                    <a:pt x="321" y="482"/>
                  </a:moveTo>
                  <a:cubicBezTo>
                    <a:pt x="321" y="482"/>
                    <a:pt x="320" y="482"/>
                    <a:pt x="320" y="482"/>
                  </a:cubicBezTo>
                  <a:cubicBezTo>
                    <a:pt x="320" y="482"/>
                    <a:pt x="317" y="482"/>
                    <a:pt x="316" y="482"/>
                  </a:cubicBezTo>
                  <a:cubicBezTo>
                    <a:pt x="314" y="482"/>
                    <a:pt x="312" y="483"/>
                    <a:pt x="311" y="483"/>
                  </a:cubicBezTo>
                  <a:cubicBezTo>
                    <a:pt x="311" y="483"/>
                    <a:pt x="309" y="483"/>
                    <a:pt x="309" y="483"/>
                  </a:cubicBezTo>
                  <a:cubicBezTo>
                    <a:pt x="308" y="483"/>
                    <a:pt x="309" y="482"/>
                    <a:pt x="309" y="482"/>
                  </a:cubicBezTo>
                  <a:cubicBezTo>
                    <a:pt x="310" y="482"/>
                    <a:pt x="312" y="480"/>
                    <a:pt x="312" y="480"/>
                  </a:cubicBezTo>
                  <a:cubicBezTo>
                    <a:pt x="315" y="476"/>
                    <a:pt x="314" y="474"/>
                    <a:pt x="314" y="473"/>
                  </a:cubicBezTo>
                  <a:cubicBezTo>
                    <a:pt x="314" y="473"/>
                    <a:pt x="313" y="472"/>
                    <a:pt x="311" y="471"/>
                  </a:cubicBezTo>
                  <a:cubicBezTo>
                    <a:pt x="309" y="470"/>
                    <a:pt x="308" y="471"/>
                    <a:pt x="306" y="472"/>
                  </a:cubicBezTo>
                  <a:cubicBezTo>
                    <a:pt x="304" y="473"/>
                    <a:pt x="301" y="476"/>
                    <a:pt x="301" y="476"/>
                  </a:cubicBezTo>
                  <a:cubicBezTo>
                    <a:pt x="301" y="476"/>
                    <a:pt x="301" y="477"/>
                    <a:pt x="301" y="477"/>
                  </a:cubicBezTo>
                  <a:cubicBezTo>
                    <a:pt x="301" y="478"/>
                    <a:pt x="301" y="478"/>
                    <a:pt x="301" y="478"/>
                  </a:cubicBezTo>
                  <a:cubicBezTo>
                    <a:pt x="302" y="478"/>
                    <a:pt x="302" y="479"/>
                    <a:pt x="302" y="479"/>
                  </a:cubicBezTo>
                  <a:cubicBezTo>
                    <a:pt x="303" y="480"/>
                    <a:pt x="305" y="479"/>
                    <a:pt x="305" y="479"/>
                  </a:cubicBezTo>
                  <a:cubicBezTo>
                    <a:pt x="305" y="479"/>
                    <a:pt x="306" y="478"/>
                    <a:pt x="306" y="478"/>
                  </a:cubicBezTo>
                  <a:cubicBezTo>
                    <a:pt x="306" y="478"/>
                    <a:pt x="306" y="478"/>
                    <a:pt x="308" y="477"/>
                  </a:cubicBezTo>
                  <a:cubicBezTo>
                    <a:pt x="309" y="476"/>
                    <a:pt x="309" y="477"/>
                    <a:pt x="309" y="477"/>
                  </a:cubicBezTo>
                  <a:cubicBezTo>
                    <a:pt x="309" y="480"/>
                    <a:pt x="305" y="484"/>
                    <a:pt x="305" y="484"/>
                  </a:cubicBezTo>
                  <a:cubicBezTo>
                    <a:pt x="305" y="485"/>
                    <a:pt x="304" y="485"/>
                    <a:pt x="304" y="485"/>
                  </a:cubicBezTo>
                  <a:cubicBezTo>
                    <a:pt x="299" y="486"/>
                    <a:pt x="297" y="487"/>
                    <a:pt x="295" y="488"/>
                  </a:cubicBezTo>
                  <a:cubicBezTo>
                    <a:pt x="293" y="490"/>
                    <a:pt x="293" y="491"/>
                    <a:pt x="293" y="491"/>
                  </a:cubicBezTo>
                  <a:cubicBezTo>
                    <a:pt x="293" y="493"/>
                    <a:pt x="294" y="493"/>
                    <a:pt x="295" y="494"/>
                  </a:cubicBezTo>
                  <a:cubicBezTo>
                    <a:pt x="296" y="494"/>
                    <a:pt x="298" y="493"/>
                    <a:pt x="298" y="493"/>
                  </a:cubicBezTo>
                  <a:cubicBezTo>
                    <a:pt x="302" y="490"/>
                    <a:pt x="318" y="488"/>
                    <a:pt x="319" y="488"/>
                  </a:cubicBezTo>
                  <a:cubicBezTo>
                    <a:pt x="319" y="488"/>
                    <a:pt x="320" y="488"/>
                    <a:pt x="321" y="488"/>
                  </a:cubicBezTo>
                  <a:cubicBezTo>
                    <a:pt x="321" y="487"/>
                    <a:pt x="322" y="486"/>
                    <a:pt x="322" y="485"/>
                  </a:cubicBezTo>
                  <a:cubicBezTo>
                    <a:pt x="323" y="485"/>
                    <a:pt x="323" y="484"/>
                    <a:pt x="323" y="484"/>
                  </a:cubicBezTo>
                  <a:cubicBezTo>
                    <a:pt x="323" y="483"/>
                    <a:pt x="322" y="483"/>
                    <a:pt x="321" y="482"/>
                  </a:cubicBezTo>
                  <a:close/>
                  <a:moveTo>
                    <a:pt x="253" y="463"/>
                  </a:moveTo>
                  <a:cubicBezTo>
                    <a:pt x="251" y="464"/>
                    <a:pt x="250" y="465"/>
                    <a:pt x="248" y="466"/>
                  </a:cubicBezTo>
                  <a:cubicBezTo>
                    <a:pt x="247" y="467"/>
                    <a:pt x="247" y="468"/>
                    <a:pt x="247" y="468"/>
                  </a:cubicBezTo>
                  <a:cubicBezTo>
                    <a:pt x="246" y="469"/>
                    <a:pt x="248" y="469"/>
                    <a:pt x="248" y="469"/>
                  </a:cubicBezTo>
                  <a:cubicBezTo>
                    <a:pt x="248" y="469"/>
                    <a:pt x="249" y="468"/>
                    <a:pt x="249" y="468"/>
                  </a:cubicBezTo>
                  <a:cubicBezTo>
                    <a:pt x="249" y="469"/>
                    <a:pt x="250" y="468"/>
                    <a:pt x="250" y="468"/>
                  </a:cubicBezTo>
                  <a:cubicBezTo>
                    <a:pt x="250" y="468"/>
                    <a:pt x="251" y="467"/>
                    <a:pt x="252" y="467"/>
                  </a:cubicBezTo>
                  <a:cubicBezTo>
                    <a:pt x="253" y="466"/>
                    <a:pt x="256" y="465"/>
                    <a:pt x="256" y="465"/>
                  </a:cubicBezTo>
                  <a:cubicBezTo>
                    <a:pt x="257" y="465"/>
                    <a:pt x="258" y="465"/>
                    <a:pt x="259" y="465"/>
                  </a:cubicBezTo>
                  <a:cubicBezTo>
                    <a:pt x="260" y="465"/>
                    <a:pt x="260" y="465"/>
                    <a:pt x="260" y="465"/>
                  </a:cubicBezTo>
                  <a:cubicBezTo>
                    <a:pt x="261" y="466"/>
                    <a:pt x="261" y="467"/>
                    <a:pt x="261" y="467"/>
                  </a:cubicBezTo>
                  <a:cubicBezTo>
                    <a:pt x="261" y="469"/>
                    <a:pt x="260" y="470"/>
                    <a:pt x="260" y="470"/>
                  </a:cubicBezTo>
                  <a:cubicBezTo>
                    <a:pt x="260" y="470"/>
                    <a:pt x="260" y="470"/>
                    <a:pt x="259" y="473"/>
                  </a:cubicBezTo>
                  <a:cubicBezTo>
                    <a:pt x="257" y="475"/>
                    <a:pt x="254" y="477"/>
                    <a:pt x="254" y="477"/>
                  </a:cubicBezTo>
                  <a:cubicBezTo>
                    <a:pt x="253" y="478"/>
                    <a:pt x="253" y="477"/>
                    <a:pt x="253" y="477"/>
                  </a:cubicBezTo>
                  <a:cubicBezTo>
                    <a:pt x="253" y="477"/>
                    <a:pt x="253" y="476"/>
                    <a:pt x="253" y="476"/>
                  </a:cubicBezTo>
                  <a:cubicBezTo>
                    <a:pt x="253" y="476"/>
                    <a:pt x="253" y="476"/>
                    <a:pt x="253" y="476"/>
                  </a:cubicBezTo>
                  <a:cubicBezTo>
                    <a:pt x="253" y="476"/>
                    <a:pt x="254" y="475"/>
                    <a:pt x="255" y="475"/>
                  </a:cubicBezTo>
                  <a:cubicBezTo>
                    <a:pt x="255" y="474"/>
                    <a:pt x="256" y="473"/>
                    <a:pt x="256" y="474"/>
                  </a:cubicBezTo>
                  <a:cubicBezTo>
                    <a:pt x="256" y="474"/>
                    <a:pt x="257" y="473"/>
                    <a:pt x="257" y="473"/>
                  </a:cubicBezTo>
                  <a:cubicBezTo>
                    <a:pt x="257" y="472"/>
                    <a:pt x="257" y="472"/>
                    <a:pt x="257" y="472"/>
                  </a:cubicBezTo>
                  <a:cubicBezTo>
                    <a:pt x="257" y="472"/>
                    <a:pt x="257" y="472"/>
                    <a:pt x="257" y="472"/>
                  </a:cubicBezTo>
                  <a:cubicBezTo>
                    <a:pt x="257" y="471"/>
                    <a:pt x="257" y="471"/>
                    <a:pt x="257" y="471"/>
                  </a:cubicBezTo>
                  <a:cubicBezTo>
                    <a:pt x="256" y="470"/>
                    <a:pt x="256" y="470"/>
                    <a:pt x="256" y="470"/>
                  </a:cubicBezTo>
                  <a:cubicBezTo>
                    <a:pt x="256" y="470"/>
                    <a:pt x="256" y="470"/>
                    <a:pt x="256" y="470"/>
                  </a:cubicBezTo>
                  <a:cubicBezTo>
                    <a:pt x="255" y="469"/>
                    <a:pt x="255" y="469"/>
                    <a:pt x="255" y="469"/>
                  </a:cubicBezTo>
                  <a:cubicBezTo>
                    <a:pt x="255" y="469"/>
                    <a:pt x="255" y="469"/>
                    <a:pt x="255" y="469"/>
                  </a:cubicBezTo>
                  <a:cubicBezTo>
                    <a:pt x="253" y="467"/>
                    <a:pt x="253" y="468"/>
                    <a:pt x="253" y="468"/>
                  </a:cubicBezTo>
                  <a:cubicBezTo>
                    <a:pt x="253" y="468"/>
                    <a:pt x="253" y="469"/>
                    <a:pt x="253" y="469"/>
                  </a:cubicBezTo>
                  <a:cubicBezTo>
                    <a:pt x="253" y="469"/>
                    <a:pt x="252" y="470"/>
                    <a:pt x="252" y="470"/>
                  </a:cubicBezTo>
                  <a:cubicBezTo>
                    <a:pt x="252" y="470"/>
                    <a:pt x="249" y="472"/>
                    <a:pt x="249" y="473"/>
                  </a:cubicBezTo>
                  <a:cubicBezTo>
                    <a:pt x="248" y="473"/>
                    <a:pt x="248" y="474"/>
                    <a:pt x="248" y="474"/>
                  </a:cubicBezTo>
                  <a:cubicBezTo>
                    <a:pt x="249" y="475"/>
                    <a:pt x="250" y="475"/>
                    <a:pt x="250" y="475"/>
                  </a:cubicBezTo>
                  <a:cubicBezTo>
                    <a:pt x="250" y="475"/>
                    <a:pt x="250" y="476"/>
                    <a:pt x="250" y="476"/>
                  </a:cubicBezTo>
                  <a:cubicBezTo>
                    <a:pt x="250" y="476"/>
                    <a:pt x="250" y="477"/>
                    <a:pt x="250" y="477"/>
                  </a:cubicBezTo>
                  <a:cubicBezTo>
                    <a:pt x="250" y="478"/>
                    <a:pt x="250" y="478"/>
                    <a:pt x="250" y="478"/>
                  </a:cubicBezTo>
                  <a:cubicBezTo>
                    <a:pt x="249" y="478"/>
                    <a:pt x="249" y="478"/>
                    <a:pt x="249" y="478"/>
                  </a:cubicBezTo>
                  <a:cubicBezTo>
                    <a:pt x="248" y="479"/>
                    <a:pt x="248" y="479"/>
                    <a:pt x="248" y="479"/>
                  </a:cubicBezTo>
                  <a:cubicBezTo>
                    <a:pt x="248" y="479"/>
                    <a:pt x="248" y="479"/>
                    <a:pt x="248" y="479"/>
                  </a:cubicBezTo>
                  <a:cubicBezTo>
                    <a:pt x="247" y="479"/>
                    <a:pt x="247" y="479"/>
                    <a:pt x="247" y="479"/>
                  </a:cubicBezTo>
                  <a:cubicBezTo>
                    <a:pt x="246" y="479"/>
                    <a:pt x="246" y="479"/>
                    <a:pt x="246" y="479"/>
                  </a:cubicBezTo>
                  <a:cubicBezTo>
                    <a:pt x="246" y="480"/>
                    <a:pt x="246" y="480"/>
                    <a:pt x="246" y="480"/>
                  </a:cubicBezTo>
                  <a:cubicBezTo>
                    <a:pt x="245" y="479"/>
                    <a:pt x="245" y="479"/>
                    <a:pt x="245" y="479"/>
                  </a:cubicBezTo>
                  <a:cubicBezTo>
                    <a:pt x="245" y="479"/>
                    <a:pt x="245" y="479"/>
                    <a:pt x="245" y="479"/>
                  </a:cubicBezTo>
                  <a:cubicBezTo>
                    <a:pt x="245" y="478"/>
                    <a:pt x="245" y="478"/>
                    <a:pt x="245" y="478"/>
                  </a:cubicBezTo>
                  <a:cubicBezTo>
                    <a:pt x="245" y="478"/>
                    <a:pt x="246" y="477"/>
                    <a:pt x="246" y="477"/>
                  </a:cubicBezTo>
                  <a:cubicBezTo>
                    <a:pt x="246" y="477"/>
                    <a:pt x="246" y="475"/>
                    <a:pt x="246" y="475"/>
                  </a:cubicBezTo>
                  <a:cubicBezTo>
                    <a:pt x="246" y="474"/>
                    <a:pt x="246" y="474"/>
                    <a:pt x="246" y="474"/>
                  </a:cubicBezTo>
                  <a:cubicBezTo>
                    <a:pt x="246" y="473"/>
                    <a:pt x="246" y="473"/>
                    <a:pt x="246" y="473"/>
                  </a:cubicBezTo>
                  <a:cubicBezTo>
                    <a:pt x="247" y="472"/>
                    <a:pt x="246" y="471"/>
                    <a:pt x="245" y="471"/>
                  </a:cubicBezTo>
                  <a:cubicBezTo>
                    <a:pt x="244" y="471"/>
                    <a:pt x="243" y="472"/>
                    <a:pt x="242" y="474"/>
                  </a:cubicBezTo>
                  <a:cubicBezTo>
                    <a:pt x="241" y="476"/>
                    <a:pt x="241" y="478"/>
                    <a:pt x="240" y="479"/>
                  </a:cubicBezTo>
                  <a:cubicBezTo>
                    <a:pt x="240" y="480"/>
                    <a:pt x="240" y="480"/>
                    <a:pt x="241" y="480"/>
                  </a:cubicBezTo>
                  <a:cubicBezTo>
                    <a:pt x="241" y="480"/>
                    <a:pt x="241" y="481"/>
                    <a:pt x="241" y="481"/>
                  </a:cubicBezTo>
                  <a:cubicBezTo>
                    <a:pt x="241" y="481"/>
                    <a:pt x="242" y="482"/>
                    <a:pt x="243" y="482"/>
                  </a:cubicBezTo>
                  <a:cubicBezTo>
                    <a:pt x="243" y="483"/>
                    <a:pt x="244" y="482"/>
                    <a:pt x="244" y="482"/>
                  </a:cubicBezTo>
                  <a:cubicBezTo>
                    <a:pt x="244" y="482"/>
                    <a:pt x="244" y="482"/>
                    <a:pt x="245" y="482"/>
                  </a:cubicBezTo>
                  <a:cubicBezTo>
                    <a:pt x="245" y="481"/>
                    <a:pt x="245" y="482"/>
                    <a:pt x="245" y="482"/>
                  </a:cubicBezTo>
                  <a:cubicBezTo>
                    <a:pt x="245" y="483"/>
                    <a:pt x="246" y="483"/>
                    <a:pt x="247" y="483"/>
                  </a:cubicBezTo>
                  <a:cubicBezTo>
                    <a:pt x="247" y="483"/>
                    <a:pt x="248" y="482"/>
                    <a:pt x="248" y="482"/>
                  </a:cubicBezTo>
                  <a:cubicBezTo>
                    <a:pt x="248" y="482"/>
                    <a:pt x="248" y="483"/>
                    <a:pt x="248" y="483"/>
                  </a:cubicBezTo>
                  <a:cubicBezTo>
                    <a:pt x="248" y="484"/>
                    <a:pt x="248" y="484"/>
                    <a:pt x="248" y="484"/>
                  </a:cubicBezTo>
                  <a:cubicBezTo>
                    <a:pt x="248" y="485"/>
                    <a:pt x="247" y="487"/>
                    <a:pt x="247" y="487"/>
                  </a:cubicBezTo>
                  <a:cubicBezTo>
                    <a:pt x="247" y="488"/>
                    <a:pt x="245" y="488"/>
                    <a:pt x="245" y="488"/>
                  </a:cubicBezTo>
                  <a:cubicBezTo>
                    <a:pt x="245" y="489"/>
                    <a:pt x="245" y="489"/>
                    <a:pt x="245" y="489"/>
                  </a:cubicBezTo>
                  <a:cubicBezTo>
                    <a:pt x="245" y="489"/>
                    <a:pt x="244" y="489"/>
                    <a:pt x="243" y="489"/>
                  </a:cubicBezTo>
                  <a:cubicBezTo>
                    <a:pt x="242" y="489"/>
                    <a:pt x="242" y="489"/>
                    <a:pt x="242" y="489"/>
                  </a:cubicBezTo>
                  <a:cubicBezTo>
                    <a:pt x="242" y="489"/>
                    <a:pt x="243" y="491"/>
                    <a:pt x="243" y="491"/>
                  </a:cubicBezTo>
                  <a:cubicBezTo>
                    <a:pt x="243" y="491"/>
                    <a:pt x="243" y="492"/>
                    <a:pt x="244" y="492"/>
                  </a:cubicBezTo>
                  <a:cubicBezTo>
                    <a:pt x="244" y="492"/>
                    <a:pt x="244" y="492"/>
                    <a:pt x="244" y="492"/>
                  </a:cubicBezTo>
                  <a:cubicBezTo>
                    <a:pt x="244" y="493"/>
                    <a:pt x="244" y="494"/>
                    <a:pt x="244" y="495"/>
                  </a:cubicBezTo>
                  <a:cubicBezTo>
                    <a:pt x="244" y="495"/>
                    <a:pt x="243" y="496"/>
                    <a:pt x="243" y="496"/>
                  </a:cubicBezTo>
                  <a:cubicBezTo>
                    <a:pt x="243" y="496"/>
                    <a:pt x="241" y="496"/>
                    <a:pt x="241" y="496"/>
                  </a:cubicBezTo>
                  <a:cubicBezTo>
                    <a:pt x="241" y="496"/>
                    <a:pt x="240" y="496"/>
                    <a:pt x="239" y="496"/>
                  </a:cubicBezTo>
                  <a:cubicBezTo>
                    <a:pt x="239" y="496"/>
                    <a:pt x="239" y="496"/>
                    <a:pt x="239" y="496"/>
                  </a:cubicBezTo>
                  <a:cubicBezTo>
                    <a:pt x="239" y="496"/>
                    <a:pt x="237" y="496"/>
                    <a:pt x="237" y="496"/>
                  </a:cubicBezTo>
                  <a:cubicBezTo>
                    <a:pt x="237" y="496"/>
                    <a:pt x="237" y="496"/>
                    <a:pt x="237" y="497"/>
                  </a:cubicBezTo>
                  <a:cubicBezTo>
                    <a:pt x="236" y="497"/>
                    <a:pt x="237" y="497"/>
                    <a:pt x="237" y="497"/>
                  </a:cubicBezTo>
                  <a:cubicBezTo>
                    <a:pt x="237" y="498"/>
                    <a:pt x="237" y="498"/>
                    <a:pt x="238" y="499"/>
                  </a:cubicBezTo>
                  <a:cubicBezTo>
                    <a:pt x="238" y="499"/>
                    <a:pt x="238" y="499"/>
                    <a:pt x="239" y="500"/>
                  </a:cubicBezTo>
                  <a:cubicBezTo>
                    <a:pt x="239" y="500"/>
                    <a:pt x="239" y="500"/>
                    <a:pt x="239" y="500"/>
                  </a:cubicBezTo>
                  <a:cubicBezTo>
                    <a:pt x="240" y="500"/>
                    <a:pt x="240" y="500"/>
                    <a:pt x="240" y="500"/>
                  </a:cubicBezTo>
                  <a:cubicBezTo>
                    <a:pt x="241" y="500"/>
                    <a:pt x="243" y="500"/>
                    <a:pt x="246" y="500"/>
                  </a:cubicBezTo>
                  <a:cubicBezTo>
                    <a:pt x="248" y="499"/>
                    <a:pt x="251" y="500"/>
                    <a:pt x="251" y="501"/>
                  </a:cubicBezTo>
                  <a:cubicBezTo>
                    <a:pt x="251" y="501"/>
                    <a:pt x="252" y="502"/>
                    <a:pt x="253" y="502"/>
                  </a:cubicBezTo>
                  <a:cubicBezTo>
                    <a:pt x="255" y="502"/>
                    <a:pt x="256" y="501"/>
                    <a:pt x="257" y="500"/>
                  </a:cubicBezTo>
                  <a:cubicBezTo>
                    <a:pt x="258" y="500"/>
                    <a:pt x="257" y="499"/>
                    <a:pt x="257" y="499"/>
                  </a:cubicBezTo>
                  <a:cubicBezTo>
                    <a:pt x="257" y="499"/>
                    <a:pt x="257" y="498"/>
                    <a:pt x="256" y="497"/>
                  </a:cubicBezTo>
                  <a:cubicBezTo>
                    <a:pt x="254" y="497"/>
                    <a:pt x="248" y="495"/>
                    <a:pt x="247" y="496"/>
                  </a:cubicBezTo>
                  <a:cubicBezTo>
                    <a:pt x="247" y="496"/>
                    <a:pt x="247" y="494"/>
                    <a:pt x="247" y="494"/>
                  </a:cubicBezTo>
                  <a:cubicBezTo>
                    <a:pt x="247" y="493"/>
                    <a:pt x="248" y="491"/>
                    <a:pt x="248" y="491"/>
                  </a:cubicBezTo>
                  <a:cubicBezTo>
                    <a:pt x="250" y="490"/>
                    <a:pt x="251" y="491"/>
                    <a:pt x="252" y="490"/>
                  </a:cubicBezTo>
                  <a:cubicBezTo>
                    <a:pt x="253" y="490"/>
                    <a:pt x="254" y="490"/>
                    <a:pt x="255" y="490"/>
                  </a:cubicBezTo>
                  <a:cubicBezTo>
                    <a:pt x="255" y="489"/>
                    <a:pt x="255" y="488"/>
                    <a:pt x="254" y="488"/>
                  </a:cubicBezTo>
                  <a:cubicBezTo>
                    <a:pt x="253" y="487"/>
                    <a:pt x="252" y="487"/>
                    <a:pt x="252" y="487"/>
                  </a:cubicBezTo>
                  <a:cubicBezTo>
                    <a:pt x="251" y="487"/>
                    <a:pt x="251" y="487"/>
                    <a:pt x="251" y="487"/>
                  </a:cubicBezTo>
                  <a:cubicBezTo>
                    <a:pt x="250" y="487"/>
                    <a:pt x="250" y="487"/>
                    <a:pt x="250" y="487"/>
                  </a:cubicBezTo>
                  <a:cubicBezTo>
                    <a:pt x="249" y="487"/>
                    <a:pt x="249" y="487"/>
                    <a:pt x="249" y="487"/>
                  </a:cubicBezTo>
                  <a:cubicBezTo>
                    <a:pt x="250" y="484"/>
                    <a:pt x="250" y="484"/>
                    <a:pt x="250" y="484"/>
                  </a:cubicBezTo>
                  <a:cubicBezTo>
                    <a:pt x="250" y="483"/>
                    <a:pt x="251" y="482"/>
                    <a:pt x="251" y="482"/>
                  </a:cubicBezTo>
                  <a:cubicBezTo>
                    <a:pt x="253" y="481"/>
                    <a:pt x="259" y="476"/>
                    <a:pt x="260" y="474"/>
                  </a:cubicBezTo>
                  <a:cubicBezTo>
                    <a:pt x="262" y="471"/>
                    <a:pt x="262" y="469"/>
                    <a:pt x="263" y="467"/>
                  </a:cubicBezTo>
                  <a:cubicBezTo>
                    <a:pt x="263" y="465"/>
                    <a:pt x="262" y="464"/>
                    <a:pt x="262" y="464"/>
                  </a:cubicBezTo>
                  <a:cubicBezTo>
                    <a:pt x="259" y="460"/>
                    <a:pt x="254" y="463"/>
                    <a:pt x="253" y="463"/>
                  </a:cubicBezTo>
                  <a:close/>
                  <a:moveTo>
                    <a:pt x="240" y="484"/>
                  </a:moveTo>
                  <a:cubicBezTo>
                    <a:pt x="240" y="483"/>
                    <a:pt x="240" y="483"/>
                    <a:pt x="240" y="483"/>
                  </a:cubicBezTo>
                  <a:cubicBezTo>
                    <a:pt x="240" y="483"/>
                    <a:pt x="239" y="483"/>
                    <a:pt x="239" y="484"/>
                  </a:cubicBezTo>
                  <a:cubicBezTo>
                    <a:pt x="238" y="485"/>
                    <a:pt x="230" y="494"/>
                    <a:pt x="229" y="494"/>
                  </a:cubicBezTo>
                  <a:cubicBezTo>
                    <a:pt x="229" y="494"/>
                    <a:pt x="229" y="494"/>
                    <a:pt x="229" y="494"/>
                  </a:cubicBezTo>
                  <a:cubicBezTo>
                    <a:pt x="229" y="495"/>
                    <a:pt x="228" y="495"/>
                    <a:pt x="228" y="495"/>
                  </a:cubicBezTo>
                  <a:cubicBezTo>
                    <a:pt x="227" y="494"/>
                    <a:pt x="228" y="492"/>
                    <a:pt x="229" y="491"/>
                  </a:cubicBezTo>
                  <a:cubicBezTo>
                    <a:pt x="229" y="491"/>
                    <a:pt x="229" y="491"/>
                    <a:pt x="229" y="491"/>
                  </a:cubicBezTo>
                  <a:cubicBezTo>
                    <a:pt x="230" y="489"/>
                    <a:pt x="233" y="486"/>
                    <a:pt x="233" y="485"/>
                  </a:cubicBezTo>
                  <a:cubicBezTo>
                    <a:pt x="234" y="483"/>
                    <a:pt x="235" y="482"/>
                    <a:pt x="234" y="481"/>
                  </a:cubicBezTo>
                  <a:cubicBezTo>
                    <a:pt x="234" y="480"/>
                    <a:pt x="234" y="480"/>
                    <a:pt x="234" y="480"/>
                  </a:cubicBezTo>
                  <a:cubicBezTo>
                    <a:pt x="235" y="478"/>
                    <a:pt x="237" y="473"/>
                    <a:pt x="238" y="471"/>
                  </a:cubicBezTo>
                  <a:cubicBezTo>
                    <a:pt x="239" y="471"/>
                    <a:pt x="239" y="471"/>
                    <a:pt x="239" y="470"/>
                  </a:cubicBezTo>
                  <a:cubicBezTo>
                    <a:pt x="240" y="470"/>
                    <a:pt x="241" y="470"/>
                    <a:pt x="241" y="469"/>
                  </a:cubicBezTo>
                  <a:cubicBezTo>
                    <a:pt x="242" y="467"/>
                    <a:pt x="242" y="467"/>
                    <a:pt x="242" y="466"/>
                  </a:cubicBezTo>
                  <a:cubicBezTo>
                    <a:pt x="241" y="465"/>
                    <a:pt x="240" y="465"/>
                    <a:pt x="239" y="466"/>
                  </a:cubicBezTo>
                  <a:cubicBezTo>
                    <a:pt x="239" y="466"/>
                    <a:pt x="239" y="466"/>
                    <a:pt x="239" y="466"/>
                  </a:cubicBezTo>
                  <a:cubicBezTo>
                    <a:pt x="239" y="466"/>
                    <a:pt x="236" y="466"/>
                    <a:pt x="236" y="466"/>
                  </a:cubicBezTo>
                  <a:cubicBezTo>
                    <a:pt x="236" y="467"/>
                    <a:pt x="233" y="467"/>
                    <a:pt x="233" y="467"/>
                  </a:cubicBezTo>
                  <a:cubicBezTo>
                    <a:pt x="233" y="467"/>
                    <a:pt x="231" y="467"/>
                    <a:pt x="231" y="468"/>
                  </a:cubicBezTo>
                  <a:cubicBezTo>
                    <a:pt x="230" y="469"/>
                    <a:pt x="230" y="469"/>
                    <a:pt x="230" y="469"/>
                  </a:cubicBezTo>
                  <a:cubicBezTo>
                    <a:pt x="230" y="470"/>
                    <a:pt x="230" y="470"/>
                    <a:pt x="230" y="470"/>
                  </a:cubicBezTo>
                  <a:cubicBezTo>
                    <a:pt x="230" y="470"/>
                    <a:pt x="231" y="471"/>
                    <a:pt x="231" y="471"/>
                  </a:cubicBezTo>
                  <a:cubicBezTo>
                    <a:pt x="232" y="472"/>
                    <a:pt x="234" y="471"/>
                    <a:pt x="235" y="471"/>
                  </a:cubicBezTo>
                  <a:cubicBezTo>
                    <a:pt x="236" y="471"/>
                    <a:pt x="236" y="471"/>
                    <a:pt x="236" y="471"/>
                  </a:cubicBezTo>
                  <a:cubicBezTo>
                    <a:pt x="236" y="471"/>
                    <a:pt x="233" y="479"/>
                    <a:pt x="232" y="479"/>
                  </a:cubicBezTo>
                  <a:cubicBezTo>
                    <a:pt x="232" y="478"/>
                    <a:pt x="231" y="478"/>
                    <a:pt x="229" y="478"/>
                  </a:cubicBezTo>
                  <a:cubicBezTo>
                    <a:pt x="228" y="478"/>
                    <a:pt x="227" y="478"/>
                    <a:pt x="227" y="479"/>
                  </a:cubicBezTo>
                  <a:cubicBezTo>
                    <a:pt x="225" y="480"/>
                    <a:pt x="225" y="483"/>
                    <a:pt x="225" y="484"/>
                  </a:cubicBezTo>
                  <a:cubicBezTo>
                    <a:pt x="225" y="485"/>
                    <a:pt x="227" y="486"/>
                    <a:pt x="228" y="486"/>
                  </a:cubicBezTo>
                  <a:cubicBezTo>
                    <a:pt x="229" y="486"/>
                    <a:pt x="229" y="486"/>
                    <a:pt x="229" y="486"/>
                  </a:cubicBezTo>
                  <a:cubicBezTo>
                    <a:pt x="230" y="485"/>
                    <a:pt x="231" y="484"/>
                    <a:pt x="231" y="484"/>
                  </a:cubicBezTo>
                  <a:cubicBezTo>
                    <a:pt x="229" y="488"/>
                    <a:pt x="229" y="488"/>
                    <a:pt x="229" y="488"/>
                  </a:cubicBezTo>
                  <a:cubicBezTo>
                    <a:pt x="225" y="495"/>
                    <a:pt x="225" y="495"/>
                    <a:pt x="225" y="495"/>
                  </a:cubicBezTo>
                  <a:cubicBezTo>
                    <a:pt x="225" y="495"/>
                    <a:pt x="225" y="495"/>
                    <a:pt x="225" y="496"/>
                  </a:cubicBezTo>
                  <a:cubicBezTo>
                    <a:pt x="225" y="496"/>
                    <a:pt x="225" y="497"/>
                    <a:pt x="225" y="497"/>
                  </a:cubicBezTo>
                  <a:cubicBezTo>
                    <a:pt x="225" y="497"/>
                    <a:pt x="226" y="498"/>
                    <a:pt x="226" y="498"/>
                  </a:cubicBezTo>
                  <a:cubicBezTo>
                    <a:pt x="226" y="498"/>
                    <a:pt x="227" y="498"/>
                    <a:pt x="227" y="498"/>
                  </a:cubicBezTo>
                  <a:cubicBezTo>
                    <a:pt x="228" y="498"/>
                    <a:pt x="228" y="498"/>
                    <a:pt x="229" y="497"/>
                  </a:cubicBezTo>
                  <a:cubicBezTo>
                    <a:pt x="229" y="497"/>
                    <a:pt x="229" y="497"/>
                    <a:pt x="229" y="497"/>
                  </a:cubicBezTo>
                  <a:cubicBezTo>
                    <a:pt x="230" y="496"/>
                    <a:pt x="231" y="495"/>
                    <a:pt x="232" y="494"/>
                  </a:cubicBezTo>
                  <a:cubicBezTo>
                    <a:pt x="233" y="492"/>
                    <a:pt x="238" y="487"/>
                    <a:pt x="239" y="485"/>
                  </a:cubicBezTo>
                  <a:lnTo>
                    <a:pt x="240" y="484"/>
                  </a:lnTo>
                  <a:close/>
                  <a:moveTo>
                    <a:pt x="230" y="482"/>
                  </a:moveTo>
                  <a:cubicBezTo>
                    <a:pt x="230" y="483"/>
                    <a:pt x="230" y="483"/>
                    <a:pt x="229" y="483"/>
                  </a:cubicBezTo>
                  <a:cubicBezTo>
                    <a:pt x="228" y="484"/>
                    <a:pt x="228" y="484"/>
                    <a:pt x="227" y="483"/>
                  </a:cubicBezTo>
                  <a:cubicBezTo>
                    <a:pt x="227" y="483"/>
                    <a:pt x="227" y="482"/>
                    <a:pt x="228" y="481"/>
                  </a:cubicBezTo>
                  <a:cubicBezTo>
                    <a:pt x="229" y="481"/>
                    <a:pt x="229" y="480"/>
                    <a:pt x="229" y="480"/>
                  </a:cubicBezTo>
                  <a:cubicBezTo>
                    <a:pt x="230" y="480"/>
                    <a:pt x="231" y="480"/>
                    <a:pt x="231" y="480"/>
                  </a:cubicBezTo>
                  <a:cubicBezTo>
                    <a:pt x="232" y="480"/>
                    <a:pt x="232" y="481"/>
                    <a:pt x="230" y="482"/>
                  </a:cubicBezTo>
                  <a:close/>
                  <a:moveTo>
                    <a:pt x="268" y="0"/>
                  </a:moveTo>
                  <a:cubicBezTo>
                    <a:pt x="120" y="0"/>
                    <a:pt x="0" y="120"/>
                    <a:pt x="0" y="269"/>
                  </a:cubicBezTo>
                  <a:cubicBezTo>
                    <a:pt x="0" y="417"/>
                    <a:pt x="120" y="537"/>
                    <a:pt x="268" y="537"/>
                  </a:cubicBezTo>
                  <a:cubicBezTo>
                    <a:pt x="416" y="537"/>
                    <a:pt x="536" y="417"/>
                    <a:pt x="536" y="269"/>
                  </a:cubicBezTo>
                  <a:cubicBezTo>
                    <a:pt x="536" y="120"/>
                    <a:pt x="416" y="0"/>
                    <a:pt x="268" y="0"/>
                  </a:cubicBezTo>
                  <a:close/>
                  <a:moveTo>
                    <a:pt x="268" y="517"/>
                  </a:moveTo>
                  <a:cubicBezTo>
                    <a:pt x="268" y="517"/>
                    <a:pt x="268" y="517"/>
                    <a:pt x="268" y="517"/>
                  </a:cubicBezTo>
                  <a:cubicBezTo>
                    <a:pt x="131" y="517"/>
                    <a:pt x="19" y="406"/>
                    <a:pt x="19" y="269"/>
                  </a:cubicBezTo>
                  <a:cubicBezTo>
                    <a:pt x="19" y="131"/>
                    <a:pt x="131" y="20"/>
                    <a:pt x="268" y="20"/>
                  </a:cubicBezTo>
                  <a:cubicBezTo>
                    <a:pt x="268" y="20"/>
                    <a:pt x="268" y="20"/>
                    <a:pt x="268" y="20"/>
                  </a:cubicBezTo>
                  <a:cubicBezTo>
                    <a:pt x="405" y="20"/>
                    <a:pt x="517" y="131"/>
                    <a:pt x="517" y="269"/>
                  </a:cubicBezTo>
                  <a:cubicBezTo>
                    <a:pt x="517" y="406"/>
                    <a:pt x="405" y="517"/>
                    <a:pt x="268" y="517"/>
                  </a:cubicBezTo>
                  <a:close/>
                </a:path>
              </a:pathLst>
            </a:custGeom>
            <a:solidFill>
              <a:srgbClr val="164C88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latin typeface="+mn-lt"/>
                <a:ea typeface="+mn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8162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1"/>
          </p:nvPr>
        </p:nvSpPr>
        <p:spPr>
          <a:xfrm>
            <a:off x="2933198" y="637074"/>
            <a:ext cx="5407820" cy="590931"/>
          </a:xfrm>
        </p:spPr>
        <p:txBody>
          <a:bodyPr/>
          <a:lstStyle/>
          <a:p>
            <a:r>
              <a:rPr lang="zh-CN" altLang="en-US" sz="3600" dirty="0"/>
              <a:t>复试流程图解</a:t>
            </a:r>
          </a:p>
        </p:txBody>
      </p:sp>
      <p:grpSp>
        <p:nvGrpSpPr>
          <p:cNvPr id="163" name="组合 162">
            <a:extLst>
              <a:ext uri="{FF2B5EF4-FFF2-40B4-BE49-F238E27FC236}">
                <a16:creationId xmlns="" xmlns:a16="http://schemas.microsoft.com/office/drawing/2014/main" id="{F7A151B8-8565-464A-A6E8-A707C8000C67}"/>
              </a:ext>
            </a:extLst>
          </p:cNvPr>
          <p:cNvGrpSpPr/>
          <p:nvPr/>
        </p:nvGrpSpPr>
        <p:grpSpPr>
          <a:xfrm>
            <a:off x="211352" y="1397505"/>
            <a:ext cx="9315739" cy="5181409"/>
            <a:chOff x="149639" y="1397505"/>
            <a:chExt cx="9315739" cy="5181409"/>
          </a:xfrm>
        </p:grpSpPr>
        <p:sp>
          <p:nvSpPr>
            <p:cNvPr id="143" name="矩形 142">
              <a:extLst>
                <a:ext uri="{FF2B5EF4-FFF2-40B4-BE49-F238E27FC236}">
                  <a16:creationId xmlns="" xmlns:a16="http://schemas.microsoft.com/office/drawing/2014/main" id="{23052054-0F29-41F0-A0F3-616C7BC32E9E}"/>
                </a:ext>
              </a:extLst>
            </p:cNvPr>
            <p:cNvSpPr/>
            <p:nvPr/>
          </p:nvSpPr>
          <p:spPr>
            <a:xfrm>
              <a:off x="149639" y="1397505"/>
              <a:ext cx="9213489" cy="5181409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endPara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" name="圆角矩形 3"/>
            <p:cNvSpPr/>
            <p:nvPr/>
          </p:nvSpPr>
          <p:spPr>
            <a:xfrm>
              <a:off x="283104" y="2232640"/>
              <a:ext cx="1352550" cy="561975"/>
            </a:xfrm>
            <a:prstGeom prst="round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r>
                <a:rPr lang="zh-CN" altLang="en-US" sz="14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收到复试通知</a:t>
              </a:r>
            </a:p>
          </p:txBody>
        </p:sp>
        <p:sp>
          <p:nvSpPr>
            <p:cNvPr id="5" name="圆角矩形 4"/>
            <p:cNvSpPr/>
            <p:nvPr/>
          </p:nvSpPr>
          <p:spPr>
            <a:xfrm>
              <a:off x="1817158" y="2232640"/>
              <a:ext cx="1352550" cy="561975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r>
                <a:rPr lang="zh-CN" altLang="en-US" sz="14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收到参加远程面试的通知</a:t>
              </a:r>
            </a:p>
          </p:txBody>
        </p:sp>
        <p:sp>
          <p:nvSpPr>
            <p:cNvPr id="7" name="圆角矩形 6"/>
            <p:cNvSpPr/>
            <p:nvPr/>
          </p:nvSpPr>
          <p:spPr>
            <a:xfrm>
              <a:off x="3326531" y="2232640"/>
              <a:ext cx="1352550" cy="561975"/>
            </a:xfrm>
            <a:prstGeom prst="round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r>
                <a:rPr lang="zh-CN" altLang="en-US" sz="14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登录远程面试系统</a:t>
              </a:r>
            </a:p>
          </p:txBody>
        </p:sp>
        <p:sp>
          <p:nvSpPr>
            <p:cNvPr id="8" name="圆角矩形 7"/>
            <p:cNvSpPr/>
            <p:nvPr/>
          </p:nvSpPr>
          <p:spPr>
            <a:xfrm>
              <a:off x="4844480" y="2232639"/>
              <a:ext cx="1352550" cy="561975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r>
                <a:rPr lang="zh-CN" altLang="en-US" sz="14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阅读考生须知</a:t>
              </a:r>
            </a:p>
          </p:txBody>
        </p:sp>
        <p:sp>
          <p:nvSpPr>
            <p:cNvPr id="9" name="圆角矩形 8"/>
            <p:cNvSpPr/>
            <p:nvPr/>
          </p:nvSpPr>
          <p:spPr>
            <a:xfrm>
              <a:off x="6362429" y="2232640"/>
              <a:ext cx="1352550" cy="561975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r>
                <a:rPr lang="zh-CN" altLang="en-US" sz="1400" b="1" dirty="0">
                  <a:solidFill>
                    <a:srgbClr val="FFFF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设备调试</a:t>
              </a:r>
            </a:p>
          </p:txBody>
        </p:sp>
        <p:sp>
          <p:nvSpPr>
            <p:cNvPr id="10" name="圆角矩形 9"/>
            <p:cNvSpPr/>
            <p:nvPr/>
          </p:nvSpPr>
          <p:spPr>
            <a:xfrm>
              <a:off x="7877115" y="2232640"/>
              <a:ext cx="1352550" cy="561975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r>
                <a:rPr lang="zh-CN" altLang="en-US" sz="1400" b="1" dirty="0">
                  <a:solidFill>
                    <a:srgbClr val="FFFF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收到面试安排通知</a:t>
              </a:r>
            </a:p>
          </p:txBody>
        </p:sp>
        <p:cxnSp>
          <p:nvCxnSpPr>
            <p:cNvPr id="12" name="直接箭头连接符 11"/>
            <p:cNvCxnSpPr>
              <a:stCxn id="4" idx="3"/>
              <a:endCxn id="5" idx="1"/>
            </p:cNvCxnSpPr>
            <p:nvPr/>
          </p:nvCxnSpPr>
          <p:spPr>
            <a:xfrm>
              <a:off x="1635654" y="2513628"/>
              <a:ext cx="181504" cy="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接箭头连接符 12"/>
            <p:cNvCxnSpPr>
              <a:cxnSpLocks/>
              <a:stCxn id="5" idx="3"/>
              <a:endCxn id="7" idx="1"/>
            </p:cNvCxnSpPr>
            <p:nvPr/>
          </p:nvCxnSpPr>
          <p:spPr>
            <a:xfrm>
              <a:off x="3169708" y="2513628"/>
              <a:ext cx="156823" cy="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箭头连接符 13"/>
            <p:cNvCxnSpPr>
              <a:cxnSpLocks/>
              <a:stCxn id="7" idx="3"/>
              <a:endCxn id="8" idx="1"/>
            </p:cNvCxnSpPr>
            <p:nvPr/>
          </p:nvCxnSpPr>
          <p:spPr>
            <a:xfrm flipV="1">
              <a:off x="4679081" y="2513627"/>
              <a:ext cx="165399" cy="1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接箭头连接符 14"/>
            <p:cNvCxnSpPr>
              <a:cxnSpLocks/>
              <a:stCxn id="8" idx="3"/>
              <a:endCxn id="9" idx="1"/>
            </p:cNvCxnSpPr>
            <p:nvPr/>
          </p:nvCxnSpPr>
          <p:spPr>
            <a:xfrm>
              <a:off x="6197030" y="2513627"/>
              <a:ext cx="165399" cy="1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接箭头连接符 15"/>
            <p:cNvCxnSpPr>
              <a:cxnSpLocks/>
              <a:stCxn id="9" idx="3"/>
              <a:endCxn id="10" idx="1"/>
            </p:cNvCxnSpPr>
            <p:nvPr/>
          </p:nvCxnSpPr>
          <p:spPr>
            <a:xfrm>
              <a:off x="7714979" y="2513628"/>
              <a:ext cx="162136" cy="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圆角矩形 17"/>
            <p:cNvSpPr/>
            <p:nvPr/>
          </p:nvSpPr>
          <p:spPr>
            <a:xfrm>
              <a:off x="6360896" y="3255356"/>
              <a:ext cx="1352550" cy="561975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r>
                <a:rPr lang="zh-CN" altLang="en-US" sz="14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取号</a:t>
              </a:r>
            </a:p>
          </p:txBody>
        </p:sp>
        <p:cxnSp>
          <p:nvCxnSpPr>
            <p:cNvPr id="19" name="直接箭头连接符 18"/>
            <p:cNvCxnSpPr>
              <a:stCxn id="10" idx="2"/>
              <a:endCxn id="36" idx="0"/>
            </p:cNvCxnSpPr>
            <p:nvPr/>
          </p:nvCxnSpPr>
          <p:spPr>
            <a:xfrm>
              <a:off x="8553390" y="2794615"/>
              <a:ext cx="0" cy="470263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圆角矩形 22"/>
            <p:cNvSpPr/>
            <p:nvPr/>
          </p:nvSpPr>
          <p:spPr>
            <a:xfrm>
              <a:off x="4838559" y="3255356"/>
              <a:ext cx="1352550" cy="561975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r>
                <a:rPr lang="zh-CN" altLang="en-US" sz="1400" b="1" dirty="0">
                  <a:solidFill>
                    <a:srgbClr val="FFFF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根据取号结果排队</a:t>
              </a:r>
            </a:p>
          </p:txBody>
        </p:sp>
        <p:sp>
          <p:nvSpPr>
            <p:cNvPr id="24" name="圆角矩形 23"/>
            <p:cNvSpPr/>
            <p:nvPr/>
          </p:nvSpPr>
          <p:spPr>
            <a:xfrm>
              <a:off x="3322340" y="3255356"/>
              <a:ext cx="1352550" cy="561975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r>
                <a:rPr lang="zh-CN" altLang="en-US" sz="14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进入面试</a:t>
              </a:r>
            </a:p>
          </p:txBody>
        </p:sp>
        <p:sp>
          <p:nvSpPr>
            <p:cNvPr id="27" name="椭圆 26"/>
            <p:cNvSpPr/>
            <p:nvPr/>
          </p:nvSpPr>
          <p:spPr>
            <a:xfrm>
              <a:off x="1807447" y="3179156"/>
              <a:ext cx="1352550" cy="71437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r>
                <a:rPr lang="zh-CN" altLang="en-US" sz="14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面试结束</a:t>
              </a:r>
            </a:p>
          </p:txBody>
        </p:sp>
        <p:cxnSp>
          <p:nvCxnSpPr>
            <p:cNvPr id="28" name="直接箭头连接符 27"/>
            <p:cNvCxnSpPr>
              <a:cxnSpLocks/>
              <a:stCxn id="18" idx="1"/>
              <a:endCxn id="23" idx="3"/>
            </p:cNvCxnSpPr>
            <p:nvPr/>
          </p:nvCxnSpPr>
          <p:spPr>
            <a:xfrm flipH="1">
              <a:off x="6191109" y="3536344"/>
              <a:ext cx="169787" cy="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直接箭头连接符 30"/>
            <p:cNvCxnSpPr>
              <a:cxnSpLocks/>
              <a:stCxn id="23" idx="1"/>
              <a:endCxn id="24" idx="3"/>
            </p:cNvCxnSpPr>
            <p:nvPr/>
          </p:nvCxnSpPr>
          <p:spPr>
            <a:xfrm flipH="1">
              <a:off x="4674890" y="3536344"/>
              <a:ext cx="163669" cy="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直接箭头连接符 31"/>
            <p:cNvCxnSpPr>
              <a:cxnSpLocks/>
              <a:stCxn id="24" idx="1"/>
            </p:cNvCxnSpPr>
            <p:nvPr/>
          </p:nvCxnSpPr>
          <p:spPr>
            <a:xfrm flipH="1">
              <a:off x="3169708" y="3536344"/>
              <a:ext cx="152632" cy="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直接箭头连接符 34"/>
            <p:cNvCxnSpPr>
              <a:cxnSpLocks/>
              <a:stCxn id="36" idx="1"/>
              <a:endCxn id="18" idx="3"/>
            </p:cNvCxnSpPr>
            <p:nvPr/>
          </p:nvCxnSpPr>
          <p:spPr>
            <a:xfrm flipH="1" flipV="1">
              <a:off x="7713446" y="3536344"/>
              <a:ext cx="163669" cy="9522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圆角矩形 35"/>
            <p:cNvSpPr/>
            <p:nvPr/>
          </p:nvSpPr>
          <p:spPr>
            <a:xfrm>
              <a:off x="7877115" y="3264878"/>
              <a:ext cx="1352550" cy="561975"/>
            </a:xfrm>
            <a:prstGeom prst="round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r>
                <a:rPr lang="zh-CN" altLang="en-US" sz="14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登录远程面试系统</a:t>
              </a:r>
            </a:p>
          </p:txBody>
        </p:sp>
        <p:sp>
          <p:nvSpPr>
            <p:cNvPr id="38" name="îSḷíḓe">
              <a:extLst>
                <a:ext uri="{FF2B5EF4-FFF2-40B4-BE49-F238E27FC236}">
                  <a16:creationId xmlns="" xmlns:a16="http://schemas.microsoft.com/office/drawing/2014/main" id="{D6FC534D-10D5-495C-808B-14573076B229}"/>
                </a:ext>
              </a:extLst>
            </p:cNvPr>
            <p:cNvSpPr/>
            <p:nvPr/>
          </p:nvSpPr>
          <p:spPr bwMode="auto">
            <a:xfrm>
              <a:off x="283104" y="5000728"/>
              <a:ext cx="8946561" cy="315000"/>
            </a:xfrm>
            <a:prstGeom prst="rightArrow">
              <a:avLst>
                <a:gd name="adj1" fmla="val 62095"/>
                <a:gd name="adj2" fmla="val 98381"/>
              </a:avLst>
            </a:prstGeom>
            <a:solidFill>
              <a:schemeClr val="bg1">
                <a:lumMod val="75000"/>
              </a:schemeClr>
            </a:solidFill>
            <a:ln w="38100"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 b="1" dirty="0">
                <a:solidFill>
                  <a:schemeClr val="dk1"/>
                </a:solidFill>
              </a:endParaRPr>
            </a:p>
          </p:txBody>
        </p:sp>
        <p:sp>
          <p:nvSpPr>
            <p:cNvPr id="39" name="íŝļîḓé">
              <a:extLst>
                <a:ext uri="{FF2B5EF4-FFF2-40B4-BE49-F238E27FC236}">
                  <a16:creationId xmlns="" xmlns:a16="http://schemas.microsoft.com/office/drawing/2014/main" id="{A81BF476-6B9F-42D5-9094-3BE3E7D2D0C0}"/>
                </a:ext>
              </a:extLst>
            </p:cNvPr>
            <p:cNvSpPr/>
            <p:nvPr/>
          </p:nvSpPr>
          <p:spPr bwMode="auto">
            <a:xfrm flipH="1">
              <a:off x="462581" y="5100013"/>
              <a:ext cx="103746" cy="103204"/>
            </a:xfrm>
            <a:custGeom>
              <a:avLst/>
              <a:gdLst>
                <a:gd name="T0" fmla="*/ 80 w 81"/>
                <a:gd name="T1" fmla="*/ 38 h 81"/>
                <a:gd name="T2" fmla="*/ 43 w 81"/>
                <a:gd name="T3" fmla="*/ 80 h 81"/>
                <a:gd name="T4" fmla="*/ 1 w 81"/>
                <a:gd name="T5" fmla="*/ 43 h 81"/>
                <a:gd name="T6" fmla="*/ 38 w 81"/>
                <a:gd name="T7" fmla="*/ 2 h 81"/>
                <a:gd name="T8" fmla="*/ 80 w 81"/>
                <a:gd name="T9" fmla="*/ 38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81">
                  <a:moveTo>
                    <a:pt x="80" y="38"/>
                  </a:moveTo>
                  <a:cubicBezTo>
                    <a:pt x="81" y="60"/>
                    <a:pt x="65" y="79"/>
                    <a:pt x="43" y="80"/>
                  </a:cubicBezTo>
                  <a:cubicBezTo>
                    <a:pt x="21" y="81"/>
                    <a:pt x="3" y="65"/>
                    <a:pt x="1" y="43"/>
                  </a:cubicBezTo>
                  <a:cubicBezTo>
                    <a:pt x="0" y="22"/>
                    <a:pt x="16" y="3"/>
                    <a:pt x="38" y="2"/>
                  </a:cubicBezTo>
                  <a:cubicBezTo>
                    <a:pt x="59" y="0"/>
                    <a:pt x="78" y="16"/>
                    <a:pt x="80" y="38"/>
                  </a:cubicBezTo>
                  <a:close/>
                </a:path>
              </a:pathLst>
            </a:custGeom>
            <a:solidFill>
              <a:schemeClr val="accent1"/>
            </a:solidFill>
            <a:ln w="38100">
              <a:solidFill>
                <a:schemeClr val="bg1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b="1"/>
            </a:p>
          </p:txBody>
        </p:sp>
        <p:sp>
          <p:nvSpPr>
            <p:cNvPr id="40" name="iṥľîďe">
              <a:extLst>
                <a:ext uri="{FF2B5EF4-FFF2-40B4-BE49-F238E27FC236}">
                  <a16:creationId xmlns="" xmlns:a16="http://schemas.microsoft.com/office/drawing/2014/main" id="{A24ADB5D-4710-41FA-B67D-641AA303B91A}"/>
                </a:ext>
              </a:extLst>
            </p:cNvPr>
            <p:cNvSpPr/>
            <p:nvPr/>
          </p:nvSpPr>
          <p:spPr bwMode="auto">
            <a:xfrm flipH="1">
              <a:off x="2708689" y="5100013"/>
              <a:ext cx="103746" cy="103204"/>
            </a:xfrm>
            <a:custGeom>
              <a:avLst/>
              <a:gdLst>
                <a:gd name="T0" fmla="*/ 80 w 81"/>
                <a:gd name="T1" fmla="*/ 38 h 81"/>
                <a:gd name="T2" fmla="*/ 43 w 81"/>
                <a:gd name="T3" fmla="*/ 80 h 81"/>
                <a:gd name="T4" fmla="*/ 1 w 81"/>
                <a:gd name="T5" fmla="*/ 43 h 81"/>
                <a:gd name="T6" fmla="*/ 38 w 81"/>
                <a:gd name="T7" fmla="*/ 2 h 81"/>
                <a:gd name="T8" fmla="*/ 80 w 81"/>
                <a:gd name="T9" fmla="*/ 38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81">
                  <a:moveTo>
                    <a:pt x="80" y="38"/>
                  </a:moveTo>
                  <a:cubicBezTo>
                    <a:pt x="81" y="60"/>
                    <a:pt x="65" y="79"/>
                    <a:pt x="43" y="80"/>
                  </a:cubicBezTo>
                  <a:cubicBezTo>
                    <a:pt x="21" y="81"/>
                    <a:pt x="3" y="65"/>
                    <a:pt x="1" y="43"/>
                  </a:cubicBezTo>
                  <a:cubicBezTo>
                    <a:pt x="0" y="22"/>
                    <a:pt x="16" y="3"/>
                    <a:pt x="38" y="2"/>
                  </a:cubicBezTo>
                  <a:cubicBezTo>
                    <a:pt x="59" y="0"/>
                    <a:pt x="78" y="16"/>
                    <a:pt x="80" y="38"/>
                  </a:cubicBezTo>
                  <a:close/>
                </a:path>
              </a:pathLst>
            </a:custGeom>
            <a:solidFill>
              <a:schemeClr val="accent1"/>
            </a:solidFill>
            <a:ln w="38100">
              <a:solidFill>
                <a:schemeClr val="bg1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b="1"/>
            </a:p>
          </p:txBody>
        </p:sp>
        <p:sp>
          <p:nvSpPr>
            <p:cNvPr id="41" name="iṥḻidè">
              <a:extLst>
                <a:ext uri="{FF2B5EF4-FFF2-40B4-BE49-F238E27FC236}">
                  <a16:creationId xmlns="" xmlns:a16="http://schemas.microsoft.com/office/drawing/2014/main" id="{7423DE5A-7528-4F5F-B4DE-0987BC398590}"/>
                </a:ext>
              </a:extLst>
            </p:cNvPr>
            <p:cNvSpPr/>
            <p:nvPr/>
          </p:nvSpPr>
          <p:spPr bwMode="auto">
            <a:xfrm flipH="1">
              <a:off x="5358098" y="5100013"/>
              <a:ext cx="103746" cy="103204"/>
            </a:xfrm>
            <a:custGeom>
              <a:avLst/>
              <a:gdLst>
                <a:gd name="T0" fmla="*/ 80 w 81"/>
                <a:gd name="T1" fmla="*/ 38 h 81"/>
                <a:gd name="T2" fmla="*/ 43 w 81"/>
                <a:gd name="T3" fmla="*/ 80 h 81"/>
                <a:gd name="T4" fmla="*/ 1 w 81"/>
                <a:gd name="T5" fmla="*/ 43 h 81"/>
                <a:gd name="T6" fmla="*/ 38 w 81"/>
                <a:gd name="T7" fmla="*/ 2 h 81"/>
                <a:gd name="T8" fmla="*/ 80 w 81"/>
                <a:gd name="T9" fmla="*/ 38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81">
                  <a:moveTo>
                    <a:pt x="80" y="38"/>
                  </a:moveTo>
                  <a:cubicBezTo>
                    <a:pt x="81" y="60"/>
                    <a:pt x="65" y="79"/>
                    <a:pt x="43" y="80"/>
                  </a:cubicBezTo>
                  <a:cubicBezTo>
                    <a:pt x="21" y="81"/>
                    <a:pt x="3" y="65"/>
                    <a:pt x="1" y="43"/>
                  </a:cubicBezTo>
                  <a:cubicBezTo>
                    <a:pt x="0" y="22"/>
                    <a:pt x="16" y="3"/>
                    <a:pt x="38" y="2"/>
                  </a:cubicBezTo>
                  <a:cubicBezTo>
                    <a:pt x="59" y="0"/>
                    <a:pt x="78" y="16"/>
                    <a:pt x="80" y="38"/>
                  </a:cubicBezTo>
                  <a:close/>
                </a:path>
              </a:pathLst>
            </a:custGeom>
            <a:solidFill>
              <a:schemeClr val="accent1"/>
            </a:solidFill>
            <a:ln w="38100">
              <a:solidFill>
                <a:schemeClr val="bg1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b="1"/>
            </a:p>
          </p:txBody>
        </p:sp>
        <p:sp>
          <p:nvSpPr>
            <p:cNvPr id="42" name="îṧḷídè">
              <a:extLst>
                <a:ext uri="{FF2B5EF4-FFF2-40B4-BE49-F238E27FC236}">
                  <a16:creationId xmlns="" xmlns:a16="http://schemas.microsoft.com/office/drawing/2014/main" id="{7EF0492C-640E-4F80-B45E-6C025165BB30}"/>
                </a:ext>
              </a:extLst>
            </p:cNvPr>
            <p:cNvSpPr/>
            <p:nvPr/>
          </p:nvSpPr>
          <p:spPr bwMode="auto">
            <a:xfrm flipH="1">
              <a:off x="8348496" y="5100013"/>
              <a:ext cx="103746" cy="103204"/>
            </a:xfrm>
            <a:custGeom>
              <a:avLst/>
              <a:gdLst>
                <a:gd name="T0" fmla="*/ 80 w 81"/>
                <a:gd name="T1" fmla="*/ 38 h 81"/>
                <a:gd name="T2" fmla="*/ 43 w 81"/>
                <a:gd name="T3" fmla="*/ 80 h 81"/>
                <a:gd name="T4" fmla="*/ 1 w 81"/>
                <a:gd name="T5" fmla="*/ 43 h 81"/>
                <a:gd name="T6" fmla="*/ 38 w 81"/>
                <a:gd name="T7" fmla="*/ 2 h 81"/>
                <a:gd name="T8" fmla="*/ 80 w 81"/>
                <a:gd name="T9" fmla="*/ 38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81">
                  <a:moveTo>
                    <a:pt x="80" y="38"/>
                  </a:moveTo>
                  <a:cubicBezTo>
                    <a:pt x="81" y="60"/>
                    <a:pt x="65" y="79"/>
                    <a:pt x="43" y="80"/>
                  </a:cubicBezTo>
                  <a:cubicBezTo>
                    <a:pt x="21" y="81"/>
                    <a:pt x="3" y="65"/>
                    <a:pt x="1" y="43"/>
                  </a:cubicBezTo>
                  <a:cubicBezTo>
                    <a:pt x="0" y="22"/>
                    <a:pt x="16" y="3"/>
                    <a:pt x="38" y="2"/>
                  </a:cubicBezTo>
                  <a:cubicBezTo>
                    <a:pt x="59" y="0"/>
                    <a:pt x="78" y="16"/>
                    <a:pt x="80" y="38"/>
                  </a:cubicBezTo>
                  <a:close/>
                </a:path>
              </a:pathLst>
            </a:custGeom>
            <a:solidFill>
              <a:schemeClr val="accent1"/>
            </a:solidFill>
            <a:ln w="38100">
              <a:solidFill>
                <a:schemeClr val="bg1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b="1"/>
            </a:p>
          </p:txBody>
        </p:sp>
        <p:sp>
          <p:nvSpPr>
            <p:cNvPr id="44" name="işľïḍe">
              <a:extLst>
                <a:ext uri="{FF2B5EF4-FFF2-40B4-BE49-F238E27FC236}">
                  <a16:creationId xmlns="" xmlns:a16="http://schemas.microsoft.com/office/drawing/2014/main" id="{5DB75AA1-DFF5-480E-B66A-17DCFA5B4D50}"/>
                </a:ext>
              </a:extLst>
            </p:cNvPr>
            <p:cNvSpPr/>
            <p:nvPr/>
          </p:nvSpPr>
          <p:spPr bwMode="auto">
            <a:xfrm flipH="1">
              <a:off x="6946619" y="5100013"/>
              <a:ext cx="103746" cy="103204"/>
            </a:xfrm>
            <a:custGeom>
              <a:avLst/>
              <a:gdLst>
                <a:gd name="T0" fmla="*/ 80 w 81"/>
                <a:gd name="T1" fmla="*/ 38 h 81"/>
                <a:gd name="T2" fmla="*/ 43 w 81"/>
                <a:gd name="T3" fmla="*/ 80 h 81"/>
                <a:gd name="T4" fmla="*/ 1 w 81"/>
                <a:gd name="T5" fmla="*/ 43 h 81"/>
                <a:gd name="T6" fmla="*/ 38 w 81"/>
                <a:gd name="T7" fmla="*/ 2 h 81"/>
                <a:gd name="T8" fmla="*/ 80 w 81"/>
                <a:gd name="T9" fmla="*/ 38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81">
                  <a:moveTo>
                    <a:pt x="80" y="38"/>
                  </a:moveTo>
                  <a:cubicBezTo>
                    <a:pt x="81" y="60"/>
                    <a:pt x="65" y="79"/>
                    <a:pt x="43" y="80"/>
                  </a:cubicBezTo>
                  <a:cubicBezTo>
                    <a:pt x="21" y="81"/>
                    <a:pt x="3" y="65"/>
                    <a:pt x="1" y="43"/>
                  </a:cubicBezTo>
                  <a:cubicBezTo>
                    <a:pt x="0" y="22"/>
                    <a:pt x="16" y="3"/>
                    <a:pt x="38" y="2"/>
                  </a:cubicBezTo>
                  <a:cubicBezTo>
                    <a:pt x="59" y="0"/>
                    <a:pt x="78" y="16"/>
                    <a:pt x="80" y="38"/>
                  </a:cubicBezTo>
                  <a:close/>
                </a:path>
              </a:pathLst>
            </a:custGeom>
            <a:solidFill>
              <a:schemeClr val="accent3"/>
            </a:solidFill>
            <a:ln w="38100">
              <a:solidFill>
                <a:schemeClr val="bg1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b="1"/>
            </a:p>
          </p:txBody>
        </p:sp>
        <p:grpSp>
          <p:nvGrpSpPr>
            <p:cNvPr id="45" name="îśľïḑê">
              <a:extLst>
                <a:ext uri="{FF2B5EF4-FFF2-40B4-BE49-F238E27FC236}">
                  <a16:creationId xmlns="" xmlns:a16="http://schemas.microsoft.com/office/drawing/2014/main" id="{90BA2060-650A-4408-AD53-D94E383A9897}"/>
                </a:ext>
              </a:extLst>
            </p:cNvPr>
            <p:cNvGrpSpPr/>
            <p:nvPr/>
          </p:nvGrpSpPr>
          <p:grpSpPr>
            <a:xfrm>
              <a:off x="7437611" y="5377195"/>
              <a:ext cx="2027767" cy="917511"/>
              <a:chOff x="8644542" y="2768591"/>
              <a:chExt cx="2875945" cy="917511"/>
            </a:xfrm>
          </p:grpSpPr>
          <p:sp>
            <p:nvSpPr>
              <p:cNvPr id="47" name="íṥ1iḑe">
                <a:extLst>
                  <a:ext uri="{FF2B5EF4-FFF2-40B4-BE49-F238E27FC236}">
                    <a16:creationId xmlns="" xmlns:a16="http://schemas.microsoft.com/office/drawing/2014/main" id="{436EE52C-C1A5-456F-AE8F-71C9D882C29F}"/>
                  </a:ext>
                </a:extLst>
              </p:cNvPr>
              <p:cNvSpPr/>
              <p:nvPr/>
            </p:nvSpPr>
            <p:spPr bwMode="auto">
              <a:xfrm>
                <a:off x="8644542" y="3075645"/>
                <a:ext cx="2875945" cy="61045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90000" tIns="46800" rIns="90000" bIns="46800" anchor="t" anchorCtr="0">
                <a:normAutofit/>
              </a:bodyPr>
              <a:lstStyle>
                <a:defPPr>
                  <a:defRPr lang="zh-CN"/>
                </a:defPPr>
                <a:lvl1pPr marL="0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189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377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566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754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5943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131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320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509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marL="171450" indent="-171450">
                  <a:lnSpc>
                    <a:spcPct val="150000"/>
                  </a:lnSpc>
                  <a:buFont typeface="Arial" panose="020B0604020202020204" pitchFamily="34" charset="0"/>
                  <a:buChar char="•"/>
                  <a:tabLst>
                    <a:tab pos="228594" algn="l"/>
                  </a:tabLst>
                  <a:defRPr/>
                </a:pPr>
                <a:r>
                  <a:rPr lang="zh-CN" altLang="en-US" sz="1200" b="1" dirty="0"/>
                  <a:t>根据通知要求时间</a:t>
                </a:r>
                <a:endParaRPr lang="en-US" altLang="zh-CN" sz="1200" b="1" dirty="0"/>
              </a:p>
            </p:txBody>
          </p:sp>
          <p:sp>
            <p:nvSpPr>
              <p:cNvPr id="48" name="îŝlídè">
                <a:extLst>
                  <a:ext uri="{FF2B5EF4-FFF2-40B4-BE49-F238E27FC236}">
                    <a16:creationId xmlns="" xmlns:a16="http://schemas.microsoft.com/office/drawing/2014/main" id="{DB44F3C9-62E4-4B49-B16F-86BB4F1B587F}"/>
                  </a:ext>
                </a:extLst>
              </p:cNvPr>
              <p:cNvSpPr txBox="1"/>
              <p:nvPr/>
            </p:nvSpPr>
            <p:spPr bwMode="auto">
              <a:xfrm>
                <a:off x="8644542" y="2768591"/>
                <a:ext cx="2875945" cy="4192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000" tIns="46800" rIns="90000" bIns="46800" anchor="ctr">
                <a:normAutofit/>
              </a:bodyPr>
              <a:lstStyle>
                <a:defPPr>
                  <a:defRPr lang="zh-CN"/>
                </a:defPPr>
                <a:lvl1pPr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  <a:defRPr b="1">
                    <a:solidFill>
                      <a:schemeClr val="accent2"/>
                    </a:solidFill>
                  </a:defRPr>
                </a:lvl1pPr>
                <a:lvl2pPr marL="457189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377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566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754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5943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131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320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509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r>
                  <a:rPr lang="zh-CN" altLang="en-US" sz="1400" dirty="0">
                    <a:solidFill>
                      <a:srgbClr val="C00000"/>
                    </a:solidFill>
                  </a:rPr>
                  <a:t>参加远程面试</a:t>
                </a:r>
                <a:endParaRPr lang="en-US" altLang="zh-CN" sz="1400" dirty="0">
                  <a:solidFill>
                    <a:srgbClr val="C00000"/>
                  </a:solidFill>
                </a:endParaRPr>
              </a:p>
            </p:txBody>
          </p:sp>
        </p:grpSp>
        <p:cxnSp>
          <p:nvCxnSpPr>
            <p:cNvPr id="46" name="肘形连接符 37">
              <a:extLst>
                <a:ext uri="{FF2B5EF4-FFF2-40B4-BE49-F238E27FC236}">
                  <a16:creationId xmlns="" xmlns:a16="http://schemas.microsoft.com/office/drawing/2014/main" id="{20A1D21C-0311-481A-AEEA-2DF1B5195240}"/>
                </a:ext>
              </a:extLst>
            </p:cNvPr>
            <p:cNvCxnSpPr>
              <a:cxnSpLocks/>
              <a:stCxn id="44" idx="1"/>
              <a:endCxn id="47" idx="1"/>
            </p:cNvCxnSpPr>
            <p:nvPr/>
          </p:nvCxnSpPr>
          <p:spPr>
            <a:xfrm rot="10800000" flipH="1" flipV="1">
              <a:off x="6995289" y="5201942"/>
              <a:ext cx="442321" cy="787535"/>
            </a:xfrm>
            <a:prstGeom prst="bentConnector3">
              <a:avLst>
                <a:gd name="adj1" fmla="val 195"/>
              </a:avLst>
            </a:prstGeom>
            <a:ln w="3175" cap="rnd">
              <a:solidFill>
                <a:schemeClr val="bg1">
                  <a:lumMod val="75000"/>
                </a:schemeClr>
              </a:solidFill>
              <a:round/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îṧľîḑé">
              <a:extLst>
                <a:ext uri="{FF2B5EF4-FFF2-40B4-BE49-F238E27FC236}">
                  <a16:creationId xmlns="" xmlns:a16="http://schemas.microsoft.com/office/drawing/2014/main" id="{31C23F29-815A-4438-AAD1-35BCBBEFDA8E}"/>
                </a:ext>
              </a:extLst>
            </p:cNvPr>
            <p:cNvSpPr/>
            <p:nvPr/>
          </p:nvSpPr>
          <p:spPr bwMode="auto">
            <a:xfrm flipH="1">
              <a:off x="4091861" y="5100013"/>
              <a:ext cx="103746" cy="103204"/>
            </a:xfrm>
            <a:custGeom>
              <a:avLst/>
              <a:gdLst>
                <a:gd name="T0" fmla="*/ 80 w 81"/>
                <a:gd name="T1" fmla="*/ 38 h 81"/>
                <a:gd name="T2" fmla="*/ 43 w 81"/>
                <a:gd name="T3" fmla="*/ 80 h 81"/>
                <a:gd name="T4" fmla="*/ 1 w 81"/>
                <a:gd name="T5" fmla="*/ 43 h 81"/>
                <a:gd name="T6" fmla="*/ 38 w 81"/>
                <a:gd name="T7" fmla="*/ 2 h 81"/>
                <a:gd name="T8" fmla="*/ 80 w 81"/>
                <a:gd name="T9" fmla="*/ 38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81">
                  <a:moveTo>
                    <a:pt x="80" y="38"/>
                  </a:moveTo>
                  <a:cubicBezTo>
                    <a:pt x="81" y="60"/>
                    <a:pt x="65" y="79"/>
                    <a:pt x="43" y="80"/>
                  </a:cubicBezTo>
                  <a:cubicBezTo>
                    <a:pt x="21" y="81"/>
                    <a:pt x="3" y="65"/>
                    <a:pt x="1" y="43"/>
                  </a:cubicBezTo>
                  <a:cubicBezTo>
                    <a:pt x="0" y="22"/>
                    <a:pt x="16" y="3"/>
                    <a:pt x="38" y="2"/>
                  </a:cubicBezTo>
                  <a:cubicBezTo>
                    <a:pt x="59" y="0"/>
                    <a:pt x="78" y="16"/>
                    <a:pt x="80" y="38"/>
                  </a:cubicBezTo>
                  <a:close/>
                </a:path>
              </a:pathLst>
            </a:custGeom>
            <a:solidFill>
              <a:schemeClr val="accent3"/>
            </a:solidFill>
            <a:ln w="38100">
              <a:solidFill>
                <a:schemeClr val="bg1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b="1"/>
            </a:p>
          </p:txBody>
        </p:sp>
        <p:grpSp>
          <p:nvGrpSpPr>
            <p:cNvPr id="51" name="îṧḻidê">
              <a:extLst>
                <a:ext uri="{FF2B5EF4-FFF2-40B4-BE49-F238E27FC236}">
                  <a16:creationId xmlns="" xmlns:a16="http://schemas.microsoft.com/office/drawing/2014/main" id="{DACF1F48-691E-468F-86E6-64C36152C15A}"/>
                </a:ext>
              </a:extLst>
            </p:cNvPr>
            <p:cNvGrpSpPr/>
            <p:nvPr/>
          </p:nvGrpSpPr>
          <p:grpSpPr>
            <a:xfrm>
              <a:off x="4614117" y="5377195"/>
              <a:ext cx="2027767" cy="917511"/>
              <a:chOff x="8644542" y="2208828"/>
              <a:chExt cx="2875945" cy="917511"/>
            </a:xfrm>
          </p:grpSpPr>
          <p:sp>
            <p:nvSpPr>
              <p:cNvPr id="53" name="ïśḷiḑé">
                <a:extLst>
                  <a:ext uri="{FF2B5EF4-FFF2-40B4-BE49-F238E27FC236}">
                    <a16:creationId xmlns="" xmlns:a16="http://schemas.microsoft.com/office/drawing/2014/main" id="{1266487D-7E9A-4B65-9771-A1AA649CCE8C}"/>
                  </a:ext>
                </a:extLst>
              </p:cNvPr>
              <p:cNvSpPr/>
              <p:nvPr/>
            </p:nvSpPr>
            <p:spPr bwMode="auto">
              <a:xfrm>
                <a:off x="8644542" y="2515882"/>
                <a:ext cx="2875945" cy="61045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90000" tIns="46800" rIns="90000" bIns="46800" anchor="t" anchorCtr="0">
                <a:normAutofit/>
              </a:bodyPr>
              <a:lstStyle>
                <a:defPPr>
                  <a:defRPr lang="zh-CN"/>
                </a:defPPr>
                <a:lvl1pPr marL="0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189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377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566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754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5943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131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320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509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marL="171450" indent="-171450">
                  <a:lnSpc>
                    <a:spcPct val="150000"/>
                  </a:lnSpc>
                  <a:buFont typeface="Arial" panose="020B0604020202020204" pitchFamily="34" charset="0"/>
                  <a:buChar char="•"/>
                  <a:tabLst>
                    <a:tab pos="228594" algn="l"/>
                  </a:tabLst>
                  <a:defRPr/>
                </a:pPr>
                <a:r>
                  <a:rPr lang="en-US" altLang="zh-CN" sz="1200" b="1" dirty="0" smtClean="0"/>
                  <a:t>2</a:t>
                </a:r>
                <a:r>
                  <a:rPr lang="zh-CN" altLang="en-US" sz="1200" b="1" dirty="0" smtClean="0"/>
                  <a:t>天内</a:t>
                </a:r>
                <a:r>
                  <a:rPr lang="zh-CN" altLang="en-US" sz="1200" b="1" dirty="0"/>
                  <a:t>务必</a:t>
                </a:r>
                <a:r>
                  <a:rPr lang="zh-CN" altLang="en-US" sz="1200" b="1" dirty="0" smtClean="0"/>
                  <a:t>完成</a:t>
                </a:r>
                <a:endParaRPr lang="en-US" altLang="zh-CN" sz="1200" b="1" dirty="0"/>
              </a:p>
            </p:txBody>
          </p:sp>
          <p:sp>
            <p:nvSpPr>
              <p:cNvPr id="54" name="îṣḻiḑè">
                <a:extLst>
                  <a:ext uri="{FF2B5EF4-FFF2-40B4-BE49-F238E27FC236}">
                    <a16:creationId xmlns="" xmlns:a16="http://schemas.microsoft.com/office/drawing/2014/main" id="{F8F4E71F-319F-4691-8273-973F5D447D10}"/>
                  </a:ext>
                </a:extLst>
              </p:cNvPr>
              <p:cNvSpPr txBox="1"/>
              <p:nvPr/>
            </p:nvSpPr>
            <p:spPr bwMode="auto">
              <a:xfrm>
                <a:off x="8644542" y="2208828"/>
                <a:ext cx="2875945" cy="4192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000" tIns="46800" rIns="90000" bIns="46800" anchor="ctr">
                <a:normAutofit/>
              </a:bodyPr>
              <a:lstStyle>
                <a:defPPr>
                  <a:defRPr lang="zh-CN"/>
                </a:defPPr>
                <a:lvl1pPr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  <a:defRPr b="1">
                    <a:solidFill>
                      <a:schemeClr val="accent2"/>
                    </a:solidFill>
                  </a:defRPr>
                </a:lvl1pPr>
                <a:lvl2pPr marL="457189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377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566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754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5943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131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320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509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r>
                  <a:rPr lang="zh-CN" altLang="en-US" sz="1400" dirty="0">
                    <a:solidFill>
                      <a:srgbClr val="C00000"/>
                    </a:solidFill>
                  </a:rPr>
                  <a:t>阅读考生须知，设备调试</a:t>
                </a:r>
                <a:endParaRPr lang="en-US" altLang="zh-CN" sz="1400" dirty="0">
                  <a:solidFill>
                    <a:srgbClr val="C00000"/>
                  </a:solidFill>
                </a:endParaRPr>
              </a:p>
            </p:txBody>
          </p:sp>
        </p:grpSp>
        <p:cxnSp>
          <p:nvCxnSpPr>
            <p:cNvPr id="52" name="肘形连接符 47">
              <a:extLst>
                <a:ext uri="{FF2B5EF4-FFF2-40B4-BE49-F238E27FC236}">
                  <a16:creationId xmlns="" xmlns:a16="http://schemas.microsoft.com/office/drawing/2014/main" id="{A85BC265-EE27-4DD1-9A03-E605E86CA9CB}"/>
                </a:ext>
              </a:extLst>
            </p:cNvPr>
            <p:cNvCxnSpPr>
              <a:cxnSpLocks/>
              <a:stCxn id="50" idx="1"/>
              <a:endCxn id="53" idx="1"/>
            </p:cNvCxnSpPr>
            <p:nvPr/>
          </p:nvCxnSpPr>
          <p:spPr>
            <a:xfrm rot="10800000" flipH="1" flipV="1">
              <a:off x="4140531" y="5201942"/>
              <a:ext cx="473585" cy="787535"/>
            </a:xfrm>
            <a:prstGeom prst="bentConnector3">
              <a:avLst>
                <a:gd name="adj1" fmla="val 986"/>
              </a:avLst>
            </a:prstGeom>
            <a:ln w="3175" cap="rnd">
              <a:solidFill>
                <a:schemeClr val="bg1">
                  <a:lumMod val="75000"/>
                </a:schemeClr>
              </a:solidFill>
              <a:round/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îŝľîďé">
              <a:extLst>
                <a:ext uri="{FF2B5EF4-FFF2-40B4-BE49-F238E27FC236}">
                  <a16:creationId xmlns="" xmlns:a16="http://schemas.microsoft.com/office/drawing/2014/main" id="{46AD7776-039A-43AB-9A72-83915098676A}"/>
                </a:ext>
              </a:extLst>
            </p:cNvPr>
            <p:cNvSpPr/>
            <p:nvPr/>
          </p:nvSpPr>
          <p:spPr bwMode="auto">
            <a:xfrm flipH="1">
              <a:off x="1543165" y="5100013"/>
              <a:ext cx="103746" cy="103204"/>
            </a:xfrm>
            <a:custGeom>
              <a:avLst/>
              <a:gdLst>
                <a:gd name="T0" fmla="*/ 80 w 81"/>
                <a:gd name="T1" fmla="*/ 38 h 81"/>
                <a:gd name="T2" fmla="*/ 43 w 81"/>
                <a:gd name="T3" fmla="*/ 80 h 81"/>
                <a:gd name="T4" fmla="*/ 1 w 81"/>
                <a:gd name="T5" fmla="*/ 43 h 81"/>
                <a:gd name="T6" fmla="*/ 38 w 81"/>
                <a:gd name="T7" fmla="*/ 2 h 81"/>
                <a:gd name="T8" fmla="*/ 80 w 81"/>
                <a:gd name="T9" fmla="*/ 38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81">
                  <a:moveTo>
                    <a:pt x="80" y="38"/>
                  </a:moveTo>
                  <a:cubicBezTo>
                    <a:pt x="81" y="60"/>
                    <a:pt x="65" y="79"/>
                    <a:pt x="43" y="80"/>
                  </a:cubicBezTo>
                  <a:cubicBezTo>
                    <a:pt x="21" y="81"/>
                    <a:pt x="3" y="65"/>
                    <a:pt x="1" y="43"/>
                  </a:cubicBezTo>
                  <a:cubicBezTo>
                    <a:pt x="0" y="22"/>
                    <a:pt x="16" y="3"/>
                    <a:pt x="38" y="2"/>
                  </a:cubicBezTo>
                  <a:cubicBezTo>
                    <a:pt x="59" y="0"/>
                    <a:pt x="78" y="16"/>
                    <a:pt x="80" y="38"/>
                  </a:cubicBezTo>
                  <a:close/>
                </a:path>
              </a:pathLst>
            </a:custGeom>
            <a:solidFill>
              <a:schemeClr val="accent3"/>
            </a:solidFill>
            <a:ln w="38100">
              <a:solidFill>
                <a:schemeClr val="bg1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b="1"/>
            </a:p>
          </p:txBody>
        </p:sp>
        <p:cxnSp>
          <p:nvCxnSpPr>
            <p:cNvPr id="60" name="肘形连接符 54">
              <a:extLst>
                <a:ext uri="{FF2B5EF4-FFF2-40B4-BE49-F238E27FC236}">
                  <a16:creationId xmlns="" xmlns:a16="http://schemas.microsoft.com/office/drawing/2014/main" id="{650FD7D7-E7D5-486B-87DC-0D6EF3F9F015}"/>
                </a:ext>
              </a:extLst>
            </p:cNvPr>
            <p:cNvCxnSpPr>
              <a:cxnSpLocks/>
              <a:stCxn id="39" idx="3"/>
              <a:endCxn id="64" idx="1"/>
            </p:cNvCxnSpPr>
            <p:nvPr/>
          </p:nvCxnSpPr>
          <p:spPr>
            <a:xfrm rot="10800000" flipH="1">
              <a:off x="517655" y="4609837"/>
              <a:ext cx="266935" cy="492725"/>
            </a:xfrm>
            <a:prstGeom prst="bentConnector3">
              <a:avLst>
                <a:gd name="adj1" fmla="val 154"/>
              </a:avLst>
            </a:prstGeom>
            <a:ln w="3175" cap="rnd">
              <a:solidFill>
                <a:schemeClr val="bg1">
                  <a:lumMod val="75000"/>
                </a:schemeClr>
              </a:solidFill>
              <a:round/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3" name="iṡ1îḋè">
              <a:extLst>
                <a:ext uri="{FF2B5EF4-FFF2-40B4-BE49-F238E27FC236}">
                  <a16:creationId xmlns="" xmlns:a16="http://schemas.microsoft.com/office/drawing/2014/main" id="{8F4198BA-B7B3-4B53-8CD0-72DA49F57254}"/>
                </a:ext>
              </a:extLst>
            </p:cNvPr>
            <p:cNvGrpSpPr/>
            <p:nvPr/>
          </p:nvGrpSpPr>
          <p:grpSpPr>
            <a:xfrm>
              <a:off x="784591" y="4163147"/>
              <a:ext cx="2027767" cy="663710"/>
              <a:chOff x="8644542" y="1514909"/>
              <a:chExt cx="2875945" cy="933471"/>
            </a:xfrm>
          </p:grpSpPr>
          <p:sp>
            <p:nvSpPr>
              <p:cNvPr id="64" name="íṩḻíḋè">
                <a:extLst>
                  <a:ext uri="{FF2B5EF4-FFF2-40B4-BE49-F238E27FC236}">
                    <a16:creationId xmlns="" xmlns:a16="http://schemas.microsoft.com/office/drawing/2014/main" id="{2E3865A7-5E24-4C79-B78B-2E57420DEAC5}"/>
                  </a:ext>
                </a:extLst>
              </p:cNvPr>
              <p:cNvSpPr/>
              <p:nvPr/>
            </p:nvSpPr>
            <p:spPr bwMode="auto">
              <a:xfrm>
                <a:off x="8644542" y="1837923"/>
                <a:ext cx="2875945" cy="61045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90000" tIns="46800" rIns="90000" bIns="46800" anchor="t" anchorCtr="0">
                <a:noAutofit/>
              </a:bodyPr>
              <a:lstStyle>
                <a:defPPr>
                  <a:defRPr lang="zh-CN"/>
                </a:defPPr>
                <a:lvl1pPr marL="0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189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377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566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754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5943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131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320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509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marL="171450" indent="-171450">
                  <a:lnSpc>
                    <a:spcPct val="150000"/>
                  </a:lnSpc>
                  <a:buFont typeface="Arial" panose="020B0604020202020204" pitchFamily="34" charset="0"/>
                  <a:buChar char="•"/>
                  <a:tabLst>
                    <a:tab pos="228594" algn="l"/>
                  </a:tabLst>
                  <a:defRPr/>
                </a:pPr>
                <a:r>
                  <a:rPr lang="zh-CN" altLang="en-US" sz="1200" b="1" dirty="0" smtClean="0"/>
                  <a:t>官网公布复试分数线与复试名单</a:t>
                </a:r>
                <a:endParaRPr lang="en-US" altLang="zh-CN" sz="1200" b="1" dirty="0"/>
              </a:p>
            </p:txBody>
          </p:sp>
          <p:sp>
            <p:nvSpPr>
              <p:cNvPr id="65" name="íšḻiḋe">
                <a:extLst>
                  <a:ext uri="{FF2B5EF4-FFF2-40B4-BE49-F238E27FC236}">
                    <a16:creationId xmlns="" xmlns:a16="http://schemas.microsoft.com/office/drawing/2014/main" id="{9471115F-9237-4FE8-8D9C-04DAE4015858}"/>
                  </a:ext>
                </a:extLst>
              </p:cNvPr>
              <p:cNvSpPr txBox="1"/>
              <p:nvPr/>
            </p:nvSpPr>
            <p:spPr bwMode="auto">
              <a:xfrm>
                <a:off x="8644542" y="1514909"/>
                <a:ext cx="2875945" cy="4192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000" tIns="46800" rIns="90000" bIns="46800" anchor="ctr">
                <a:noAutofit/>
              </a:bodyPr>
              <a:lstStyle>
                <a:defPPr>
                  <a:defRPr lang="zh-CN"/>
                </a:defPPr>
                <a:lvl1pPr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  <a:defRPr b="1">
                    <a:solidFill>
                      <a:schemeClr val="accent2"/>
                    </a:solidFill>
                  </a:defRPr>
                </a:lvl1pPr>
                <a:lvl2pPr marL="457189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377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566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754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5943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131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320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509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r>
                  <a:rPr lang="zh-CN" altLang="en-US" sz="1400" dirty="0" smtClean="0">
                    <a:solidFill>
                      <a:srgbClr val="C00000"/>
                    </a:solidFill>
                  </a:rPr>
                  <a:t>查看复试名单</a:t>
                </a:r>
                <a:endParaRPr lang="en-US" altLang="zh-CN" sz="1400" dirty="0">
                  <a:solidFill>
                    <a:srgbClr val="C00000"/>
                  </a:solidFill>
                </a:endParaRPr>
              </a:p>
            </p:txBody>
          </p:sp>
        </p:grpSp>
        <p:cxnSp>
          <p:nvCxnSpPr>
            <p:cNvPr id="70" name="肘形连接符 54">
              <a:extLst>
                <a:ext uri="{FF2B5EF4-FFF2-40B4-BE49-F238E27FC236}">
                  <a16:creationId xmlns="" xmlns:a16="http://schemas.microsoft.com/office/drawing/2014/main" id="{650FD7D7-E7D5-486B-87DC-0D6EF3F9F015}"/>
                </a:ext>
              </a:extLst>
            </p:cNvPr>
            <p:cNvCxnSpPr>
              <a:cxnSpLocks/>
              <a:stCxn id="40" idx="3"/>
            </p:cNvCxnSpPr>
            <p:nvPr/>
          </p:nvCxnSpPr>
          <p:spPr>
            <a:xfrm rot="10800000" flipH="1">
              <a:off x="2763764" y="4609837"/>
              <a:ext cx="258852" cy="492725"/>
            </a:xfrm>
            <a:prstGeom prst="bentConnector3">
              <a:avLst>
                <a:gd name="adj1" fmla="val 158"/>
              </a:avLst>
            </a:prstGeom>
            <a:ln w="3175" cap="rnd">
              <a:solidFill>
                <a:schemeClr val="bg1">
                  <a:lumMod val="75000"/>
                </a:schemeClr>
              </a:solidFill>
              <a:round/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3" name="íšḻiḋe">
              <a:extLst>
                <a:ext uri="{FF2B5EF4-FFF2-40B4-BE49-F238E27FC236}">
                  <a16:creationId xmlns="" xmlns:a16="http://schemas.microsoft.com/office/drawing/2014/main" id="{9471115F-9237-4FE8-8D9C-04DAE4015858}"/>
                </a:ext>
              </a:extLst>
            </p:cNvPr>
            <p:cNvSpPr txBox="1"/>
            <p:nvPr/>
          </p:nvSpPr>
          <p:spPr bwMode="auto">
            <a:xfrm>
              <a:off x="3022616" y="4163147"/>
              <a:ext cx="2027767" cy="2980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000" tIns="46800" rIns="90000" bIns="46800" anchor="ctr">
              <a:noAutofit/>
            </a:bodyPr>
            <a:lstStyle>
              <a:defPPr>
                <a:defRPr lang="zh-CN"/>
              </a:defPPr>
              <a:lvl1pPr>
                <a:lnSpc>
                  <a:spcPct val="100000"/>
                </a:lnSpc>
                <a:spcBef>
                  <a:spcPct val="0"/>
                </a:spcBef>
                <a:buFontTx/>
                <a:buNone/>
                <a:defRPr b="1">
                  <a:solidFill>
                    <a:schemeClr val="accent2"/>
                  </a:solidFill>
                </a:defRPr>
              </a:lvl1pPr>
              <a:lvl2pPr marL="457189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377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566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754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5943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131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320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509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r>
                <a:rPr lang="zh-CN" altLang="en-US" sz="1400" dirty="0" smtClean="0">
                  <a:solidFill>
                    <a:srgbClr val="C00000"/>
                  </a:solidFill>
                </a:rPr>
                <a:t>查看远程</a:t>
              </a:r>
              <a:r>
                <a:rPr lang="zh-CN" altLang="en-US" sz="1400" dirty="0">
                  <a:solidFill>
                    <a:srgbClr val="C00000"/>
                  </a:solidFill>
                </a:rPr>
                <a:t>面试</a:t>
              </a:r>
              <a:r>
                <a:rPr lang="zh-CN" altLang="en-US" sz="1400" dirty="0" smtClean="0">
                  <a:solidFill>
                    <a:srgbClr val="C00000"/>
                  </a:solidFill>
                </a:rPr>
                <a:t>通知时间</a:t>
              </a:r>
              <a:endParaRPr lang="en-US" altLang="zh-CN" sz="1400" dirty="0">
                <a:solidFill>
                  <a:srgbClr val="C00000"/>
                </a:solidFill>
              </a:endParaRPr>
            </a:p>
          </p:txBody>
        </p:sp>
        <p:cxnSp>
          <p:nvCxnSpPr>
            <p:cNvPr id="76" name="肘形连接符 54">
              <a:extLst>
                <a:ext uri="{FF2B5EF4-FFF2-40B4-BE49-F238E27FC236}">
                  <a16:creationId xmlns="" xmlns:a16="http://schemas.microsoft.com/office/drawing/2014/main" id="{650FD7D7-E7D5-486B-87DC-0D6EF3F9F015}"/>
                </a:ext>
              </a:extLst>
            </p:cNvPr>
            <p:cNvCxnSpPr>
              <a:cxnSpLocks/>
              <a:stCxn id="41" idx="3"/>
              <a:endCxn id="78" idx="1"/>
            </p:cNvCxnSpPr>
            <p:nvPr/>
          </p:nvCxnSpPr>
          <p:spPr>
            <a:xfrm rot="10800000" flipH="1">
              <a:off x="5413173" y="4609837"/>
              <a:ext cx="265166" cy="492725"/>
            </a:xfrm>
            <a:prstGeom prst="bentConnector3">
              <a:avLst>
                <a:gd name="adj1" fmla="val -3193"/>
              </a:avLst>
            </a:prstGeom>
            <a:ln w="3175" cap="rnd">
              <a:solidFill>
                <a:schemeClr val="bg1">
                  <a:lumMod val="75000"/>
                </a:schemeClr>
              </a:solidFill>
              <a:round/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7" name="iṡ1îḋè">
              <a:extLst>
                <a:ext uri="{FF2B5EF4-FFF2-40B4-BE49-F238E27FC236}">
                  <a16:creationId xmlns="" xmlns:a16="http://schemas.microsoft.com/office/drawing/2014/main" id="{8F4198BA-B7B3-4B53-8CD0-72DA49F57254}"/>
                </a:ext>
              </a:extLst>
            </p:cNvPr>
            <p:cNvGrpSpPr/>
            <p:nvPr/>
          </p:nvGrpSpPr>
          <p:grpSpPr>
            <a:xfrm>
              <a:off x="5678339" y="4163146"/>
              <a:ext cx="2109827" cy="663711"/>
              <a:chOff x="8644542" y="1547874"/>
              <a:chExt cx="2992329" cy="933473"/>
            </a:xfrm>
          </p:grpSpPr>
          <p:sp>
            <p:nvSpPr>
              <p:cNvPr id="78" name="íṩḻíḋè">
                <a:extLst>
                  <a:ext uri="{FF2B5EF4-FFF2-40B4-BE49-F238E27FC236}">
                    <a16:creationId xmlns="" xmlns:a16="http://schemas.microsoft.com/office/drawing/2014/main" id="{2E3865A7-5E24-4C79-B78B-2E57420DEAC5}"/>
                  </a:ext>
                </a:extLst>
              </p:cNvPr>
              <p:cNvSpPr/>
              <p:nvPr/>
            </p:nvSpPr>
            <p:spPr bwMode="auto">
              <a:xfrm>
                <a:off x="8644542" y="1870889"/>
                <a:ext cx="2992329" cy="61045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90000" tIns="46800" rIns="90000" bIns="46800" anchor="t" anchorCtr="0">
                <a:noAutofit/>
              </a:bodyPr>
              <a:lstStyle>
                <a:defPPr>
                  <a:defRPr lang="zh-CN"/>
                </a:defPPr>
                <a:lvl1pPr marL="0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189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377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566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754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5943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131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320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509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marL="171450" indent="-171450">
                  <a:lnSpc>
                    <a:spcPct val="150000"/>
                  </a:lnSpc>
                  <a:buFont typeface="Arial" panose="020B0604020202020204" pitchFamily="34" charset="0"/>
                  <a:buChar char="•"/>
                  <a:tabLst>
                    <a:tab pos="228594" algn="l"/>
                  </a:tabLst>
                  <a:defRPr/>
                </a:pPr>
                <a:r>
                  <a:rPr lang="zh-CN" altLang="en-US" sz="1200" b="1" dirty="0"/>
                  <a:t>院</a:t>
                </a:r>
                <a:r>
                  <a:rPr lang="zh-CN" altLang="en-US" sz="1200" b="1" dirty="0" smtClean="0"/>
                  <a:t>系复试录取工作细则</a:t>
                </a:r>
                <a:endParaRPr lang="en-US" altLang="zh-CN" sz="1200" b="1" dirty="0"/>
              </a:p>
            </p:txBody>
          </p:sp>
          <p:sp>
            <p:nvSpPr>
              <p:cNvPr id="79" name="íšḻiḋe">
                <a:extLst>
                  <a:ext uri="{FF2B5EF4-FFF2-40B4-BE49-F238E27FC236}">
                    <a16:creationId xmlns="" xmlns:a16="http://schemas.microsoft.com/office/drawing/2014/main" id="{9471115F-9237-4FE8-8D9C-04DAE4015858}"/>
                  </a:ext>
                </a:extLst>
              </p:cNvPr>
              <p:cNvSpPr txBox="1"/>
              <p:nvPr/>
            </p:nvSpPr>
            <p:spPr bwMode="auto">
              <a:xfrm>
                <a:off x="8644542" y="1547874"/>
                <a:ext cx="2875945" cy="4192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000" tIns="46800" rIns="90000" bIns="46800" anchor="ctr">
                <a:noAutofit/>
              </a:bodyPr>
              <a:lstStyle>
                <a:defPPr>
                  <a:defRPr lang="zh-CN"/>
                </a:defPPr>
                <a:lvl1pPr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  <a:defRPr b="1">
                    <a:solidFill>
                      <a:schemeClr val="accent2"/>
                    </a:solidFill>
                  </a:defRPr>
                </a:lvl1pPr>
                <a:lvl2pPr marL="457189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377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566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754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5943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131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320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509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r>
                  <a:rPr lang="zh-CN" altLang="en-US" sz="1400" dirty="0" smtClean="0">
                    <a:solidFill>
                      <a:srgbClr val="C00000"/>
                    </a:solidFill>
                  </a:rPr>
                  <a:t>查看面试</a:t>
                </a:r>
                <a:r>
                  <a:rPr lang="zh-CN" altLang="en-US" sz="1400" dirty="0">
                    <a:solidFill>
                      <a:srgbClr val="C00000"/>
                    </a:solidFill>
                  </a:rPr>
                  <a:t>安排通知</a:t>
                </a:r>
                <a:endParaRPr lang="en-US" altLang="zh-CN" sz="1400" dirty="0">
                  <a:solidFill>
                    <a:srgbClr val="C00000"/>
                  </a:solidFill>
                </a:endParaRPr>
              </a:p>
            </p:txBody>
          </p:sp>
        </p:grpSp>
        <p:cxnSp>
          <p:nvCxnSpPr>
            <p:cNvPr id="81" name="肘形连接符 54">
              <a:extLst>
                <a:ext uri="{FF2B5EF4-FFF2-40B4-BE49-F238E27FC236}">
                  <a16:creationId xmlns="" xmlns:a16="http://schemas.microsoft.com/office/drawing/2014/main" id="{650FD7D7-E7D5-486B-87DC-0D6EF3F9F015}"/>
                </a:ext>
              </a:extLst>
            </p:cNvPr>
            <p:cNvCxnSpPr>
              <a:cxnSpLocks/>
            </p:cNvCxnSpPr>
            <p:nvPr/>
          </p:nvCxnSpPr>
          <p:spPr>
            <a:xfrm rot="16200000" flipV="1">
              <a:off x="8139545" y="4760018"/>
              <a:ext cx="537141" cy="1"/>
            </a:xfrm>
            <a:prstGeom prst="bentConnector3">
              <a:avLst>
                <a:gd name="adj1" fmla="val 50000"/>
              </a:avLst>
            </a:prstGeom>
            <a:ln w="3175" cap="rnd">
              <a:solidFill>
                <a:schemeClr val="bg1">
                  <a:lumMod val="75000"/>
                </a:schemeClr>
              </a:solidFill>
              <a:round/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4" name="文本框 143">
              <a:extLst>
                <a:ext uri="{FF2B5EF4-FFF2-40B4-BE49-F238E27FC236}">
                  <a16:creationId xmlns="" xmlns:a16="http://schemas.microsoft.com/office/drawing/2014/main" id="{1BB90E6F-8F63-4DC0-972F-CDD6CCFDEB1C}"/>
                </a:ext>
              </a:extLst>
            </p:cNvPr>
            <p:cNvSpPr txBox="1"/>
            <p:nvPr/>
          </p:nvSpPr>
          <p:spPr>
            <a:xfrm>
              <a:off x="263261" y="1453757"/>
              <a:ext cx="2987101" cy="4534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  <a:spcBef>
                  <a:spcPts val="600"/>
                </a:spcBef>
              </a:pPr>
              <a:r>
                <a:rPr lang="zh-CN" altLang="en-US" sz="2000" b="1" kern="0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复试全过程图解</a:t>
              </a:r>
            </a:p>
          </p:txBody>
        </p:sp>
        <p:sp>
          <p:nvSpPr>
            <p:cNvPr id="84" name="íšḻiḋe">
              <a:extLst>
                <a:ext uri="{FF2B5EF4-FFF2-40B4-BE49-F238E27FC236}">
                  <a16:creationId xmlns="" xmlns:a16="http://schemas.microsoft.com/office/drawing/2014/main" id="{9471115F-9237-4FE8-8D9C-04DAE4015858}"/>
                </a:ext>
              </a:extLst>
            </p:cNvPr>
            <p:cNvSpPr txBox="1"/>
            <p:nvPr/>
          </p:nvSpPr>
          <p:spPr bwMode="auto">
            <a:xfrm>
              <a:off x="8007165" y="4163146"/>
              <a:ext cx="1021426" cy="2980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000" tIns="46800" rIns="90000" bIns="46800" anchor="ctr">
              <a:noAutofit/>
            </a:bodyPr>
            <a:lstStyle>
              <a:defPPr>
                <a:defRPr lang="zh-CN"/>
              </a:defPPr>
              <a:lvl1pPr>
                <a:lnSpc>
                  <a:spcPct val="100000"/>
                </a:lnSpc>
                <a:spcBef>
                  <a:spcPct val="0"/>
                </a:spcBef>
                <a:buFontTx/>
                <a:buNone/>
                <a:defRPr b="1">
                  <a:solidFill>
                    <a:schemeClr val="accent2"/>
                  </a:solidFill>
                </a:defRPr>
              </a:lvl1pPr>
              <a:lvl2pPr marL="457189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377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566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754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5943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131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320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509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r>
                <a:rPr lang="zh-CN" altLang="en-US" sz="1400" dirty="0">
                  <a:solidFill>
                    <a:srgbClr val="C00000"/>
                  </a:solidFill>
                </a:rPr>
                <a:t>面试完成</a:t>
              </a:r>
              <a:endParaRPr lang="en-US" altLang="zh-CN" sz="1400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61" name="组合 60">
            <a:extLst>
              <a:ext uri="{FF2B5EF4-FFF2-40B4-BE49-F238E27FC236}">
                <a16:creationId xmlns="" xmlns:a16="http://schemas.microsoft.com/office/drawing/2014/main" id="{8D31A14D-F2E6-467F-8102-2053ABCB20E3}"/>
              </a:ext>
            </a:extLst>
          </p:cNvPr>
          <p:cNvGrpSpPr/>
          <p:nvPr/>
        </p:nvGrpSpPr>
        <p:grpSpPr>
          <a:xfrm>
            <a:off x="9219665" y="223695"/>
            <a:ext cx="2510614" cy="678702"/>
            <a:chOff x="9219665" y="223695"/>
            <a:chExt cx="2510614" cy="678702"/>
          </a:xfrm>
        </p:grpSpPr>
        <p:grpSp>
          <p:nvGrpSpPr>
            <p:cNvPr id="62" name="组合 61">
              <a:extLst>
                <a:ext uri="{FF2B5EF4-FFF2-40B4-BE49-F238E27FC236}">
                  <a16:creationId xmlns="" xmlns:a16="http://schemas.microsoft.com/office/drawing/2014/main" id="{E74C6AB3-7E3A-4CC2-854E-87AF29EF363F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0074279" y="356184"/>
              <a:ext cx="1656000" cy="332408"/>
              <a:chOff x="3851275" y="754063"/>
              <a:chExt cx="2166937" cy="434974"/>
            </a:xfrm>
            <a:solidFill>
              <a:srgbClr val="164C88"/>
            </a:solidFill>
          </p:grpSpPr>
          <p:sp>
            <p:nvSpPr>
              <p:cNvPr id="80" name="Freeform 669">
                <a:extLst>
                  <a:ext uri="{FF2B5EF4-FFF2-40B4-BE49-F238E27FC236}">
                    <a16:creationId xmlns="" xmlns:a16="http://schemas.microsoft.com/office/drawing/2014/main" id="{0EA4AC0F-7936-4578-8A78-E6767911BA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1275" y="754063"/>
                <a:ext cx="327025" cy="414337"/>
              </a:xfrm>
              <a:custGeom>
                <a:avLst/>
                <a:gdLst>
                  <a:gd name="T0" fmla="*/ 31 w 162"/>
                  <a:gd name="T1" fmla="*/ 173 h 206"/>
                  <a:gd name="T2" fmla="*/ 14 w 162"/>
                  <a:gd name="T3" fmla="*/ 192 h 206"/>
                  <a:gd name="T4" fmla="*/ 0 w 162"/>
                  <a:gd name="T5" fmla="*/ 198 h 206"/>
                  <a:gd name="T6" fmla="*/ 22 w 162"/>
                  <a:gd name="T7" fmla="*/ 195 h 206"/>
                  <a:gd name="T8" fmla="*/ 70 w 162"/>
                  <a:gd name="T9" fmla="*/ 137 h 206"/>
                  <a:gd name="T10" fmla="*/ 74 w 162"/>
                  <a:gd name="T11" fmla="*/ 137 h 206"/>
                  <a:gd name="T12" fmla="*/ 76 w 162"/>
                  <a:gd name="T13" fmla="*/ 140 h 206"/>
                  <a:gd name="T14" fmla="*/ 93 w 162"/>
                  <a:gd name="T15" fmla="*/ 162 h 206"/>
                  <a:gd name="T16" fmla="*/ 122 w 162"/>
                  <a:gd name="T17" fmla="*/ 200 h 206"/>
                  <a:gd name="T18" fmla="*/ 161 w 162"/>
                  <a:gd name="T19" fmla="*/ 199 h 206"/>
                  <a:gd name="T20" fmla="*/ 154 w 162"/>
                  <a:gd name="T21" fmla="*/ 190 h 206"/>
                  <a:gd name="T22" fmla="*/ 142 w 162"/>
                  <a:gd name="T23" fmla="*/ 183 h 206"/>
                  <a:gd name="T24" fmla="*/ 121 w 162"/>
                  <a:gd name="T25" fmla="*/ 171 h 206"/>
                  <a:gd name="T26" fmla="*/ 95 w 162"/>
                  <a:gd name="T27" fmla="*/ 143 h 206"/>
                  <a:gd name="T28" fmla="*/ 90 w 162"/>
                  <a:gd name="T29" fmla="*/ 133 h 206"/>
                  <a:gd name="T30" fmla="*/ 83 w 162"/>
                  <a:gd name="T31" fmla="*/ 129 h 206"/>
                  <a:gd name="T32" fmla="*/ 74 w 162"/>
                  <a:gd name="T33" fmla="*/ 130 h 206"/>
                  <a:gd name="T34" fmla="*/ 94 w 162"/>
                  <a:gd name="T35" fmla="*/ 87 h 206"/>
                  <a:gd name="T36" fmla="*/ 130 w 162"/>
                  <a:gd name="T37" fmla="*/ 67 h 206"/>
                  <a:gd name="T38" fmla="*/ 123 w 162"/>
                  <a:gd name="T39" fmla="*/ 60 h 206"/>
                  <a:gd name="T40" fmla="*/ 107 w 162"/>
                  <a:gd name="T41" fmla="*/ 59 h 206"/>
                  <a:gd name="T42" fmla="*/ 101 w 162"/>
                  <a:gd name="T43" fmla="*/ 61 h 206"/>
                  <a:gd name="T44" fmla="*/ 94 w 162"/>
                  <a:gd name="T45" fmla="*/ 55 h 206"/>
                  <a:gd name="T46" fmla="*/ 94 w 162"/>
                  <a:gd name="T47" fmla="*/ 2 h 206"/>
                  <a:gd name="T48" fmla="*/ 83 w 162"/>
                  <a:gd name="T49" fmla="*/ 5 h 206"/>
                  <a:gd name="T50" fmla="*/ 77 w 162"/>
                  <a:gd name="T51" fmla="*/ 13 h 206"/>
                  <a:gd name="T52" fmla="*/ 76 w 162"/>
                  <a:gd name="T53" fmla="*/ 27 h 206"/>
                  <a:gd name="T54" fmla="*/ 73 w 162"/>
                  <a:gd name="T55" fmla="*/ 59 h 206"/>
                  <a:gd name="T56" fmla="*/ 46 w 162"/>
                  <a:gd name="T57" fmla="*/ 83 h 206"/>
                  <a:gd name="T58" fmla="*/ 26 w 162"/>
                  <a:gd name="T59" fmla="*/ 93 h 206"/>
                  <a:gd name="T60" fmla="*/ 18 w 162"/>
                  <a:gd name="T61" fmla="*/ 101 h 206"/>
                  <a:gd name="T62" fmla="*/ 23 w 162"/>
                  <a:gd name="T63" fmla="*/ 104 h 206"/>
                  <a:gd name="T64" fmla="*/ 54 w 162"/>
                  <a:gd name="T65" fmla="*/ 106 h 206"/>
                  <a:gd name="T66" fmla="*/ 57 w 162"/>
                  <a:gd name="T67" fmla="*/ 122 h 206"/>
                  <a:gd name="T68" fmla="*/ 44 w 162"/>
                  <a:gd name="T69" fmla="*/ 147 h 206"/>
                  <a:gd name="T70" fmla="*/ 38 w 162"/>
                  <a:gd name="T71" fmla="*/ 158 h 2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162" h="206">
                    <a:moveTo>
                      <a:pt x="33" y="169"/>
                    </a:moveTo>
                    <a:cubicBezTo>
                      <a:pt x="31" y="173"/>
                      <a:pt x="31" y="173"/>
                      <a:pt x="31" y="173"/>
                    </a:cubicBezTo>
                    <a:cubicBezTo>
                      <a:pt x="29" y="176"/>
                      <a:pt x="29" y="176"/>
                      <a:pt x="29" y="176"/>
                    </a:cubicBezTo>
                    <a:cubicBezTo>
                      <a:pt x="27" y="178"/>
                      <a:pt x="15" y="191"/>
                      <a:pt x="14" y="192"/>
                    </a:cubicBezTo>
                    <a:cubicBezTo>
                      <a:pt x="13" y="193"/>
                      <a:pt x="12" y="193"/>
                      <a:pt x="7" y="194"/>
                    </a:cubicBezTo>
                    <a:cubicBezTo>
                      <a:pt x="1" y="196"/>
                      <a:pt x="0" y="198"/>
                      <a:pt x="0" y="198"/>
                    </a:cubicBezTo>
                    <a:cubicBezTo>
                      <a:pt x="10" y="203"/>
                      <a:pt x="16" y="199"/>
                      <a:pt x="16" y="199"/>
                    </a:cubicBezTo>
                    <a:cubicBezTo>
                      <a:pt x="19" y="199"/>
                      <a:pt x="22" y="195"/>
                      <a:pt x="22" y="195"/>
                    </a:cubicBezTo>
                    <a:cubicBezTo>
                      <a:pt x="35" y="188"/>
                      <a:pt x="50" y="174"/>
                      <a:pt x="57" y="164"/>
                    </a:cubicBezTo>
                    <a:cubicBezTo>
                      <a:pt x="63" y="154"/>
                      <a:pt x="70" y="137"/>
                      <a:pt x="70" y="137"/>
                    </a:cubicBezTo>
                    <a:cubicBezTo>
                      <a:pt x="72" y="135"/>
                      <a:pt x="72" y="135"/>
                      <a:pt x="72" y="135"/>
                    </a:cubicBezTo>
                    <a:cubicBezTo>
                      <a:pt x="74" y="137"/>
                      <a:pt x="74" y="137"/>
                      <a:pt x="74" y="137"/>
                    </a:cubicBezTo>
                    <a:cubicBezTo>
                      <a:pt x="75" y="138"/>
                      <a:pt x="75" y="138"/>
                      <a:pt x="75" y="138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80" y="144"/>
                      <a:pt x="80" y="144"/>
                      <a:pt x="80" y="144"/>
                    </a:cubicBezTo>
                    <a:cubicBezTo>
                      <a:pt x="93" y="162"/>
                      <a:pt x="93" y="162"/>
                      <a:pt x="93" y="162"/>
                    </a:cubicBezTo>
                    <a:cubicBezTo>
                      <a:pt x="100" y="173"/>
                      <a:pt x="100" y="173"/>
                      <a:pt x="100" y="173"/>
                    </a:cubicBezTo>
                    <a:cubicBezTo>
                      <a:pt x="107" y="187"/>
                      <a:pt x="116" y="194"/>
                      <a:pt x="122" y="200"/>
                    </a:cubicBezTo>
                    <a:cubicBezTo>
                      <a:pt x="127" y="205"/>
                      <a:pt x="152" y="206"/>
                      <a:pt x="157" y="204"/>
                    </a:cubicBezTo>
                    <a:cubicBezTo>
                      <a:pt x="162" y="202"/>
                      <a:pt x="161" y="199"/>
                      <a:pt x="161" y="199"/>
                    </a:cubicBezTo>
                    <a:cubicBezTo>
                      <a:pt x="159" y="194"/>
                      <a:pt x="159" y="194"/>
                      <a:pt x="159" y="194"/>
                    </a:cubicBezTo>
                    <a:cubicBezTo>
                      <a:pt x="154" y="190"/>
                      <a:pt x="154" y="190"/>
                      <a:pt x="154" y="190"/>
                    </a:cubicBezTo>
                    <a:cubicBezTo>
                      <a:pt x="147" y="185"/>
                      <a:pt x="147" y="185"/>
                      <a:pt x="147" y="185"/>
                    </a:cubicBezTo>
                    <a:cubicBezTo>
                      <a:pt x="142" y="183"/>
                      <a:pt x="142" y="183"/>
                      <a:pt x="142" y="183"/>
                    </a:cubicBezTo>
                    <a:cubicBezTo>
                      <a:pt x="136" y="180"/>
                      <a:pt x="136" y="180"/>
                      <a:pt x="136" y="180"/>
                    </a:cubicBezTo>
                    <a:cubicBezTo>
                      <a:pt x="121" y="171"/>
                      <a:pt x="121" y="171"/>
                      <a:pt x="121" y="171"/>
                    </a:cubicBezTo>
                    <a:cubicBezTo>
                      <a:pt x="121" y="171"/>
                      <a:pt x="107" y="158"/>
                      <a:pt x="106" y="157"/>
                    </a:cubicBezTo>
                    <a:cubicBezTo>
                      <a:pt x="104" y="155"/>
                      <a:pt x="95" y="143"/>
                      <a:pt x="95" y="143"/>
                    </a:cubicBezTo>
                    <a:cubicBezTo>
                      <a:pt x="93" y="138"/>
                      <a:pt x="93" y="138"/>
                      <a:pt x="93" y="138"/>
                    </a:cubicBezTo>
                    <a:cubicBezTo>
                      <a:pt x="90" y="133"/>
                      <a:pt x="90" y="133"/>
                      <a:pt x="90" y="133"/>
                    </a:cubicBezTo>
                    <a:cubicBezTo>
                      <a:pt x="87" y="130"/>
                      <a:pt x="87" y="130"/>
                      <a:pt x="87" y="130"/>
                    </a:cubicBezTo>
                    <a:cubicBezTo>
                      <a:pt x="83" y="129"/>
                      <a:pt x="83" y="129"/>
                      <a:pt x="83" y="129"/>
                    </a:cubicBezTo>
                    <a:cubicBezTo>
                      <a:pt x="78" y="129"/>
                      <a:pt x="78" y="129"/>
                      <a:pt x="78" y="129"/>
                    </a:cubicBezTo>
                    <a:cubicBezTo>
                      <a:pt x="76" y="131"/>
                      <a:pt x="74" y="130"/>
                      <a:pt x="74" y="130"/>
                    </a:cubicBezTo>
                    <a:cubicBezTo>
                      <a:pt x="72" y="128"/>
                      <a:pt x="85" y="100"/>
                      <a:pt x="87" y="94"/>
                    </a:cubicBezTo>
                    <a:cubicBezTo>
                      <a:pt x="90" y="87"/>
                      <a:pt x="94" y="87"/>
                      <a:pt x="94" y="87"/>
                    </a:cubicBezTo>
                    <a:cubicBezTo>
                      <a:pt x="94" y="87"/>
                      <a:pt x="99" y="87"/>
                      <a:pt x="114" y="82"/>
                    </a:cubicBezTo>
                    <a:cubicBezTo>
                      <a:pt x="129" y="77"/>
                      <a:pt x="130" y="67"/>
                      <a:pt x="130" y="67"/>
                    </a:cubicBezTo>
                    <a:cubicBezTo>
                      <a:pt x="128" y="63"/>
                      <a:pt x="128" y="63"/>
                      <a:pt x="128" y="63"/>
                    </a:cubicBezTo>
                    <a:cubicBezTo>
                      <a:pt x="123" y="60"/>
                      <a:pt x="123" y="60"/>
                      <a:pt x="123" y="60"/>
                    </a:cubicBezTo>
                    <a:cubicBezTo>
                      <a:pt x="114" y="60"/>
                      <a:pt x="114" y="60"/>
                      <a:pt x="114" y="60"/>
                    </a:cubicBezTo>
                    <a:cubicBezTo>
                      <a:pt x="107" y="59"/>
                      <a:pt x="107" y="59"/>
                      <a:pt x="107" y="59"/>
                    </a:cubicBezTo>
                    <a:cubicBezTo>
                      <a:pt x="102" y="61"/>
                      <a:pt x="102" y="61"/>
                      <a:pt x="102" y="61"/>
                    </a:cubicBezTo>
                    <a:cubicBezTo>
                      <a:pt x="101" y="61"/>
                      <a:pt x="101" y="61"/>
                      <a:pt x="101" y="61"/>
                    </a:cubicBezTo>
                    <a:cubicBezTo>
                      <a:pt x="95" y="61"/>
                      <a:pt x="95" y="61"/>
                      <a:pt x="95" y="61"/>
                    </a:cubicBezTo>
                    <a:cubicBezTo>
                      <a:pt x="91" y="62"/>
                      <a:pt x="94" y="55"/>
                      <a:pt x="94" y="55"/>
                    </a:cubicBezTo>
                    <a:cubicBezTo>
                      <a:pt x="101" y="45"/>
                      <a:pt x="102" y="16"/>
                      <a:pt x="101" y="10"/>
                    </a:cubicBezTo>
                    <a:cubicBezTo>
                      <a:pt x="100" y="5"/>
                      <a:pt x="96" y="4"/>
                      <a:pt x="94" y="2"/>
                    </a:cubicBezTo>
                    <a:cubicBezTo>
                      <a:pt x="93" y="1"/>
                      <a:pt x="88" y="0"/>
                      <a:pt x="88" y="0"/>
                    </a:cubicBezTo>
                    <a:cubicBezTo>
                      <a:pt x="83" y="5"/>
                      <a:pt x="83" y="5"/>
                      <a:pt x="83" y="5"/>
                    </a:cubicBezTo>
                    <a:cubicBezTo>
                      <a:pt x="77" y="9"/>
                      <a:pt x="77" y="9"/>
                      <a:pt x="77" y="9"/>
                    </a:cubicBezTo>
                    <a:cubicBezTo>
                      <a:pt x="76" y="9"/>
                      <a:pt x="77" y="13"/>
                      <a:pt x="77" y="13"/>
                    </a:cubicBezTo>
                    <a:cubicBezTo>
                      <a:pt x="77" y="15"/>
                      <a:pt x="77" y="15"/>
                      <a:pt x="77" y="15"/>
                    </a:cubicBezTo>
                    <a:cubicBezTo>
                      <a:pt x="77" y="15"/>
                      <a:pt x="76" y="26"/>
                      <a:pt x="76" y="27"/>
                    </a:cubicBezTo>
                    <a:cubicBezTo>
                      <a:pt x="76" y="28"/>
                      <a:pt x="75" y="43"/>
                      <a:pt x="75" y="43"/>
                    </a:cubicBezTo>
                    <a:cubicBezTo>
                      <a:pt x="75" y="49"/>
                      <a:pt x="73" y="59"/>
                      <a:pt x="73" y="59"/>
                    </a:cubicBezTo>
                    <a:cubicBezTo>
                      <a:pt x="73" y="63"/>
                      <a:pt x="70" y="71"/>
                      <a:pt x="67" y="73"/>
                    </a:cubicBezTo>
                    <a:cubicBezTo>
                      <a:pt x="64" y="75"/>
                      <a:pt x="51" y="81"/>
                      <a:pt x="46" y="83"/>
                    </a:cubicBezTo>
                    <a:cubicBezTo>
                      <a:pt x="41" y="84"/>
                      <a:pt x="36" y="87"/>
                      <a:pt x="33" y="87"/>
                    </a:cubicBezTo>
                    <a:cubicBezTo>
                      <a:pt x="31" y="88"/>
                      <a:pt x="27" y="92"/>
                      <a:pt x="26" y="93"/>
                    </a:cubicBezTo>
                    <a:cubicBezTo>
                      <a:pt x="25" y="94"/>
                      <a:pt x="22" y="95"/>
                      <a:pt x="20" y="97"/>
                    </a:cubicBezTo>
                    <a:cubicBezTo>
                      <a:pt x="17" y="100"/>
                      <a:pt x="18" y="101"/>
                      <a:pt x="18" y="101"/>
                    </a:cubicBezTo>
                    <a:cubicBezTo>
                      <a:pt x="20" y="102"/>
                      <a:pt x="20" y="102"/>
                      <a:pt x="20" y="102"/>
                    </a:cubicBezTo>
                    <a:cubicBezTo>
                      <a:pt x="23" y="104"/>
                      <a:pt x="23" y="104"/>
                      <a:pt x="23" y="104"/>
                    </a:cubicBezTo>
                    <a:cubicBezTo>
                      <a:pt x="30" y="113"/>
                      <a:pt x="37" y="113"/>
                      <a:pt x="42" y="112"/>
                    </a:cubicBezTo>
                    <a:cubicBezTo>
                      <a:pt x="46" y="110"/>
                      <a:pt x="49" y="108"/>
                      <a:pt x="54" y="106"/>
                    </a:cubicBezTo>
                    <a:cubicBezTo>
                      <a:pt x="60" y="104"/>
                      <a:pt x="59" y="108"/>
                      <a:pt x="59" y="112"/>
                    </a:cubicBezTo>
                    <a:cubicBezTo>
                      <a:pt x="59" y="115"/>
                      <a:pt x="57" y="122"/>
                      <a:pt x="57" y="122"/>
                    </a:cubicBezTo>
                    <a:cubicBezTo>
                      <a:pt x="57" y="123"/>
                      <a:pt x="53" y="131"/>
                      <a:pt x="53" y="131"/>
                    </a:cubicBezTo>
                    <a:cubicBezTo>
                      <a:pt x="53" y="133"/>
                      <a:pt x="44" y="147"/>
                      <a:pt x="44" y="147"/>
                    </a:cubicBezTo>
                    <a:cubicBezTo>
                      <a:pt x="41" y="152"/>
                      <a:pt x="41" y="152"/>
                      <a:pt x="41" y="152"/>
                    </a:cubicBezTo>
                    <a:cubicBezTo>
                      <a:pt x="38" y="158"/>
                      <a:pt x="38" y="158"/>
                      <a:pt x="38" y="158"/>
                    </a:cubicBezTo>
                    <a:lnTo>
                      <a:pt x="33" y="16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350">
                  <a:latin typeface="+mn-lt"/>
                  <a:ea typeface="+mn-ea"/>
                </a:endParaRPr>
              </a:p>
            </p:txBody>
          </p:sp>
          <p:sp>
            <p:nvSpPr>
              <p:cNvPr id="82" name="Freeform 670">
                <a:extLst>
                  <a:ext uri="{FF2B5EF4-FFF2-40B4-BE49-F238E27FC236}">
                    <a16:creationId xmlns="" xmlns:a16="http://schemas.microsoft.com/office/drawing/2014/main" id="{79805DB0-24A7-4AFA-AE6C-D2631A5209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49738" y="760413"/>
                <a:ext cx="314325" cy="414337"/>
              </a:xfrm>
              <a:custGeom>
                <a:avLst/>
                <a:gdLst>
                  <a:gd name="T0" fmla="*/ 78 w 156"/>
                  <a:gd name="T1" fmla="*/ 135 h 206"/>
                  <a:gd name="T2" fmla="*/ 67 w 156"/>
                  <a:gd name="T3" fmla="*/ 142 h 206"/>
                  <a:gd name="T4" fmla="*/ 53 w 156"/>
                  <a:gd name="T5" fmla="*/ 147 h 206"/>
                  <a:gd name="T6" fmla="*/ 51 w 156"/>
                  <a:gd name="T7" fmla="*/ 151 h 206"/>
                  <a:gd name="T8" fmla="*/ 77 w 156"/>
                  <a:gd name="T9" fmla="*/ 147 h 206"/>
                  <a:gd name="T10" fmla="*/ 85 w 156"/>
                  <a:gd name="T11" fmla="*/ 150 h 206"/>
                  <a:gd name="T12" fmla="*/ 84 w 156"/>
                  <a:gd name="T13" fmla="*/ 175 h 206"/>
                  <a:gd name="T14" fmla="*/ 38 w 156"/>
                  <a:gd name="T15" fmla="*/ 169 h 206"/>
                  <a:gd name="T16" fmla="*/ 30 w 156"/>
                  <a:gd name="T17" fmla="*/ 159 h 206"/>
                  <a:gd name="T18" fmla="*/ 18 w 156"/>
                  <a:gd name="T19" fmla="*/ 146 h 206"/>
                  <a:gd name="T20" fmla="*/ 19 w 156"/>
                  <a:gd name="T21" fmla="*/ 131 h 206"/>
                  <a:gd name="T22" fmla="*/ 37 w 156"/>
                  <a:gd name="T23" fmla="*/ 102 h 206"/>
                  <a:gd name="T24" fmla="*/ 14 w 156"/>
                  <a:gd name="T25" fmla="*/ 103 h 206"/>
                  <a:gd name="T26" fmla="*/ 13 w 156"/>
                  <a:gd name="T27" fmla="*/ 129 h 206"/>
                  <a:gd name="T28" fmla="*/ 9 w 156"/>
                  <a:gd name="T29" fmla="*/ 156 h 206"/>
                  <a:gd name="T30" fmla="*/ 8 w 156"/>
                  <a:gd name="T31" fmla="*/ 171 h 206"/>
                  <a:gd name="T32" fmla="*/ 3 w 156"/>
                  <a:gd name="T33" fmla="*/ 180 h 206"/>
                  <a:gd name="T34" fmla="*/ 62 w 156"/>
                  <a:gd name="T35" fmla="*/ 183 h 206"/>
                  <a:gd name="T36" fmla="*/ 121 w 156"/>
                  <a:gd name="T37" fmla="*/ 206 h 206"/>
                  <a:gd name="T38" fmla="*/ 151 w 156"/>
                  <a:gd name="T39" fmla="*/ 188 h 206"/>
                  <a:gd name="T40" fmla="*/ 106 w 156"/>
                  <a:gd name="T41" fmla="*/ 183 h 206"/>
                  <a:gd name="T42" fmla="*/ 97 w 156"/>
                  <a:gd name="T43" fmla="*/ 179 h 206"/>
                  <a:gd name="T44" fmla="*/ 100 w 156"/>
                  <a:gd name="T45" fmla="*/ 144 h 206"/>
                  <a:gd name="T46" fmla="*/ 114 w 156"/>
                  <a:gd name="T47" fmla="*/ 123 h 206"/>
                  <a:gd name="T48" fmla="*/ 102 w 156"/>
                  <a:gd name="T49" fmla="*/ 123 h 206"/>
                  <a:gd name="T50" fmla="*/ 104 w 156"/>
                  <a:gd name="T51" fmla="*/ 100 h 206"/>
                  <a:gd name="T52" fmla="*/ 118 w 156"/>
                  <a:gd name="T53" fmla="*/ 79 h 206"/>
                  <a:gd name="T54" fmla="*/ 101 w 156"/>
                  <a:gd name="T55" fmla="*/ 64 h 206"/>
                  <a:gd name="T56" fmla="*/ 95 w 156"/>
                  <a:gd name="T57" fmla="*/ 78 h 206"/>
                  <a:gd name="T58" fmla="*/ 77 w 156"/>
                  <a:gd name="T59" fmla="*/ 91 h 206"/>
                  <a:gd name="T60" fmla="*/ 127 w 156"/>
                  <a:gd name="T61" fmla="*/ 36 h 206"/>
                  <a:gd name="T62" fmla="*/ 113 w 156"/>
                  <a:gd name="T63" fmla="*/ 18 h 206"/>
                  <a:gd name="T64" fmla="*/ 108 w 156"/>
                  <a:gd name="T65" fmla="*/ 6 h 206"/>
                  <a:gd name="T66" fmla="*/ 98 w 156"/>
                  <a:gd name="T67" fmla="*/ 0 h 206"/>
                  <a:gd name="T68" fmla="*/ 89 w 156"/>
                  <a:gd name="T69" fmla="*/ 22 h 206"/>
                  <a:gd name="T70" fmla="*/ 64 w 156"/>
                  <a:gd name="T71" fmla="*/ 40 h 206"/>
                  <a:gd name="T72" fmla="*/ 52 w 156"/>
                  <a:gd name="T73" fmla="*/ 55 h 206"/>
                  <a:gd name="T74" fmla="*/ 67 w 156"/>
                  <a:gd name="T75" fmla="*/ 60 h 206"/>
                  <a:gd name="T76" fmla="*/ 70 w 156"/>
                  <a:gd name="T77" fmla="*/ 65 h 206"/>
                  <a:gd name="T78" fmla="*/ 62 w 156"/>
                  <a:gd name="T79" fmla="*/ 81 h 206"/>
                  <a:gd name="T80" fmla="*/ 55 w 156"/>
                  <a:gd name="T81" fmla="*/ 100 h 206"/>
                  <a:gd name="T82" fmla="*/ 68 w 156"/>
                  <a:gd name="T83" fmla="*/ 114 h 206"/>
                  <a:gd name="T84" fmla="*/ 87 w 156"/>
                  <a:gd name="T85" fmla="*/ 104 h 206"/>
                  <a:gd name="T86" fmla="*/ 88 w 156"/>
                  <a:gd name="T87" fmla="*/ 119 h 2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56" h="206">
                    <a:moveTo>
                      <a:pt x="88" y="127"/>
                    </a:moveTo>
                    <a:cubicBezTo>
                      <a:pt x="86" y="131"/>
                      <a:pt x="86" y="131"/>
                      <a:pt x="86" y="131"/>
                    </a:cubicBezTo>
                    <a:cubicBezTo>
                      <a:pt x="78" y="135"/>
                      <a:pt x="78" y="135"/>
                      <a:pt x="78" y="135"/>
                    </a:cubicBezTo>
                    <a:cubicBezTo>
                      <a:pt x="75" y="137"/>
                      <a:pt x="75" y="137"/>
                      <a:pt x="75" y="137"/>
                    </a:cubicBezTo>
                    <a:cubicBezTo>
                      <a:pt x="70" y="139"/>
                      <a:pt x="70" y="139"/>
                      <a:pt x="70" y="139"/>
                    </a:cubicBezTo>
                    <a:cubicBezTo>
                      <a:pt x="70" y="139"/>
                      <a:pt x="67" y="141"/>
                      <a:pt x="67" y="142"/>
                    </a:cubicBezTo>
                    <a:cubicBezTo>
                      <a:pt x="66" y="142"/>
                      <a:pt x="62" y="144"/>
                      <a:pt x="62" y="144"/>
                    </a:cubicBezTo>
                    <a:cubicBezTo>
                      <a:pt x="62" y="145"/>
                      <a:pt x="57" y="147"/>
                      <a:pt x="57" y="147"/>
                    </a:cubicBezTo>
                    <a:cubicBezTo>
                      <a:pt x="53" y="147"/>
                      <a:pt x="53" y="147"/>
                      <a:pt x="53" y="147"/>
                    </a:cubicBezTo>
                    <a:cubicBezTo>
                      <a:pt x="53" y="147"/>
                      <a:pt x="51" y="146"/>
                      <a:pt x="51" y="147"/>
                    </a:cubicBezTo>
                    <a:cubicBezTo>
                      <a:pt x="50" y="148"/>
                      <a:pt x="50" y="150"/>
                      <a:pt x="50" y="150"/>
                    </a:cubicBezTo>
                    <a:cubicBezTo>
                      <a:pt x="51" y="151"/>
                      <a:pt x="51" y="151"/>
                      <a:pt x="51" y="151"/>
                    </a:cubicBezTo>
                    <a:cubicBezTo>
                      <a:pt x="54" y="152"/>
                      <a:pt x="61" y="152"/>
                      <a:pt x="61" y="152"/>
                    </a:cubicBezTo>
                    <a:cubicBezTo>
                      <a:pt x="63" y="153"/>
                      <a:pt x="66" y="152"/>
                      <a:pt x="67" y="152"/>
                    </a:cubicBezTo>
                    <a:cubicBezTo>
                      <a:pt x="68" y="152"/>
                      <a:pt x="76" y="148"/>
                      <a:pt x="77" y="147"/>
                    </a:cubicBezTo>
                    <a:cubicBezTo>
                      <a:pt x="79" y="147"/>
                      <a:pt x="80" y="146"/>
                      <a:pt x="82" y="146"/>
                    </a:cubicBezTo>
                    <a:cubicBezTo>
                      <a:pt x="84" y="146"/>
                      <a:pt x="84" y="147"/>
                      <a:pt x="85" y="147"/>
                    </a:cubicBezTo>
                    <a:cubicBezTo>
                      <a:pt x="85" y="148"/>
                      <a:pt x="85" y="150"/>
                      <a:pt x="85" y="150"/>
                    </a:cubicBezTo>
                    <a:cubicBezTo>
                      <a:pt x="85" y="153"/>
                      <a:pt x="85" y="153"/>
                      <a:pt x="85" y="153"/>
                    </a:cubicBezTo>
                    <a:cubicBezTo>
                      <a:pt x="86" y="154"/>
                      <a:pt x="83" y="168"/>
                      <a:pt x="83" y="168"/>
                    </a:cubicBezTo>
                    <a:cubicBezTo>
                      <a:pt x="83" y="171"/>
                      <a:pt x="81" y="174"/>
                      <a:pt x="84" y="175"/>
                    </a:cubicBezTo>
                    <a:cubicBezTo>
                      <a:pt x="87" y="176"/>
                      <a:pt x="87" y="179"/>
                      <a:pt x="87" y="179"/>
                    </a:cubicBezTo>
                    <a:cubicBezTo>
                      <a:pt x="85" y="182"/>
                      <a:pt x="76" y="180"/>
                      <a:pt x="71" y="177"/>
                    </a:cubicBezTo>
                    <a:cubicBezTo>
                      <a:pt x="65" y="174"/>
                      <a:pt x="39" y="169"/>
                      <a:pt x="38" y="169"/>
                    </a:cubicBezTo>
                    <a:cubicBezTo>
                      <a:pt x="36" y="169"/>
                      <a:pt x="35" y="166"/>
                      <a:pt x="35" y="166"/>
                    </a:cubicBezTo>
                    <a:cubicBezTo>
                      <a:pt x="33" y="162"/>
                      <a:pt x="33" y="162"/>
                      <a:pt x="33" y="162"/>
                    </a:cubicBezTo>
                    <a:cubicBezTo>
                      <a:pt x="30" y="159"/>
                      <a:pt x="30" y="159"/>
                      <a:pt x="30" y="159"/>
                    </a:cubicBezTo>
                    <a:cubicBezTo>
                      <a:pt x="26" y="156"/>
                      <a:pt x="26" y="156"/>
                      <a:pt x="26" y="156"/>
                    </a:cubicBezTo>
                    <a:cubicBezTo>
                      <a:pt x="25" y="156"/>
                      <a:pt x="20" y="149"/>
                      <a:pt x="19" y="149"/>
                    </a:cubicBezTo>
                    <a:cubicBezTo>
                      <a:pt x="19" y="148"/>
                      <a:pt x="18" y="146"/>
                      <a:pt x="18" y="146"/>
                    </a:cubicBezTo>
                    <a:cubicBezTo>
                      <a:pt x="17" y="143"/>
                      <a:pt x="17" y="143"/>
                      <a:pt x="17" y="143"/>
                    </a:cubicBezTo>
                    <a:cubicBezTo>
                      <a:pt x="17" y="139"/>
                      <a:pt x="17" y="139"/>
                      <a:pt x="17" y="139"/>
                    </a:cubicBezTo>
                    <a:cubicBezTo>
                      <a:pt x="17" y="139"/>
                      <a:pt x="18" y="133"/>
                      <a:pt x="19" y="131"/>
                    </a:cubicBezTo>
                    <a:cubicBezTo>
                      <a:pt x="20" y="128"/>
                      <a:pt x="23" y="122"/>
                      <a:pt x="23" y="122"/>
                    </a:cubicBezTo>
                    <a:cubicBezTo>
                      <a:pt x="26" y="114"/>
                      <a:pt x="31" y="114"/>
                      <a:pt x="33" y="112"/>
                    </a:cubicBezTo>
                    <a:cubicBezTo>
                      <a:pt x="35" y="110"/>
                      <a:pt x="37" y="107"/>
                      <a:pt x="37" y="102"/>
                    </a:cubicBezTo>
                    <a:cubicBezTo>
                      <a:pt x="37" y="97"/>
                      <a:pt x="32" y="95"/>
                      <a:pt x="29" y="94"/>
                    </a:cubicBezTo>
                    <a:cubicBezTo>
                      <a:pt x="27" y="93"/>
                      <a:pt x="18" y="92"/>
                      <a:pt x="15" y="95"/>
                    </a:cubicBezTo>
                    <a:cubicBezTo>
                      <a:pt x="12" y="98"/>
                      <a:pt x="14" y="103"/>
                      <a:pt x="14" y="103"/>
                    </a:cubicBezTo>
                    <a:cubicBezTo>
                      <a:pt x="14" y="105"/>
                      <a:pt x="16" y="109"/>
                      <a:pt x="16" y="109"/>
                    </a:cubicBezTo>
                    <a:cubicBezTo>
                      <a:pt x="20" y="110"/>
                      <a:pt x="18" y="114"/>
                      <a:pt x="18" y="114"/>
                    </a:cubicBezTo>
                    <a:cubicBezTo>
                      <a:pt x="18" y="115"/>
                      <a:pt x="16" y="125"/>
                      <a:pt x="13" y="129"/>
                    </a:cubicBezTo>
                    <a:cubicBezTo>
                      <a:pt x="10" y="133"/>
                      <a:pt x="9" y="136"/>
                      <a:pt x="8" y="138"/>
                    </a:cubicBezTo>
                    <a:cubicBezTo>
                      <a:pt x="7" y="140"/>
                      <a:pt x="7" y="146"/>
                      <a:pt x="7" y="146"/>
                    </a:cubicBezTo>
                    <a:cubicBezTo>
                      <a:pt x="6" y="148"/>
                      <a:pt x="8" y="155"/>
                      <a:pt x="9" y="156"/>
                    </a:cubicBezTo>
                    <a:cubicBezTo>
                      <a:pt x="11" y="157"/>
                      <a:pt x="12" y="160"/>
                      <a:pt x="14" y="165"/>
                    </a:cubicBezTo>
                    <a:cubicBezTo>
                      <a:pt x="17" y="169"/>
                      <a:pt x="11" y="170"/>
                      <a:pt x="11" y="170"/>
                    </a:cubicBezTo>
                    <a:cubicBezTo>
                      <a:pt x="8" y="171"/>
                      <a:pt x="8" y="171"/>
                      <a:pt x="8" y="171"/>
                    </a:cubicBezTo>
                    <a:cubicBezTo>
                      <a:pt x="7" y="171"/>
                      <a:pt x="7" y="171"/>
                      <a:pt x="7" y="171"/>
                    </a:cubicBezTo>
                    <a:cubicBezTo>
                      <a:pt x="6" y="172"/>
                      <a:pt x="4" y="172"/>
                      <a:pt x="2" y="175"/>
                    </a:cubicBezTo>
                    <a:cubicBezTo>
                      <a:pt x="0" y="178"/>
                      <a:pt x="1" y="180"/>
                      <a:pt x="3" y="180"/>
                    </a:cubicBezTo>
                    <a:cubicBezTo>
                      <a:pt x="5" y="180"/>
                      <a:pt x="10" y="181"/>
                      <a:pt x="15" y="179"/>
                    </a:cubicBezTo>
                    <a:cubicBezTo>
                      <a:pt x="21" y="177"/>
                      <a:pt x="32" y="176"/>
                      <a:pt x="43" y="178"/>
                    </a:cubicBezTo>
                    <a:cubicBezTo>
                      <a:pt x="55" y="179"/>
                      <a:pt x="62" y="183"/>
                      <a:pt x="62" y="183"/>
                    </a:cubicBezTo>
                    <a:cubicBezTo>
                      <a:pt x="63" y="183"/>
                      <a:pt x="77" y="192"/>
                      <a:pt x="84" y="195"/>
                    </a:cubicBezTo>
                    <a:cubicBezTo>
                      <a:pt x="92" y="199"/>
                      <a:pt x="103" y="204"/>
                      <a:pt x="107" y="205"/>
                    </a:cubicBezTo>
                    <a:cubicBezTo>
                      <a:pt x="111" y="206"/>
                      <a:pt x="119" y="206"/>
                      <a:pt x="121" y="206"/>
                    </a:cubicBezTo>
                    <a:cubicBezTo>
                      <a:pt x="123" y="206"/>
                      <a:pt x="136" y="205"/>
                      <a:pt x="136" y="205"/>
                    </a:cubicBezTo>
                    <a:cubicBezTo>
                      <a:pt x="150" y="204"/>
                      <a:pt x="153" y="201"/>
                      <a:pt x="154" y="195"/>
                    </a:cubicBezTo>
                    <a:cubicBezTo>
                      <a:pt x="156" y="190"/>
                      <a:pt x="151" y="188"/>
                      <a:pt x="151" y="188"/>
                    </a:cubicBezTo>
                    <a:cubicBezTo>
                      <a:pt x="151" y="188"/>
                      <a:pt x="142" y="186"/>
                      <a:pt x="140" y="186"/>
                    </a:cubicBezTo>
                    <a:cubicBezTo>
                      <a:pt x="137" y="186"/>
                      <a:pt x="127" y="185"/>
                      <a:pt x="125" y="185"/>
                    </a:cubicBezTo>
                    <a:cubicBezTo>
                      <a:pt x="124" y="185"/>
                      <a:pt x="106" y="183"/>
                      <a:pt x="106" y="183"/>
                    </a:cubicBezTo>
                    <a:cubicBezTo>
                      <a:pt x="97" y="182"/>
                      <a:pt x="97" y="182"/>
                      <a:pt x="97" y="182"/>
                    </a:cubicBezTo>
                    <a:cubicBezTo>
                      <a:pt x="96" y="181"/>
                      <a:pt x="96" y="181"/>
                      <a:pt x="96" y="181"/>
                    </a:cubicBezTo>
                    <a:cubicBezTo>
                      <a:pt x="96" y="181"/>
                      <a:pt x="95" y="179"/>
                      <a:pt x="97" y="179"/>
                    </a:cubicBezTo>
                    <a:cubicBezTo>
                      <a:pt x="98" y="179"/>
                      <a:pt x="100" y="175"/>
                      <a:pt x="100" y="175"/>
                    </a:cubicBezTo>
                    <a:cubicBezTo>
                      <a:pt x="100" y="175"/>
                      <a:pt x="100" y="164"/>
                      <a:pt x="100" y="163"/>
                    </a:cubicBezTo>
                    <a:cubicBezTo>
                      <a:pt x="100" y="162"/>
                      <a:pt x="99" y="149"/>
                      <a:pt x="100" y="144"/>
                    </a:cubicBezTo>
                    <a:cubicBezTo>
                      <a:pt x="100" y="139"/>
                      <a:pt x="105" y="138"/>
                      <a:pt x="105" y="138"/>
                    </a:cubicBezTo>
                    <a:cubicBezTo>
                      <a:pt x="106" y="137"/>
                      <a:pt x="111" y="139"/>
                      <a:pt x="115" y="134"/>
                    </a:cubicBezTo>
                    <a:cubicBezTo>
                      <a:pt x="118" y="128"/>
                      <a:pt x="114" y="123"/>
                      <a:pt x="114" y="123"/>
                    </a:cubicBezTo>
                    <a:cubicBezTo>
                      <a:pt x="114" y="123"/>
                      <a:pt x="111" y="122"/>
                      <a:pt x="109" y="122"/>
                    </a:cubicBezTo>
                    <a:cubicBezTo>
                      <a:pt x="108" y="122"/>
                      <a:pt x="105" y="122"/>
                      <a:pt x="105" y="122"/>
                    </a:cubicBezTo>
                    <a:cubicBezTo>
                      <a:pt x="105" y="122"/>
                      <a:pt x="104" y="123"/>
                      <a:pt x="102" y="123"/>
                    </a:cubicBezTo>
                    <a:cubicBezTo>
                      <a:pt x="101" y="123"/>
                      <a:pt x="101" y="121"/>
                      <a:pt x="101" y="121"/>
                    </a:cubicBezTo>
                    <a:cubicBezTo>
                      <a:pt x="101" y="120"/>
                      <a:pt x="103" y="107"/>
                      <a:pt x="103" y="107"/>
                    </a:cubicBezTo>
                    <a:cubicBezTo>
                      <a:pt x="104" y="100"/>
                      <a:pt x="104" y="100"/>
                      <a:pt x="104" y="100"/>
                    </a:cubicBezTo>
                    <a:cubicBezTo>
                      <a:pt x="106" y="94"/>
                      <a:pt x="106" y="94"/>
                      <a:pt x="106" y="94"/>
                    </a:cubicBezTo>
                    <a:cubicBezTo>
                      <a:pt x="107" y="91"/>
                      <a:pt x="109" y="90"/>
                      <a:pt x="115" y="85"/>
                    </a:cubicBezTo>
                    <a:cubicBezTo>
                      <a:pt x="121" y="81"/>
                      <a:pt x="118" y="79"/>
                      <a:pt x="118" y="79"/>
                    </a:cubicBezTo>
                    <a:cubicBezTo>
                      <a:pt x="117" y="78"/>
                      <a:pt x="111" y="78"/>
                      <a:pt x="110" y="78"/>
                    </a:cubicBezTo>
                    <a:cubicBezTo>
                      <a:pt x="109" y="78"/>
                      <a:pt x="108" y="74"/>
                      <a:pt x="108" y="71"/>
                    </a:cubicBezTo>
                    <a:cubicBezTo>
                      <a:pt x="108" y="69"/>
                      <a:pt x="105" y="65"/>
                      <a:pt x="101" y="64"/>
                    </a:cubicBezTo>
                    <a:cubicBezTo>
                      <a:pt x="98" y="63"/>
                      <a:pt x="97" y="66"/>
                      <a:pt x="97" y="66"/>
                    </a:cubicBezTo>
                    <a:cubicBezTo>
                      <a:pt x="97" y="66"/>
                      <a:pt x="96" y="69"/>
                      <a:pt x="96" y="71"/>
                    </a:cubicBezTo>
                    <a:cubicBezTo>
                      <a:pt x="96" y="72"/>
                      <a:pt x="95" y="78"/>
                      <a:pt x="95" y="78"/>
                    </a:cubicBezTo>
                    <a:cubicBezTo>
                      <a:pt x="95" y="83"/>
                      <a:pt x="89" y="86"/>
                      <a:pt x="89" y="86"/>
                    </a:cubicBezTo>
                    <a:cubicBezTo>
                      <a:pt x="84" y="89"/>
                      <a:pt x="84" y="89"/>
                      <a:pt x="84" y="89"/>
                    </a:cubicBezTo>
                    <a:cubicBezTo>
                      <a:pt x="78" y="94"/>
                      <a:pt x="77" y="91"/>
                      <a:pt x="77" y="91"/>
                    </a:cubicBezTo>
                    <a:cubicBezTo>
                      <a:pt x="76" y="84"/>
                      <a:pt x="90" y="60"/>
                      <a:pt x="92" y="57"/>
                    </a:cubicBezTo>
                    <a:cubicBezTo>
                      <a:pt x="94" y="54"/>
                      <a:pt x="97" y="46"/>
                      <a:pt x="109" y="43"/>
                    </a:cubicBezTo>
                    <a:cubicBezTo>
                      <a:pt x="121" y="39"/>
                      <a:pt x="121" y="42"/>
                      <a:pt x="127" y="36"/>
                    </a:cubicBezTo>
                    <a:cubicBezTo>
                      <a:pt x="134" y="31"/>
                      <a:pt x="133" y="29"/>
                      <a:pt x="133" y="25"/>
                    </a:cubicBezTo>
                    <a:cubicBezTo>
                      <a:pt x="133" y="22"/>
                      <a:pt x="128" y="21"/>
                      <a:pt x="125" y="18"/>
                    </a:cubicBezTo>
                    <a:cubicBezTo>
                      <a:pt x="123" y="16"/>
                      <a:pt x="113" y="18"/>
                      <a:pt x="113" y="18"/>
                    </a:cubicBezTo>
                    <a:cubicBezTo>
                      <a:pt x="109" y="20"/>
                      <a:pt x="109" y="16"/>
                      <a:pt x="109" y="16"/>
                    </a:cubicBezTo>
                    <a:cubicBezTo>
                      <a:pt x="109" y="16"/>
                      <a:pt x="109" y="13"/>
                      <a:pt x="109" y="12"/>
                    </a:cubicBezTo>
                    <a:cubicBezTo>
                      <a:pt x="109" y="11"/>
                      <a:pt x="108" y="6"/>
                      <a:pt x="108" y="6"/>
                    </a:cubicBezTo>
                    <a:cubicBezTo>
                      <a:pt x="105" y="2"/>
                      <a:pt x="105" y="2"/>
                      <a:pt x="105" y="2"/>
                    </a:cubicBezTo>
                    <a:cubicBezTo>
                      <a:pt x="105" y="2"/>
                      <a:pt x="103" y="0"/>
                      <a:pt x="102" y="0"/>
                    </a:cubicBezTo>
                    <a:cubicBezTo>
                      <a:pt x="101" y="0"/>
                      <a:pt x="98" y="0"/>
                      <a:pt x="98" y="0"/>
                    </a:cubicBezTo>
                    <a:cubicBezTo>
                      <a:pt x="93" y="0"/>
                      <a:pt x="91" y="4"/>
                      <a:pt x="91" y="4"/>
                    </a:cubicBezTo>
                    <a:cubicBezTo>
                      <a:pt x="91" y="5"/>
                      <a:pt x="90" y="14"/>
                      <a:pt x="90" y="14"/>
                    </a:cubicBezTo>
                    <a:cubicBezTo>
                      <a:pt x="89" y="15"/>
                      <a:pt x="89" y="17"/>
                      <a:pt x="89" y="22"/>
                    </a:cubicBezTo>
                    <a:cubicBezTo>
                      <a:pt x="88" y="28"/>
                      <a:pt x="85" y="28"/>
                      <a:pt x="84" y="30"/>
                    </a:cubicBezTo>
                    <a:cubicBezTo>
                      <a:pt x="82" y="31"/>
                      <a:pt x="74" y="34"/>
                      <a:pt x="74" y="34"/>
                    </a:cubicBezTo>
                    <a:cubicBezTo>
                      <a:pt x="73" y="35"/>
                      <a:pt x="64" y="40"/>
                      <a:pt x="64" y="40"/>
                    </a:cubicBezTo>
                    <a:cubicBezTo>
                      <a:pt x="64" y="40"/>
                      <a:pt x="58" y="42"/>
                      <a:pt x="57" y="43"/>
                    </a:cubicBezTo>
                    <a:cubicBezTo>
                      <a:pt x="56" y="45"/>
                      <a:pt x="52" y="47"/>
                      <a:pt x="51" y="50"/>
                    </a:cubicBezTo>
                    <a:cubicBezTo>
                      <a:pt x="50" y="52"/>
                      <a:pt x="52" y="55"/>
                      <a:pt x="52" y="55"/>
                    </a:cubicBezTo>
                    <a:cubicBezTo>
                      <a:pt x="52" y="55"/>
                      <a:pt x="53" y="59"/>
                      <a:pt x="55" y="60"/>
                    </a:cubicBezTo>
                    <a:cubicBezTo>
                      <a:pt x="57" y="62"/>
                      <a:pt x="60" y="63"/>
                      <a:pt x="61" y="63"/>
                    </a:cubicBezTo>
                    <a:cubicBezTo>
                      <a:pt x="61" y="63"/>
                      <a:pt x="66" y="60"/>
                      <a:pt x="67" y="60"/>
                    </a:cubicBezTo>
                    <a:cubicBezTo>
                      <a:pt x="67" y="60"/>
                      <a:pt x="70" y="59"/>
                      <a:pt x="72" y="60"/>
                    </a:cubicBezTo>
                    <a:cubicBezTo>
                      <a:pt x="73" y="62"/>
                      <a:pt x="71" y="64"/>
                      <a:pt x="71" y="64"/>
                    </a:cubicBezTo>
                    <a:cubicBezTo>
                      <a:pt x="70" y="65"/>
                      <a:pt x="70" y="65"/>
                      <a:pt x="70" y="65"/>
                    </a:cubicBezTo>
                    <a:cubicBezTo>
                      <a:pt x="69" y="68"/>
                      <a:pt x="69" y="68"/>
                      <a:pt x="69" y="68"/>
                    </a:cubicBezTo>
                    <a:cubicBezTo>
                      <a:pt x="66" y="73"/>
                      <a:pt x="66" y="73"/>
                      <a:pt x="66" y="73"/>
                    </a:cubicBezTo>
                    <a:cubicBezTo>
                      <a:pt x="62" y="81"/>
                      <a:pt x="62" y="81"/>
                      <a:pt x="62" y="81"/>
                    </a:cubicBezTo>
                    <a:cubicBezTo>
                      <a:pt x="60" y="85"/>
                      <a:pt x="60" y="85"/>
                      <a:pt x="60" y="85"/>
                    </a:cubicBezTo>
                    <a:cubicBezTo>
                      <a:pt x="58" y="92"/>
                      <a:pt x="58" y="92"/>
                      <a:pt x="58" y="92"/>
                    </a:cubicBezTo>
                    <a:cubicBezTo>
                      <a:pt x="58" y="92"/>
                      <a:pt x="55" y="98"/>
                      <a:pt x="55" y="100"/>
                    </a:cubicBezTo>
                    <a:cubicBezTo>
                      <a:pt x="55" y="102"/>
                      <a:pt x="56" y="108"/>
                      <a:pt x="56" y="108"/>
                    </a:cubicBezTo>
                    <a:cubicBezTo>
                      <a:pt x="56" y="108"/>
                      <a:pt x="58" y="109"/>
                      <a:pt x="58" y="110"/>
                    </a:cubicBezTo>
                    <a:cubicBezTo>
                      <a:pt x="59" y="111"/>
                      <a:pt x="65" y="114"/>
                      <a:pt x="68" y="114"/>
                    </a:cubicBezTo>
                    <a:cubicBezTo>
                      <a:pt x="72" y="114"/>
                      <a:pt x="73" y="114"/>
                      <a:pt x="74" y="114"/>
                    </a:cubicBezTo>
                    <a:cubicBezTo>
                      <a:pt x="76" y="114"/>
                      <a:pt x="77" y="112"/>
                      <a:pt x="77" y="112"/>
                    </a:cubicBezTo>
                    <a:cubicBezTo>
                      <a:pt x="77" y="112"/>
                      <a:pt x="83" y="106"/>
                      <a:pt x="87" y="104"/>
                    </a:cubicBezTo>
                    <a:cubicBezTo>
                      <a:pt x="91" y="103"/>
                      <a:pt x="89" y="107"/>
                      <a:pt x="89" y="107"/>
                    </a:cubicBezTo>
                    <a:cubicBezTo>
                      <a:pt x="89" y="107"/>
                      <a:pt x="89" y="110"/>
                      <a:pt x="89" y="111"/>
                    </a:cubicBezTo>
                    <a:cubicBezTo>
                      <a:pt x="89" y="111"/>
                      <a:pt x="88" y="119"/>
                      <a:pt x="88" y="119"/>
                    </a:cubicBezTo>
                    <a:cubicBezTo>
                      <a:pt x="88" y="127"/>
                      <a:pt x="88" y="127"/>
                      <a:pt x="88" y="127"/>
                    </a:cubicBezTo>
                    <a:cubicBezTo>
                      <a:pt x="87" y="128"/>
                      <a:pt x="87" y="128"/>
                      <a:pt x="87" y="128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350">
                  <a:latin typeface="+mn-lt"/>
                  <a:ea typeface="+mn-ea"/>
                </a:endParaRPr>
              </a:p>
            </p:txBody>
          </p:sp>
          <p:sp>
            <p:nvSpPr>
              <p:cNvPr id="83" name="Freeform 671">
                <a:extLst>
                  <a:ext uri="{FF2B5EF4-FFF2-40B4-BE49-F238E27FC236}">
                    <a16:creationId xmlns="" xmlns:a16="http://schemas.microsoft.com/office/drawing/2014/main" id="{C06613FD-EAE0-4629-98C6-9C1E04FC144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649788" y="847725"/>
                <a:ext cx="128587" cy="295275"/>
              </a:xfrm>
              <a:custGeom>
                <a:avLst/>
                <a:gdLst>
                  <a:gd name="T0" fmla="*/ 62 w 64"/>
                  <a:gd name="T1" fmla="*/ 75 h 146"/>
                  <a:gd name="T2" fmla="*/ 27 w 64"/>
                  <a:gd name="T3" fmla="*/ 129 h 146"/>
                  <a:gd name="T4" fmla="*/ 22 w 64"/>
                  <a:gd name="T5" fmla="*/ 131 h 146"/>
                  <a:gd name="T6" fmla="*/ 23 w 64"/>
                  <a:gd name="T7" fmla="*/ 116 h 146"/>
                  <a:gd name="T8" fmla="*/ 37 w 64"/>
                  <a:gd name="T9" fmla="*/ 88 h 146"/>
                  <a:gd name="T10" fmla="*/ 39 w 64"/>
                  <a:gd name="T11" fmla="*/ 69 h 146"/>
                  <a:gd name="T12" fmla="*/ 36 w 64"/>
                  <a:gd name="T13" fmla="*/ 64 h 146"/>
                  <a:gd name="T14" fmla="*/ 47 w 64"/>
                  <a:gd name="T15" fmla="*/ 27 h 146"/>
                  <a:gd name="T16" fmla="*/ 58 w 64"/>
                  <a:gd name="T17" fmla="*/ 14 h 146"/>
                  <a:gd name="T18" fmla="*/ 56 w 64"/>
                  <a:gd name="T19" fmla="*/ 2 h 146"/>
                  <a:gd name="T20" fmla="*/ 46 w 64"/>
                  <a:gd name="T21" fmla="*/ 3 h 146"/>
                  <a:gd name="T22" fmla="*/ 34 w 64"/>
                  <a:gd name="T23" fmla="*/ 8 h 146"/>
                  <a:gd name="T24" fmla="*/ 22 w 64"/>
                  <a:gd name="T25" fmla="*/ 13 h 146"/>
                  <a:gd name="T26" fmla="*/ 13 w 64"/>
                  <a:gd name="T27" fmla="*/ 19 h 146"/>
                  <a:gd name="T28" fmla="*/ 9 w 64"/>
                  <a:gd name="T29" fmla="*/ 26 h 146"/>
                  <a:gd name="T30" fmla="*/ 11 w 64"/>
                  <a:gd name="T31" fmla="*/ 27 h 146"/>
                  <a:gd name="T32" fmla="*/ 16 w 64"/>
                  <a:gd name="T33" fmla="*/ 31 h 146"/>
                  <a:gd name="T34" fmla="*/ 33 w 64"/>
                  <a:gd name="T35" fmla="*/ 28 h 146"/>
                  <a:gd name="T36" fmla="*/ 36 w 64"/>
                  <a:gd name="T37" fmla="*/ 29 h 146"/>
                  <a:gd name="T38" fmla="*/ 27 w 64"/>
                  <a:gd name="T39" fmla="*/ 61 h 146"/>
                  <a:gd name="T40" fmla="*/ 5 w 64"/>
                  <a:gd name="T41" fmla="*/ 67 h 146"/>
                  <a:gd name="T42" fmla="*/ 1 w 64"/>
                  <a:gd name="T43" fmla="*/ 88 h 146"/>
                  <a:gd name="T44" fmla="*/ 17 w 64"/>
                  <a:gd name="T45" fmla="*/ 94 h 146"/>
                  <a:gd name="T46" fmla="*/ 28 w 64"/>
                  <a:gd name="T47" fmla="*/ 85 h 146"/>
                  <a:gd name="T48" fmla="*/ 10 w 64"/>
                  <a:gd name="T49" fmla="*/ 134 h 146"/>
                  <a:gd name="T50" fmla="*/ 10 w 64"/>
                  <a:gd name="T51" fmla="*/ 138 h 146"/>
                  <a:gd name="T52" fmla="*/ 11 w 64"/>
                  <a:gd name="T53" fmla="*/ 142 h 146"/>
                  <a:gd name="T54" fmla="*/ 16 w 64"/>
                  <a:gd name="T55" fmla="*/ 145 h 146"/>
                  <a:gd name="T56" fmla="*/ 19 w 64"/>
                  <a:gd name="T57" fmla="*/ 146 h 146"/>
                  <a:gd name="T58" fmla="*/ 30 w 64"/>
                  <a:gd name="T59" fmla="*/ 140 h 146"/>
                  <a:gd name="T60" fmla="*/ 38 w 64"/>
                  <a:gd name="T61" fmla="*/ 125 h 146"/>
                  <a:gd name="T62" fmla="*/ 64 w 64"/>
                  <a:gd name="T63" fmla="*/ 76 h 146"/>
                  <a:gd name="T64" fmla="*/ 62 w 64"/>
                  <a:gd name="T65" fmla="*/ 75 h 146"/>
                  <a:gd name="T66" fmla="*/ 22 w 64"/>
                  <a:gd name="T67" fmla="*/ 78 h 146"/>
                  <a:gd name="T68" fmla="*/ 10 w 64"/>
                  <a:gd name="T69" fmla="*/ 84 h 146"/>
                  <a:gd name="T70" fmla="*/ 13 w 64"/>
                  <a:gd name="T71" fmla="*/ 73 h 146"/>
                  <a:gd name="T72" fmla="*/ 25 w 64"/>
                  <a:gd name="T73" fmla="*/ 68 h 146"/>
                  <a:gd name="T74" fmla="*/ 22 w 64"/>
                  <a:gd name="T75" fmla="*/ 78 h 1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64" h="146">
                    <a:moveTo>
                      <a:pt x="62" y="75"/>
                    </a:moveTo>
                    <a:cubicBezTo>
                      <a:pt x="60" y="77"/>
                      <a:pt x="28" y="127"/>
                      <a:pt x="27" y="129"/>
                    </a:cubicBezTo>
                    <a:cubicBezTo>
                      <a:pt x="25" y="131"/>
                      <a:pt x="23" y="132"/>
                      <a:pt x="22" y="131"/>
                    </a:cubicBezTo>
                    <a:cubicBezTo>
                      <a:pt x="19" y="128"/>
                      <a:pt x="22" y="119"/>
                      <a:pt x="23" y="116"/>
                    </a:cubicBezTo>
                    <a:cubicBezTo>
                      <a:pt x="24" y="111"/>
                      <a:pt x="35" y="93"/>
                      <a:pt x="37" y="88"/>
                    </a:cubicBezTo>
                    <a:cubicBezTo>
                      <a:pt x="40" y="80"/>
                      <a:pt x="39" y="72"/>
                      <a:pt x="39" y="69"/>
                    </a:cubicBezTo>
                    <a:cubicBezTo>
                      <a:pt x="38" y="67"/>
                      <a:pt x="36" y="64"/>
                      <a:pt x="36" y="64"/>
                    </a:cubicBezTo>
                    <a:cubicBezTo>
                      <a:pt x="37" y="55"/>
                      <a:pt x="43" y="35"/>
                      <a:pt x="47" y="27"/>
                    </a:cubicBezTo>
                    <a:cubicBezTo>
                      <a:pt x="51" y="19"/>
                      <a:pt x="55" y="19"/>
                      <a:pt x="58" y="14"/>
                    </a:cubicBezTo>
                    <a:cubicBezTo>
                      <a:pt x="61" y="8"/>
                      <a:pt x="59" y="5"/>
                      <a:pt x="56" y="2"/>
                    </a:cubicBezTo>
                    <a:cubicBezTo>
                      <a:pt x="53" y="0"/>
                      <a:pt x="46" y="2"/>
                      <a:pt x="46" y="3"/>
                    </a:cubicBezTo>
                    <a:cubicBezTo>
                      <a:pt x="45" y="4"/>
                      <a:pt x="34" y="8"/>
                      <a:pt x="34" y="8"/>
                    </a:cubicBezTo>
                    <a:cubicBezTo>
                      <a:pt x="33" y="10"/>
                      <a:pt x="23" y="12"/>
                      <a:pt x="22" y="13"/>
                    </a:cubicBezTo>
                    <a:cubicBezTo>
                      <a:pt x="21" y="14"/>
                      <a:pt x="16" y="16"/>
                      <a:pt x="13" y="19"/>
                    </a:cubicBezTo>
                    <a:cubicBezTo>
                      <a:pt x="10" y="22"/>
                      <a:pt x="9" y="26"/>
                      <a:pt x="9" y="26"/>
                    </a:cubicBezTo>
                    <a:cubicBezTo>
                      <a:pt x="11" y="27"/>
                      <a:pt x="11" y="27"/>
                      <a:pt x="11" y="27"/>
                    </a:cubicBezTo>
                    <a:cubicBezTo>
                      <a:pt x="11" y="29"/>
                      <a:pt x="16" y="31"/>
                      <a:pt x="16" y="31"/>
                    </a:cubicBezTo>
                    <a:cubicBezTo>
                      <a:pt x="23" y="34"/>
                      <a:pt x="31" y="31"/>
                      <a:pt x="33" y="28"/>
                    </a:cubicBezTo>
                    <a:cubicBezTo>
                      <a:pt x="35" y="26"/>
                      <a:pt x="36" y="29"/>
                      <a:pt x="36" y="29"/>
                    </a:cubicBezTo>
                    <a:cubicBezTo>
                      <a:pt x="36" y="29"/>
                      <a:pt x="31" y="63"/>
                      <a:pt x="27" y="61"/>
                    </a:cubicBezTo>
                    <a:cubicBezTo>
                      <a:pt x="23" y="60"/>
                      <a:pt x="10" y="60"/>
                      <a:pt x="5" y="67"/>
                    </a:cubicBezTo>
                    <a:cubicBezTo>
                      <a:pt x="1" y="74"/>
                      <a:pt x="0" y="83"/>
                      <a:pt x="1" y="88"/>
                    </a:cubicBezTo>
                    <a:cubicBezTo>
                      <a:pt x="3" y="92"/>
                      <a:pt x="11" y="97"/>
                      <a:pt x="17" y="94"/>
                    </a:cubicBezTo>
                    <a:cubicBezTo>
                      <a:pt x="23" y="92"/>
                      <a:pt x="28" y="85"/>
                      <a:pt x="28" y="85"/>
                    </a:cubicBezTo>
                    <a:cubicBezTo>
                      <a:pt x="10" y="134"/>
                      <a:pt x="10" y="134"/>
                      <a:pt x="10" y="134"/>
                    </a:cubicBezTo>
                    <a:cubicBezTo>
                      <a:pt x="10" y="134"/>
                      <a:pt x="9" y="136"/>
                      <a:pt x="10" y="138"/>
                    </a:cubicBezTo>
                    <a:cubicBezTo>
                      <a:pt x="10" y="139"/>
                      <a:pt x="11" y="141"/>
                      <a:pt x="11" y="142"/>
                    </a:cubicBezTo>
                    <a:cubicBezTo>
                      <a:pt x="12" y="143"/>
                      <a:pt x="14" y="144"/>
                      <a:pt x="16" y="145"/>
                    </a:cubicBezTo>
                    <a:cubicBezTo>
                      <a:pt x="17" y="146"/>
                      <a:pt x="19" y="146"/>
                      <a:pt x="19" y="146"/>
                    </a:cubicBezTo>
                    <a:cubicBezTo>
                      <a:pt x="23" y="146"/>
                      <a:pt x="27" y="144"/>
                      <a:pt x="30" y="140"/>
                    </a:cubicBezTo>
                    <a:cubicBezTo>
                      <a:pt x="33" y="136"/>
                      <a:pt x="35" y="130"/>
                      <a:pt x="38" y="125"/>
                    </a:cubicBezTo>
                    <a:cubicBezTo>
                      <a:pt x="43" y="115"/>
                      <a:pt x="64" y="76"/>
                      <a:pt x="64" y="76"/>
                    </a:cubicBezTo>
                    <a:cubicBezTo>
                      <a:pt x="64" y="72"/>
                      <a:pt x="62" y="75"/>
                      <a:pt x="62" y="75"/>
                    </a:cubicBezTo>
                    <a:close/>
                    <a:moveTo>
                      <a:pt x="22" y="78"/>
                    </a:moveTo>
                    <a:cubicBezTo>
                      <a:pt x="17" y="83"/>
                      <a:pt x="14" y="89"/>
                      <a:pt x="10" y="84"/>
                    </a:cubicBezTo>
                    <a:cubicBezTo>
                      <a:pt x="10" y="84"/>
                      <a:pt x="8" y="78"/>
                      <a:pt x="13" y="73"/>
                    </a:cubicBezTo>
                    <a:cubicBezTo>
                      <a:pt x="18" y="69"/>
                      <a:pt x="22" y="67"/>
                      <a:pt x="25" y="68"/>
                    </a:cubicBezTo>
                    <a:cubicBezTo>
                      <a:pt x="27" y="69"/>
                      <a:pt x="27" y="73"/>
                      <a:pt x="22" y="7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350">
                  <a:latin typeface="+mn-lt"/>
                  <a:ea typeface="+mn-ea"/>
                </a:endParaRPr>
              </a:p>
            </p:txBody>
          </p:sp>
          <p:sp>
            <p:nvSpPr>
              <p:cNvPr id="85" name="Freeform 672">
                <a:extLst>
                  <a:ext uri="{FF2B5EF4-FFF2-40B4-BE49-F238E27FC236}">
                    <a16:creationId xmlns="" xmlns:a16="http://schemas.microsoft.com/office/drawing/2014/main" id="{D5DEC25F-C90E-4249-87CD-4C18DB63C1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67263" y="779463"/>
                <a:ext cx="179387" cy="357187"/>
              </a:xfrm>
              <a:custGeom>
                <a:avLst/>
                <a:gdLst>
                  <a:gd name="T0" fmla="*/ 23 w 89"/>
                  <a:gd name="T1" fmla="*/ 130 h 177"/>
                  <a:gd name="T2" fmla="*/ 21 w 89"/>
                  <a:gd name="T3" fmla="*/ 137 h 177"/>
                  <a:gd name="T4" fmla="*/ 28 w 89"/>
                  <a:gd name="T5" fmla="*/ 143 h 177"/>
                  <a:gd name="T6" fmla="*/ 27 w 89"/>
                  <a:gd name="T7" fmla="*/ 158 h 177"/>
                  <a:gd name="T8" fmla="*/ 10 w 89"/>
                  <a:gd name="T9" fmla="*/ 163 h 177"/>
                  <a:gd name="T10" fmla="*/ 1 w 89"/>
                  <a:gd name="T11" fmla="*/ 166 h 177"/>
                  <a:gd name="T12" fmla="*/ 6 w 89"/>
                  <a:gd name="T13" fmla="*/ 174 h 177"/>
                  <a:gd name="T14" fmla="*/ 19 w 89"/>
                  <a:gd name="T15" fmla="*/ 176 h 177"/>
                  <a:gd name="T16" fmla="*/ 64 w 89"/>
                  <a:gd name="T17" fmla="*/ 173 h 177"/>
                  <a:gd name="T18" fmla="*/ 86 w 89"/>
                  <a:gd name="T19" fmla="*/ 167 h 177"/>
                  <a:gd name="T20" fmla="*/ 81 w 89"/>
                  <a:gd name="T21" fmla="*/ 155 h 177"/>
                  <a:gd name="T22" fmla="*/ 41 w 89"/>
                  <a:gd name="T23" fmla="*/ 147 h 177"/>
                  <a:gd name="T24" fmla="*/ 61 w 89"/>
                  <a:gd name="T25" fmla="*/ 129 h 177"/>
                  <a:gd name="T26" fmla="*/ 66 w 89"/>
                  <a:gd name="T27" fmla="*/ 116 h 177"/>
                  <a:gd name="T28" fmla="*/ 54 w 89"/>
                  <a:gd name="T29" fmla="*/ 117 h 177"/>
                  <a:gd name="T30" fmla="*/ 46 w 89"/>
                  <a:gd name="T31" fmla="*/ 117 h 177"/>
                  <a:gd name="T32" fmla="*/ 47 w 89"/>
                  <a:gd name="T33" fmla="*/ 97 h 177"/>
                  <a:gd name="T34" fmla="*/ 86 w 89"/>
                  <a:gd name="T35" fmla="*/ 27 h 177"/>
                  <a:gd name="T36" fmla="*/ 42 w 89"/>
                  <a:gd name="T37" fmla="*/ 17 h 177"/>
                  <a:gd name="T38" fmla="*/ 21 w 89"/>
                  <a:gd name="T39" fmla="*/ 42 h 177"/>
                  <a:gd name="T40" fmla="*/ 30 w 89"/>
                  <a:gd name="T41" fmla="*/ 41 h 177"/>
                  <a:gd name="T42" fmla="*/ 43 w 89"/>
                  <a:gd name="T43" fmla="*/ 31 h 177"/>
                  <a:gd name="T44" fmla="*/ 68 w 89"/>
                  <a:gd name="T45" fmla="*/ 21 h 177"/>
                  <a:gd name="T46" fmla="*/ 79 w 89"/>
                  <a:gd name="T47" fmla="*/ 26 h 177"/>
                  <a:gd name="T48" fmla="*/ 74 w 89"/>
                  <a:gd name="T49" fmla="*/ 51 h 177"/>
                  <a:gd name="T50" fmla="*/ 53 w 89"/>
                  <a:gd name="T51" fmla="*/ 74 h 177"/>
                  <a:gd name="T52" fmla="*/ 55 w 89"/>
                  <a:gd name="T53" fmla="*/ 69 h 177"/>
                  <a:gd name="T54" fmla="*/ 63 w 89"/>
                  <a:gd name="T55" fmla="*/ 57 h 177"/>
                  <a:gd name="T56" fmla="*/ 68 w 89"/>
                  <a:gd name="T57" fmla="*/ 51 h 177"/>
                  <a:gd name="T58" fmla="*/ 65 w 89"/>
                  <a:gd name="T59" fmla="*/ 44 h 177"/>
                  <a:gd name="T60" fmla="*/ 60 w 89"/>
                  <a:gd name="T61" fmla="*/ 41 h 177"/>
                  <a:gd name="T62" fmla="*/ 54 w 89"/>
                  <a:gd name="T63" fmla="*/ 37 h 177"/>
                  <a:gd name="T64" fmla="*/ 46 w 89"/>
                  <a:gd name="T65" fmla="*/ 41 h 177"/>
                  <a:gd name="T66" fmla="*/ 32 w 89"/>
                  <a:gd name="T67" fmla="*/ 58 h 177"/>
                  <a:gd name="T68" fmla="*/ 39 w 89"/>
                  <a:gd name="T69" fmla="*/ 69 h 177"/>
                  <a:gd name="T70" fmla="*/ 42 w 89"/>
                  <a:gd name="T71" fmla="*/ 77 h 177"/>
                  <a:gd name="T72" fmla="*/ 38 w 89"/>
                  <a:gd name="T73" fmla="*/ 82 h 177"/>
                  <a:gd name="T74" fmla="*/ 33 w 89"/>
                  <a:gd name="T75" fmla="*/ 86 h 177"/>
                  <a:gd name="T76" fmla="*/ 28 w 89"/>
                  <a:gd name="T77" fmla="*/ 88 h 177"/>
                  <a:gd name="T78" fmla="*/ 24 w 89"/>
                  <a:gd name="T79" fmla="*/ 89 h 177"/>
                  <a:gd name="T80" fmla="*/ 24 w 89"/>
                  <a:gd name="T81" fmla="*/ 83 h 177"/>
                  <a:gd name="T82" fmla="*/ 25 w 89"/>
                  <a:gd name="T83" fmla="*/ 72 h 177"/>
                  <a:gd name="T84" fmla="*/ 24 w 89"/>
                  <a:gd name="T85" fmla="*/ 62 h 177"/>
                  <a:gd name="T86" fmla="*/ 7 w 89"/>
                  <a:gd name="T87" fmla="*/ 69 h 177"/>
                  <a:gd name="T88" fmla="*/ 6 w 89"/>
                  <a:gd name="T89" fmla="*/ 96 h 177"/>
                  <a:gd name="T90" fmla="*/ 15 w 89"/>
                  <a:gd name="T91" fmla="*/ 103 h 177"/>
                  <a:gd name="T92" fmla="*/ 23 w 89"/>
                  <a:gd name="T93" fmla="*/ 98 h 177"/>
                  <a:gd name="T94" fmla="*/ 32 w 89"/>
                  <a:gd name="T95" fmla="*/ 103 h 177"/>
                  <a:gd name="T96" fmla="*/ 38 w 89"/>
                  <a:gd name="T97" fmla="*/ 103 h 177"/>
                  <a:gd name="T98" fmla="*/ 36 w 89"/>
                  <a:gd name="T99" fmla="*/ 120 h 177"/>
                  <a:gd name="T100" fmla="*/ 29 w 89"/>
                  <a:gd name="T101" fmla="*/ 128 h 1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89" h="177">
                    <a:moveTo>
                      <a:pt x="29" y="128"/>
                    </a:moveTo>
                    <a:cubicBezTo>
                      <a:pt x="29" y="128"/>
                      <a:pt x="26" y="130"/>
                      <a:pt x="23" y="130"/>
                    </a:cubicBezTo>
                    <a:cubicBezTo>
                      <a:pt x="19" y="130"/>
                      <a:pt x="20" y="132"/>
                      <a:pt x="19" y="132"/>
                    </a:cubicBezTo>
                    <a:cubicBezTo>
                      <a:pt x="21" y="137"/>
                      <a:pt x="21" y="137"/>
                      <a:pt x="21" y="137"/>
                    </a:cubicBezTo>
                    <a:cubicBezTo>
                      <a:pt x="21" y="138"/>
                      <a:pt x="25" y="140"/>
                      <a:pt x="26" y="140"/>
                    </a:cubicBezTo>
                    <a:cubicBezTo>
                      <a:pt x="27" y="140"/>
                      <a:pt x="28" y="143"/>
                      <a:pt x="28" y="143"/>
                    </a:cubicBezTo>
                    <a:cubicBezTo>
                      <a:pt x="29" y="146"/>
                      <a:pt x="28" y="152"/>
                      <a:pt x="28" y="153"/>
                    </a:cubicBezTo>
                    <a:cubicBezTo>
                      <a:pt x="28" y="155"/>
                      <a:pt x="27" y="158"/>
                      <a:pt x="27" y="158"/>
                    </a:cubicBezTo>
                    <a:cubicBezTo>
                      <a:pt x="27" y="158"/>
                      <a:pt x="20" y="160"/>
                      <a:pt x="20" y="160"/>
                    </a:cubicBezTo>
                    <a:cubicBezTo>
                      <a:pt x="19" y="160"/>
                      <a:pt x="10" y="163"/>
                      <a:pt x="10" y="163"/>
                    </a:cubicBezTo>
                    <a:cubicBezTo>
                      <a:pt x="4" y="165"/>
                      <a:pt x="4" y="165"/>
                      <a:pt x="4" y="165"/>
                    </a:cubicBezTo>
                    <a:cubicBezTo>
                      <a:pt x="3" y="165"/>
                      <a:pt x="2" y="165"/>
                      <a:pt x="1" y="166"/>
                    </a:cubicBezTo>
                    <a:cubicBezTo>
                      <a:pt x="0" y="168"/>
                      <a:pt x="2" y="170"/>
                      <a:pt x="2" y="170"/>
                    </a:cubicBezTo>
                    <a:cubicBezTo>
                      <a:pt x="2" y="170"/>
                      <a:pt x="5" y="173"/>
                      <a:pt x="6" y="174"/>
                    </a:cubicBezTo>
                    <a:cubicBezTo>
                      <a:pt x="7" y="175"/>
                      <a:pt x="11" y="177"/>
                      <a:pt x="12" y="177"/>
                    </a:cubicBezTo>
                    <a:cubicBezTo>
                      <a:pt x="13" y="177"/>
                      <a:pt x="17" y="177"/>
                      <a:pt x="19" y="176"/>
                    </a:cubicBezTo>
                    <a:cubicBezTo>
                      <a:pt x="20" y="176"/>
                      <a:pt x="31" y="174"/>
                      <a:pt x="40" y="172"/>
                    </a:cubicBezTo>
                    <a:cubicBezTo>
                      <a:pt x="50" y="170"/>
                      <a:pt x="63" y="171"/>
                      <a:pt x="64" y="173"/>
                    </a:cubicBezTo>
                    <a:cubicBezTo>
                      <a:pt x="66" y="174"/>
                      <a:pt x="67" y="177"/>
                      <a:pt x="73" y="176"/>
                    </a:cubicBezTo>
                    <a:cubicBezTo>
                      <a:pt x="79" y="175"/>
                      <a:pt x="83" y="170"/>
                      <a:pt x="86" y="167"/>
                    </a:cubicBezTo>
                    <a:cubicBezTo>
                      <a:pt x="89" y="164"/>
                      <a:pt x="88" y="162"/>
                      <a:pt x="88" y="162"/>
                    </a:cubicBezTo>
                    <a:cubicBezTo>
                      <a:pt x="88" y="162"/>
                      <a:pt x="88" y="157"/>
                      <a:pt x="81" y="155"/>
                    </a:cubicBezTo>
                    <a:cubicBezTo>
                      <a:pt x="74" y="153"/>
                      <a:pt x="47" y="153"/>
                      <a:pt x="44" y="154"/>
                    </a:cubicBezTo>
                    <a:cubicBezTo>
                      <a:pt x="41" y="155"/>
                      <a:pt x="41" y="147"/>
                      <a:pt x="41" y="147"/>
                    </a:cubicBezTo>
                    <a:cubicBezTo>
                      <a:pt x="39" y="142"/>
                      <a:pt x="43" y="137"/>
                      <a:pt x="43" y="137"/>
                    </a:cubicBezTo>
                    <a:cubicBezTo>
                      <a:pt x="49" y="128"/>
                      <a:pt x="56" y="131"/>
                      <a:pt x="61" y="129"/>
                    </a:cubicBezTo>
                    <a:cubicBezTo>
                      <a:pt x="66" y="128"/>
                      <a:pt x="68" y="128"/>
                      <a:pt x="70" y="124"/>
                    </a:cubicBezTo>
                    <a:cubicBezTo>
                      <a:pt x="71" y="120"/>
                      <a:pt x="69" y="117"/>
                      <a:pt x="66" y="116"/>
                    </a:cubicBezTo>
                    <a:cubicBezTo>
                      <a:pt x="63" y="115"/>
                      <a:pt x="56" y="116"/>
                      <a:pt x="56" y="116"/>
                    </a:cubicBezTo>
                    <a:cubicBezTo>
                      <a:pt x="54" y="117"/>
                      <a:pt x="54" y="117"/>
                      <a:pt x="54" y="117"/>
                    </a:cubicBezTo>
                    <a:cubicBezTo>
                      <a:pt x="49" y="118"/>
                      <a:pt x="49" y="118"/>
                      <a:pt x="49" y="118"/>
                    </a:cubicBezTo>
                    <a:cubicBezTo>
                      <a:pt x="46" y="117"/>
                      <a:pt x="46" y="117"/>
                      <a:pt x="46" y="117"/>
                    </a:cubicBezTo>
                    <a:cubicBezTo>
                      <a:pt x="47" y="105"/>
                      <a:pt x="47" y="105"/>
                      <a:pt x="47" y="105"/>
                    </a:cubicBezTo>
                    <a:cubicBezTo>
                      <a:pt x="47" y="102"/>
                      <a:pt x="47" y="97"/>
                      <a:pt x="47" y="97"/>
                    </a:cubicBezTo>
                    <a:cubicBezTo>
                      <a:pt x="56" y="88"/>
                      <a:pt x="76" y="66"/>
                      <a:pt x="81" y="54"/>
                    </a:cubicBezTo>
                    <a:cubicBezTo>
                      <a:pt x="86" y="42"/>
                      <a:pt x="86" y="35"/>
                      <a:pt x="86" y="27"/>
                    </a:cubicBezTo>
                    <a:cubicBezTo>
                      <a:pt x="86" y="19"/>
                      <a:pt x="81" y="14"/>
                      <a:pt x="81" y="14"/>
                    </a:cubicBezTo>
                    <a:cubicBezTo>
                      <a:pt x="67" y="0"/>
                      <a:pt x="47" y="14"/>
                      <a:pt x="42" y="17"/>
                    </a:cubicBezTo>
                    <a:cubicBezTo>
                      <a:pt x="37" y="20"/>
                      <a:pt x="31" y="24"/>
                      <a:pt x="25" y="30"/>
                    </a:cubicBezTo>
                    <a:cubicBezTo>
                      <a:pt x="19" y="36"/>
                      <a:pt x="21" y="42"/>
                      <a:pt x="21" y="42"/>
                    </a:cubicBezTo>
                    <a:cubicBezTo>
                      <a:pt x="21" y="44"/>
                      <a:pt x="26" y="43"/>
                      <a:pt x="26" y="43"/>
                    </a:cubicBezTo>
                    <a:cubicBezTo>
                      <a:pt x="26" y="43"/>
                      <a:pt x="30" y="41"/>
                      <a:pt x="30" y="41"/>
                    </a:cubicBezTo>
                    <a:cubicBezTo>
                      <a:pt x="31" y="41"/>
                      <a:pt x="35" y="40"/>
                      <a:pt x="35" y="39"/>
                    </a:cubicBezTo>
                    <a:cubicBezTo>
                      <a:pt x="35" y="38"/>
                      <a:pt x="40" y="35"/>
                      <a:pt x="43" y="31"/>
                    </a:cubicBezTo>
                    <a:cubicBezTo>
                      <a:pt x="47" y="28"/>
                      <a:pt x="56" y="24"/>
                      <a:pt x="59" y="23"/>
                    </a:cubicBezTo>
                    <a:cubicBezTo>
                      <a:pt x="61" y="21"/>
                      <a:pt x="67" y="21"/>
                      <a:pt x="68" y="21"/>
                    </a:cubicBezTo>
                    <a:cubicBezTo>
                      <a:pt x="69" y="21"/>
                      <a:pt x="73" y="21"/>
                      <a:pt x="75" y="21"/>
                    </a:cubicBezTo>
                    <a:cubicBezTo>
                      <a:pt x="76" y="21"/>
                      <a:pt x="79" y="26"/>
                      <a:pt x="79" y="26"/>
                    </a:cubicBezTo>
                    <a:cubicBezTo>
                      <a:pt x="80" y="33"/>
                      <a:pt x="78" y="39"/>
                      <a:pt x="78" y="39"/>
                    </a:cubicBezTo>
                    <a:cubicBezTo>
                      <a:pt x="78" y="39"/>
                      <a:pt x="79" y="40"/>
                      <a:pt x="74" y="51"/>
                    </a:cubicBezTo>
                    <a:cubicBezTo>
                      <a:pt x="69" y="63"/>
                      <a:pt x="59" y="73"/>
                      <a:pt x="57" y="74"/>
                    </a:cubicBezTo>
                    <a:cubicBezTo>
                      <a:pt x="55" y="76"/>
                      <a:pt x="54" y="74"/>
                      <a:pt x="53" y="74"/>
                    </a:cubicBezTo>
                    <a:cubicBezTo>
                      <a:pt x="52" y="74"/>
                      <a:pt x="53" y="70"/>
                      <a:pt x="53" y="70"/>
                    </a:cubicBezTo>
                    <a:cubicBezTo>
                      <a:pt x="55" y="69"/>
                      <a:pt x="55" y="69"/>
                      <a:pt x="55" y="69"/>
                    </a:cubicBezTo>
                    <a:cubicBezTo>
                      <a:pt x="55" y="67"/>
                      <a:pt x="58" y="65"/>
                      <a:pt x="58" y="63"/>
                    </a:cubicBezTo>
                    <a:cubicBezTo>
                      <a:pt x="58" y="61"/>
                      <a:pt x="62" y="57"/>
                      <a:pt x="63" y="57"/>
                    </a:cubicBezTo>
                    <a:cubicBezTo>
                      <a:pt x="65" y="57"/>
                      <a:pt x="66" y="54"/>
                      <a:pt x="66" y="54"/>
                    </a:cubicBezTo>
                    <a:cubicBezTo>
                      <a:pt x="68" y="51"/>
                      <a:pt x="68" y="51"/>
                      <a:pt x="68" y="51"/>
                    </a:cubicBezTo>
                    <a:cubicBezTo>
                      <a:pt x="66" y="48"/>
                      <a:pt x="66" y="48"/>
                      <a:pt x="66" y="48"/>
                    </a:cubicBezTo>
                    <a:cubicBezTo>
                      <a:pt x="65" y="44"/>
                      <a:pt x="65" y="44"/>
                      <a:pt x="65" y="44"/>
                    </a:cubicBezTo>
                    <a:cubicBezTo>
                      <a:pt x="62" y="43"/>
                      <a:pt x="62" y="43"/>
                      <a:pt x="62" y="43"/>
                    </a:cubicBezTo>
                    <a:cubicBezTo>
                      <a:pt x="60" y="41"/>
                      <a:pt x="60" y="41"/>
                      <a:pt x="60" y="41"/>
                    </a:cubicBezTo>
                    <a:cubicBezTo>
                      <a:pt x="57" y="40"/>
                      <a:pt x="57" y="40"/>
                      <a:pt x="57" y="40"/>
                    </a:cubicBezTo>
                    <a:cubicBezTo>
                      <a:pt x="54" y="37"/>
                      <a:pt x="54" y="37"/>
                      <a:pt x="54" y="37"/>
                    </a:cubicBezTo>
                    <a:cubicBezTo>
                      <a:pt x="46" y="31"/>
                      <a:pt x="46" y="35"/>
                      <a:pt x="46" y="35"/>
                    </a:cubicBezTo>
                    <a:cubicBezTo>
                      <a:pt x="46" y="35"/>
                      <a:pt x="46" y="40"/>
                      <a:pt x="46" y="41"/>
                    </a:cubicBezTo>
                    <a:cubicBezTo>
                      <a:pt x="47" y="43"/>
                      <a:pt x="45" y="46"/>
                      <a:pt x="45" y="46"/>
                    </a:cubicBezTo>
                    <a:cubicBezTo>
                      <a:pt x="43" y="47"/>
                      <a:pt x="33" y="56"/>
                      <a:pt x="32" y="58"/>
                    </a:cubicBezTo>
                    <a:cubicBezTo>
                      <a:pt x="32" y="60"/>
                      <a:pt x="30" y="63"/>
                      <a:pt x="32" y="65"/>
                    </a:cubicBezTo>
                    <a:cubicBezTo>
                      <a:pt x="34" y="67"/>
                      <a:pt x="39" y="69"/>
                      <a:pt x="39" y="69"/>
                    </a:cubicBezTo>
                    <a:cubicBezTo>
                      <a:pt x="39" y="69"/>
                      <a:pt x="42" y="72"/>
                      <a:pt x="42" y="73"/>
                    </a:cubicBezTo>
                    <a:cubicBezTo>
                      <a:pt x="43" y="73"/>
                      <a:pt x="42" y="77"/>
                      <a:pt x="42" y="77"/>
                    </a:cubicBezTo>
                    <a:cubicBezTo>
                      <a:pt x="41" y="79"/>
                      <a:pt x="41" y="79"/>
                      <a:pt x="41" y="79"/>
                    </a:cubicBezTo>
                    <a:cubicBezTo>
                      <a:pt x="38" y="82"/>
                      <a:pt x="38" y="82"/>
                      <a:pt x="38" y="82"/>
                    </a:cubicBezTo>
                    <a:cubicBezTo>
                      <a:pt x="36" y="84"/>
                      <a:pt x="36" y="84"/>
                      <a:pt x="36" y="84"/>
                    </a:cubicBezTo>
                    <a:cubicBezTo>
                      <a:pt x="33" y="86"/>
                      <a:pt x="33" y="86"/>
                      <a:pt x="33" y="86"/>
                    </a:cubicBezTo>
                    <a:cubicBezTo>
                      <a:pt x="30" y="86"/>
                      <a:pt x="30" y="86"/>
                      <a:pt x="30" y="86"/>
                    </a:cubicBezTo>
                    <a:cubicBezTo>
                      <a:pt x="28" y="88"/>
                      <a:pt x="28" y="88"/>
                      <a:pt x="28" y="88"/>
                    </a:cubicBezTo>
                    <a:cubicBezTo>
                      <a:pt x="26" y="90"/>
                      <a:pt x="26" y="90"/>
                      <a:pt x="26" y="90"/>
                    </a:cubicBezTo>
                    <a:cubicBezTo>
                      <a:pt x="24" y="89"/>
                      <a:pt x="24" y="89"/>
                      <a:pt x="24" y="89"/>
                    </a:cubicBezTo>
                    <a:cubicBezTo>
                      <a:pt x="24" y="87"/>
                      <a:pt x="24" y="87"/>
                      <a:pt x="24" y="87"/>
                    </a:cubicBezTo>
                    <a:cubicBezTo>
                      <a:pt x="24" y="83"/>
                      <a:pt x="24" y="83"/>
                      <a:pt x="24" y="83"/>
                    </a:cubicBezTo>
                    <a:cubicBezTo>
                      <a:pt x="24" y="83"/>
                      <a:pt x="25" y="80"/>
                      <a:pt x="25" y="79"/>
                    </a:cubicBezTo>
                    <a:cubicBezTo>
                      <a:pt x="25" y="77"/>
                      <a:pt x="25" y="72"/>
                      <a:pt x="25" y="72"/>
                    </a:cubicBezTo>
                    <a:cubicBezTo>
                      <a:pt x="24" y="67"/>
                      <a:pt x="24" y="67"/>
                      <a:pt x="24" y="67"/>
                    </a:cubicBezTo>
                    <a:cubicBezTo>
                      <a:pt x="24" y="62"/>
                      <a:pt x="24" y="62"/>
                      <a:pt x="24" y="62"/>
                    </a:cubicBezTo>
                    <a:cubicBezTo>
                      <a:pt x="24" y="58"/>
                      <a:pt x="19" y="56"/>
                      <a:pt x="16" y="56"/>
                    </a:cubicBezTo>
                    <a:cubicBezTo>
                      <a:pt x="14" y="57"/>
                      <a:pt x="10" y="60"/>
                      <a:pt x="7" y="69"/>
                    </a:cubicBezTo>
                    <a:cubicBezTo>
                      <a:pt x="4" y="78"/>
                      <a:pt x="4" y="89"/>
                      <a:pt x="4" y="92"/>
                    </a:cubicBezTo>
                    <a:cubicBezTo>
                      <a:pt x="4" y="95"/>
                      <a:pt x="4" y="96"/>
                      <a:pt x="6" y="96"/>
                    </a:cubicBezTo>
                    <a:cubicBezTo>
                      <a:pt x="7" y="96"/>
                      <a:pt x="9" y="98"/>
                      <a:pt x="9" y="98"/>
                    </a:cubicBezTo>
                    <a:cubicBezTo>
                      <a:pt x="9" y="100"/>
                      <a:pt x="13" y="103"/>
                      <a:pt x="15" y="103"/>
                    </a:cubicBezTo>
                    <a:cubicBezTo>
                      <a:pt x="17" y="104"/>
                      <a:pt x="19" y="102"/>
                      <a:pt x="20" y="101"/>
                    </a:cubicBezTo>
                    <a:cubicBezTo>
                      <a:pt x="21" y="100"/>
                      <a:pt x="21" y="99"/>
                      <a:pt x="23" y="98"/>
                    </a:cubicBezTo>
                    <a:cubicBezTo>
                      <a:pt x="24" y="97"/>
                      <a:pt x="25" y="99"/>
                      <a:pt x="25" y="99"/>
                    </a:cubicBezTo>
                    <a:cubicBezTo>
                      <a:pt x="26" y="103"/>
                      <a:pt x="31" y="103"/>
                      <a:pt x="32" y="103"/>
                    </a:cubicBezTo>
                    <a:cubicBezTo>
                      <a:pt x="33" y="103"/>
                      <a:pt x="36" y="98"/>
                      <a:pt x="37" y="98"/>
                    </a:cubicBezTo>
                    <a:cubicBezTo>
                      <a:pt x="38" y="98"/>
                      <a:pt x="38" y="102"/>
                      <a:pt x="38" y="103"/>
                    </a:cubicBezTo>
                    <a:cubicBezTo>
                      <a:pt x="38" y="105"/>
                      <a:pt x="37" y="108"/>
                      <a:pt x="37" y="108"/>
                    </a:cubicBezTo>
                    <a:cubicBezTo>
                      <a:pt x="37" y="111"/>
                      <a:pt x="36" y="120"/>
                      <a:pt x="36" y="120"/>
                    </a:cubicBezTo>
                    <a:cubicBezTo>
                      <a:pt x="36" y="122"/>
                      <a:pt x="31" y="126"/>
                      <a:pt x="31" y="126"/>
                    </a:cubicBezTo>
                    <a:lnTo>
                      <a:pt x="29" y="12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350">
                  <a:latin typeface="+mn-lt"/>
                  <a:ea typeface="+mn-ea"/>
                </a:endParaRPr>
              </a:p>
            </p:txBody>
          </p:sp>
          <p:sp>
            <p:nvSpPr>
              <p:cNvPr id="86" name="Freeform 673">
                <a:extLst>
                  <a:ext uri="{FF2B5EF4-FFF2-40B4-BE49-F238E27FC236}">
                    <a16:creationId xmlns="" xmlns:a16="http://schemas.microsoft.com/office/drawing/2014/main" id="{D509C17C-88BB-4E6A-80DC-5DDFD23CCA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43488" y="914400"/>
                <a:ext cx="261937" cy="192087"/>
              </a:xfrm>
              <a:custGeom>
                <a:avLst/>
                <a:gdLst>
                  <a:gd name="T0" fmla="*/ 39 w 130"/>
                  <a:gd name="T1" fmla="*/ 26 h 95"/>
                  <a:gd name="T2" fmla="*/ 41 w 130"/>
                  <a:gd name="T3" fmla="*/ 20 h 95"/>
                  <a:gd name="T4" fmla="*/ 63 w 130"/>
                  <a:gd name="T5" fmla="*/ 6 h 95"/>
                  <a:gd name="T6" fmla="*/ 86 w 130"/>
                  <a:gd name="T7" fmla="*/ 4 h 95"/>
                  <a:gd name="T8" fmla="*/ 97 w 130"/>
                  <a:gd name="T9" fmla="*/ 15 h 95"/>
                  <a:gd name="T10" fmla="*/ 84 w 130"/>
                  <a:gd name="T11" fmla="*/ 39 h 95"/>
                  <a:gd name="T12" fmla="*/ 71 w 130"/>
                  <a:gd name="T13" fmla="*/ 50 h 95"/>
                  <a:gd name="T14" fmla="*/ 70 w 130"/>
                  <a:gd name="T15" fmla="*/ 54 h 95"/>
                  <a:gd name="T16" fmla="*/ 82 w 130"/>
                  <a:gd name="T17" fmla="*/ 53 h 95"/>
                  <a:gd name="T18" fmla="*/ 99 w 130"/>
                  <a:gd name="T19" fmla="*/ 53 h 95"/>
                  <a:gd name="T20" fmla="*/ 118 w 130"/>
                  <a:gd name="T21" fmla="*/ 52 h 95"/>
                  <a:gd name="T22" fmla="*/ 124 w 130"/>
                  <a:gd name="T23" fmla="*/ 55 h 95"/>
                  <a:gd name="T24" fmla="*/ 130 w 130"/>
                  <a:gd name="T25" fmla="*/ 62 h 95"/>
                  <a:gd name="T26" fmla="*/ 126 w 130"/>
                  <a:gd name="T27" fmla="*/ 68 h 95"/>
                  <a:gd name="T28" fmla="*/ 118 w 130"/>
                  <a:gd name="T29" fmla="*/ 77 h 95"/>
                  <a:gd name="T30" fmla="*/ 109 w 130"/>
                  <a:gd name="T31" fmla="*/ 77 h 95"/>
                  <a:gd name="T32" fmla="*/ 19 w 130"/>
                  <a:gd name="T33" fmla="*/ 91 h 95"/>
                  <a:gd name="T34" fmla="*/ 8 w 130"/>
                  <a:gd name="T35" fmla="*/ 91 h 95"/>
                  <a:gd name="T36" fmla="*/ 1 w 130"/>
                  <a:gd name="T37" fmla="*/ 77 h 95"/>
                  <a:gd name="T38" fmla="*/ 10 w 130"/>
                  <a:gd name="T39" fmla="*/ 69 h 95"/>
                  <a:gd name="T40" fmla="*/ 48 w 130"/>
                  <a:gd name="T41" fmla="*/ 58 h 95"/>
                  <a:gd name="T42" fmla="*/ 53 w 130"/>
                  <a:gd name="T43" fmla="*/ 56 h 95"/>
                  <a:gd name="T44" fmla="*/ 74 w 130"/>
                  <a:gd name="T45" fmla="*/ 28 h 95"/>
                  <a:gd name="T46" fmla="*/ 68 w 130"/>
                  <a:gd name="T47" fmla="*/ 27 h 95"/>
                  <a:gd name="T48" fmla="*/ 62 w 130"/>
                  <a:gd name="T49" fmla="*/ 30 h 95"/>
                  <a:gd name="T50" fmla="*/ 58 w 130"/>
                  <a:gd name="T51" fmla="*/ 34 h 95"/>
                  <a:gd name="T52" fmla="*/ 45 w 130"/>
                  <a:gd name="T53" fmla="*/ 33 h 95"/>
                  <a:gd name="T54" fmla="*/ 42 w 130"/>
                  <a:gd name="T55" fmla="*/ 30 h 95"/>
                  <a:gd name="T56" fmla="*/ 39 w 130"/>
                  <a:gd name="T57" fmla="*/ 26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30" h="95">
                    <a:moveTo>
                      <a:pt x="39" y="26"/>
                    </a:moveTo>
                    <a:cubicBezTo>
                      <a:pt x="39" y="26"/>
                      <a:pt x="40" y="21"/>
                      <a:pt x="41" y="20"/>
                    </a:cubicBezTo>
                    <a:cubicBezTo>
                      <a:pt x="42" y="19"/>
                      <a:pt x="54" y="9"/>
                      <a:pt x="63" y="6"/>
                    </a:cubicBezTo>
                    <a:cubicBezTo>
                      <a:pt x="72" y="2"/>
                      <a:pt x="79" y="0"/>
                      <a:pt x="86" y="4"/>
                    </a:cubicBezTo>
                    <a:cubicBezTo>
                      <a:pt x="94" y="8"/>
                      <a:pt x="97" y="13"/>
                      <a:pt x="97" y="15"/>
                    </a:cubicBezTo>
                    <a:cubicBezTo>
                      <a:pt x="97" y="16"/>
                      <a:pt x="99" y="24"/>
                      <a:pt x="84" y="39"/>
                    </a:cubicBezTo>
                    <a:cubicBezTo>
                      <a:pt x="84" y="39"/>
                      <a:pt x="77" y="47"/>
                      <a:pt x="71" y="50"/>
                    </a:cubicBezTo>
                    <a:cubicBezTo>
                      <a:pt x="71" y="50"/>
                      <a:pt x="67" y="53"/>
                      <a:pt x="70" y="54"/>
                    </a:cubicBezTo>
                    <a:cubicBezTo>
                      <a:pt x="73" y="55"/>
                      <a:pt x="81" y="54"/>
                      <a:pt x="82" y="53"/>
                    </a:cubicBezTo>
                    <a:cubicBezTo>
                      <a:pt x="82" y="53"/>
                      <a:pt x="92" y="52"/>
                      <a:pt x="99" y="53"/>
                    </a:cubicBezTo>
                    <a:cubicBezTo>
                      <a:pt x="107" y="54"/>
                      <a:pt x="117" y="53"/>
                      <a:pt x="118" y="52"/>
                    </a:cubicBezTo>
                    <a:cubicBezTo>
                      <a:pt x="118" y="52"/>
                      <a:pt x="121" y="52"/>
                      <a:pt x="124" y="55"/>
                    </a:cubicBezTo>
                    <a:cubicBezTo>
                      <a:pt x="126" y="57"/>
                      <a:pt x="130" y="60"/>
                      <a:pt x="130" y="62"/>
                    </a:cubicBezTo>
                    <a:cubicBezTo>
                      <a:pt x="130" y="63"/>
                      <a:pt x="129" y="65"/>
                      <a:pt x="126" y="68"/>
                    </a:cubicBezTo>
                    <a:cubicBezTo>
                      <a:pt x="123" y="71"/>
                      <a:pt x="121" y="76"/>
                      <a:pt x="118" y="77"/>
                    </a:cubicBezTo>
                    <a:cubicBezTo>
                      <a:pt x="116" y="78"/>
                      <a:pt x="111" y="77"/>
                      <a:pt x="109" y="77"/>
                    </a:cubicBezTo>
                    <a:cubicBezTo>
                      <a:pt x="108" y="77"/>
                      <a:pt x="38" y="78"/>
                      <a:pt x="19" y="91"/>
                    </a:cubicBezTo>
                    <a:cubicBezTo>
                      <a:pt x="19" y="91"/>
                      <a:pt x="14" y="95"/>
                      <a:pt x="8" y="91"/>
                    </a:cubicBezTo>
                    <a:cubicBezTo>
                      <a:pt x="3" y="88"/>
                      <a:pt x="0" y="85"/>
                      <a:pt x="1" y="77"/>
                    </a:cubicBezTo>
                    <a:cubicBezTo>
                      <a:pt x="1" y="77"/>
                      <a:pt x="1" y="74"/>
                      <a:pt x="10" y="69"/>
                    </a:cubicBezTo>
                    <a:cubicBezTo>
                      <a:pt x="19" y="64"/>
                      <a:pt x="31" y="59"/>
                      <a:pt x="48" y="58"/>
                    </a:cubicBezTo>
                    <a:cubicBezTo>
                      <a:pt x="48" y="58"/>
                      <a:pt x="52" y="58"/>
                      <a:pt x="53" y="56"/>
                    </a:cubicBezTo>
                    <a:cubicBezTo>
                      <a:pt x="53" y="56"/>
                      <a:pt x="72" y="42"/>
                      <a:pt x="74" y="28"/>
                    </a:cubicBezTo>
                    <a:cubicBezTo>
                      <a:pt x="74" y="28"/>
                      <a:pt x="75" y="23"/>
                      <a:pt x="68" y="27"/>
                    </a:cubicBezTo>
                    <a:cubicBezTo>
                      <a:pt x="62" y="30"/>
                      <a:pt x="63" y="29"/>
                      <a:pt x="62" y="30"/>
                    </a:cubicBezTo>
                    <a:cubicBezTo>
                      <a:pt x="60" y="32"/>
                      <a:pt x="59" y="33"/>
                      <a:pt x="58" y="34"/>
                    </a:cubicBezTo>
                    <a:cubicBezTo>
                      <a:pt x="57" y="34"/>
                      <a:pt x="49" y="36"/>
                      <a:pt x="45" y="33"/>
                    </a:cubicBezTo>
                    <a:cubicBezTo>
                      <a:pt x="45" y="33"/>
                      <a:pt x="42" y="30"/>
                      <a:pt x="42" y="30"/>
                    </a:cubicBezTo>
                    <a:cubicBezTo>
                      <a:pt x="42" y="30"/>
                      <a:pt x="39" y="27"/>
                      <a:pt x="39" y="2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350">
                  <a:latin typeface="+mn-lt"/>
                  <a:ea typeface="+mn-ea"/>
                </a:endParaRPr>
              </a:p>
            </p:txBody>
          </p:sp>
          <p:sp>
            <p:nvSpPr>
              <p:cNvPr id="87" name="Freeform 674">
                <a:extLst>
                  <a:ext uri="{FF2B5EF4-FFF2-40B4-BE49-F238E27FC236}">
                    <a16:creationId xmlns="" xmlns:a16="http://schemas.microsoft.com/office/drawing/2014/main" id="{296CEE4B-29C2-4B1F-921C-82FD170DB6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59400" y="795338"/>
                <a:ext cx="320675" cy="376237"/>
              </a:xfrm>
              <a:custGeom>
                <a:avLst/>
                <a:gdLst>
                  <a:gd name="T0" fmla="*/ 89 w 159"/>
                  <a:gd name="T1" fmla="*/ 63 h 186"/>
                  <a:gd name="T2" fmla="*/ 104 w 159"/>
                  <a:gd name="T3" fmla="*/ 64 h 186"/>
                  <a:gd name="T4" fmla="*/ 112 w 159"/>
                  <a:gd name="T5" fmla="*/ 66 h 186"/>
                  <a:gd name="T6" fmla="*/ 102 w 159"/>
                  <a:gd name="T7" fmla="*/ 80 h 186"/>
                  <a:gd name="T8" fmla="*/ 74 w 159"/>
                  <a:gd name="T9" fmla="*/ 89 h 186"/>
                  <a:gd name="T10" fmla="*/ 67 w 159"/>
                  <a:gd name="T11" fmla="*/ 109 h 186"/>
                  <a:gd name="T12" fmla="*/ 77 w 159"/>
                  <a:gd name="T13" fmla="*/ 116 h 186"/>
                  <a:gd name="T14" fmla="*/ 99 w 159"/>
                  <a:gd name="T15" fmla="*/ 140 h 186"/>
                  <a:gd name="T16" fmla="*/ 112 w 159"/>
                  <a:gd name="T17" fmla="*/ 148 h 186"/>
                  <a:gd name="T18" fmla="*/ 127 w 159"/>
                  <a:gd name="T19" fmla="*/ 157 h 186"/>
                  <a:gd name="T20" fmla="*/ 150 w 159"/>
                  <a:gd name="T21" fmla="*/ 167 h 186"/>
                  <a:gd name="T22" fmla="*/ 158 w 159"/>
                  <a:gd name="T23" fmla="*/ 174 h 186"/>
                  <a:gd name="T24" fmla="*/ 144 w 159"/>
                  <a:gd name="T25" fmla="*/ 178 h 186"/>
                  <a:gd name="T26" fmla="*/ 136 w 159"/>
                  <a:gd name="T27" fmla="*/ 185 h 186"/>
                  <a:gd name="T28" fmla="*/ 96 w 159"/>
                  <a:gd name="T29" fmla="*/ 163 h 186"/>
                  <a:gd name="T30" fmla="*/ 64 w 159"/>
                  <a:gd name="T31" fmla="*/ 115 h 186"/>
                  <a:gd name="T32" fmla="*/ 57 w 159"/>
                  <a:gd name="T33" fmla="*/ 132 h 186"/>
                  <a:gd name="T34" fmla="*/ 55 w 159"/>
                  <a:gd name="T35" fmla="*/ 136 h 186"/>
                  <a:gd name="T36" fmla="*/ 51 w 159"/>
                  <a:gd name="T37" fmla="*/ 141 h 186"/>
                  <a:gd name="T38" fmla="*/ 47 w 159"/>
                  <a:gd name="T39" fmla="*/ 147 h 186"/>
                  <a:gd name="T40" fmla="*/ 42 w 159"/>
                  <a:gd name="T41" fmla="*/ 152 h 186"/>
                  <a:gd name="T42" fmla="*/ 38 w 159"/>
                  <a:gd name="T43" fmla="*/ 155 h 186"/>
                  <a:gd name="T44" fmla="*/ 24 w 159"/>
                  <a:gd name="T45" fmla="*/ 166 h 186"/>
                  <a:gd name="T46" fmla="*/ 12 w 159"/>
                  <a:gd name="T47" fmla="*/ 170 h 186"/>
                  <a:gd name="T48" fmla="*/ 3 w 159"/>
                  <a:gd name="T49" fmla="*/ 167 h 186"/>
                  <a:gd name="T50" fmla="*/ 4 w 159"/>
                  <a:gd name="T51" fmla="*/ 163 h 186"/>
                  <a:gd name="T52" fmla="*/ 16 w 159"/>
                  <a:gd name="T53" fmla="*/ 157 h 186"/>
                  <a:gd name="T54" fmla="*/ 44 w 159"/>
                  <a:gd name="T55" fmla="*/ 121 h 186"/>
                  <a:gd name="T56" fmla="*/ 54 w 159"/>
                  <a:gd name="T57" fmla="*/ 103 h 186"/>
                  <a:gd name="T58" fmla="*/ 45 w 159"/>
                  <a:gd name="T59" fmla="*/ 100 h 186"/>
                  <a:gd name="T60" fmla="*/ 31 w 159"/>
                  <a:gd name="T61" fmla="*/ 100 h 186"/>
                  <a:gd name="T62" fmla="*/ 25 w 159"/>
                  <a:gd name="T63" fmla="*/ 88 h 186"/>
                  <a:gd name="T64" fmla="*/ 38 w 159"/>
                  <a:gd name="T65" fmla="*/ 82 h 186"/>
                  <a:gd name="T66" fmla="*/ 48 w 159"/>
                  <a:gd name="T67" fmla="*/ 80 h 186"/>
                  <a:gd name="T68" fmla="*/ 62 w 159"/>
                  <a:gd name="T69" fmla="*/ 73 h 186"/>
                  <a:gd name="T70" fmla="*/ 64 w 159"/>
                  <a:gd name="T71" fmla="*/ 60 h 186"/>
                  <a:gd name="T72" fmla="*/ 69 w 159"/>
                  <a:gd name="T73" fmla="*/ 44 h 186"/>
                  <a:gd name="T74" fmla="*/ 69 w 159"/>
                  <a:gd name="T75" fmla="*/ 8 h 186"/>
                  <a:gd name="T76" fmla="*/ 72 w 159"/>
                  <a:gd name="T77" fmla="*/ 2 h 186"/>
                  <a:gd name="T78" fmla="*/ 77 w 159"/>
                  <a:gd name="T79" fmla="*/ 0 h 186"/>
                  <a:gd name="T80" fmla="*/ 83 w 159"/>
                  <a:gd name="T81" fmla="*/ 4 h 186"/>
                  <a:gd name="T82" fmla="*/ 90 w 159"/>
                  <a:gd name="T83" fmla="*/ 15 h 186"/>
                  <a:gd name="T84" fmla="*/ 85 w 159"/>
                  <a:gd name="T85" fmla="*/ 43 h 186"/>
                  <a:gd name="T86" fmla="*/ 81 w 159"/>
                  <a:gd name="T87" fmla="*/ 60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59" h="186">
                    <a:moveTo>
                      <a:pt x="81" y="65"/>
                    </a:moveTo>
                    <a:cubicBezTo>
                      <a:pt x="84" y="63"/>
                      <a:pt x="89" y="63"/>
                      <a:pt x="89" y="63"/>
                    </a:cubicBezTo>
                    <a:cubicBezTo>
                      <a:pt x="99" y="63"/>
                      <a:pt x="99" y="63"/>
                      <a:pt x="99" y="63"/>
                    </a:cubicBezTo>
                    <a:cubicBezTo>
                      <a:pt x="104" y="64"/>
                      <a:pt x="104" y="64"/>
                      <a:pt x="104" y="64"/>
                    </a:cubicBezTo>
                    <a:cubicBezTo>
                      <a:pt x="110" y="64"/>
                      <a:pt x="110" y="64"/>
                      <a:pt x="110" y="64"/>
                    </a:cubicBezTo>
                    <a:cubicBezTo>
                      <a:pt x="110" y="64"/>
                      <a:pt x="112" y="65"/>
                      <a:pt x="112" y="66"/>
                    </a:cubicBezTo>
                    <a:cubicBezTo>
                      <a:pt x="112" y="68"/>
                      <a:pt x="111" y="71"/>
                      <a:pt x="110" y="72"/>
                    </a:cubicBezTo>
                    <a:cubicBezTo>
                      <a:pt x="108" y="74"/>
                      <a:pt x="105" y="79"/>
                      <a:pt x="102" y="80"/>
                    </a:cubicBezTo>
                    <a:cubicBezTo>
                      <a:pt x="99" y="81"/>
                      <a:pt x="95" y="81"/>
                      <a:pt x="92" y="81"/>
                    </a:cubicBezTo>
                    <a:cubicBezTo>
                      <a:pt x="89" y="81"/>
                      <a:pt x="77" y="82"/>
                      <a:pt x="74" y="89"/>
                    </a:cubicBezTo>
                    <a:cubicBezTo>
                      <a:pt x="70" y="96"/>
                      <a:pt x="70" y="98"/>
                      <a:pt x="69" y="100"/>
                    </a:cubicBezTo>
                    <a:cubicBezTo>
                      <a:pt x="68" y="102"/>
                      <a:pt x="69" y="107"/>
                      <a:pt x="67" y="109"/>
                    </a:cubicBezTo>
                    <a:cubicBezTo>
                      <a:pt x="67" y="109"/>
                      <a:pt x="63" y="111"/>
                      <a:pt x="67" y="112"/>
                    </a:cubicBezTo>
                    <a:cubicBezTo>
                      <a:pt x="70" y="112"/>
                      <a:pt x="75" y="114"/>
                      <a:pt x="77" y="116"/>
                    </a:cubicBezTo>
                    <a:cubicBezTo>
                      <a:pt x="78" y="117"/>
                      <a:pt x="89" y="129"/>
                      <a:pt x="91" y="132"/>
                    </a:cubicBezTo>
                    <a:cubicBezTo>
                      <a:pt x="91" y="132"/>
                      <a:pt x="97" y="139"/>
                      <a:pt x="99" y="140"/>
                    </a:cubicBezTo>
                    <a:cubicBezTo>
                      <a:pt x="106" y="144"/>
                      <a:pt x="106" y="144"/>
                      <a:pt x="106" y="144"/>
                    </a:cubicBezTo>
                    <a:cubicBezTo>
                      <a:pt x="112" y="148"/>
                      <a:pt x="112" y="148"/>
                      <a:pt x="112" y="148"/>
                    </a:cubicBezTo>
                    <a:cubicBezTo>
                      <a:pt x="117" y="152"/>
                      <a:pt x="117" y="152"/>
                      <a:pt x="117" y="152"/>
                    </a:cubicBezTo>
                    <a:cubicBezTo>
                      <a:pt x="117" y="152"/>
                      <a:pt x="125" y="157"/>
                      <a:pt x="127" y="157"/>
                    </a:cubicBezTo>
                    <a:cubicBezTo>
                      <a:pt x="130" y="157"/>
                      <a:pt x="140" y="162"/>
                      <a:pt x="140" y="162"/>
                    </a:cubicBezTo>
                    <a:cubicBezTo>
                      <a:pt x="150" y="167"/>
                      <a:pt x="150" y="167"/>
                      <a:pt x="150" y="167"/>
                    </a:cubicBezTo>
                    <a:cubicBezTo>
                      <a:pt x="150" y="167"/>
                      <a:pt x="157" y="171"/>
                      <a:pt x="158" y="172"/>
                    </a:cubicBezTo>
                    <a:cubicBezTo>
                      <a:pt x="158" y="172"/>
                      <a:pt x="159" y="174"/>
                      <a:pt x="158" y="174"/>
                    </a:cubicBezTo>
                    <a:cubicBezTo>
                      <a:pt x="157" y="174"/>
                      <a:pt x="148" y="174"/>
                      <a:pt x="148" y="174"/>
                    </a:cubicBezTo>
                    <a:cubicBezTo>
                      <a:pt x="148" y="174"/>
                      <a:pt x="144" y="177"/>
                      <a:pt x="144" y="178"/>
                    </a:cubicBezTo>
                    <a:cubicBezTo>
                      <a:pt x="144" y="179"/>
                      <a:pt x="140" y="183"/>
                      <a:pt x="140" y="183"/>
                    </a:cubicBezTo>
                    <a:cubicBezTo>
                      <a:pt x="140" y="183"/>
                      <a:pt x="137" y="185"/>
                      <a:pt x="136" y="185"/>
                    </a:cubicBezTo>
                    <a:cubicBezTo>
                      <a:pt x="135" y="185"/>
                      <a:pt x="123" y="186"/>
                      <a:pt x="117" y="182"/>
                    </a:cubicBezTo>
                    <a:cubicBezTo>
                      <a:pt x="111" y="178"/>
                      <a:pt x="101" y="171"/>
                      <a:pt x="96" y="163"/>
                    </a:cubicBezTo>
                    <a:cubicBezTo>
                      <a:pt x="91" y="155"/>
                      <a:pt x="74" y="127"/>
                      <a:pt x="70" y="120"/>
                    </a:cubicBezTo>
                    <a:cubicBezTo>
                      <a:pt x="66" y="113"/>
                      <a:pt x="64" y="115"/>
                      <a:pt x="64" y="115"/>
                    </a:cubicBezTo>
                    <a:cubicBezTo>
                      <a:pt x="64" y="115"/>
                      <a:pt x="59" y="125"/>
                      <a:pt x="59" y="126"/>
                    </a:cubicBezTo>
                    <a:cubicBezTo>
                      <a:pt x="59" y="126"/>
                      <a:pt x="57" y="132"/>
                      <a:pt x="57" y="132"/>
                    </a:cubicBezTo>
                    <a:cubicBezTo>
                      <a:pt x="56" y="135"/>
                      <a:pt x="56" y="135"/>
                      <a:pt x="56" y="135"/>
                    </a:cubicBezTo>
                    <a:cubicBezTo>
                      <a:pt x="55" y="136"/>
                      <a:pt x="55" y="136"/>
                      <a:pt x="55" y="136"/>
                    </a:cubicBezTo>
                    <a:cubicBezTo>
                      <a:pt x="53" y="138"/>
                      <a:pt x="53" y="138"/>
                      <a:pt x="53" y="138"/>
                    </a:cubicBezTo>
                    <a:cubicBezTo>
                      <a:pt x="53" y="138"/>
                      <a:pt x="51" y="140"/>
                      <a:pt x="51" y="141"/>
                    </a:cubicBezTo>
                    <a:cubicBezTo>
                      <a:pt x="51" y="141"/>
                      <a:pt x="49" y="144"/>
                      <a:pt x="49" y="144"/>
                    </a:cubicBezTo>
                    <a:cubicBezTo>
                      <a:pt x="47" y="147"/>
                      <a:pt x="47" y="147"/>
                      <a:pt x="47" y="147"/>
                    </a:cubicBezTo>
                    <a:cubicBezTo>
                      <a:pt x="47" y="149"/>
                      <a:pt x="47" y="149"/>
                      <a:pt x="47" y="149"/>
                    </a:cubicBezTo>
                    <a:cubicBezTo>
                      <a:pt x="42" y="152"/>
                      <a:pt x="42" y="152"/>
                      <a:pt x="42" y="152"/>
                    </a:cubicBezTo>
                    <a:cubicBezTo>
                      <a:pt x="39" y="154"/>
                      <a:pt x="39" y="154"/>
                      <a:pt x="39" y="154"/>
                    </a:cubicBezTo>
                    <a:cubicBezTo>
                      <a:pt x="38" y="155"/>
                      <a:pt x="38" y="155"/>
                      <a:pt x="38" y="155"/>
                    </a:cubicBezTo>
                    <a:cubicBezTo>
                      <a:pt x="38" y="155"/>
                      <a:pt x="30" y="162"/>
                      <a:pt x="28" y="163"/>
                    </a:cubicBezTo>
                    <a:cubicBezTo>
                      <a:pt x="26" y="164"/>
                      <a:pt x="24" y="166"/>
                      <a:pt x="24" y="166"/>
                    </a:cubicBezTo>
                    <a:cubicBezTo>
                      <a:pt x="22" y="167"/>
                      <a:pt x="22" y="167"/>
                      <a:pt x="22" y="167"/>
                    </a:cubicBezTo>
                    <a:cubicBezTo>
                      <a:pt x="22" y="167"/>
                      <a:pt x="16" y="169"/>
                      <a:pt x="12" y="170"/>
                    </a:cubicBezTo>
                    <a:cubicBezTo>
                      <a:pt x="9" y="170"/>
                      <a:pt x="7" y="168"/>
                      <a:pt x="6" y="168"/>
                    </a:cubicBezTo>
                    <a:cubicBezTo>
                      <a:pt x="6" y="168"/>
                      <a:pt x="4" y="167"/>
                      <a:pt x="3" y="167"/>
                    </a:cubicBezTo>
                    <a:cubicBezTo>
                      <a:pt x="3" y="167"/>
                      <a:pt x="0" y="166"/>
                      <a:pt x="0" y="165"/>
                    </a:cubicBezTo>
                    <a:cubicBezTo>
                      <a:pt x="0" y="164"/>
                      <a:pt x="3" y="163"/>
                      <a:pt x="4" y="163"/>
                    </a:cubicBezTo>
                    <a:cubicBezTo>
                      <a:pt x="4" y="163"/>
                      <a:pt x="8" y="163"/>
                      <a:pt x="8" y="162"/>
                    </a:cubicBezTo>
                    <a:cubicBezTo>
                      <a:pt x="8" y="162"/>
                      <a:pt x="14" y="158"/>
                      <a:pt x="16" y="157"/>
                    </a:cubicBezTo>
                    <a:cubicBezTo>
                      <a:pt x="17" y="156"/>
                      <a:pt x="23" y="151"/>
                      <a:pt x="26" y="146"/>
                    </a:cubicBezTo>
                    <a:cubicBezTo>
                      <a:pt x="29" y="142"/>
                      <a:pt x="40" y="131"/>
                      <a:pt x="44" y="121"/>
                    </a:cubicBezTo>
                    <a:cubicBezTo>
                      <a:pt x="49" y="110"/>
                      <a:pt x="49" y="111"/>
                      <a:pt x="50" y="110"/>
                    </a:cubicBezTo>
                    <a:cubicBezTo>
                      <a:pt x="51" y="109"/>
                      <a:pt x="54" y="104"/>
                      <a:pt x="54" y="103"/>
                    </a:cubicBezTo>
                    <a:cubicBezTo>
                      <a:pt x="54" y="101"/>
                      <a:pt x="55" y="96"/>
                      <a:pt x="52" y="96"/>
                    </a:cubicBezTo>
                    <a:cubicBezTo>
                      <a:pt x="48" y="97"/>
                      <a:pt x="47" y="98"/>
                      <a:pt x="45" y="100"/>
                    </a:cubicBezTo>
                    <a:cubicBezTo>
                      <a:pt x="44" y="101"/>
                      <a:pt x="41" y="102"/>
                      <a:pt x="40" y="102"/>
                    </a:cubicBezTo>
                    <a:cubicBezTo>
                      <a:pt x="39" y="102"/>
                      <a:pt x="34" y="103"/>
                      <a:pt x="31" y="100"/>
                    </a:cubicBezTo>
                    <a:cubicBezTo>
                      <a:pt x="27" y="97"/>
                      <a:pt x="24" y="94"/>
                      <a:pt x="24" y="93"/>
                    </a:cubicBezTo>
                    <a:cubicBezTo>
                      <a:pt x="24" y="93"/>
                      <a:pt x="23" y="90"/>
                      <a:pt x="25" y="88"/>
                    </a:cubicBezTo>
                    <a:cubicBezTo>
                      <a:pt x="27" y="87"/>
                      <a:pt x="28" y="84"/>
                      <a:pt x="28" y="84"/>
                    </a:cubicBezTo>
                    <a:cubicBezTo>
                      <a:pt x="29" y="83"/>
                      <a:pt x="31" y="82"/>
                      <a:pt x="38" y="82"/>
                    </a:cubicBezTo>
                    <a:cubicBezTo>
                      <a:pt x="38" y="82"/>
                      <a:pt x="43" y="82"/>
                      <a:pt x="44" y="81"/>
                    </a:cubicBezTo>
                    <a:cubicBezTo>
                      <a:pt x="45" y="80"/>
                      <a:pt x="48" y="80"/>
                      <a:pt x="48" y="80"/>
                    </a:cubicBezTo>
                    <a:cubicBezTo>
                      <a:pt x="48" y="80"/>
                      <a:pt x="54" y="78"/>
                      <a:pt x="54" y="78"/>
                    </a:cubicBezTo>
                    <a:cubicBezTo>
                      <a:pt x="55" y="77"/>
                      <a:pt x="59" y="75"/>
                      <a:pt x="62" y="73"/>
                    </a:cubicBezTo>
                    <a:cubicBezTo>
                      <a:pt x="62" y="73"/>
                      <a:pt x="64" y="69"/>
                      <a:pt x="63" y="68"/>
                    </a:cubicBezTo>
                    <a:cubicBezTo>
                      <a:pt x="62" y="66"/>
                      <a:pt x="63" y="61"/>
                      <a:pt x="64" y="60"/>
                    </a:cubicBezTo>
                    <a:cubicBezTo>
                      <a:pt x="65" y="59"/>
                      <a:pt x="67" y="55"/>
                      <a:pt x="67" y="54"/>
                    </a:cubicBezTo>
                    <a:cubicBezTo>
                      <a:pt x="67" y="53"/>
                      <a:pt x="69" y="47"/>
                      <a:pt x="69" y="44"/>
                    </a:cubicBezTo>
                    <a:cubicBezTo>
                      <a:pt x="69" y="44"/>
                      <a:pt x="73" y="21"/>
                      <a:pt x="71" y="13"/>
                    </a:cubicBezTo>
                    <a:cubicBezTo>
                      <a:pt x="69" y="8"/>
                      <a:pt x="69" y="8"/>
                      <a:pt x="69" y="8"/>
                    </a:cubicBezTo>
                    <a:cubicBezTo>
                      <a:pt x="69" y="8"/>
                      <a:pt x="69" y="5"/>
                      <a:pt x="70" y="4"/>
                    </a:cubicBezTo>
                    <a:cubicBezTo>
                      <a:pt x="70" y="4"/>
                      <a:pt x="72" y="2"/>
                      <a:pt x="72" y="2"/>
                    </a:cubicBezTo>
                    <a:cubicBezTo>
                      <a:pt x="73" y="1"/>
                      <a:pt x="73" y="1"/>
                      <a:pt x="73" y="1"/>
                    </a:cubicBezTo>
                    <a:cubicBezTo>
                      <a:pt x="77" y="0"/>
                      <a:pt x="77" y="0"/>
                      <a:pt x="77" y="0"/>
                    </a:cubicBezTo>
                    <a:cubicBezTo>
                      <a:pt x="77" y="0"/>
                      <a:pt x="81" y="1"/>
                      <a:pt x="81" y="2"/>
                    </a:cubicBezTo>
                    <a:cubicBezTo>
                      <a:pt x="82" y="2"/>
                      <a:pt x="83" y="4"/>
                      <a:pt x="83" y="4"/>
                    </a:cubicBezTo>
                    <a:cubicBezTo>
                      <a:pt x="87" y="8"/>
                      <a:pt x="87" y="8"/>
                      <a:pt x="87" y="8"/>
                    </a:cubicBezTo>
                    <a:cubicBezTo>
                      <a:pt x="87" y="8"/>
                      <a:pt x="90" y="11"/>
                      <a:pt x="90" y="15"/>
                    </a:cubicBezTo>
                    <a:cubicBezTo>
                      <a:pt x="90" y="19"/>
                      <a:pt x="90" y="33"/>
                      <a:pt x="88" y="36"/>
                    </a:cubicBezTo>
                    <a:cubicBezTo>
                      <a:pt x="87" y="40"/>
                      <a:pt x="85" y="43"/>
                      <a:pt x="85" y="43"/>
                    </a:cubicBezTo>
                    <a:cubicBezTo>
                      <a:pt x="82" y="54"/>
                      <a:pt x="82" y="54"/>
                      <a:pt x="82" y="54"/>
                    </a:cubicBezTo>
                    <a:cubicBezTo>
                      <a:pt x="81" y="60"/>
                      <a:pt x="81" y="60"/>
                      <a:pt x="81" y="60"/>
                    </a:cubicBezTo>
                    <a:lnTo>
                      <a:pt x="81" y="6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350">
                  <a:latin typeface="+mn-lt"/>
                  <a:ea typeface="+mn-ea"/>
                </a:endParaRPr>
              </a:p>
            </p:txBody>
          </p:sp>
          <p:sp>
            <p:nvSpPr>
              <p:cNvPr id="88" name="Freeform 675">
                <a:extLst>
                  <a:ext uri="{FF2B5EF4-FFF2-40B4-BE49-F238E27FC236}">
                    <a16:creationId xmlns="" xmlns:a16="http://schemas.microsoft.com/office/drawing/2014/main" id="{45640B87-0EA7-488E-931D-A5D12E8CCB4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40363" y="979488"/>
                <a:ext cx="33337" cy="23812"/>
              </a:xfrm>
              <a:custGeom>
                <a:avLst/>
                <a:gdLst>
                  <a:gd name="T0" fmla="*/ 0 w 17"/>
                  <a:gd name="T1" fmla="*/ 11 h 12"/>
                  <a:gd name="T2" fmla="*/ 9 w 17"/>
                  <a:gd name="T3" fmla="*/ 6 h 12"/>
                  <a:gd name="T4" fmla="*/ 0 w 17"/>
                  <a:gd name="T5" fmla="*/ 11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7" h="12">
                    <a:moveTo>
                      <a:pt x="0" y="11"/>
                    </a:moveTo>
                    <a:cubicBezTo>
                      <a:pt x="0" y="11"/>
                      <a:pt x="2" y="12"/>
                      <a:pt x="9" y="6"/>
                    </a:cubicBezTo>
                    <a:cubicBezTo>
                      <a:pt x="17" y="0"/>
                      <a:pt x="0" y="11"/>
                      <a:pt x="0" y="1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350">
                  <a:latin typeface="+mn-lt"/>
                  <a:ea typeface="+mn-ea"/>
                </a:endParaRPr>
              </a:p>
            </p:txBody>
          </p:sp>
          <p:sp>
            <p:nvSpPr>
              <p:cNvPr id="89" name="Freeform 676">
                <a:extLst>
                  <a:ext uri="{FF2B5EF4-FFF2-40B4-BE49-F238E27FC236}">
                    <a16:creationId xmlns="" xmlns:a16="http://schemas.microsoft.com/office/drawing/2014/main" id="{A048529D-0390-40D2-BA68-E48D9DF1B1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81675" y="806450"/>
                <a:ext cx="49212" cy="100012"/>
              </a:xfrm>
              <a:custGeom>
                <a:avLst/>
                <a:gdLst>
                  <a:gd name="T0" fmla="*/ 17 w 24"/>
                  <a:gd name="T1" fmla="*/ 1 h 50"/>
                  <a:gd name="T2" fmla="*/ 13 w 24"/>
                  <a:gd name="T3" fmla="*/ 3 h 50"/>
                  <a:gd name="T4" fmla="*/ 3 w 24"/>
                  <a:gd name="T5" fmla="*/ 20 h 50"/>
                  <a:gd name="T6" fmla="*/ 2 w 24"/>
                  <a:gd name="T7" fmla="*/ 41 h 50"/>
                  <a:gd name="T8" fmla="*/ 6 w 24"/>
                  <a:gd name="T9" fmla="*/ 47 h 50"/>
                  <a:gd name="T10" fmla="*/ 13 w 24"/>
                  <a:gd name="T11" fmla="*/ 50 h 50"/>
                  <a:gd name="T12" fmla="*/ 21 w 24"/>
                  <a:gd name="T13" fmla="*/ 45 h 50"/>
                  <a:gd name="T14" fmla="*/ 23 w 24"/>
                  <a:gd name="T15" fmla="*/ 41 h 50"/>
                  <a:gd name="T16" fmla="*/ 22 w 24"/>
                  <a:gd name="T17" fmla="*/ 33 h 50"/>
                  <a:gd name="T18" fmla="*/ 21 w 24"/>
                  <a:gd name="T19" fmla="*/ 25 h 50"/>
                  <a:gd name="T20" fmla="*/ 23 w 24"/>
                  <a:gd name="T21" fmla="*/ 21 h 50"/>
                  <a:gd name="T22" fmla="*/ 23 w 24"/>
                  <a:gd name="T23" fmla="*/ 16 h 50"/>
                  <a:gd name="T24" fmla="*/ 24 w 24"/>
                  <a:gd name="T25" fmla="*/ 11 h 50"/>
                  <a:gd name="T26" fmla="*/ 22 w 24"/>
                  <a:gd name="T27" fmla="*/ 5 h 50"/>
                  <a:gd name="T28" fmla="*/ 19 w 24"/>
                  <a:gd name="T29" fmla="*/ 2 h 50"/>
                  <a:gd name="T30" fmla="*/ 17 w 24"/>
                  <a:gd name="T31" fmla="*/ 1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4" h="50">
                    <a:moveTo>
                      <a:pt x="17" y="1"/>
                    </a:moveTo>
                    <a:cubicBezTo>
                      <a:pt x="17" y="1"/>
                      <a:pt x="16" y="0"/>
                      <a:pt x="13" y="3"/>
                    </a:cubicBezTo>
                    <a:cubicBezTo>
                      <a:pt x="10" y="6"/>
                      <a:pt x="3" y="18"/>
                      <a:pt x="3" y="20"/>
                    </a:cubicBezTo>
                    <a:cubicBezTo>
                      <a:pt x="3" y="20"/>
                      <a:pt x="0" y="33"/>
                      <a:pt x="2" y="41"/>
                    </a:cubicBezTo>
                    <a:cubicBezTo>
                      <a:pt x="2" y="41"/>
                      <a:pt x="4" y="47"/>
                      <a:pt x="6" y="47"/>
                    </a:cubicBezTo>
                    <a:cubicBezTo>
                      <a:pt x="6" y="47"/>
                      <a:pt x="8" y="50"/>
                      <a:pt x="13" y="50"/>
                    </a:cubicBezTo>
                    <a:cubicBezTo>
                      <a:pt x="18" y="50"/>
                      <a:pt x="20" y="48"/>
                      <a:pt x="21" y="45"/>
                    </a:cubicBezTo>
                    <a:cubicBezTo>
                      <a:pt x="22" y="42"/>
                      <a:pt x="23" y="41"/>
                      <a:pt x="23" y="41"/>
                    </a:cubicBezTo>
                    <a:cubicBezTo>
                      <a:pt x="23" y="41"/>
                      <a:pt x="24" y="36"/>
                      <a:pt x="22" y="33"/>
                    </a:cubicBezTo>
                    <a:cubicBezTo>
                      <a:pt x="19" y="31"/>
                      <a:pt x="20" y="27"/>
                      <a:pt x="21" y="25"/>
                    </a:cubicBezTo>
                    <a:cubicBezTo>
                      <a:pt x="23" y="24"/>
                      <a:pt x="23" y="21"/>
                      <a:pt x="23" y="21"/>
                    </a:cubicBezTo>
                    <a:cubicBezTo>
                      <a:pt x="23" y="21"/>
                      <a:pt x="24" y="17"/>
                      <a:pt x="23" y="16"/>
                    </a:cubicBezTo>
                    <a:cubicBezTo>
                      <a:pt x="23" y="16"/>
                      <a:pt x="24" y="12"/>
                      <a:pt x="24" y="11"/>
                    </a:cubicBezTo>
                    <a:cubicBezTo>
                      <a:pt x="24" y="10"/>
                      <a:pt x="23" y="6"/>
                      <a:pt x="22" y="5"/>
                    </a:cubicBezTo>
                    <a:cubicBezTo>
                      <a:pt x="21" y="4"/>
                      <a:pt x="19" y="2"/>
                      <a:pt x="19" y="2"/>
                    </a:cubicBezTo>
                    <a:lnTo>
                      <a:pt x="17" y="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350">
                  <a:latin typeface="+mn-lt"/>
                  <a:ea typeface="+mn-ea"/>
                </a:endParaRPr>
              </a:p>
            </p:txBody>
          </p:sp>
          <p:sp>
            <p:nvSpPr>
              <p:cNvPr id="90" name="Freeform 677">
                <a:extLst>
                  <a:ext uri="{FF2B5EF4-FFF2-40B4-BE49-F238E27FC236}">
                    <a16:creationId xmlns="" xmlns:a16="http://schemas.microsoft.com/office/drawing/2014/main" id="{851326AF-A038-47DD-B5A6-E0AAAC19908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46763" y="763588"/>
                <a:ext cx="153987" cy="119062"/>
              </a:xfrm>
              <a:custGeom>
                <a:avLst/>
                <a:gdLst>
                  <a:gd name="T0" fmla="*/ 7 w 76"/>
                  <a:gd name="T1" fmla="*/ 16 h 59"/>
                  <a:gd name="T2" fmla="*/ 3 w 76"/>
                  <a:gd name="T3" fmla="*/ 23 h 59"/>
                  <a:gd name="T4" fmla="*/ 1 w 76"/>
                  <a:gd name="T5" fmla="*/ 32 h 59"/>
                  <a:gd name="T6" fmla="*/ 2 w 76"/>
                  <a:gd name="T7" fmla="*/ 42 h 59"/>
                  <a:gd name="T8" fmla="*/ 5 w 76"/>
                  <a:gd name="T9" fmla="*/ 46 h 59"/>
                  <a:gd name="T10" fmla="*/ 9 w 76"/>
                  <a:gd name="T11" fmla="*/ 50 h 59"/>
                  <a:gd name="T12" fmla="*/ 11 w 76"/>
                  <a:gd name="T13" fmla="*/ 51 h 59"/>
                  <a:gd name="T14" fmla="*/ 16 w 76"/>
                  <a:gd name="T15" fmla="*/ 51 h 59"/>
                  <a:gd name="T16" fmla="*/ 20 w 76"/>
                  <a:gd name="T17" fmla="*/ 54 h 59"/>
                  <a:gd name="T18" fmla="*/ 26 w 76"/>
                  <a:gd name="T19" fmla="*/ 59 h 59"/>
                  <a:gd name="T20" fmla="*/ 28 w 76"/>
                  <a:gd name="T21" fmla="*/ 57 h 59"/>
                  <a:gd name="T22" fmla="*/ 36 w 76"/>
                  <a:gd name="T23" fmla="*/ 48 h 59"/>
                  <a:gd name="T24" fmla="*/ 44 w 76"/>
                  <a:gd name="T25" fmla="*/ 46 h 59"/>
                  <a:gd name="T26" fmla="*/ 48 w 76"/>
                  <a:gd name="T27" fmla="*/ 46 h 59"/>
                  <a:gd name="T28" fmla="*/ 53 w 76"/>
                  <a:gd name="T29" fmla="*/ 44 h 59"/>
                  <a:gd name="T30" fmla="*/ 65 w 76"/>
                  <a:gd name="T31" fmla="*/ 34 h 59"/>
                  <a:gd name="T32" fmla="*/ 73 w 76"/>
                  <a:gd name="T33" fmla="*/ 26 h 59"/>
                  <a:gd name="T34" fmla="*/ 76 w 76"/>
                  <a:gd name="T35" fmla="*/ 23 h 59"/>
                  <a:gd name="T36" fmla="*/ 76 w 76"/>
                  <a:gd name="T37" fmla="*/ 16 h 59"/>
                  <a:gd name="T38" fmla="*/ 75 w 76"/>
                  <a:gd name="T39" fmla="*/ 13 h 59"/>
                  <a:gd name="T40" fmla="*/ 72 w 76"/>
                  <a:gd name="T41" fmla="*/ 6 h 59"/>
                  <a:gd name="T42" fmla="*/ 70 w 76"/>
                  <a:gd name="T43" fmla="*/ 3 h 59"/>
                  <a:gd name="T44" fmla="*/ 63 w 76"/>
                  <a:gd name="T45" fmla="*/ 0 h 59"/>
                  <a:gd name="T46" fmla="*/ 57 w 76"/>
                  <a:gd name="T47" fmla="*/ 1 h 59"/>
                  <a:gd name="T48" fmla="*/ 52 w 76"/>
                  <a:gd name="T49" fmla="*/ 4 h 59"/>
                  <a:gd name="T50" fmla="*/ 48 w 76"/>
                  <a:gd name="T51" fmla="*/ 16 h 59"/>
                  <a:gd name="T52" fmla="*/ 34 w 76"/>
                  <a:gd name="T53" fmla="*/ 34 h 59"/>
                  <a:gd name="T54" fmla="*/ 31 w 76"/>
                  <a:gd name="T55" fmla="*/ 38 h 59"/>
                  <a:gd name="T56" fmla="*/ 26 w 76"/>
                  <a:gd name="T57" fmla="*/ 37 h 59"/>
                  <a:gd name="T58" fmla="*/ 26 w 76"/>
                  <a:gd name="T59" fmla="*/ 31 h 59"/>
                  <a:gd name="T60" fmla="*/ 26 w 76"/>
                  <a:gd name="T61" fmla="*/ 26 h 59"/>
                  <a:gd name="T62" fmla="*/ 24 w 76"/>
                  <a:gd name="T63" fmla="*/ 23 h 59"/>
                  <a:gd name="T64" fmla="*/ 20 w 76"/>
                  <a:gd name="T65" fmla="*/ 19 h 59"/>
                  <a:gd name="T66" fmla="*/ 16 w 76"/>
                  <a:gd name="T67" fmla="*/ 16 h 59"/>
                  <a:gd name="T68" fmla="*/ 7 w 76"/>
                  <a:gd name="T69" fmla="*/ 16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76" h="59">
                    <a:moveTo>
                      <a:pt x="7" y="16"/>
                    </a:moveTo>
                    <a:cubicBezTo>
                      <a:pt x="7" y="16"/>
                      <a:pt x="5" y="20"/>
                      <a:pt x="3" y="23"/>
                    </a:cubicBezTo>
                    <a:cubicBezTo>
                      <a:pt x="2" y="26"/>
                      <a:pt x="1" y="31"/>
                      <a:pt x="1" y="32"/>
                    </a:cubicBezTo>
                    <a:cubicBezTo>
                      <a:pt x="1" y="33"/>
                      <a:pt x="0" y="41"/>
                      <a:pt x="2" y="42"/>
                    </a:cubicBezTo>
                    <a:cubicBezTo>
                      <a:pt x="3" y="44"/>
                      <a:pt x="5" y="46"/>
                      <a:pt x="5" y="46"/>
                    </a:cubicBezTo>
                    <a:cubicBezTo>
                      <a:pt x="6" y="46"/>
                      <a:pt x="9" y="50"/>
                      <a:pt x="9" y="50"/>
                    </a:cubicBezTo>
                    <a:cubicBezTo>
                      <a:pt x="11" y="51"/>
                      <a:pt x="11" y="51"/>
                      <a:pt x="11" y="51"/>
                    </a:cubicBezTo>
                    <a:cubicBezTo>
                      <a:pt x="16" y="51"/>
                      <a:pt x="16" y="51"/>
                      <a:pt x="16" y="51"/>
                    </a:cubicBezTo>
                    <a:cubicBezTo>
                      <a:pt x="16" y="51"/>
                      <a:pt x="20" y="53"/>
                      <a:pt x="20" y="54"/>
                    </a:cubicBezTo>
                    <a:cubicBezTo>
                      <a:pt x="20" y="54"/>
                      <a:pt x="26" y="59"/>
                      <a:pt x="26" y="59"/>
                    </a:cubicBezTo>
                    <a:cubicBezTo>
                      <a:pt x="26" y="59"/>
                      <a:pt x="27" y="58"/>
                      <a:pt x="28" y="57"/>
                    </a:cubicBezTo>
                    <a:cubicBezTo>
                      <a:pt x="29" y="56"/>
                      <a:pt x="34" y="49"/>
                      <a:pt x="36" y="48"/>
                    </a:cubicBezTo>
                    <a:cubicBezTo>
                      <a:pt x="39" y="47"/>
                      <a:pt x="42" y="46"/>
                      <a:pt x="44" y="46"/>
                    </a:cubicBezTo>
                    <a:cubicBezTo>
                      <a:pt x="48" y="46"/>
                      <a:pt x="48" y="46"/>
                      <a:pt x="48" y="46"/>
                    </a:cubicBezTo>
                    <a:cubicBezTo>
                      <a:pt x="48" y="46"/>
                      <a:pt x="52" y="44"/>
                      <a:pt x="53" y="44"/>
                    </a:cubicBezTo>
                    <a:cubicBezTo>
                      <a:pt x="53" y="43"/>
                      <a:pt x="63" y="37"/>
                      <a:pt x="65" y="34"/>
                    </a:cubicBezTo>
                    <a:cubicBezTo>
                      <a:pt x="65" y="34"/>
                      <a:pt x="73" y="27"/>
                      <a:pt x="73" y="26"/>
                    </a:cubicBezTo>
                    <a:cubicBezTo>
                      <a:pt x="73" y="26"/>
                      <a:pt x="75" y="24"/>
                      <a:pt x="76" y="23"/>
                    </a:cubicBezTo>
                    <a:cubicBezTo>
                      <a:pt x="76" y="22"/>
                      <a:pt x="76" y="17"/>
                      <a:pt x="76" y="16"/>
                    </a:cubicBezTo>
                    <a:cubicBezTo>
                      <a:pt x="76" y="14"/>
                      <a:pt x="75" y="13"/>
                      <a:pt x="75" y="13"/>
                    </a:cubicBezTo>
                    <a:cubicBezTo>
                      <a:pt x="72" y="6"/>
                      <a:pt x="72" y="6"/>
                      <a:pt x="72" y="6"/>
                    </a:cubicBezTo>
                    <a:cubicBezTo>
                      <a:pt x="70" y="3"/>
                      <a:pt x="70" y="3"/>
                      <a:pt x="70" y="3"/>
                    </a:cubicBezTo>
                    <a:cubicBezTo>
                      <a:pt x="70" y="3"/>
                      <a:pt x="65" y="0"/>
                      <a:pt x="63" y="0"/>
                    </a:cubicBezTo>
                    <a:cubicBezTo>
                      <a:pt x="62" y="0"/>
                      <a:pt x="58" y="1"/>
                      <a:pt x="57" y="1"/>
                    </a:cubicBezTo>
                    <a:cubicBezTo>
                      <a:pt x="56" y="1"/>
                      <a:pt x="52" y="3"/>
                      <a:pt x="52" y="4"/>
                    </a:cubicBezTo>
                    <a:cubicBezTo>
                      <a:pt x="52" y="6"/>
                      <a:pt x="49" y="15"/>
                      <a:pt x="48" y="16"/>
                    </a:cubicBezTo>
                    <a:cubicBezTo>
                      <a:pt x="46" y="17"/>
                      <a:pt x="40" y="29"/>
                      <a:pt x="34" y="34"/>
                    </a:cubicBezTo>
                    <a:cubicBezTo>
                      <a:pt x="34" y="34"/>
                      <a:pt x="32" y="38"/>
                      <a:pt x="31" y="38"/>
                    </a:cubicBezTo>
                    <a:cubicBezTo>
                      <a:pt x="31" y="38"/>
                      <a:pt x="28" y="40"/>
                      <a:pt x="26" y="37"/>
                    </a:cubicBezTo>
                    <a:cubicBezTo>
                      <a:pt x="26" y="37"/>
                      <a:pt x="25" y="34"/>
                      <a:pt x="26" y="31"/>
                    </a:cubicBezTo>
                    <a:cubicBezTo>
                      <a:pt x="26" y="26"/>
                      <a:pt x="26" y="26"/>
                      <a:pt x="26" y="26"/>
                    </a:cubicBezTo>
                    <a:cubicBezTo>
                      <a:pt x="24" y="23"/>
                      <a:pt x="24" y="23"/>
                      <a:pt x="24" y="23"/>
                    </a:cubicBezTo>
                    <a:cubicBezTo>
                      <a:pt x="24" y="23"/>
                      <a:pt x="20" y="19"/>
                      <a:pt x="20" y="19"/>
                    </a:cubicBezTo>
                    <a:cubicBezTo>
                      <a:pt x="19" y="19"/>
                      <a:pt x="17" y="16"/>
                      <a:pt x="16" y="16"/>
                    </a:cubicBezTo>
                    <a:cubicBezTo>
                      <a:pt x="15" y="16"/>
                      <a:pt x="10" y="14"/>
                      <a:pt x="7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350">
                  <a:latin typeface="+mn-lt"/>
                  <a:ea typeface="+mn-ea"/>
                </a:endParaRPr>
              </a:p>
            </p:txBody>
          </p:sp>
          <p:sp>
            <p:nvSpPr>
              <p:cNvPr id="91" name="Freeform 678">
                <a:extLst>
                  <a:ext uri="{FF2B5EF4-FFF2-40B4-BE49-F238E27FC236}">
                    <a16:creationId xmlns="" xmlns:a16="http://schemas.microsoft.com/office/drawing/2014/main" id="{2034AD70-C526-41FE-AA84-B676B799D5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21350" y="955675"/>
                <a:ext cx="52387" cy="90487"/>
              </a:xfrm>
              <a:custGeom>
                <a:avLst/>
                <a:gdLst>
                  <a:gd name="T0" fmla="*/ 24 w 26"/>
                  <a:gd name="T1" fmla="*/ 0 h 45"/>
                  <a:gd name="T2" fmla="*/ 14 w 26"/>
                  <a:gd name="T3" fmla="*/ 5 h 45"/>
                  <a:gd name="T4" fmla="*/ 1 w 26"/>
                  <a:gd name="T5" fmla="*/ 30 h 45"/>
                  <a:gd name="T6" fmla="*/ 7 w 26"/>
                  <a:gd name="T7" fmla="*/ 43 h 45"/>
                  <a:gd name="T8" fmla="*/ 21 w 26"/>
                  <a:gd name="T9" fmla="*/ 40 h 45"/>
                  <a:gd name="T10" fmla="*/ 22 w 26"/>
                  <a:gd name="T11" fmla="*/ 27 h 45"/>
                  <a:gd name="T12" fmla="*/ 23 w 26"/>
                  <a:gd name="T13" fmla="*/ 11 h 45"/>
                  <a:gd name="T14" fmla="*/ 25 w 26"/>
                  <a:gd name="T15" fmla="*/ 5 h 45"/>
                  <a:gd name="T16" fmla="*/ 26 w 26"/>
                  <a:gd name="T17" fmla="*/ 0 h 45"/>
                  <a:gd name="T18" fmla="*/ 24 w 26"/>
                  <a:gd name="T19" fmla="*/ 0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6" h="45">
                    <a:moveTo>
                      <a:pt x="24" y="0"/>
                    </a:moveTo>
                    <a:cubicBezTo>
                      <a:pt x="24" y="0"/>
                      <a:pt x="16" y="3"/>
                      <a:pt x="14" y="5"/>
                    </a:cubicBezTo>
                    <a:cubicBezTo>
                      <a:pt x="12" y="7"/>
                      <a:pt x="3" y="16"/>
                      <a:pt x="1" y="30"/>
                    </a:cubicBezTo>
                    <a:cubicBezTo>
                      <a:pt x="0" y="43"/>
                      <a:pt x="4" y="43"/>
                      <a:pt x="7" y="43"/>
                    </a:cubicBezTo>
                    <a:cubicBezTo>
                      <a:pt x="10" y="43"/>
                      <a:pt x="18" y="45"/>
                      <a:pt x="21" y="40"/>
                    </a:cubicBezTo>
                    <a:cubicBezTo>
                      <a:pt x="21" y="40"/>
                      <a:pt x="22" y="31"/>
                      <a:pt x="22" y="27"/>
                    </a:cubicBezTo>
                    <a:cubicBezTo>
                      <a:pt x="22" y="22"/>
                      <a:pt x="23" y="12"/>
                      <a:pt x="23" y="11"/>
                    </a:cubicBezTo>
                    <a:cubicBezTo>
                      <a:pt x="23" y="9"/>
                      <a:pt x="25" y="6"/>
                      <a:pt x="25" y="5"/>
                    </a:cubicBezTo>
                    <a:cubicBezTo>
                      <a:pt x="25" y="4"/>
                      <a:pt x="26" y="0"/>
                      <a:pt x="26" y="0"/>
                    </a:cubicBezTo>
                    <a:lnTo>
                      <a:pt x="24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350">
                  <a:latin typeface="+mn-lt"/>
                  <a:ea typeface="+mn-ea"/>
                </a:endParaRPr>
              </a:p>
            </p:txBody>
          </p:sp>
          <p:sp>
            <p:nvSpPr>
              <p:cNvPr id="92" name="Freeform 679">
                <a:extLst>
                  <a:ext uri="{FF2B5EF4-FFF2-40B4-BE49-F238E27FC236}">
                    <a16:creationId xmlns="" xmlns:a16="http://schemas.microsoft.com/office/drawing/2014/main" id="{F87BEB81-A673-4403-9C71-A8D1DDAB53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84850" y="884238"/>
                <a:ext cx="233362" cy="88900"/>
              </a:xfrm>
              <a:custGeom>
                <a:avLst/>
                <a:gdLst>
                  <a:gd name="T0" fmla="*/ 0 w 116"/>
                  <a:gd name="T1" fmla="*/ 37 h 44"/>
                  <a:gd name="T2" fmla="*/ 3 w 116"/>
                  <a:gd name="T3" fmla="*/ 35 h 44"/>
                  <a:gd name="T4" fmla="*/ 10 w 116"/>
                  <a:gd name="T5" fmla="*/ 30 h 44"/>
                  <a:gd name="T6" fmla="*/ 58 w 116"/>
                  <a:gd name="T7" fmla="*/ 9 h 44"/>
                  <a:gd name="T8" fmla="*/ 114 w 116"/>
                  <a:gd name="T9" fmla="*/ 14 h 44"/>
                  <a:gd name="T10" fmla="*/ 116 w 116"/>
                  <a:gd name="T11" fmla="*/ 22 h 44"/>
                  <a:gd name="T12" fmla="*/ 115 w 116"/>
                  <a:gd name="T13" fmla="*/ 30 h 44"/>
                  <a:gd name="T14" fmla="*/ 109 w 116"/>
                  <a:gd name="T15" fmla="*/ 37 h 44"/>
                  <a:gd name="T16" fmla="*/ 103 w 116"/>
                  <a:gd name="T17" fmla="*/ 40 h 44"/>
                  <a:gd name="T18" fmla="*/ 94 w 116"/>
                  <a:gd name="T19" fmla="*/ 41 h 44"/>
                  <a:gd name="T20" fmla="*/ 87 w 116"/>
                  <a:gd name="T21" fmla="*/ 42 h 44"/>
                  <a:gd name="T22" fmla="*/ 81 w 116"/>
                  <a:gd name="T23" fmla="*/ 44 h 44"/>
                  <a:gd name="T24" fmla="*/ 85 w 116"/>
                  <a:gd name="T25" fmla="*/ 40 h 44"/>
                  <a:gd name="T26" fmla="*/ 92 w 116"/>
                  <a:gd name="T27" fmla="*/ 35 h 44"/>
                  <a:gd name="T28" fmla="*/ 95 w 116"/>
                  <a:gd name="T29" fmla="*/ 33 h 44"/>
                  <a:gd name="T30" fmla="*/ 97 w 116"/>
                  <a:gd name="T31" fmla="*/ 30 h 44"/>
                  <a:gd name="T32" fmla="*/ 100 w 116"/>
                  <a:gd name="T33" fmla="*/ 27 h 44"/>
                  <a:gd name="T34" fmla="*/ 101 w 116"/>
                  <a:gd name="T35" fmla="*/ 22 h 44"/>
                  <a:gd name="T36" fmla="*/ 97 w 116"/>
                  <a:gd name="T37" fmla="*/ 17 h 44"/>
                  <a:gd name="T38" fmla="*/ 81 w 116"/>
                  <a:gd name="T39" fmla="*/ 15 h 44"/>
                  <a:gd name="T40" fmla="*/ 42 w 116"/>
                  <a:gd name="T41" fmla="*/ 25 h 44"/>
                  <a:gd name="T42" fmla="*/ 11 w 116"/>
                  <a:gd name="T43" fmla="*/ 39 h 44"/>
                  <a:gd name="T44" fmla="*/ 0 w 116"/>
                  <a:gd name="T45" fmla="*/ 3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16" h="44">
                    <a:moveTo>
                      <a:pt x="0" y="37"/>
                    </a:moveTo>
                    <a:cubicBezTo>
                      <a:pt x="3" y="35"/>
                      <a:pt x="3" y="35"/>
                      <a:pt x="3" y="35"/>
                    </a:cubicBezTo>
                    <a:cubicBezTo>
                      <a:pt x="3" y="35"/>
                      <a:pt x="9" y="32"/>
                      <a:pt x="10" y="30"/>
                    </a:cubicBezTo>
                    <a:cubicBezTo>
                      <a:pt x="12" y="29"/>
                      <a:pt x="43" y="12"/>
                      <a:pt x="58" y="9"/>
                    </a:cubicBezTo>
                    <a:cubicBezTo>
                      <a:pt x="74" y="6"/>
                      <a:pt x="101" y="0"/>
                      <a:pt x="114" y="14"/>
                    </a:cubicBezTo>
                    <a:cubicBezTo>
                      <a:pt x="114" y="14"/>
                      <a:pt x="116" y="18"/>
                      <a:pt x="116" y="22"/>
                    </a:cubicBezTo>
                    <a:cubicBezTo>
                      <a:pt x="116" y="25"/>
                      <a:pt x="115" y="30"/>
                      <a:pt x="115" y="30"/>
                    </a:cubicBezTo>
                    <a:cubicBezTo>
                      <a:pt x="114" y="31"/>
                      <a:pt x="111" y="35"/>
                      <a:pt x="109" y="37"/>
                    </a:cubicBezTo>
                    <a:cubicBezTo>
                      <a:pt x="106" y="40"/>
                      <a:pt x="104" y="40"/>
                      <a:pt x="103" y="40"/>
                    </a:cubicBezTo>
                    <a:cubicBezTo>
                      <a:pt x="103" y="40"/>
                      <a:pt x="94" y="41"/>
                      <a:pt x="94" y="41"/>
                    </a:cubicBezTo>
                    <a:cubicBezTo>
                      <a:pt x="94" y="41"/>
                      <a:pt x="88" y="42"/>
                      <a:pt x="87" y="42"/>
                    </a:cubicBezTo>
                    <a:cubicBezTo>
                      <a:pt x="87" y="42"/>
                      <a:pt x="81" y="44"/>
                      <a:pt x="81" y="44"/>
                    </a:cubicBezTo>
                    <a:cubicBezTo>
                      <a:pt x="81" y="44"/>
                      <a:pt x="84" y="42"/>
                      <a:pt x="85" y="40"/>
                    </a:cubicBezTo>
                    <a:cubicBezTo>
                      <a:pt x="87" y="39"/>
                      <a:pt x="92" y="35"/>
                      <a:pt x="92" y="35"/>
                    </a:cubicBezTo>
                    <a:cubicBezTo>
                      <a:pt x="95" y="33"/>
                      <a:pt x="95" y="33"/>
                      <a:pt x="95" y="33"/>
                    </a:cubicBezTo>
                    <a:cubicBezTo>
                      <a:pt x="97" y="30"/>
                      <a:pt x="97" y="30"/>
                      <a:pt x="97" y="30"/>
                    </a:cubicBezTo>
                    <a:cubicBezTo>
                      <a:pt x="100" y="27"/>
                      <a:pt x="100" y="27"/>
                      <a:pt x="100" y="27"/>
                    </a:cubicBezTo>
                    <a:cubicBezTo>
                      <a:pt x="101" y="22"/>
                      <a:pt x="101" y="22"/>
                      <a:pt x="101" y="22"/>
                    </a:cubicBezTo>
                    <a:cubicBezTo>
                      <a:pt x="101" y="22"/>
                      <a:pt x="102" y="19"/>
                      <a:pt x="97" y="17"/>
                    </a:cubicBezTo>
                    <a:cubicBezTo>
                      <a:pt x="91" y="14"/>
                      <a:pt x="82" y="15"/>
                      <a:pt x="81" y="15"/>
                    </a:cubicBezTo>
                    <a:cubicBezTo>
                      <a:pt x="80" y="15"/>
                      <a:pt x="67" y="16"/>
                      <a:pt x="42" y="25"/>
                    </a:cubicBezTo>
                    <a:cubicBezTo>
                      <a:pt x="17" y="35"/>
                      <a:pt x="18" y="37"/>
                      <a:pt x="11" y="39"/>
                    </a:cubicBezTo>
                    <a:cubicBezTo>
                      <a:pt x="5" y="40"/>
                      <a:pt x="1" y="41"/>
                      <a:pt x="0" y="3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350">
                  <a:latin typeface="+mn-lt"/>
                  <a:ea typeface="+mn-ea"/>
                </a:endParaRPr>
              </a:p>
            </p:txBody>
          </p:sp>
          <p:sp>
            <p:nvSpPr>
              <p:cNvPr id="93" name="Freeform 680">
                <a:extLst>
                  <a:ext uri="{FF2B5EF4-FFF2-40B4-BE49-F238E27FC236}">
                    <a16:creationId xmlns="" xmlns:a16="http://schemas.microsoft.com/office/drawing/2014/main" id="{6763D7DC-2AD0-4C07-A702-6037E7C595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1038" y="965200"/>
                <a:ext cx="242887" cy="223837"/>
              </a:xfrm>
              <a:custGeom>
                <a:avLst/>
                <a:gdLst>
                  <a:gd name="T0" fmla="*/ 54 w 121"/>
                  <a:gd name="T1" fmla="*/ 88 h 111"/>
                  <a:gd name="T2" fmla="*/ 51 w 121"/>
                  <a:gd name="T3" fmla="*/ 92 h 111"/>
                  <a:gd name="T4" fmla="*/ 42 w 121"/>
                  <a:gd name="T5" fmla="*/ 98 h 111"/>
                  <a:gd name="T6" fmla="*/ 37 w 121"/>
                  <a:gd name="T7" fmla="*/ 102 h 111"/>
                  <a:gd name="T8" fmla="*/ 32 w 121"/>
                  <a:gd name="T9" fmla="*/ 102 h 111"/>
                  <a:gd name="T10" fmla="*/ 30 w 121"/>
                  <a:gd name="T11" fmla="*/ 100 h 111"/>
                  <a:gd name="T12" fmla="*/ 27 w 121"/>
                  <a:gd name="T13" fmla="*/ 96 h 111"/>
                  <a:gd name="T14" fmla="*/ 26 w 121"/>
                  <a:gd name="T15" fmla="*/ 93 h 111"/>
                  <a:gd name="T16" fmla="*/ 25 w 121"/>
                  <a:gd name="T17" fmla="*/ 94 h 111"/>
                  <a:gd name="T18" fmla="*/ 25 w 121"/>
                  <a:gd name="T19" fmla="*/ 103 h 111"/>
                  <a:gd name="T20" fmla="*/ 30 w 121"/>
                  <a:gd name="T21" fmla="*/ 108 h 111"/>
                  <a:gd name="T22" fmla="*/ 44 w 121"/>
                  <a:gd name="T23" fmla="*/ 109 h 111"/>
                  <a:gd name="T24" fmla="*/ 58 w 121"/>
                  <a:gd name="T25" fmla="*/ 100 h 111"/>
                  <a:gd name="T26" fmla="*/ 67 w 121"/>
                  <a:gd name="T27" fmla="*/ 87 h 111"/>
                  <a:gd name="T28" fmla="*/ 77 w 121"/>
                  <a:gd name="T29" fmla="*/ 63 h 111"/>
                  <a:gd name="T30" fmla="*/ 79 w 121"/>
                  <a:gd name="T31" fmla="*/ 62 h 111"/>
                  <a:gd name="T32" fmla="*/ 88 w 121"/>
                  <a:gd name="T33" fmla="*/ 61 h 111"/>
                  <a:gd name="T34" fmla="*/ 97 w 121"/>
                  <a:gd name="T35" fmla="*/ 63 h 111"/>
                  <a:gd name="T36" fmla="*/ 106 w 121"/>
                  <a:gd name="T37" fmla="*/ 63 h 111"/>
                  <a:gd name="T38" fmla="*/ 118 w 121"/>
                  <a:gd name="T39" fmla="*/ 57 h 111"/>
                  <a:gd name="T40" fmla="*/ 117 w 121"/>
                  <a:gd name="T41" fmla="*/ 51 h 111"/>
                  <a:gd name="T42" fmla="*/ 105 w 121"/>
                  <a:gd name="T43" fmla="*/ 45 h 111"/>
                  <a:gd name="T44" fmla="*/ 80 w 121"/>
                  <a:gd name="T45" fmla="*/ 45 h 111"/>
                  <a:gd name="T46" fmla="*/ 71 w 121"/>
                  <a:gd name="T47" fmla="*/ 29 h 111"/>
                  <a:gd name="T48" fmla="*/ 78 w 121"/>
                  <a:gd name="T49" fmla="*/ 22 h 111"/>
                  <a:gd name="T50" fmla="*/ 86 w 121"/>
                  <a:gd name="T51" fmla="*/ 12 h 111"/>
                  <a:gd name="T52" fmla="*/ 84 w 121"/>
                  <a:gd name="T53" fmla="*/ 3 h 111"/>
                  <a:gd name="T54" fmla="*/ 81 w 121"/>
                  <a:gd name="T55" fmla="*/ 1 h 111"/>
                  <a:gd name="T56" fmla="*/ 75 w 121"/>
                  <a:gd name="T57" fmla="*/ 0 h 111"/>
                  <a:gd name="T58" fmla="*/ 68 w 121"/>
                  <a:gd name="T59" fmla="*/ 1 h 111"/>
                  <a:gd name="T60" fmla="*/ 61 w 121"/>
                  <a:gd name="T61" fmla="*/ 3 h 111"/>
                  <a:gd name="T62" fmla="*/ 53 w 121"/>
                  <a:gd name="T63" fmla="*/ 6 h 111"/>
                  <a:gd name="T64" fmla="*/ 53 w 121"/>
                  <a:gd name="T65" fmla="*/ 8 h 111"/>
                  <a:gd name="T66" fmla="*/ 61 w 121"/>
                  <a:gd name="T67" fmla="*/ 13 h 111"/>
                  <a:gd name="T68" fmla="*/ 63 w 121"/>
                  <a:gd name="T69" fmla="*/ 18 h 111"/>
                  <a:gd name="T70" fmla="*/ 58 w 121"/>
                  <a:gd name="T71" fmla="*/ 27 h 111"/>
                  <a:gd name="T72" fmla="*/ 54 w 121"/>
                  <a:gd name="T73" fmla="*/ 33 h 111"/>
                  <a:gd name="T74" fmla="*/ 59 w 121"/>
                  <a:gd name="T75" fmla="*/ 41 h 111"/>
                  <a:gd name="T76" fmla="*/ 60 w 121"/>
                  <a:gd name="T77" fmla="*/ 46 h 111"/>
                  <a:gd name="T78" fmla="*/ 58 w 121"/>
                  <a:gd name="T79" fmla="*/ 48 h 111"/>
                  <a:gd name="T80" fmla="*/ 37 w 121"/>
                  <a:gd name="T81" fmla="*/ 53 h 111"/>
                  <a:gd name="T82" fmla="*/ 22 w 121"/>
                  <a:gd name="T83" fmla="*/ 56 h 111"/>
                  <a:gd name="T84" fmla="*/ 12 w 121"/>
                  <a:gd name="T85" fmla="*/ 60 h 111"/>
                  <a:gd name="T86" fmla="*/ 3 w 121"/>
                  <a:gd name="T87" fmla="*/ 63 h 111"/>
                  <a:gd name="T88" fmla="*/ 0 w 121"/>
                  <a:gd name="T89" fmla="*/ 64 h 111"/>
                  <a:gd name="T90" fmla="*/ 5 w 121"/>
                  <a:gd name="T91" fmla="*/ 69 h 111"/>
                  <a:gd name="T92" fmla="*/ 21 w 121"/>
                  <a:gd name="T93" fmla="*/ 69 h 111"/>
                  <a:gd name="T94" fmla="*/ 38 w 121"/>
                  <a:gd name="T95" fmla="*/ 65 h 111"/>
                  <a:gd name="T96" fmla="*/ 56 w 121"/>
                  <a:gd name="T97" fmla="*/ 62 h 111"/>
                  <a:gd name="T98" fmla="*/ 61 w 121"/>
                  <a:gd name="T99" fmla="*/ 62 h 111"/>
                  <a:gd name="T100" fmla="*/ 62 w 121"/>
                  <a:gd name="T101" fmla="*/ 67 h 111"/>
                  <a:gd name="T102" fmla="*/ 58 w 121"/>
                  <a:gd name="T103" fmla="*/ 79 h 111"/>
                  <a:gd name="T104" fmla="*/ 54 w 121"/>
                  <a:gd name="T105" fmla="*/ 88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121" h="111">
                    <a:moveTo>
                      <a:pt x="54" y="88"/>
                    </a:moveTo>
                    <a:cubicBezTo>
                      <a:pt x="54" y="88"/>
                      <a:pt x="52" y="90"/>
                      <a:pt x="51" y="92"/>
                    </a:cubicBezTo>
                    <a:cubicBezTo>
                      <a:pt x="50" y="93"/>
                      <a:pt x="42" y="98"/>
                      <a:pt x="42" y="98"/>
                    </a:cubicBezTo>
                    <a:cubicBezTo>
                      <a:pt x="41" y="99"/>
                      <a:pt x="40" y="100"/>
                      <a:pt x="37" y="102"/>
                    </a:cubicBezTo>
                    <a:cubicBezTo>
                      <a:pt x="34" y="103"/>
                      <a:pt x="33" y="102"/>
                      <a:pt x="32" y="102"/>
                    </a:cubicBezTo>
                    <a:cubicBezTo>
                      <a:pt x="31" y="102"/>
                      <a:pt x="30" y="100"/>
                      <a:pt x="30" y="100"/>
                    </a:cubicBezTo>
                    <a:cubicBezTo>
                      <a:pt x="29" y="99"/>
                      <a:pt x="27" y="96"/>
                      <a:pt x="27" y="96"/>
                    </a:cubicBezTo>
                    <a:cubicBezTo>
                      <a:pt x="26" y="93"/>
                      <a:pt x="26" y="93"/>
                      <a:pt x="26" y="93"/>
                    </a:cubicBezTo>
                    <a:cubicBezTo>
                      <a:pt x="25" y="94"/>
                      <a:pt x="25" y="94"/>
                      <a:pt x="25" y="94"/>
                    </a:cubicBezTo>
                    <a:cubicBezTo>
                      <a:pt x="24" y="98"/>
                      <a:pt x="25" y="103"/>
                      <a:pt x="25" y="103"/>
                    </a:cubicBezTo>
                    <a:cubicBezTo>
                      <a:pt x="25" y="104"/>
                      <a:pt x="30" y="108"/>
                      <a:pt x="30" y="108"/>
                    </a:cubicBezTo>
                    <a:cubicBezTo>
                      <a:pt x="32" y="110"/>
                      <a:pt x="37" y="111"/>
                      <a:pt x="44" y="109"/>
                    </a:cubicBezTo>
                    <a:cubicBezTo>
                      <a:pt x="52" y="107"/>
                      <a:pt x="55" y="103"/>
                      <a:pt x="58" y="100"/>
                    </a:cubicBezTo>
                    <a:cubicBezTo>
                      <a:pt x="62" y="96"/>
                      <a:pt x="67" y="87"/>
                      <a:pt x="67" y="87"/>
                    </a:cubicBezTo>
                    <a:cubicBezTo>
                      <a:pt x="74" y="78"/>
                      <a:pt x="77" y="63"/>
                      <a:pt x="77" y="63"/>
                    </a:cubicBezTo>
                    <a:cubicBezTo>
                      <a:pt x="79" y="62"/>
                      <a:pt x="79" y="62"/>
                      <a:pt x="79" y="62"/>
                    </a:cubicBezTo>
                    <a:cubicBezTo>
                      <a:pt x="80" y="62"/>
                      <a:pt x="81" y="61"/>
                      <a:pt x="88" y="61"/>
                    </a:cubicBezTo>
                    <a:cubicBezTo>
                      <a:pt x="96" y="61"/>
                      <a:pt x="95" y="63"/>
                      <a:pt x="97" y="63"/>
                    </a:cubicBezTo>
                    <a:cubicBezTo>
                      <a:pt x="99" y="63"/>
                      <a:pt x="104" y="63"/>
                      <a:pt x="106" y="63"/>
                    </a:cubicBezTo>
                    <a:cubicBezTo>
                      <a:pt x="108" y="63"/>
                      <a:pt x="115" y="60"/>
                      <a:pt x="118" y="57"/>
                    </a:cubicBezTo>
                    <a:cubicBezTo>
                      <a:pt x="121" y="54"/>
                      <a:pt x="118" y="52"/>
                      <a:pt x="117" y="51"/>
                    </a:cubicBezTo>
                    <a:cubicBezTo>
                      <a:pt x="116" y="50"/>
                      <a:pt x="107" y="46"/>
                      <a:pt x="105" y="45"/>
                    </a:cubicBezTo>
                    <a:cubicBezTo>
                      <a:pt x="102" y="44"/>
                      <a:pt x="90" y="45"/>
                      <a:pt x="80" y="45"/>
                    </a:cubicBezTo>
                    <a:cubicBezTo>
                      <a:pt x="70" y="45"/>
                      <a:pt x="71" y="33"/>
                      <a:pt x="71" y="29"/>
                    </a:cubicBezTo>
                    <a:cubicBezTo>
                      <a:pt x="71" y="26"/>
                      <a:pt x="77" y="23"/>
                      <a:pt x="78" y="22"/>
                    </a:cubicBezTo>
                    <a:cubicBezTo>
                      <a:pt x="78" y="21"/>
                      <a:pt x="82" y="16"/>
                      <a:pt x="86" y="12"/>
                    </a:cubicBezTo>
                    <a:cubicBezTo>
                      <a:pt x="90" y="8"/>
                      <a:pt x="84" y="3"/>
                      <a:pt x="84" y="3"/>
                    </a:cubicBezTo>
                    <a:cubicBezTo>
                      <a:pt x="81" y="1"/>
                      <a:pt x="81" y="1"/>
                      <a:pt x="81" y="1"/>
                    </a:cubicBezTo>
                    <a:cubicBezTo>
                      <a:pt x="81" y="1"/>
                      <a:pt x="77" y="0"/>
                      <a:pt x="75" y="0"/>
                    </a:cubicBezTo>
                    <a:cubicBezTo>
                      <a:pt x="74" y="0"/>
                      <a:pt x="68" y="1"/>
                      <a:pt x="68" y="1"/>
                    </a:cubicBezTo>
                    <a:cubicBezTo>
                      <a:pt x="68" y="1"/>
                      <a:pt x="62" y="2"/>
                      <a:pt x="61" y="3"/>
                    </a:cubicBezTo>
                    <a:cubicBezTo>
                      <a:pt x="60" y="4"/>
                      <a:pt x="53" y="6"/>
                      <a:pt x="53" y="6"/>
                    </a:cubicBezTo>
                    <a:cubicBezTo>
                      <a:pt x="53" y="8"/>
                      <a:pt x="53" y="8"/>
                      <a:pt x="53" y="8"/>
                    </a:cubicBezTo>
                    <a:cubicBezTo>
                      <a:pt x="55" y="13"/>
                      <a:pt x="58" y="11"/>
                      <a:pt x="61" y="13"/>
                    </a:cubicBezTo>
                    <a:cubicBezTo>
                      <a:pt x="65" y="15"/>
                      <a:pt x="63" y="15"/>
                      <a:pt x="63" y="18"/>
                    </a:cubicBezTo>
                    <a:cubicBezTo>
                      <a:pt x="63" y="20"/>
                      <a:pt x="59" y="26"/>
                      <a:pt x="58" y="27"/>
                    </a:cubicBezTo>
                    <a:cubicBezTo>
                      <a:pt x="57" y="28"/>
                      <a:pt x="54" y="30"/>
                      <a:pt x="54" y="33"/>
                    </a:cubicBezTo>
                    <a:cubicBezTo>
                      <a:pt x="54" y="36"/>
                      <a:pt x="55" y="37"/>
                      <a:pt x="59" y="41"/>
                    </a:cubicBezTo>
                    <a:cubicBezTo>
                      <a:pt x="62" y="44"/>
                      <a:pt x="60" y="46"/>
                      <a:pt x="60" y="46"/>
                    </a:cubicBezTo>
                    <a:cubicBezTo>
                      <a:pt x="60" y="48"/>
                      <a:pt x="58" y="48"/>
                      <a:pt x="58" y="48"/>
                    </a:cubicBezTo>
                    <a:cubicBezTo>
                      <a:pt x="55" y="48"/>
                      <a:pt x="40" y="52"/>
                      <a:pt x="37" y="53"/>
                    </a:cubicBezTo>
                    <a:cubicBezTo>
                      <a:pt x="34" y="53"/>
                      <a:pt x="23" y="55"/>
                      <a:pt x="22" y="56"/>
                    </a:cubicBezTo>
                    <a:cubicBezTo>
                      <a:pt x="21" y="58"/>
                      <a:pt x="13" y="60"/>
                      <a:pt x="12" y="60"/>
                    </a:cubicBezTo>
                    <a:cubicBezTo>
                      <a:pt x="11" y="61"/>
                      <a:pt x="7" y="63"/>
                      <a:pt x="3" y="63"/>
                    </a:cubicBezTo>
                    <a:cubicBezTo>
                      <a:pt x="0" y="63"/>
                      <a:pt x="0" y="64"/>
                      <a:pt x="0" y="64"/>
                    </a:cubicBezTo>
                    <a:cubicBezTo>
                      <a:pt x="0" y="66"/>
                      <a:pt x="2" y="66"/>
                      <a:pt x="5" y="69"/>
                    </a:cubicBezTo>
                    <a:cubicBezTo>
                      <a:pt x="8" y="72"/>
                      <a:pt x="17" y="70"/>
                      <a:pt x="21" y="69"/>
                    </a:cubicBezTo>
                    <a:cubicBezTo>
                      <a:pt x="26" y="68"/>
                      <a:pt x="34" y="66"/>
                      <a:pt x="38" y="65"/>
                    </a:cubicBezTo>
                    <a:cubicBezTo>
                      <a:pt x="42" y="64"/>
                      <a:pt x="52" y="63"/>
                      <a:pt x="56" y="62"/>
                    </a:cubicBezTo>
                    <a:cubicBezTo>
                      <a:pt x="59" y="61"/>
                      <a:pt x="61" y="62"/>
                      <a:pt x="61" y="62"/>
                    </a:cubicBezTo>
                    <a:cubicBezTo>
                      <a:pt x="62" y="63"/>
                      <a:pt x="62" y="67"/>
                      <a:pt x="62" y="67"/>
                    </a:cubicBezTo>
                    <a:cubicBezTo>
                      <a:pt x="62" y="69"/>
                      <a:pt x="58" y="79"/>
                      <a:pt x="58" y="79"/>
                    </a:cubicBezTo>
                    <a:lnTo>
                      <a:pt x="54" y="8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350">
                  <a:latin typeface="+mn-lt"/>
                  <a:ea typeface="+mn-ea"/>
                </a:endParaRPr>
              </a:p>
            </p:txBody>
          </p:sp>
        </p:grpSp>
        <p:grpSp>
          <p:nvGrpSpPr>
            <p:cNvPr id="66" name="组合 40">
              <a:extLst>
                <a:ext uri="{FF2B5EF4-FFF2-40B4-BE49-F238E27FC236}">
                  <a16:creationId xmlns="" xmlns:a16="http://schemas.microsoft.com/office/drawing/2014/main" id="{F8A72E2E-805F-4AA0-8630-DEEA19D86F0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094944" y="736546"/>
              <a:ext cx="1619250" cy="92075"/>
              <a:chOff x="3941050" y="1521538"/>
              <a:chExt cx="2026363" cy="58254"/>
            </a:xfrm>
          </p:grpSpPr>
          <p:sp>
            <p:nvSpPr>
              <p:cNvPr id="68" name="Rectangle 681">
                <a:extLst>
                  <a:ext uri="{FF2B5EF4-FFF2-40B4-BE49-F238E27FC236}">
                    <a16:creationId xmlns="" xmlns:a16="http://schemas.microsoft.com/office/drawing/2014/main" id="{A7CEF3BF-9235-4A43-90FA-3BEAF787F41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41050" y="1521538"/>
                <a:ext cx="395339" cy="582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defTabSz="914400">
                  <a:defRPr/>
                </a:pPr>
                <a:r>
                  <a:rPr lang="zh-CN" altLang="zh-CN" sz="600" b="1" kern="1400" spc="100" dirty="0">
                    <a:solidFill>
                      <a:srgbClr val="164C88"/>
                    </a:solidFill>
                    <a:latin typeface="Arial Narrow" panose="020B0606020202030204" pitchFamily="34" charset="0"/>
                    <a:ea typeface="+mn-ea"/>
                  </a:rPr>
                  <a:t>D</a:t>
                </a:r>
                <a:r>
                  <a:rPr lang="en-US" altLang="zh-CN" sz="600" b="1" kern="1400" spc="100" dirty="0">
                    <a:solidFill>
                      <a:srgbClr val="164C88"/>
                    </a:solidFill>
                    <a:latin typeface="Arial Narrow" panose="020B0606020202030204" pitchFamily="34" charset="0"/>
                    <a:ea typeface="+mn-ea"/>
                  </a:rPr>
                  <a:t>ALIAN</a:t>
                </a:r>
                <a:endParaRPr lang="zh-CN" altLang="zh-CN" sz="1400" kern="1400" spc="100" dirty="0">
                  <a:solidFill>
                    <a:srgbClr val="164C88"/>
                  </a:solidFill>
                  <a:ea typeface="+mn-ea"/>
                </a:endParaRPr>
              </a:p>
            </p:txBody>
          </p:sp>
          <p:sp>
            <p:nvSpPr>
              <p:cNvPr id="69" name="Rectangle 681">
                <a:extLst>
                  <a:ext uri="{FF2B5EF4-FFF2-40B4-BE49-F238E27FC236}">
                    <a16:creationId xmlns="" xmlns:a16="http://schemas.microsoft.com/office/drawing/2014/main" id="{3F646CF2-D7BF-4708-8B03-261D9B524E8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76121" y="1521538"/>
                <a:ext cx="647642" cy="582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defTabSz="914400">
                  <a:defRPr/>
                </a:pPr>
                <a:r>
                  <a:rPr lang="en-US" altLang="zh-CN" sz="600" b="1" kern="1400" spc="100" dirty="0">
                    <a:solidFill>
                      <a:srgbClr val="164C88"/>
                    </a:solidFill>
                    <a:latin typeface="Arial Narrow" panose="020B0606020202030204" pitchFamily="34" charset="0"/>
                    <a:ea typeface="+mn-ea"/>
                  </a:rPr>
                  <a:t>UNIVERSITY</a:t>
                </a:r>
                <a:endParaRPr lang="zh-CN" altLang="zh-CN" sz="1400" kern="1400" spc="100" dirty="0">
                  <a:solidFill>
                    <a:srgbClr val="164C88"/>
                  </a:solidFill>
                  <a:ea typeface="+mn-ea"/>
                </a:endParaRPr>
              </a:p>
            </p:txBody>
          </p:sp>
          <p:sp>
            <p:nvSpPr>
              <p:cNvPr id="74" name="Rectangle 681">
                <a:extLst>
                  <a:ext uri="{FF2B5EF4-FFF2-40B4-BE49-F238E27FC236}">
                    <a16:creationId xmlns="" xmlns:a16="http://schemas.microsoft.com/office/drawing/2014/main" id="{9B18D98B-804C-4DE5-AFA0-5A6444FA642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63496" y="1521538"/>
                <a:ext cx="145025" cy="582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defTabSz="914400">
                  <a:defRPr/>
                </a:pPr>
                <a:r>
                  <a:rPr lang="en-US" altLang="zh-CN" sz="600" b="1" kern="1400" spc="100" dirty="0">
                    <a:solidFill>
                      <a:srgbClr val="164C88"/>
                    </a:solidFill>
                    <a:latin typeface="Arial Narrow" panose="020B0606020202030204" pitchFamily="34" charset="0"/>
                    <a:ea typeface="+mn-ea"/>
                  </a:rPr>
                  <a:t>OF</a:t>
                </a:r>
                <a:endParaRPr lang="zh-CN" altLang="zh-CN" sz="1400" kern="1400" spc="100" dirty="0">
                  <a:solidFill>
                    <a:srgbClr val="164C88"/>
                  </a:solidFill>
                  <a:ea typeface="+mn-ea"/>
                </a:endParaRPr>
              </a:p>
            </p:txBody>
          </p:sp>
          <p:sp>
            <p:nvSpPr>
              <p:cNvPr id="75" name="Rectangle 681">
                <a:extLst>
                  <a:ext uri="{FF2B5EF4-FFF2-40B4-BE49-F238E27FC236}">
                    <a16:creationId xmlns="" xmlns:a16="http://schemas.microsoft.com/office/drawing/2014/main" id="{2A4905A7-C52E-4122-9BCA-354DA2A8BF3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48253" y="1521538"/>
                <a:ext cx="719160" cy="582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defTabSz="914400">
                  <a:defRPr/>
                </a:pPr>
                <a:r>
                  <a:rPr lang="en-US" altLang="zh-CN" sz="600" b="1" kern="1400" spc="100" dirty="0">
                    <a:solidFill>
                      <a:srgbClr val="164C88"/>
                    </a:solidFill>
                    <a:latin typeface="Arial Narrow" panose="020B0606020202030204" pitchFamily="34" charset="0"/>
                    <a:ea typeface="+mn-ea"/>
                  </a:rPr>
                  <a:t>TECHNOLOGY</a:t>
                </a:r>
                <a:endParaRPr lang="zh-CN" altLang="zh-CN" sz="1400" kern="1400" spc="100" dirty="0">
                  <a:solidFill>
                    <a:srgbClr val="164C88"/>
                  </a:solidFill>
                  <a:ea typeface="+mn-ea"/>
                </a:endParaRPr>
              </a:p>
            </p:txBody>
          </p:sp>
        </p:grpSp>
        <p:sp>
          <p:nvSpPr>
            <p:cNvPr id="67" name="Freeform 751">
              <a:extLst>
                <a:ext uri="{FF2B5EF4-FFF2-40B4-BE49-F238E27FC236}">
                  <a16:creationId xmlns="" xmlns:a16="http://schemas.microsoft.com/office/drawing/2014/main" id="{C8BAAF36-5683-4B78-94DE-CA7AC61EA866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9219665" y="223695"/>
              <a:ext cx="678702" cy="678702"/>
            </a:xfrm>
            <a:custGeom>
              <a:avLst/>
              <a:gdLst>
                <a:gd name="T0" fmla="*/ 211 w 536"/>
                <a:gd name="T1" fmla="*/ 69 h 537"/>
                <a:gd name="T2" fmla="*/ 194 w 536"/>
                <a:gd name="T3" fmla="*/ 52 h 537"/>
                <a:gd name="T4" fmla="*/ 185 w 536"/>
                <a:gd name="T5" fmla="*/ 66 h 537"/>
                <a:gd name="T6" fmla="*/ 176 w 536"/>
                <a:gd name="T7" fmla="*/ 70 h 537"/>
                <a:gd name="T8" fmla="*/ 473 w 536"/>
                <a:gd name="T9" fmla="*/ 275 h 537"/>
                <a:gd name="T10" fmla="*/ 84 w 536"/>
                <a:gd name="T11" fmla="*/ 163 h 537"/>
                <a:gd name="T12" fmla="*/ 87 w 536"/>
                <a:gd name="T13" fmla="*/ 127 h 537"/>
                <a:gd name="T14" fmla="*/ 231 w 536"/>
                <a:gd name="T15" fmla="*/ 151 h 537"/>
                <a:gd name="T16" fmla="*/ 416 w 536"/>
                <a:gd name="T17" fmla="*/ 134 h 537"/>
                <a:gd name="T18" fmla="*/ 429 w 536"/>
                <a:gd name="T19" fmla="*/ 140 h 537"/>
                <a:gd name="T20" fmla="*/ 80 w 536"/>
                <a:gd name="T21" fmla="*/ 207 h 537"/>
                <a:gd name="T22" fmla="*/ 439 w 536"/>
                <a:gd name="T23" fmla="*/ 167 h 537"/>
                <a:gd name="T24" fmla="*/ 392 w 536"/>
                <a:gd name="T25" fmla="*/ 112 h 537"/>
                <a:gd name="T26" fmla="*/ 323 w 536"/>
                <a:gd name="T27" fmla="*/ 75 h 537"/>
                <a:gd name="T28" fmla="*/ 324 w 536"/>
                <a:gd name="T29" fmla="*/ 70 h 537"/>
                <a:gd name="T30" fmla="*/ 466 w 536"/>
                <a:gd name="T31" fmla="*/ 233 h 537"/>
                <a:gd name="T32" fmla="*/ 471 w 536"/>
                <a:gd name="T33" fmla="*/ 262 h 537"/>
                <a:gd name="T34" fmla="*/ 420 w 536"/>
                <a:gd name="T35" fmla="*/ 427 h 537"/>
                <a:gd name="T36" fmla="*/ 431 w 536"/>
                <a:gd name="T37" fmla="*/ 443 h 537"/>
                <a:gd name="T38" fmla="*/ 409 w 536"/>
                <a:gd name="T39" fmla="*/ 412 h 537"/>
                <a:gd name="T40" fmla="*/ 415 w 536"/>
                <a:gd name="T41" fmla="*/ 409 h 537"/>
                <a:gd name="T42" fmla="*/ 218 w 536"/>
                <a:gd name="T43" fmla="*/ 322 h 537"/>
                <a:gd name="T44" fmla="*/ 253 w 536"/>
                <a:gd name="T45" fmla="*/ 342 h 537"/>
                <a:gd name="T46" fmla="*/ 253 w 536"/>
                <a:gd name="T47" fmla="*/ 314 h 537"/>
                <a:gd name="T48" fmla="*/ 415 w 536"/>
                <a:gd name="T49" fmla="*/ 418 h 537"/>
                <a:gd name="T50" fmla="*/ 268 w 536"/>
                <a:gd name="T51" fmla="*/ 447 h 537"/>
                <a:gd name="T52" fmla="*/ 283 w 536"/>
                <a:gd name="T53" fmla="*/ 308 h 537"/>
                <a:gd name="T54" fmla="*/ 478 w 536"/>
                <a:gd name="T55" fmla="*/ 301 h 537"/>
                <a:gd name="T56" fmla="*/ 481 w 536"/>
                <a:gd name="T57" fmla="*/ 325 h 537"/>
                <a:gd name="T58" fmla="*/ 49 w 536"/>
                <a:gd name="T59" fmla="*/ 242 h 537"/>
                <a:gd name="T60" fmla="*/ 87 w 536"/>
                <a:gd name="T61" fmla="*/ 262 h 537"/>
                <a:gd name="T62" fmla="*/ 315 w 536"/>
                <a:gd name="T63" fmla="*/ 338 h 537"/>
                <a:gd name="T64" fmla="*/ 312 w 536"/>
                <a:gd name="T65" fmla="*/ 320 h 537"/>
                <a:gd name="T66" fmla="*/ 59 w 536"/>
                <a:gd name="T67" fmla="*/ 341 h 537"/>
                <a:gd name="T68" fmla="*/ 76 w 536"/>
                <a:gd name="T69" fmla="*/ 322 h 537"/>
                <a:gd name="T70" fmla="*/ 116 w 536"/>
                <a:gd name="T71" fmla="*/ 416 h 537"/>
                <a:gd name="T72" fmla="*/ 111 w 536"/>
                <a:gd name="T73" fmla="*/ 433 h 537"/>
                <a:gd name="T74" fmla="*/ 120 w 536"/>
                <a:gd name="T75" fmla="*/ 435 h 537"/>
                <a:gd name="T76" fmla="*/ 71 w 536"/>
                <a:gd name="T77" fmla="*/ 263 h 537"/>
                <a:gd name="T78" fmla="*/ 400 w 536"/>
                <a:gd name="T79" fmla="*/ 416 h 537"/>
                <a:gd name="T80" fmla="*/ 366 w 536"/>
                <a:gd name="T81" fmla="*/ 464 h 537"/>
                <a:gd name="T82" fmla="*/ 354 w 536"/>
                <a:gd name="T83" fmla="*/ 443 h 537"/>
                <a:gd name="T84" fmla="*/ 361 w 536"/>
                <a:gd name="T85" fmla="*/ 467 h 537"/>
                <a:gd name="T86" fmla="*/ 367 w 536"/>
                <a:gd name="T87" fmla="*/ 478 h 537"/>
                <a:gd name="T88" fmla="*/ 196 w 536"/>
                <a:gd name="T89" fmla="*/ 449 h 537"/>
                <a:gd name="T90" fmla="*/ 183 w 536"/>
                <a:gd name="T91" fmla="*/ 455 h 537"/>
                <a:gd name="T92" fmla="*/ 176 w 536"/>
                <a:gd name="T93" fmla="*/ 471 h 537"/>
                <a:gd name="T94" fmla="*/ 170 w 536"/>
                <a:gd name="T95" fmla="*/ 479 h 537"/>
                <a:gd name="T96" fmla="*/ 161 w 536"/>
                <a:gd name="T97" fmla="*/ 464 h 537"/>
                <a:gd name="T98" fmla="*/ 177 w 536"/>
                <a:gd name="T99" fmla="*/ 484 h 537"/>
                <a:gd name="T100" fmla="*/ 190 w 536"/>
                <a:gd name="T101" fmla="*/ 460 h 537"/>
                <a:gd name="T102" fmla="*/ 312 w 536"/>
                <a:gd name="T103" fmla="*/ 480 h 537"/>
                <a:gd name="T104" fmla="*/ 322 w 536"/>
                <a:gd name="T105" fmla="*/ 485 h 537"/>
                <a:gd name="T106" fmla="*/ 255 w 536"/>
                <a:gd name="T107" fmla="*/ 475 h 537"/>
                <a:gd name="T108" fmla="*/ 248 w 536"/>
                <a:gd name="T109" fmla="*/ 479 h 537"/>
                <a:gd name="T110" fmla="*/ 245 w 536"/>
                <a:gd name="T111" fmla="*/ 482 h 537"/>
                <a:gd name="T112" fmla="*/ 237 w 536"/>
                <a:gd name="T113" fmla="*/ 497 h 537"/>
                <a:gd name="T114" fmla="*/ 249 w 536"/>
                <a:gd name="T115" fmla="*/ 487 h 537"/>
                <a:gd name="T116" fmla="*/ 241 w 536"/>
                <a:gd name="T117" fmla="*/ 469 h 537"/>
                <a:gd name="T118" fmla="*/ 225 w 536"/>
                <a:gd name="T119" fmla="*/ 495 h 537"/>
                <a:gd name="T120" fmla="*/ 536 w 536"/>
                <a:gd name="T121" fmla="*/ 269 h 5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536" h="537">
                  <a:moveTo>
                    <a:pt x="170" y="93"/>
                  </a:moveTo>
                  <a:cubicBezTo>
                    <a:pt x="167" y="89"/>
                    <a:pt x="167" y="89"/>
                    <a:pt x="167" y="89"/>
                  </a:cubicBezTo>
                  <a:cubicBezTo>
                    <a:pt x="155" y="96"/>
                    <a:pt x="155" y="96"/>
                    <a:pt x="155" y="96"/>
                  </a:cubicBezTo>
                  <a:cubicBezTo>
                    <a:pt x="151" y="89"/>
                    <a:pt x="151" y="89"/>
                    <a:pt x="151" y="89"/>
                  </a:cubicBezTo>
                  <a:cubicBezTo>
                    <a:pt x="162" y="83"/>
                    <a:pt x="162" y="83"/>
                    <a:pt x="162" y="83"/>
                  </a:cubicBezTo>
                  <a:cubicBezTo>
                    <a:pt x="159" y="78"/>
                    <a:pt x="159" y="78"/>
                    <a:pt x="159" y="78"/>
                  </a:cubicBezTo>
                  <a:cubicBezTo>
                    <a:pt x="149" y="85"/>
                    <a:pt x="149" y="85"/>
                    <a:pt x="149" y="85"/>
                  </a:cubicBezTo>
                  <a:cubicBezTo>
                    <a:pt x="145" y="79"/>
                    <a:pt x="145" y="79"/>
                    <a:pt x="145" y="79"/>
                  </a:cubicBezTo>
                  <a:cubicBezTo>
                    <a:pt x="156" y="72"/>
                    <a:pt x="156" y="72"/>
                    <a:pt x="156" y="72"/>
                  </a:cubicBezTo>
                  <a:cubicBezTo>
                    <a:pt x="154" y="68"/>
                    <a:pt x="154" y="68"/>
                    <a:pt x="154" y="68"/>
                  </a:cubicBezTo>
                  <a:cubicBezTo>
                    <a:pt x="138" y="77"/>
                    <a:pt x="138" y="77"/>
                    <a:pt x="138" y="77"/>
                  </a:cubicBezTo>
                  <a:cubicBezTo>
                    <a:pt x="154" y="103"/>
                    <a:pt x="154" y="103"/>
                    <a:pt x="154" y="103"/>
                  </a:cubicBezTo>
                  <a:lnTo>
                    <a:pt x="170" y="93"/>
                  </a:lnTo>
                  <a:close/>
                  <a:moveTo>
                    <a:pt x="196" y="60"/>
                  </a:moveTo>
                  <a:cubicBezTo>
                    <a:pt x="197" y="61"/>
                    <a:pt x="198" y="62"/>
                    <a:pt x="199" y="62"/>
                  </a:cubicBezTo>
                  <a:cubicBezTo>
                    <a:pt x="200" y="63"/>
                    <a:pt x="202" y="63"/>
                    <a:pt x="204" y="63"/>
                  </a:cubicBezTo>
                  <a:cubicBezTo>
                    <a:pt x="207" y="63"/>
                    <a:pt x="208" y="63"/>
                    <a:pt x="209" y="63"/>
                  </a:cubicBezTo>
                  <a:cubicBezTo>
                    <a:pt x="209" y="63"/>
                    <a:pt x="210" y="63"/>
                    <a:pt x="210" y="64"/>
                  </a:cubicBezTo>
                  <a:cubicBezTo>
                    <a:pt x="211" y="64"/>
                    <a:pt x="211" y="65"/>
                    <a:pt x="211" y="65"/>
                  </a:cubicBezTo>
                  <a:cubicBezTo>
                    <a:pt x="212" y="66"/>
                    <a:pt x="212" y="68"/>
                    <a:pt x="211" y="69"/>
                  </a:cubicBezTo>
                  <a:cubicBezTo>
                    <a:pt x="210" y="70"/>
                    <a:pt x="209" y="70"/>
                    <a:pt x="208" y="71"/>
                  </a:cubicBezTo>
                  <a:cubicBezTo>
                    <a:pt x="205" y="72"/>
                    <a:pt x="203" y="70"/>
                    <a:pt x="201" y="67"/>
                  </a:cubicBezTo>
                  <a:cubicBezTo>
                    <a:pt x="197" y="69"/>
                    <a:pt x="197" y="69"/>
                    <a:pt x="197" y="69"/>
                  </a:cubicBezTo>
                  <a:cubicBezTo>
                    <a:pt x="199" y="75"/>
                    <a:pt x="204" y="78"/>
                    <a:pt x="209" y="76"/>
                  </a:cubicBezTo>
                  <a:cubicBezTo>
                    <a:pt x="213" y="75"/>
                    <a:pt x="215" y="73"/>
                    <a:pt x="216" y="71"/>
                  </a:cubicBezTo>
                  <a:cubicBezTo>
                    <a:pt x="217" y="69"/>
                    <a:pt x="217" y="66"/>
                    <a:pt x="216" y="64"/>
                  </a:cubicBezTo>
                  <a:cubicBezTo>
                    <a:pt x="215" y="62"/>
                    <a:pt x="215" y="61"/>
                    <a:pt x="214" y="60"/>
                  </a:cubicBezTo>
                  <a:cubicBezTo>
                    <a:pt x="213" y="59"/>
                    <a:pt x="212" y="58"/>
                    <a:pt x="211" y="57"/>
                  </a:cubicBezTo>
                  <a:cubicBezTo>
                    <a:pt x="209" y="57"/>
                    <a:pt x="207" y="57"/>
                    <a:pt x="205" y="57"/>
                  </a:cubicBezTo>
                  <a:cubicBezTo>
                    <a:pt x="202" y="57"/>
                    <a:pt x="201" y="57"/>
                    <a:pt x="200" y="56"/>
                  </a:cubicBezTo>
                  <a:cubicBezTo>
                    <a:pt x="199" y="56"/>
                    <a:pt x="199" y="56"/>
                    <a:pt x="198" y="55"/>
                  </a:cubicBezTo>
                  <a:cubicBezTo>
                    <a:pt x="198" y="54"/>
                    <a:pt x="198" y="53"/>
                    <a:pt x="199" y="52"/>
                  </a:cubicBezTo>
                  <a:cubicBezTo>
                    <a:pt x="199" y="52"/>
                    <a:pt x="200" y="51"/>
                    <a:pt x="201" y="51"/>
                  </a:cubicBezTo>
                  <a:cubicBezTo>
                    <a:pt x="203" y="50"/>
                    <a:pt x="204" y="50"/>
                    <a:pt x="205" y="51"/>
                  </a:cubicBezTo>
                  <a:cubicBezTo>
                    <a:pt x="206" y="51"/>
                    <a:pt x="206" y="52"/>
                    <a:pt x="207" y="53"/>
                  </a:cubicBezTo>
                  <a:cubicBezTo>
                    <a:pt x="212" y="52"/>
                    <a:pt x="212" y="52"/>
                    <a:pt x="212" y="52"/>
                  </a:cubicBezTo>
                  <a:cubicBezTo>
                    <a:pt x="211" y="49"/>
                    <a:pt x="209" y="47"/>
                    <a:pt x="207" y="46"/>
                  </a:cubicBezTo>
                  <a:cubicBezTo>
                    <a:pt x="205" y="45"/>
                    <a:pt x="203" y="45"/>
                    <a:pt x="200" y="46"/>
                  </a:cubicBezTo>
                  <a:cubicBezTo>
                    <a:pt x="198" y="46"/>
                    <a:pt x="197" y="47"/>
                    <a:pt x="196" y="48"/>
                  </a:cubicBezTo>
                  <a:cubicBezTo>
                    <a:pt x="195" y="49"/>
                    <a:pt x="194" y="50"/>
                    <a:pt x="194" y="52"/>
                  </a:cubicBezTo>
                  <a:cubicBezTo>
                    <a:pt x="193" y="53"/>
                    <a:pt x="194" y="55"/>
                    <a:pt x="194" y="57"/>
                  </a:cubicBezTo>
                  <a:cubicBezTo>
                    <a:pt x="195" y="58"/>
                    <a:pt x="195" y="59"/>
                    <a:pt x="196" y="60"/>
                  </a:cubicBezTo>
                  <a:close/>
                  <a:moveTo>
                    <a:pt x="175" y="89"/>
                  </a:moveTo>
                  <a:cubicBezTo>
                    <a:pt x="177" y="88"/>
                    <a:pt x="177" y="88"/>
                    <a:pt x="177" y="88"/>
                  </a:cubicBezTo>
                  <a:cubicBezTo>
                    <a:pt x="180" y="87"/>
                    <a:pt x="180" y="87"/>
                    <a:pt x="180" y="87"/>
                  </a:cubicBezTo>
                  <a:cubicBezTo>
                    <a:pt x="177" y="82"/>
                    <a:pt x="177" y="82"/>
                    <a:pt x="177" y="82"/>
                  </a:cubicBezTo>
                  <a:cubicBezTo>
                    <a:pt x="175" y="76"/>
                    <a:pt x="175" y="76"/>
                    <a:pt x="175" y="76"/>
                  </a:cubicBezTo>
                  <a:cubicBezTo>
                    <a:pt x="175" y="75"/>
                    <a:pt x="175" y="75"/>
                    <a:pt x="175" y="75"/>
                  </a:cubicBezTo>
                  <a:cubicBezTo>
                    <a:pt x="175" y="75"/>
                    <a:pt x="175" y="75"/>
                    <a:pt x="175" y="75"/>
                  </a:cubicBezTo>
                  <a:cubicBezTo>
                    <a:pt x="176" y="75"/>
                    <a:pt x="176" y="75"/>
                    <a:pt x="176" y="75"/>
                  </a:cubicBezTo>
                  <a:cubicBezTo>
                    <a:pt x="176" y="75"/>
                    <a:pt x="177" y="75"/>
                    <a:pt x="177" y="74"/>
                  </a:cubicBezTo>
                  <a:cubicBezTo>
                    <a:pt x="178" y="74"/>
                    <a:pt x="178" y="74"/>
                    <a:pt x="178" y="74"/>
                  </a:cubicBezTo>
                  <a:cubicBezTo>
                    <a:pt x="178" y="74"/>
                    <a:pt x="179" y="74"/>
                    <a:pt x="180" y="75"/>
                  </a:cubicBezTo>
                  <a:cubicBezTo>
                    <a:pt x="180" y="75"/>
                    <a:pt x="182" y="76"/>
                    <a:pt x="184" y="78"/>
                  </a:cubicBezTo>
                  <a:cubicBezTo>
                    <a:pt x="190" y="82"/>
                    <a:pt x="190" y="82"/>
                    <a:pt x="190" y="82"/>
                  </a:cubicBezTo>
                  <a:cubicBezTo>
                    <a:pt x="195" y="80"/>
                    <a:pt x="195" y="80"/>
                    <a:pt x="195" y="80"/>
                  </a:cubicBezTo>
                  <a:cubicBezTo>
                    <a:pt x="190" y="75"/>
                    <a:pt x="190" y="75"/>
                    <a:pt x="190" y="75"/>
                  </a:cubicBezTo>
                  <a:cubicBezTo>
                    <a:pt x="188" y="74"/>
                    <a:pt x="186" y="73"/>
                    <a:pt x="185" y="72"/>
                  </a:cubicBezTo>
                  <a:cubicBezTo>
                    <a:pt x="184" y="72"/>
                    <a:pt x="183" y="71"/>
                    <a:pt x="182" y="71"/>
                  </a:cubicBezTo>
                  <a:cubicBezTo>
                    <a:pt x="184" y="70"/>
                    <a:pt x="185" y="68"/>
                    <a:pt x="185" y="66"/>
                  </a:cubicBezTo>
                  <a:cubicBezTo>
                    <a:pt x="186" y="65"/>
                    <a:pt x="185" y="63"/>
                    <a:pt x="184" y="61"/>
                  </a:cubicBezTo>
                  <a:cubicBezTo>
                    <a:pt x="183" y="59"/>
                    <a:pt x="182" y="58"/>
                    <a:pt x="181" y="57"/>
                  </a:cubicBezTo>
                  <a:cubicBezTo>
                    <a:pt x="180" y="56"/>
                    <a:pt x="179" y="55"/>
                    <a:pt x="178" y="55"/>
                  </a:cubicBezTo>
                  <a:cubicBezTo>
                    <a:pt x="177" y="55"/>
                    <a:pt x="177" y="55"/>
                    <a:pt x="177" y="55"/>
                  </a:cubicBezTo>
                  <a:cubicBezTo>
                    <a:pt x="177" y="55"/>
                    <a:pt x="176" y="56"/>
                    <a:pt x="175" y="56"/>
                  </a:cubicBezTo>
                  <a:cubicBezTo>
                    <a:pt x="174" y="56"/>
                    <a:pt x="173" y="57"/>
                    <a:pt x="172" y="57"/>
                  </a:cubicBezTo>
                  <a:cubicBezTo>
                    <a:pt x="163" y="62"/>
                    <a:pt x="163" y="62"/>
                    <a:pt x="163" y="62"/>
                  </a:cubicBezTo>
                  <a:cubicBezTo>
                    <a:pt x="175" y="88"/>
                    <a:pt x="175" y="88"/>
                    <a:pt x="175" y="88"/>
                  </a:cubicBezTo>
                  <a:lnTo>
                    <a:pt x="175" y="89"/>
                  </a:lnTo>
                  <a:close/>
                  <a:moveTo>
                    <a:pt x="169" y="64"/>
                  </a:moveTo>
                  <a:cubicBezTo>
                    <a:pt x="173" y="62"/>
                    <a:pt x="173" y="62"/>
                    <a:pt x="173" y="62"/>
                  </a:cubicBezTo>
                  <a:cubicBezTo>
                    <a:pt x="174" y="62"/>
                    <a:pt x="174" y="62"/>
                    <a:pt x="175" y="61"/>
                  </a:cubicBezTo>
                  <a:cubicBezTo>
                    <a:pt x="176" y="61"/>
                    <a:pt x="176" y="61"/>
                    <a:pt x="176" y="61"/>
                  </a:cubicBezTo>
                  <a:cubicBezTo>
                    <a:pt x="177" y="61"/>
                    <a:pt x="177" y="61"/>
                    <a:pt x="177" y="61"/>
                  </a:cubicBezTo>
                  <a:cubicBezTo>
                    <a:pt x="178" y="61"/>
                    <a:pt x="178" y="61"/>
                    <a:pt x="178" y="61"/>
                  </a:cubicBezTo>
                  <a:cubicBezTo>
                    <a:pt x="179" y="62"/>
                    <a:pt x="179" y="62"/>
                    <a:pt x="180" y="63"/>
                  </a:cubicBezTo>
                  <a:cubicBezTo>
                    <a:pt x="180" y="64"/>
                    <a:pt x="181" y="65"/>
                    <a:pt x="180" y="66"/>
                  </a:cubicBezTo>
                  <a:cubicBezTo>
                    <a:pt x="180" y="66"/>
                    <a:pt x="180" y="67"/>
                    <a:pt x="180" y="67"/>
                  </a:cubicBezTo>
                  <a:cubicBezTo>
                    <a:pt x="179" y="68"/>
                    <a:pt x="179" y="68"/>
                    <a:pt x="177" y="69"/>
                  </a:cubicBezTo>
                  <a:cubicBezTo>
                    <a:pt x="177" y="69"/>
                    <a:pt x="176" y="69"/>
                    <a:pt x="176" y="70"/>
                  </a:cubicBezTo>
                  <a:cubicBezTo>
                    <a:pt x="175" y="70"/>
                    <a:pt x="175" y="70"/>
                    <a:pt x="175" y="70"/>
                  </a:cubicBezTo>
                  <a:cubicBezTo>
                    <a:pt x="173" y="71"/>
                    <a:pt x="173" y="71"/>
                    <a:pt x="173" y="71"/>
                  </a:cubicBezTo>
                  <a:lnTo>
                    <a:pt x="169" y="64"/>
                  </a:lnTo>
                  <a:close/>
                  <a:moveTo>
                    <a:pt x="489" y="270"/>
                  </a:moveTo>
                  <a:cubicBezTo>
                    <a:pt x="487" y="269"/>
                    <a:pt x="484" y="268"/>
                    <a:pt x="480" y="268"/>
                  </a:cubicBezTo>
                  <a:cubicBezTo>
                    <a:pt x="480" y="268"/>
                    <a:pt x="480" y="268"/>
                    <a:pt x="480" y="268"/>
                  </a:cubicBezTo>
                  <a:cubicBezTo>
                    <a:pt x="475" y="268"/>
                    <a:pt x="472" y="269"/>
                    <a:pt x="469" y="271"/>
                  </a:cubicBezTo>
                  <a:cubicBezTo>
                    <a:pt x="466" y="274"/>
                    <a:pt x="465" y="276"/>
                    <a:pt x="465" y="280"/>
                  </a:cubicBezTo>
                  <a:cubicBezTo>
                    <a:pt x="465" y="283"/>
                    <a:pt x="466" y="286"/>
                    <a:pt x="468" y="288"/>
                  </a:cubicBezTo>
                  <a:cubicBezTo>
                    <a:pt x="471" y="291"/>
                    <a:pt x="475" y="292"/>
                    <a:pt x="480" y="292"/>
                  </a:cubicBezTo>
                  <a:cubicBezTo>
                    <a:pt x="480" y="292"/>
                    <a:pt x="480" y="292"/>
                    <a:pt x="480" y="292"/>
                  </a:cubicBezTo>
                  <a:cubicBezTo>
                    <a:pt x="485" y="292"/>
                    <a:pt x="489" y="291"/>
                    <a:pt x="491" y="289"/>
                  </a:cubicBezTo>
                  <a:cubicBezTo>
                    <a:pt x="494" y="287"/>
                    <a:pt x="495" y="284"/>
                    <a:pt x="495" y="281"/>
                  </a:cubicBezTo>
                  <a:cubicBezTo>
                    <a:pt x="495" y="278"/>
                    <a:pt x="495" y="276"/>
                    <a:pt x="494" y="275"/>
                  </a:cubicBezTo>
                  <a:cubicBezTo>
                    <a:pt x="493" y="273"/>
                    <a:pt x="491" y="271"/>
                    <a:pt x="489" y="270"/>
                  </a:cubicBezTo>
                  <a:close/>
                  <a:moveTo>
                    <a:pt x="488" y="285"/>
                  </a:moveTo>
                  <a:cubicBezTo>
                    <a:pt x="486" y="287"/>
                    <a:pt x="484" y="287"/>
                    <a:pt x="480" y="287"/>
                  </a:cubicBezTo>
                  <a:cubicBezTo>
                    <a:pt x="477" y="287"/>
                    <a:pt x="474" y="286"/>
                    <a:pt x="472" y="285"/>
                  </a:cubicBezTo>
                  <a:cubicBezTo>
                    <a:pt x="471" y="284"/>
                    <a:pt x="470" y="282"/>
                    <a:pt x="470" y="280"/>
                  </a:cubicBezTo>
                  <a:cubicBezTo>
                    <a:pt x="470" y="278"/>
                    <a:pt x="471" y="276"/>
                    <a:pt x="473" y="275"/>
                  </a:cubicBezTo>
                  <a:cubicBezTo>
                    <a:pt x="474" y="274"/>
                    <a:pt x="477" y="273"/>
                    <a:pt x="480" y="273"/>
                  </a:cubicBezTo>
                  <a:cubicBezTo>
                    <a:pt x="480" y="273"/>
                    <a:pt x="480" y="273"/>
                    <a:pt x="480" y="273"/>
                  </a:cubicBezTo>
                  <a:cubicBezTo>
                    <a:pt x="484" y="274"/>
                    <a:pt x="486" y="274"/>
                    <a:pt x="488" y="276"/>
                  </a:cubicBezTo>
                  <a:cubicBezTo>
                    <a:pt x="490" y="277"/>
                    <a:pt x="490" y="279"/>
                    <a:pt x="490" y="281"/>
                  </a:cubicBezTo>
                  <a:cubicBezTo>
                    <a:pt x="490" y="283"/>
                    <a:pt x="489" y="284"/>
                    <a:pt x="488" y="285"/>
                  </a:cubicBezTo>
                  <a:close/>
                  <a:moveTo>
                    <a:pt x="89" y="171"/>
                  </a:moveTo>
                  <a:cubicBezTo>
                    <a:pt x="91" y="172"/>
                    <a:pt x="92" y="172"/>
                    <a:pt x="94" y="171"/>
                  </a:cubicBezTo>
                  <a:cubicBezTo>
                    <a:pt x="96" y="170"/>
                    <a:pt x="97" y="169"/>
                    <a:pt x="98" y="166"/>
                  </a:cubicBezTo>
                  <a:cubicBezTo>
                    <a:pt x="100" y="164"/>
                    <a:pt x="100" y="162"/>
                    <a:pt x="100" y="160"/>
                  </a:cubicBezTo>
                  <a:cubicBezTo>
                    <a:pt x="100" y="158"/>
                    <a:pt x="99" y="157"/>
                    <a:pt x="98" y="155"/>
                  </a:cubicBezTo>
                  <a:cubicBezTo>
                    <a:pt x="96" y="154"/>
                    <a:pt x="94" y="152"/>
                    <a:pt x="91" y="150"/>
                  </a:cubicBezTo>
                  <a:cubicBezTo>
                    <a:pt x="78" y="142"/>
                    <a:pt x="78" y="142"/>
                    <a:pt x="78" y="142"/>
                  </a:cubicBezTo>
                  <a:cubicBezTo>
                    <a:pt x="75" y="146"/>
                    <a:pt x="75" y="146"/>
                    <a:pt x="75" y="146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91" y="157"/>
                    <a:pt x="93" y="158"/>
                    <a:pt x="94" y="158"/>
                  </a:cubicBezTo>
                  <a:cubicBezTo>
                    <a:pt x="94" y="159"/>
                    <a:pt x="95" y="160"/>
                    <a:pt x="95" y="161"/>
                  </a:cubicBezTo>
                  <a:cubicBezTo>
                    <a:pt x="95" y="162"/>
                    <a:pt x="94" y="163"/>
                    <a:pt x="94" y="164"/>
                  </a:cubicBezTo>
                  <a:cubicBezTo>
                    <a:pt x="93" y="165"/>
                    <a:pt x="92" y="166"/>
                    <a:pt x="91" y="166"/>
                  </a:cubicBezTo>
                  <a:cubicBezTo>
                    <a:pt x="90" y="166"/>
                    <a:pt x="89" y="166"/>
                    <a:pt x="88" y="166"/>
                  </a:cubicBezTo>
                  <a:cubicBezTo>
                    <a:pt x="87" y="165"/>
                    <a:pt x="86" y="165"/>
                    <a:pt x="84" y="163"/>
                  </a:cubicBezTo>
                  <a:cubicBezTo>
                    <a:pt x="70" y="154"/>
                    <a:pt x="70" y="154"/>
                    <a:pt x="70" y="154"/>
                  </a:cubicBezTo>
                  <a:cubicBezTo>
                    <a:pt x="67" y="159"/>
                    <a:pt x="67" y="159"/>
                    <a:pt x="67" y="159"/>
                  </a:cubicBezTo>
                  <a:cubicBezTo>
                    <a:pt x="81" y="167"/>
                    <a:pt x="81" y="167"/>
                    <a:pt x="81" y="167"/>
                  </a:cubicBezTo>
                  <a:cubicBezTo>
                    <a:pt x="85" y="170"/>
                    <a:pt x="87" y="171"/>
                    <a:pt x="89" y="171"/>
                  </a:cubicBezTo>
                  <a:close/>
                  <a:moveTo>
                    <a:pt x="143" y="112"/>
                  </a:moveTo>
                  <a:cubicBezTo>
                    <a:pt x="130" y="83"/>
                    <a:pt x="130" y="83"/>
                    <a:pt x="130" y="83"/>
                  </a:cubicBezTo>
                  <a:cubicBezTo>
                    <a:pt x="126" y="86"/>
                    <a:pt x="126" y="86"/>
                    <a:pt x="126" y="86"/>
                  </a:cubicBezTo>
                  <a:cubicBezTo>
                    <a:pt x="136" y="108"/>
                    <a:pt x="136" y="108"/>
                    <a:pt x="136" y="108"/>
                  </a:cubicBezTo>
                  <a:cubicBezTo>
                    <a:pt x="117" y="94"/>
                    <a:pt x="117" y="94"/>
                    <a:pt x="117" y="94"/>
                  </a:cubicBezTo>
                  <a:cubicBezTo>
                    <a:pt x="113" y="98"/>
                    <a:pt x="113" y="98"/>
                    <a:pt x="113" y="98"/>
                  </a:cubicBezTo>
                  <a:cubicBezTo>
                    <a:pt x="138" y="116"/>
                    <a:pt x="138" y="116"/>
                    <a:pt x="138" y="116"/>
                  </a:cubicBezTo>
                  <a:lnTo>
                    <a:pt x="143" y="112"/>
                  </a:lnTo>
                  <a:close/>
                  <a:moveTo>
                    <a:pt x="110" y="147"/>
                  </a:moveTo>
                  <a:cubicBezTo>
                    <a:pt x="95" y="134"/>
                    <a:pt x="95" y="134"/>
                    <a:pt x="95" y="134"/>
                  </a:cubicBezTo>
                  <a:cubicBezTo>
                    <a:pt x="116" y="139"/>
                    <a:pt x="116" y="139"/>
                    <a:pt x="116" y="139"/>
                  </a:cubicBezTo>
                  <a:cubicBezTo>
                    <a:pt x="119" y="135"/>
                    <a:pt x="119" y="135"/>
                    <a:pt x="119" y="135"/>
                  </a:cubicBezTo>
                  <a:cubicBezTo>
                    <a:pt x="97" y="116"/>
                    <a:pt x="97" y="116"/>
                    <a:pt x="97" y="116"/>
                  </a:cubicBezTo>
                  <a:cubicBezTo>
                    <a:pt x="94" y="119"/>
                    <a:pt x="94" y="119"/>
                    <a:pt x="94" y="119"/>
                  </a:cubicBezTo>
                  <a:cubicBezTo>
                    <a:pt x="109" y="132"/>
                    <a:pt x="109" y="132"/>
                    <a:pt x="109" y="132"/>
                  </a:cubicBezTo>
                  <a:cubicBezTo>
                    <a:pt x="87" y="127"/>
                    <a:pt x="87" y="127"/>
                    <a:pt x="87" y="127"/>
                  </a:cubicBezTo>
                  <a:cubicBezTo>
                    <a:pt x="84" y="131"/>
                    <a:pt x="84" y="131"/>
                    <a:pt x="84" y="131"/>
                  </a:cubicBezTo>
                  <a:cubicBezTo>
                    <a:pt x="107" y="151"/>
                    <a:pt x="107" y="151"/>
                    <a:pt x="107" y="151"/>
                  </a:cubicBezTo>
                  <a:lnTo>
                    <a:pt x="110" y="147"/>
                  </a:lnTo>
                  <a:close/>
                  <a:moveTo>
                    <a:pt x="128" y="125"/>
                  </a:moveTo>
                  <a:cubicBezTo>
                    <a:pt x="108" y="104"/>
                    <a:pt x="108" y="104"/>
                    <a:pt x="108" y="104"/>
                  </a:cubicBezTo>
                  <a:cubicBezTo>
                    <a:pt x="104" y="107"/>
                    <a:pt x="104" y="107"/>
                    <a:pt x="104" y="107"/>
                  </a:cubicBezTo>
                  <a:cubicBezTo>
                    <a:pt x="125" y="129"/>
                    <a:pt x="125" y="129"/>
                    <a:pt x="125" y="129"/>
                  </a:cubicBezTo>
                  <a:lnTo>
                    <a:pt x="128" y="125"/>
                  </a:lnTo>
                  <a:close/>
                  <a:moveTo>
                    <a:pt x="271" y="76"/>
                  </a:moveTo>
                  <a:cubicBezTo>
                    <a:pt x="271" y="76"/>
                    <a:pt x="271" y="76"/>
                    <a:pt x="271" y="76"/>
                  </a:cubicBezTo>
                  <a:cubicBezTo>
                    <a:pt x="270" y="76"/>
                    <a:pt x="269" y="76"/>
                    <a:pt x="268" y="76"/>
                  </a:cubicBezTo>
                  <a:cubicBezTo>
                    <a:pt x="267" y="76"/>
                    <a:pt x="266" y="76"/>
                    <a:pt x="266" y="76"/>
                  </a:cubicBezTo>
                  <a:cubicBezTo>
                    <a:pt x="265" y="76"/>
                    <a:pt x="265" y="76"/>
                    <a:pt x="265" y="76"/>
                  </a:cubicBezTo>
                  <a:cubicBezTo>
                    <a:pt x="260" y="76"/>
                    <a:pt x="255" y="76"/>
                    <a:pt x="249" y="76"/>
                  </a:cubicBezTo>
                  <a:cubicBezTo>
                    <a:pt x="249" y="90"/>
                    <a:pt x="249" y="90"/>
                    <a:pt x="249" y="90"/>
                  </a:cubicBezTo>
                  <a:cubicBezTo>
                    <a:pt x="164" y="97"/>
                    <a:pt x="96" y="165"/>
                    <a:pt x="87" y="249"/>
                  </a:cubicBezTo>
                  <a:cubicBezTo>
                    <a:pt x="121" y="249"/>
                    <a:pt x="121" y="249"/>
                    <a:pt x="121" y="249"/>
                  </a:cubicBezTo>
                  <a:cubicBezTo>
                    <a:pt x="129" y="183"/>
                    <a:pt x="183" y="131"/>
                    <a:pt x="249" y="123"/>
                  </a:cubicBezTo>
                  <a:cubicBezTo>
                    <a:pt x="249" y="125"/>
                    <a:pt x="249" y="125"/>
                    <a:pt x="249" y="125"/>
                  </a:cubicBezTo>
                  <a:cubicBezTo>
                    <a:pt x="249" y="137"/>
                    <a:pt x="241" y="147"/>
                    <a:pt x="231" y="151"/>
                  </a:cubicBezTo>
                  <a:cubicBezTo>
                    <a:pt x="186" y="164"/>
                    <a:pt x="152" y="202"/>
                    <a:pt x="145" y="249"/>
                  </a:cubicBezTo>
                  <a:cubicBezTo>
                    <a:pt x="178" y="249"/>
                    <a:pt x="178" y="249"/>
                    <a:pt x="178" y="249"/>
                  </a:cubicBezTo>
                  <a:cubicBezTo>
                    <a:pt x="187" y="207"/>
                    <a:pt x="224" y="176"/>
                    <a:pt x="268" y="176"/>
                  </a:cubicBezTo>
                  <a:cubicBezTo>
                    <a:pt x="302" y="176"/>
                    <a:pt x="331" y="194"/>
                    <a:pt x="347" y="221"/>
                  </a:cubicBezTo>
                  <a:cubicBezTo>
                    <a:pt x="347" y="221"/>
                    <a:pt x="348" y="221"/>
                    <a:pt x="348" y="222"/>
                  </a:cubicBezTo>
                  <a:cubicBezTo>
                    <a:pt x="349" y="223"/>
                    <a:pt x="350" y="225"/>
                    <a:pt x="350" y="226"/>
                  </a:cubicBezTo>
                  <a:cubicBezTo>
                    <a:pt x="351" y="228"/>
                    <a:pt x="352" y="230"/>
                    <a:pt x="353" y="232"/>
                  </a:cubicBezTo>
                  <a:cubicBezTo>
                    <a:pt x="353" y="232"/>
                    <a:pt x="353" y="233"/>
                    <a:pt x="354" y="233"/>
                  </a:cubicBezTo>
                  <a:cubicBezTo>
                    <a:pt x="356" y="238"/>
                    <a:pt x="358" y="244"/>
                    <a:pt x="359" y="249"/>
                  </a:cubicBezTo>
                  <a:cubicBezTo>
                    <a:pt x="392" y="249"/>
                    <a:pt x="392" y="249"/>
                    <a:pt x="392" y="249"/>
                  </a:cubicBezTo>
                  <a:cubicBezTo>
                    <a:pt x="384" y="202"/>
                    <a:pt x="350" y="164"/>
                    <a:pt x="305" y="151"/>
                  </a:cubicBezTo>
                  <a:cubicBezTo>
                    <a:pt x="295" y="147"/>
                    <a:pt x="288" y="137"/>
                    <a:pt x="287" y="125"/>
                  </a:cubicBezTo>
                  <a:cubicBezTo>
                    <a:pt x="287" y="124"/>
                    <a:pt x="287" y="124"/>
                    <a:pt x="287" y="124"/>
                  </a:cubicBezTo>
                  <a:cubicBezTo>
                    <a:pt x="287" y="123"/>
                    <a:pt x="287" y="123"/>
                    <a:pt x="287" y="123"/>
                  </a:cubicBezTo>
                  <a:cubicBezTo>
                    <a:pt x="354" y="131"/>
                    <a:pt x="407" y="183"/>
                    <a:pt x="415" y="249"/>
                  </a:cubicBezTo>
                  <a:cubicBezTo>
                    <a:pt x="449" y="249"/>
                    <a:pt x="449" y="249"/>
                    <a:pt x="449" y="249"/>
                  </a:cubicBezTo>
                  <a:cubicBezTo>
                    <a:pt x="440" y="165"/>
                    <a:pt x="372" y="97"/>
                    <a:pt x="287" y="90"/>
                  </a:cubicBezTo>
                  <a:cubicBezTo>
                    <a:pt x="287" y="76"/>
                    <a:pt x="287" y="76"/>
                    <a:pt x="287" y="76"/>
                  </a:cubicBezTo>
                  <a:cubicBezTo>
                    <a:pt x="282" y="76"/>
                    <a:pt x="276" y="76"/>
                    <a:pt x="271" y="76"/>
                  </a:cubicBezTo>
                  <a:close/>
                  <a:moveTo>
                    <a:pt x="416" y="134"/>
                  </a:moveTo>
                  <a:cubicBezTo>
                    <a:pt x="419" y="130"/>
                    <a:pt x="419" y="130"/>
                    <a:pt x="419" y="130"/>
                  </a:cubicBezTo>
                  <a:cubicBezTo>
                    <a:pt x="409" y="120"/>
                    <a:pt x="409" y="120"/>
                    <a:pt x="409" y="120"/>
                  </a:cubicBezTo>
                  <a:cubicBezTo>
                    <a:pt x="415" y="114"/>
                    <a:pt x="415" y="114"/>
                    <a:pt x="415" y="114"/>
                  </a:cubicBezTo>
                  <a:cubicBezTo>
                    <a:pt x="424" y="123"/>
                    <a:pt x="424" y="123"/>
                    <a:pt x="424" y="123"/>
                  </a:cubicBezTo>
                  <a:cubicBezTo>
                    <a:pt x="427" y="119"/>
                    <a:pt x="427" y="119"/>
                    <a:pt x="427" y="119"/>
                  </a:cubicBezTo>
                  <a:cubicBezTo>
                    <a:pt x="419" y="111"/>
                    <a:pt x="419" y="111"/>
                    <a:pt x="419" y="111"/>
                  </a:cubicBezTo>
                  <a:cubicBezTo>
                    <a:pt x="423" y="106"/>
                    <a:pt x="423" y="106"/>
                    <a:pt x="423" y="106"/>
                  </a:cubicBezTo>
                  <a:cubicBezTo>
                    <a:pt x="433" y="115"/>
                    <a:pt x="433" y="115"/>
                    <a:pt x="433" y="115"/>
                  </a:cubicBezTo>
                  <a:cubicBezTo>
                    <a:pt x="436" y="111"/>
                    <a:pt x="436" y="111"/>
                    <a:pt x="436" y="111"/>
                  </a:cubicBezTo>
                  <a:cubicBezTo>
                    <a:pt x="423" y="99"/>
                    <a:pt x="423" y="99"/>
                    <a:pt x="423" y="99"/>
                  </a:cubicBezTo>
                  <a:cubicBezTo>
                    <a:pt x="403" y="121"/>
                    <a:pt x="403" y="121"/>
                    <a:pt x="403" y="121"/>
                  </a:cubicBezTo>
                  <a:lnTo>
                    <a:pt x="416" y="134"/>
                  </a:lnTo>
                  <a:close/>
                  <a:moveTo>
                    <a:pt x="424" y="140"/>
                  </a:moveTo>
                  <a:cubicBezTo>
                    <a:pt x="423" y="143"/>
                    <a:pt x="424" y="146"/>
                    <a:pt x="426" y="148"/>
                  </a:cubicBezTo>
                  <a:cubicBezTo>
                    <a:pt x="427" y="151"/>
                    <a:pt x="429" y="152"/>
                    <a:pt x="431" y="152"/>
                  </a:cubicBezTo>
                  <a:cubicBezTo>
                    <a:pt x="434" y="153"/>
                    <a:pt x="436" y="152"/>
                    <a:pt x="439" y="151"/>
                  </a:cubicBezTo>
                  <a:cubicBezTo>
                    <a:pt x="438" y="146"/>
                    <a:pt x="438" y="146"/>
                    <a:pt x="438" y="146"/>
                  </a:cubicBezTo>
                  <a:cubicBezTo>
                    <a:pt x="436" y="147"/>
                    <a:pt x="434" y="147"/>
                    <a:pt x="433" y="147"/>
                  </a:cubicBezTo>
                  <a:cubicBezTo>
                    <a:pt x="432" y="147"/>
                    <a:pt x="431" y="146"/>
                    <a:pt x="430" y="145"/>
                  </a:cubicBezTo>
                  <a:cubicBezTo>
                    <a:pt x="429" y="144"/>
                    <a:pt x="428" y="142"/>
                    <a:pt x="429" y="140"/>
                  </a:cubicBezTo>
                  <a:cubicBezTo>
                    <a:pt x="430" y="138"/>
                    <a:pt x="431" y="136"/>
                    <a:pt x="434" y="134"/>
                  </a:cubicBezTo>
                  <a:cubicBezTo>
                    <a:pt x="437" y="132"/>
                    <a:pt x="440" y="131"/>
                    <a:pt x="441" y="130"/>
                  </a:cubicBezTo>
                  <a:cubicBezTo>
                    <a:pt x="443" y="130"/>
                    <a:pt x="445" y="131"/>
                    <a:pt x="446" y="133"/>
                  </a:cubicBezTo>
                  <a:cubicBezTo>
                    <a:pt x="447" y="134"/>
                    <a:pt x="447" y="135"/>
                    <a:pt x="447" y="136"/>
                  </a:cubicBezTo>
                  <a:cubicBezTo>
                    <a:pt x="447" y="137"/>
                    <a:pt x="446" y="139"/>
                    <a:pt x="445" y="140"/>
                  </a:cubicBezTo>
                  <a:cubicBezTo>
                    <a:pt x="449" y="143"/>
                    <a:pt x="449" y="143"/>
                    <a:pt x="449" y="143"/>
                  </a:cubicBezTo>
                  <a:cubicBezTo>
                    <a:pt x="451" y="141"/>
                    <a:pt x="452" y="139"/>
                    <a:pt x="452" y="137"/>
                  </a:cubicBezTo>
                  <a:cubicBezTo>
                    <a:pt x="453" y="134"/>
                    <a:pt x="452" y="132"/>
                    <a:pt x="450" y="130"/>
                  </a:cubicBezTo>
                  <a:cubicBezTo>
                    <a:pt x="448" y="127"/>
                    <a:pt x="446" y="125"/>
                    <a:pt x="443" y="125"/>
                  </a:cubicBezTo>
                  <a:cubicBezTo>
                    <a:pt x="439" y="125"/>
                    <a:pt x="435" y="127"/>
                    <a:pt x="431" y="130"/>
                  </a:cubicBezTo>
                  <a:cubicBezTo>
                    <a:pt x="427" y="133"/>
                    <a:pt x="425" y="136"/>
                    <a:pt x="424" y="140"/>
                  </a:cubicBezTo>
                  <a:close/>
                  <a:moveTo>
                    <a:pt x="230" y="70"/>
                  </a:moveTo>
                  <a:cubicBezTo>
                    <a:pt x="224" y="40"/>
                    <a:pt x="224" y="40"/>
                    <a:pt x="224" y="40"/>
                  </a:cubicBezTo>
                  <a:cubicBezTo>
                    <a:pt x="219" y="41"/>
                    <a:pt x="219" y="41"/>
                    <a:pt x="219" y="41"/>
                  </a:cubicBezTo>
                  <a:cubicBezTo>
                    <a:pt x="225" y="71"/>
                    <a:pt x="225" y="71"/>
                    <a:pt x="225" y="71"/>
                  </a:cubicBezTo>
                  <a:lnTo>
                    <a:pt x="230" y="70"/>
                  </a:lnTo>
                  <a:close/>
                  <a:moveTo>
                    <a:pt x="75" y="222"/>
                  </a:moveTo>
                  <a:cubicBezTo>
                    <a:pt x="57" y="216"/>
                    <a:pt x="57" y="216"/>
                    <a:pt x="57" y="216"/>
                  </a:cubicBezTo>
                  <a:cubicBezTo>
                    <a:pt x="78" y="212"/>
                    <a:pt x="78" y="212"/>
                    <a:pt x="78" y="212"/>
                  </a:cubicBezTo>
                  <a:cubicBezTo>
                    <a:pt x="80" y="207"/>
                    <a:pt x="80" y="207"/>
                    <a:pt x="80" y="207"/>
                  </a:cubicBezTo>
                  <a:cubicBezTo>
                    <a:pt x="51" y="199"/>
                    <a:pt x="51" y="199"/>
                    <a:pt x="51" y="199"/>
                  </a:cubicBezTo>
                  <a:cubicBezTo>
                    <a:pt x="50" y="203"/>
                    <a:pt x="50" y="203"/>
                    <a:pt x="50" y="203"/>
                  </a:cubicBezTo>
                  <a:cubicBezTo>
                    <a:pt x="69" y="209"/>
                    <a:pt x="69" y="209"/>
                    <a:pt x="69" y="209"/>
                  </a:cubicBezTo>
                  <a:cubicBezTo>
                    <a:pt x="47" y="213"/>
                    <a:pt x="47" y="213"/>
                    <a:pt x="47" y="213"/>
                  </a:cubicBezTo>
                  <a:cubicBezTo>
                    <a:pt x="46" y="218"/>
                    <a:pt x="46" y="218"/>
                    <a:pt x="46" y="218"/>
                  </a:cubicBezTo>
                  <a:cubicBezTo>
                    <a:pt x="74" y="226"/>
                    <a:pt x="74" y="226"/>
                    <a:pt x="74" y="226"/>
                  </a:cubicBezTo>
                  <a:lnTo>
                    <a:pt x="75" y="222"/>
                  </a:lnTo>
                  <a:close/>
                  <a:moveTo>
                    <a:pt x="439" y="167"/>
                  </a:moveTo>
                  <a:cubicBezTo>
                    <a:pt x="450" y="161"/>
                    <a:pt x="450" y="161"/>
                    <a:pt x="450" y="161"/>
                  </a:cubicBezTo>
                  <a:cubicBezTo>
                    <a:pt x="455" y="169"/>
                    <a:pt x="455" y="169"/>
                    <a:pt x="455" y="169"/>
                  </a:cubicBezTo>
                  <a:cubicBezTo>
                    <a:pt x="443" y="176"/>
                    <a:pt x="443" y="176"/>
                    <a:pt x="443" y="176"/>
                  </a:cubicBezTo>
                  <a:cubicBezTo>
                    <a:pt x="446" y="180"/>
                    <a:pt x="446" y="180"/>
                    <a:pt x="446" y="180"/>
                  </a:cubicBezTo>
                  <a:cubicBezTo>
                    <a:pt x="472" y="165"/>
                    <a:pt x="472" y="165"/>
                    <a:pt x="472" y="165"/>
                  </a:cubicBezTo>
                  <a:cubicBezTo>
                    <a:pt x="469" y="161"/>
                    <a:pt x="469" y="161"/>
                    <a:pt x="469" y="161"/>
                  </a:cubicBezTo>
                  <a:cubicBezTo>
                    <a:pt x="459" y="167"/>
                    <a:pt x="459" y="167"/>
                    <a:pt x="459" y="167"/>
                  </a:cubicBezTo>
                  <a:cubicBezTo>
                    <a:pt x="454" y="158"/>
                    <a:pt x="454" y="158"/>
                    <a:pt x="454" y="158"/>
                  </a:cubicBezTo>
                  <a:cubicBezTo>
                    <a:pt x="464" y="152"/>
                    <a:pt x="464" y="152"/>
                    <a:pt x="464" y="152"/>
                  </a:cubicBezTo>
                  <a:cubicBezTo>
                    <a:pt x="462" y="148"/>
                    <a:pt x="462" y="148"/>
                    <a:pt x="462" y="148"/>
                  </a:cubicBezTo>
                  <a:cubicBezTo>
                    <a:pt x="436" y="163"/>
                    <a:pt x="436" y="163"/>
                    <a:pt x="436" y="163"/>
                  </a:cubicBezTo>
                  <a:lnTo>
                    <a:pt x="439" y="167"/>
                  </a:lnTo>
                  <a:close/>
                  <a:moveTo>
                    <a:pt x="350" y="70"/>
                  </a:moveTo>
                  <a:cubicBezTo>
                    <a:pt x="360" y="75"/>
                    <a:pt x="360" y="75"/>
                    <a:pt x="360" y="75"/>
                  </a:cubicBezTo>
                  <a:cubicBezTo>
                    <a:pt x="362" y="70"/>
                    <a:pt x="362" y="70"/>
                    <a:pt x="362" y="70"/>
                  </a:cubicBezTo>
                  <a:cubicBezTo>
                    <a:pt x="353" y="66"/>
                    <a:pt x="353" y="66"/>
                    <a:pt x="353" y="66"/>
                  </a:cubicBezTo>
                  <a:cubicBezTo>
                    <a:pt x="356" y="59"/>
                    <a:pt x="356" y="59"/>
                    <a:pt x="356" y="59"/>
                  </a:cubicBezTo>
                  <a:cubicBezTo>
                    <a:pt x="366" y="64"/>
                    <a:pt x="366" y="64"/>
                    <a:pt x="366" y="64"/>
                  </a:cubicBezTo>
                  <a:cubicBezTo>
                    <a:pt x="368" y="60"/>
                    <a:pt x="368" y="60"/>
                    <a:pt x="368" y="60"/>
                  </a:cubicBezTo>
                  <a:cubicBezTo>
                    <a:pt x="353" y="52"/>
                    <a:pt x="353" y="52"/>
                    <a:pt x="353" y="52"/>
                  </a:cubicBezTo>
                  <a:cubicBezTo>
                    <a:pt x="341" y="80"/>
                    <a:pt x="341" y="80"/>
                    <a:pt x="341" y="80"/>
                  </a:cubicBezTo>
                  <a:cubicBezTo>
                    <a:pt x="345" y="82"/>
                    <a:pt x="345" y="82"/>
                    <a:pt x="345" y="82"/>
                  </a:cubicBezTo>
                  <a:lnTo>
                    <a:pt x="350" y="70"/>
                  </a:lnTo>
                  <a:close/>
                  <a:moveTo>
                    <a:pt x="392" y="112"/>
                  </a:moveTo>
                  <a:cubicBezTo>
                    <a:pt x="408" y="92"/>
                    <a:pt x="408" y="92"/>
                    <a:pt x="408" y="92"/>
                  </a:cubicBezTo>
                  <a:cubicBezTo>
                    <a:pt x="413" y="97"/>
                    <a:pt x="413" y="97"/>
                    <a:pt x="413" y="97"/>
                  </a:cubicBezTo>
                  <a:cubicBezTo>
                    <a:pt x="417" y="93"/>
                    <a:pt x="417" y="93"/>
                    <a:pt x="417" y="93"/>
                  </a:cubicBezTo>
                  <a:cubicBezTo>
                    <a:pt x="401" y="80"/>
                    <a:pt x="401" y="80"/>
                    <a:pt x="401" y="80"/>
                  </a:cubicBezTo>
                  <a:cubicBezTo>
                    <a:pt x="398" y="84"/>
                    <a:pt x="398" y="84"/>
                    <a:pt x="398" y="84"/>
                  </a:cubicBezTo>
                  <a:cubicBezTo>
                    <a:pt x="404" y="89"/>
                    <a:pt x="404" y="89"/>
                    <a:pt x="404" y="89"/>
                  </a:cubicBezTo>
                  <a:cubicBezTo>
                    <a:pt x="389" y="109"/>
                    <a:pt x="389" y="109"/>
                    <a:pt x="389" y="109"/>
                  </a:cubicBezTo>
                  <a:lnTo>
                    <a:pt x="392" y="112"/>
                  </a:lnTo>
                  <a:close/>
                  <a:moveTo>
                    <a:pt x="240" y="43"/>
                  </a:moveTo>
                  <a:cubicBezTo>
                    <a:pt x="243" y="68"/>
                    <a:pt x="243" y="68"/>
                    <a:pt x="243" y="68"/>
                  </a:cubicBezTo>
                  <a:cubicBezTo>
                    <a:pt x="248" y="67"/>
                    <a:pt x="248" y="67"/>
                    <a:pt x="248" y="67"/>
                  </a:cubicBezTo>
                  <a:cubicBezTo>
                    <a:pt x="245" y="42"/>
                    <a:pt x="245" y="42"/>
                    <a:pt x="245" y="42"/>
                  </a:cubicBezTo>
                  <a:cubicBezTo>
                    <a:pt x="252" y="41"/>
                    <a:pt x="252" y="41"/>
                    <a:pt x="252" y="41"/>
                  </a:cubicBezTo>
                  <a:cubicBezTo>
                    <a:pt x="252" y="36"/>
                    <a:pt x="252" y="36"/>
                    <a:pt x="252" y="36"/>
                  </a:cubicBezTo>
                  <a:cubicBezTo>
                    <a:pt x="233" y="38"/>
                    <a:pt x="233" y="38"/>
                    <a:pt x="233" y="38"/>
                  </a:cubicBezTo>
                  <a:cubicBezTo>
                    <a:pt x="233" y="43"/>
                    <a:pt x="233" y="43"/>
                    <a:pt x="233" y="43"/>
                  </a:cubicBezTo>
                  <a:lnTo>
                    <a:pt x="240" y="43"/>
                  </a:lnTo>
                  <a:close/>
                  <a:moveTo>
                    <a:pt x="268" y="66"/>
                  </a:moveTo>
                  <a:cubicBezTo>
                    <a:pt x="272" y="66"/>
                    <a:pt x="272" y="66"/>
                    <a:pt x="272" y="66"/>
                  </a:cubicBezTo>
                  <a:cubicBezTo>
                    <a:pt x="273" y="53"/>
                    <a:pt x="273" y="53"/>
                    <a:pt x="273" y="53"/>
                  </a:cubicBezTo>
                  <a:cubicBezTo>
                    <a:pt x="282" y="36"/>
                    <a:pt x="282" y="36"/>
                    <a:pt x="282" y="36"/>
                  </a:cubicBezTo>
                  <a:cubicBezTo>
                    <a:pt x="277" y="36"/>
                    <a:pt x="277" y="36"/>
                    <a:pt x="277" y="36"/>
                  </a:cubicBezTo>
                  <a:cubicBezTo>
                    <a:pt x="271" y="47"/>
                    <a:pt x="271" y="47"/>
                    <a:pt x="271" y="47"/>
                  </a:cubicBezTo>
                  <a:cubicBezTo>
                    <a:pt x="265" y="35"/>
                    <a:pt x="265" y="35"/>
                    <a:pt x="265" y="35"/>
                  </a:cubicBezTo>
                  <a:cubicBezTo>
                    <a:pt x="260" y="35"/>
                    <a:pt x="260" y="35"/>
                    <a:pt x="260" y="35"/>
                  </a:cubicBezTo>
                  <a:cubicBezTo>
                    <a:pt x="268" y="53"/>
                    <a:pt x="268" y="53"/>
                    <a:pt x="268" y="53"/>
                  </a:cubicBezTo>
                  <a:lnTo>
                    <a:pt x="268" y="66"/>
                  </a:lnTo>
                  <a:close/>
                  <a:moveTo>
                    <a:pt x="323" y="75"/>
                  </a:moveTo>
                  <a:cubicBezTo>
                    <a:pt x="324" y="75"/>
                    <a:pt x="326" y="75"/>
                    <a:pt x="327" y="75"/>
                  </a:cubicBezTo>
                  <a:cubicBezTo>
                    <a:pt x="329" y="75"/>
                    <a:pt x="330" y="74"/>
                    <a:pt x="332" y="73"/>
                  </a:cubicBezTo>
                  <a:cubicBezTo>
                    <a:pt x="335" y="71"/>
                    <a:pt x="337" y="68"/>
                    <a:pt x="338" y="63"/>
                  </a:cubicBezTo>
                  <a:cubicBezTo>
                    <a:pt x="340" y="58"/>
                    <a:pt x="340" y="54"/>
                    <a:pt x="339" y="51"/>
                  </a:cubicBezTo>
                  <a:cubicBezTo>
                    <a:pt x="337" y="47"/>
                    <a:pt x="335" y="45"/>
                    <a:pt x="332" y="44"/>
                  </a:cubicBezTo>
                  <a:cubicBezTo>
                    <a:pt x="330" y="44"/>
                    <a:pt x="329" y="44"/>
                    <a:pt x="327" y="44"/>
                  </a:cubicBezTo>
                  <a:cubicBezTo>
                    <a:pt x="327" y="44"/>
                    <a:pt x="326" y="44"/>
                    <a:pt x="325" y="44"/>
                  </a:cubicBezTo>
                  <a:cubicBezTo>
                    <a:pt x="323" y="45"/>
                    <a:pt x="321" y="46"/>
                    <a:pt x="320" y="48"/>
                  </a:cubicBezTo>
                  <a:cubicBezTo>
                    <a:pt x="318" y="50"/>
                    <a:pt x="317" y="53"/>
                    <a:pt x="316" y="56"/>
                  </a:cubicBezTo>
                  <a:cubicBezTo>
                    <a:pt x="314" y="61"/>
                    <a:pt x="314" y="65"/>
                    <a:pt x="316" y="68"/>
                  </a:cubicBezTo>
                  <a:cubicBezTo>
                    <a:pt x="317" y="71"/>
                    <a:pt x="319" y="74"/>
                    <a:pt x="323" y="75"/>
                  </a:cubicBezTo>
                  <a:close/>
                  <a:moveTo>
                    <a:pt x="321" y="57"/>
                  </a:moveTo>
                  <a:cubicBezTo>
                    <a:pt x="322" y="54"/>
                    <a:pt x="323" y="52"/>
                    <a:pt x="325" y="50"/>
                  </a:cubicBezTo>
                  <a:cubicBezTo>
                    <a:pt x="326" y="50"/>
                    <a:pt x="326" y="49"/>
                    <a:pt x="327" y="49"/>
                  </a:cubicBezTo>
                  <a:cubicBezTo>
                    <a:pt x="328" y="49"/>
                    <a:pt x="329" y="49"/>
                    <a:pt x="330" y="49"/>
                  </a:cubicBezTo>
                  <a:cubicBezTo>
                    <a:pt x="332" y="50"/>
                    <a:pt x="333" y="51"/>
                    <a:pt x="334" y="53"/>
                  </a:cubicBezTo>
                  <a:cubicBezTo>
                    <a:pt x="335" y="55"/>
                    <a:pt x="335" y="58"/>
                    <a:pt x="334" y="61"/>
                  </a:cubicBezTo>
                  <a:cubicBezTo>
                    <a:pt x="333" y="65"/>
                    <a:pt x="331" y="67"/>
                    <a:pt x="330" y="68"/>
                  </a:cubicBezTo>
                  <a:cubicBezTo>
                    <a:pt x="329" y="69"/>
                    <a:pt x="328" y="69"/>
                    <a:pt x="327" y="70"/>
                  </a:cubicBezTo>
                  <a:cubicBezTo>
                    <a:pt x="326" y="70"/>
                    <a:pt x="325" y="70"/>
                    <a:pt x="324" y="70"/>
                  </a:cubicBezTo>
                  <a:cubicBezTo>
                    <a:pt x="322" y="69"/>
                    <a:pt x="321" y="68"/>
                    <a:pt x="320" y="66"/>
                  </a:cubicBezTo>
                  <a:cubicBezTo>
                    <a:pt x="320" y="64"/>
                    <a:pt x="320" y="61"/>
                    <a:pt x="321" y="57"/>
                  </a:cubicBezTo>
                  <a:close/>
                  <a:moveTo>
                    <a:pt x="451" y="192"/>
                  </a:moveTo>
                  <a:cubicBezTo>
                    <a:pt x="469" y="185"/>
                    <a:pt x="469" y="185"/>
                    <a:pt x="469" y="185"/>
                  </a:cubicBezTo>
                  <a:cubicBezTo>
                    <a:pt x="454" y="202"/>
                    <a:pt x="454" y="202"/>
                    <a:pt x="454" y="202"/>
                  </a:cubicBezTo>
                  <a:cubicBezTo>
                    <a:pt x="456" y="206"/>
                    <a:pt x="456" y="206"/>
                    <a:pt x="456" y="206"/>
                  </a:cubicBezTo>
                  <a:cubicBezTo>
                    <a:pt x="481" y="197"/>
                    <a:pt x="481" y="197"/>
                    <a:pt x="481" y="197"/>
                  </a:cubicBezTo>
                  <a:cubicBezTo>
                    <a:pt x="484" y="195"/>
                    <a:pt x="484" y="195"/>
                    <a:pt x="484" y="195"/>
                  </a:cubicBezTo>
                  <a:cubicBezTo>
                    <a:pt x="482" y="191"/>
                    <a:pt x="482" y="191"/>
                    <a:pt x="482" y="191"/>
                  </a:cubicBezTo>
                  <a:cubicBezTo>
                    <a:pt x="481" y="192"/>
                    <a:pt x="481" y="192"/>
                    <a:pt x="481" y="192"/>
                  </a:cubicBezTo>
                  <a:cubicBezTo>
                    <a:pt x="464" y="198"/>
                    <a:pt x="464" y="198"/>
                    <a:pt x="464" y="198"/>
                  </a:cubicBezTo>
                  <a:cubicBezTo>
                    <a:pt x="478" y="181"/>
                    <a:pt x="478" y="181"/>
                    <a:pt x="478" y="181"/>
                  </a:cubicBezTo>
                  <a:cubicBezTo>
                    <a:pt x="477" y="177"/>
                    <a:pt x="477" y="177"/>
                    <a:pt x="477" y="177"/>
                  </a:cubicBezTo>
                  <a:cubicBezTo>
                    <a:pt x="449" y="188"/>
                    <a:pt x="449" y="188"/>
                    <a:pt x="449" y="188"/>
                  </a:cubicBezTo>
                  <a:lnTo>
                    <a:pt x="451" y="192"/>
                  </a:lnTo>
                  <a:close/>
                  <a:moveTo>
                    <a:pt x="481" y="210"/>
                  </a:moveTo>
                  <a:cubicBezTo>
                    <a:pt x="478" y="209"/>
                    <a:pt x="475" y="210"/>
                    <a:pt x="472" y="210"/>
                  </a:cubicBezTo>
                  <a:cubicBezTo>
                    <a:pt x="467" y="212"/>
                    <a:pt x="464" y="214"/>
                    <a:pt x="462" y="217"/>
                  </a:cubicBezTo>
                  <a:cubicBezTo>
                    <a:pt x="460" y="219"/>
                    <a:pt x="459" y="222"/>
                    <a:pt x="460" y="226"/>
                  </a:cubicBezTo>
                  <a:cubicBezTo>
                    <a:pt x="461" y="229"/>
                    <a:pt x="463" y="232"/>
                    <a:pt x="466" y="233"/>
                  </a:cubicBezTo>
                  <a:cubicBezTo>
                    <a:pt x="469" y="235"/>
                    <a:pt x="473" y="235"/>
                    <a:pt x="478" y="234"/>
                  </a:cubicBezTo>
                  <a:cubicBezTo>
                    <a:pt x="479" y="234"/>
                    <a:pt x="480" y="233"/>
                    <a:pt x="480" y="233"/>
                  </a:cubicBezTo>
                  <a:cubicBezTo>
                    <a:pt x="484" y="232"/>
                    <a:pt x="486" y="230"/>
                    <a:pt x="488" y="228"/>
                  </a:cubicBezTo>
                  <a:cubicBezTo>
                    <a:pt x="490" y="225"/>
                    <a:pt x="491" y="222"/>
                    <a:pt x="490" y="218"/>
                  </a:cubicBezTo>
                  <a:cubicBezTo>
                    <a:pt x="489" y="216"/>
                    <a:pt x="488" y="214"/>
                    <a:pt x="487" y="213"/>
                  </a:cubicBezTo>
                  <a:cubicBezTo>
                    <a:pt x="485" y="211"/>
                    <a:pt x="483" y="210"/>
                    <a:pt x="481" y="210"/>
                  </a:cubicBezTo>
                  <a:close/>
                  <a:moveTo>
                    <a:pt x="485" y="220"/>
                  </a:moveTo>
                  <a:cubicBezTo>
                    <a:pt x="485" y="222"/>
                    <a:pt x="485" y="224"/>
                    <a:pt x="484" y="225"/>
                  </a:cubicBezTo>
                  <a:cubicBezTo>
                    <a:pt x="483" y="226"/>
                    <a:pt x="482" y="227"/>
                    <a:pt x="480" y="227"/>
                  </a:cubicBezTo>
                  <a:cubicBezTo>
                    <a:pt x="479" y="228"/>
                    <a:pt x="478" y="228"/>
                    <a:pt x="477" y="229"/>
                  </a:cubicBezTo>
                  <a:cubicBezTo>
                    <a:pt x="473" y="230"/>
                    <a:pt x="471" y="230"/>
                    <a:pt x="469" y="229"/>
                  </a:cubicBezTo>
                  <a:cubicBezTo>
                    <a:pt x="467" y="228"/>
                    <a:pt x="465" y="226"/>
                    <a:pt x="465" y="225"/>
                  </a:cubicBezTo>
                  <a:cubicBezTo>
                    <a:pt x="465" y="223"/>
                    <a:pt x="465" y="221"/>
                    <a:pt x="466" y="219"/>
                  </a:cubicBezTo>
                  <a:cubicBezTo>
                    <a:pt x="468" y="217"/>
                    <a:pt x="470" y="216"/>
                    <a:pt x="473" y="215"/>
                  </a:cubicBezTo>
                  <a:cubicBezTo>
                    <a:pt x="476" y="215"/>
                    <a:pt x="479" y="215"/>
                    <a:pt x="481" y="215"/>
                  </a:cubicBezTo>
                  <a:cubicBezTo>
                    <a:pt x="481" y="215"/>
                    <a:pt x="481" y="215"/>
                    <a:pt x="481" y="215"/>
                  </a:cubicBezTo>
                  <a:cubicBezTo>
                    <a:pt x="483" y="216"/>
                    <a:pt x="484" y="218"/>
                    <a:pt x="485" y="220"/>
                  </a:cubicBezTo>
                  <a:close/>
                  <a:moveTo>
                    <a:pt x="464" y="245"/>
                  </a:moveTo>
                  <a:cubicBezTo>
                    <a:pt x="466" y="262"/>
                    <a:pt x="466" y="262"/>
                    <a:pt x="466" y="262"/>
                  </a:cubicBezTo>
                  <a:cubicBezTo>
                    <a:pt x="471" y="262"/>
                    <a:pt x="471" y="262"/>
                    <a:pt x="471" y="262"/>
                  </a:cubicBezTo>
                  <a:cubicBezTo>
                    <a:pt x="470" y="249"/>
                    <a:pt x="470" y="249"/>
                    <a:pt x="470" y="249"/>
                  </a:cubicBezTo>
                  <a:cubicBezTo>
                    <a:pt x="480" y="248"/>
                    <a:pt x="480" y="248"/>
                    <a:pt x="480" y="248"/>
                  </a:cubicBezTo>
                  <a:cubicBezTo>
                    <a:pt x="494" y="247"/>
                    <a:pt x="494" y="247"/>
                    <a:pt x="494" y="247"/>
                  </a:cubicBezTo>
                  <a:cubicBezTo>
                    <a:pt x="494" y="242"/>
                    <a:pt x="494" y="242"/>
                    <a:pt x="494" y="242"/>
                  </a:cubicBezTo>
                  <a:cubicBezTo>
                    <a:pt x="480" y="243"/>
                    <a:pt x="480" y="243"/>
                    <a:pt x="480" y="243"/>
                  </a:cubicBezTo>
                  <a:lnTo>
                    <a:pt x="464" y="245"/>
                  </a:lnTo>
                  <a:close/>
                  <a:moveTo>
                    <a:pt x="436" y="425"/>
                  </a:moveTo>
                  <a:cubicBezTo>
                    <a:pt x="436" y="425"/>
                    <a:pt x="433" y="426"/>
                    <a:pt x="433" y="426"/>
                  </a:cubicBezTo>
                  <a:cubicBezTo>
                    <a:pt x="432" y="426"/>
                    <a:pt x="430" y="428"/>
                    <a:pt x="428" y="430"/>
                  </a:cubicBezTo>
                  <a:cubicBezTo>
                    <a:pt x="427" y="431"/>
                    <a:pt x="425" y="429"/>
                    <a:pt x="424" y="428"/>
                  </a:cubicBezTo>
                  <a:cubicBezTo>
                    <a:pt x="424" y="428"/>
                    <a:pt x="424" y="426"/>
                    <a:pt x="424" y="426"/>
                  </a:cubicBezTo>
                  <a:cubicBezTo>
                    <a:pt x="424" y="426"/>
                    <a:pt x="424" y="424"/>
                    <a:pt x="424" y="423"/>
                  </a:cubicBezTo>
                  <a:cubicBezTo>
                    <a:pt x="424" y="422"/>
                    <a:pt x="422" y="422"/>
                    <a:pt x="422" y="422"/>
                  </a:cubicBezTo>
                  <a:cubicBezTo>
                    <a:pt x="422" y="422"/>
                    <a:pt x="422" y="422"/>
                    <a:pt x="422" y="422"/>
                  </a:cubicBezTo>
                  <a:cubicBezTo>
                    <a:pt x="422" y="422"/>
                    <a:pt x="421" y="422"/>
                    <a:pt x="421" y="423"/>
                  </a:cubicBezTo>
                  <a:cubicBezTo>
                    <a:pt x="419" y="424"/>
                    <a:pt x="419" y="424"/>
                    <a:pt x="419" y="424"/>
                  </a:cubicBezTo>
                  <a:cubicBezTo>
                    <a:pt x="419" y="424"/>
                    <a:pt x="418" y="425"/>
                    <a:pt x="418" y="425"/>
                  </a:cubicBezTo>
                  <a:cubicBezTo>
                    <a:pt x="418" y="426"/>
                    <a:pt x="417" y="427"/>
                    <a:pt x="417" y="427"/>
                  </a:cubicBezTo>
                  <a:cubicBezTo>
                    <a:pt x="418" y="427"/>
                    <a:pt x="418" y="427"/>
                    <a:pt x="418" y="427"/>
                  </a:cubicBezTo>
                  <a:cubicBezTo>
                    <a:pt x="419" y="428"/>
                    <a:pt x="419" y="427"/>
                    <a:pt x="420" y="427"/>
                  </a:cubicBezTo>
                  <a:cubicBezTo>
                    <a:pt x="421" y="427"/>
                    <a:pt x="421" y="427"/>
                    <a:pt x="421" y="428"/>
                  </a:cubicBezTo>
                  <a:cubicBezTo>
                    <a:pt x="422" y="428"/>
                    <a:pt x="422" y="430"/>
                    <a:pt x="422" y="430"/>
                  </a:cubicBezTo>
                  <a:cubicBezTo>
                    <a:pt x="422" y="430"/>
                    <a:pt x="421" y="431"/>
                    <a:pt x="422" y="432"/>
                  </a:cubicBezTo>
                  <a:cubicBezTo>
                    <a:pt x="422" y="432"/>
                    <a:pt x="423" y="432"/>
                    <a:pt x="424" y="433"/>
                  </a:cubicBezTo>
                  <a:cubicBezTo>
                    <a:pt x="425" y="433"/>
                    <a:pt x="425" y="433"/>
                    <a:pt x="425" y="433"/>
                  </a:cubicBezTo>
                  <a:cubicBezTo>
                    <a:pt x="425" y="433"/>
                    <a:pt x="425" y="434"/>
                    <a:pt x="425" y="434"/>
                  </a:cubicBezTo>
                  <a:cubicBezTo>
                    <a:pt x="424" y="435"/>
                    <a:pt x="422" y="437"/>
                    <a:pt x="422" y="438"/>
                  </a:cubicBezTo>
                  <a:cubicBezTo>
                    <a:pt x="421" y="439"/>
                    <a:pt x="420" y="441"/>
                    <a:pt x="420" y="441"/>
                  </a:cubicBezTo>
                  <a:cubicBezTo>
                    <a:pt x="420" y="441"/>
                    <a:pt x="419" y="443"/>
                    <a:pt x="419" y="443"/>
                  </a:cubicBezTo>
                  <a:cubicBezTo>
                    <a:pt x="419" y="444"/>
                    <a:pt x="418" y="445"/>
                    <a:pt x="417" y="445"/>
                  </a:cubicBezTo>
                  <a:cubicBezTo>
                    <a:pt x="417" y="446"/>
                    <a:pt x="417" y="446"/>
                    <a:pt x="417" y="446"/>
                  </a:cubicBezTo>
                  <a:cubicBezTo>
                    <a:pt x="417" y="446"/>
                    <a:pt x="418" y="446"/>
                    <a:pt x="419" y="446"/>
                  </a:cubicBezTo>
                  <a:cubicBezTo>
                    <a:pt x="420" y="446"/>
                    <a:pt x="421" y="444"/>
                    <a:pt x="422" y="444"/>
                  </a:cubicBezTo>
                  <a:cubicBezTo>
                    <a:pt x="422" y="443"/>
                    <a:pt x="423" y="441"/>
                    <a:pt x="424" y="440"/>
                  </a:cubicBezTo>
                  <a:cubicBezTo>
                    <a:pt x="425" y="439"/>
                    <a:pt x="426" y="437"/>
                    <a:pt x="427" y="437"/>
                  </a:cubicBezTo>
                  <a:cubicBezTo>
                    <a:pt x="427" y="436"/>
                    <a:pt x="428" y="436"/>
                    <a:pt x="428" y="436"/>
                  </a:cubicBezTo>
                  <a:cubicBezTo>
                    <a:pt x="428" y="436"/>
                    <a:pt x="429" y="437"/>
                    <a:pt x="429" y="437"/>
                  </a:cubicBezTo>
                  <a:cubicBezTo>
                    <a:pt x="429" y="437"/>
                    <a:pt x="430" y="439"/>
                    <a:pt x="430" y="439"/>
                  </a:cubicBezTo>
                  <a:cubicBezTo>
                    <a:pt x="431" y="442"/>
                    <a:pt x="431" y="442"/>
                    <a:pt x="431" y="442"/>
                  </a:cubicBezTo>
                  <a:cubicBezTo>
                    <a:pt x="431" y="443"/>
                    <a:pt x="431" y="443"/>
                    <a:pt x="431" y="443"/>
                  </a:cubicBezTo>
                  <a:cubicBezTo>
                    <a:pt x="430" y="443"/>
                    <a:pt x="430" y="445"/>
                    <a:pt x="430" y="446"/>
                  </a:cubicBezTo>
                  <a:cubicBezTo>
                    <a:pt x="430" y="446"/>
                    <a:pt x="430" y="446"/>
                    <a:pt x="430" y="447"/>
                  </a:cubicBezTo>
                  <a:cubicBezTo>
                    <a:pt x="429" y="448"/>
                    <a:pt x="429" y="448"/>
                    <a:pt x="429" y="448"/>
                  </a:cubicBezTo>
                  <a:cubicBezTo>
                    <a:pt x="429" y="448"/>
                    <a:pt x="428" y="448"/>
                    <a:pt x="428" y="448"/>
                  </a:cubicBezTo>
                  <a:cubicBezTo>
                    <a:pt x="428" y="448"/>
                    <a:pt x="427" y="447"/>
                    <a:pt x="427" y="447"/>
                  </a:cubicBezTo>
                  <a:cubicBezTo>
                    <a:pt x="426" y="447"/>
                    <a:pt x="426" y="447"/>
                    <a:pt x="426" y="447"/>
                  </a:cubicBezTo>
                  <a:cubicBezTo>
                    <a:pt x="426" y="447"/>
                    <a:pt x="426" y="447"/>
                    <a:pt x="426" y="447"/>
                  </a:cubicBezTo>
                  <a:cubicBezTo>
                    <a:pt x="427" y="448"/>
                    <a:pt x="428" y="449"/>
                    <a:pt x="428" y="449"/>
                  </a:cubicBezTo>
                  <a:cubicBezTo>
                    <a:pt x="428" y="449"/>
                    <a:pt x="429" y="449"/>
                    <a:pt x="429" y="449"/>
                  </a:cubicBezTo>
                  <a:cubicBezTo>
                    <a:pt x="430" y="449"/>
                    <a:pt x="431" y="449"/>
                    <a:pt x="432" y="447"/>
                  </a:cubicBezTo>
                  <a:cubicBezTo>
                    <a:pt x="433" y="446"/>
                    <a:pt x="433" y="444"/>
                    <a:pt x="433" y="443"/>
                  </a:cubicBezTo>
                  <a:cubicBezTo>
                    <a:pt x="433" y="442"/>
                    <a:pt x="433" y="440"/>
                    <a:pt x="433" y="440"/>
                  </a:cubicBezTo>
                  <a:cubicBezTo>
                    <a:pt x="433" y="437"/>
                    <a:pt x="431" y="434"/>
                    <a:pt x="431" y="434"/>
                  </a:cubicBezTo>
                  <a:cubicBezTo>
                    <a:pt x="431" y="433"/>
                    <a:pt x="431" y="433"/>
                    <a:pt x="431" y="433"/>
                  </a:cubicBezTo>
                  <a:cubicBezTo>
                    <a:pt x="431" y="433"/>
                    <a:pt x="431" y="433"/>
                    <a:pt x="432" y="432"/>
                  </a:cubicBezTo>
                  <a:cubicBezTo>
                    <a:pt x="434" y="430"/>
                    <a:pt x="434" y="431"/>
                    <a:pt x="434" y="430"/>
                  </a:cubicBezTo>
                  <a:cubicBezTo>
                    <a:pt x="435" y="430"/>
                    <a:pt x="436" y="430"/>
                    <a:pt x="436" y="429"/>
                  </a:cubicBezTo>
                  <a:cubicBezTo>
                    <a:pt x="436" y="429"/>
                    <a:pt x="437" y="427"/>
                    <a:pt x="437" y="426"/>
                  </a:cubicBezTo>
                  <a:cubicBezTo>
                    <a:pt x="437" y="425"/>
                    <a:pt x="436" y="425"/>
                    <a:pt x="436" y="425"/>
                  </a:cubicBezTo>
                  <a:close/>
                  <a:moveTo>
                    <a:pt x="409" y="412"/>
                  </a:moveTo>
                  <a:cubicBezTo>
                    <a:pt x="409" y="412"/>
                    <a:pt x="409" y="412"/>
                    <a:pt x="409" y="411"/>
                  </a:cubicBezTo>
                  <a:cubicBezTo>
                    <a:pt x="408" y="410"/>
                    <a:pt x="408" y="410"/>
                    <a:pt x="408" y="410"/>
                  </a:cubicBezTo>
                  <a:cubicBezTo>
                    <a:pt x="407" y="410"/>
                    <a:pt x="407" y="410"/>
                    <a:pt x="407" y="410"/>
                  </a:cubicBezTo>
                  <a:cubicBezTo>
                    <a:pt x="407" y="410"/>
                    <a:pt x="406" y="410"/>
                    <a:pt x="406" y="410"/>
                  </a:cubicBezTo>
                  <a:cubicBezTo>
                    <a:pt x="405" y="410"/>
                    <a:pt x="405" y="410"/>
                    <a:pt x="404" y="410"/>
                  </a:cubicBezTo>
                  <a:cubicBezTo>
                    <a:pt x="404" y="410"/>
                    <a:pt x="403" y="411"/>
                    <a:pt x="403" y="411"/>
                  </a:cubicBezTo>
                  <a:cubicBezTo>
                    <a:pt x="403" y="411"/>
                    <a:pt x="403" y="412"/>
                    <a:pt x="403" y="413"/>
                  </a:cubicBezTo>
                  <a:cubicBezTo>
                    <a:pt x="403" y="414"/>
                    <a:pt x="404" y="415"/>
                    <a:pt x="404" y="415"/>
                  </a:cubicBezTo>
                  <a:cubicBezTo>
                    <a:pt x="404" y="415"/>
                    <a:pt x="405" y="417"/>
                    <a:pt x="406" y="417"/>
                  </a:cubicBezTo>
                  <a:cubicBezTo>
                    <a:pt x="407" y="417"/>
                    <a:pt x="407" y="417"/>
                    <a:pt x="407" y="417"/>
                  </a:cubicBezTo>
                  <a:cubicBezTo>
                    <a:pt x="407" y="417"/>
                    <a:pt x="408" y="417"/>
                    <a:pt x="408" y="417"/>
                  </a:cubicBezTo>
                  <a:cubicBezTo>
                    <a:pt x="409" y="417"/>
                    <a:pt x="409" y="417"/>
                    <a:pt x="409" y="417"/>
                  </a:cubicBezTo>
                  <a:cubicBezTo>
                    <a:pt x="410" y="416"/>
                    <a:pt x="410" y="416"/>
                    <a:pt x="410" y="416"/>
                  </a:cubicBezTo>
                  <a:cubicBezTo>
                    <a:pt x="410" y="416"/>
                    <a:pt x="411" y="416"/>
                    <a:pt x="411" y="416"/>
                  </a:cubicBezTo>
                  <a:cubicBezTo>
                    <a:pt x="411" y="416"/>
                    <a:pt x="413" y="416"/>
                    <a:pt x="413" y="416"/>
                  </a:cubicBezTo>
                  <a:cubicBezTo>
                    <a:pt x="413" y="416"/>
                    <a:pt x="413" y="416"/>
                    <a:pt x="413" y="416"/>
                  </a:cubicBezTo>
                  <a:cubicBezTo>
                    <a:pt x="413" y="415"/>
                    <a:pt x="413" y="413"/>
                    <a:pt x="413" y="413"/>
                  </a:cubicBezTo>
                  <a:cubicBezTo>
                    <a:pt x="413" y="412"/>
                    <a:pt x="414" y="411"/>
                    <a:pt x="414" y="411"/>
                  </a:cubicBezTo>
                  <a:cubicBezTo>
                    <a:pt x="415" y="410"/>
                    <a:pt x="415" y="410"/>
                    <a:pt x="415" y="410"/>
                  </a:cubicBezTo>
                  <a:cubicBezTo>
                    <a:pt x="415" y="410"/>
                    <a:pt x="415" y="409"/>
                    <a:pt x="415" y="409"/>
                  </a:cubicBezTo>
                  <a:cubicBezTo>
                    <a:pt x="415" y="409"/>
                    <a:pt x="416" y="406"/>
                    <a:pt x="416" y="406"/>
                  </a:cubicBezTo>
                  <a:cubicBezTo>
                    <a:pt x="416" y="406"/>
                    <a:pt x="416" y="403"/>
                    <a:pt x="416" y="403"/>
                  </a:cubicBezTo>
                  <a:cubicBezTo>
                    <a:pt x="416" y="402"/>
                    <a:pt x="416" y="402"/>
                    <a:pt x="416" y="402"/>
                  </a:cubicBezTo>
                  <a:cubicBezTo>
                    <a:pt x="416" y="402"/>
                    <a:pt x="415" y="401"/>
                    <a:pt x="415" y="400"/>
                  </a:cubicBezTo>
                  <a:cubicBezTo>
                    <a:pt x="415" y="400"/>
                    <a:pt x="415" y="400"/>
                    <a:pt x="415" y="400"/>
                  </a:cubicBezTo>
                  <a:cubicBezTo>
                    <a:pt x="413" y="399"/>
                    <a:pt x="413" y="399"/>
                    <a:pt x="413" y="399"/>
                  </a:cubicBezTo>
                  <a:cubicBezTo>
                    <a:pt x="412" y="399"/>
                    <a:pt x="412" y="399"/>
                    <a:pt x="412" y="399"/>
                  </a:cubicBezTo>
                  <a:cubicBezTo>
                    <a:pt x="412" y="399"/>
                    <a:pt x="411" y="399"/>
                    <a:pt x="410" y="400"/>
                  </a:cubicBezTo>
                  <a:cubicBezTo>
                    <a:pt x="410" y="400"/>
                    <a:pt x="410" y="401"/>
                    <a:pt x="409" y="401"/>
                  </a:cubicBezTo>
                  <a:cubicBezTo>
                    <a:pt x="409" y="401"/>
                    <a:pt x="409" y="402"/>
                    <a:pt x="409" y="402"/>
                  </a:cubicBezTo>
                  <a:cubicBezTo>
                    <a:pt x="409" y="403"/>
                    <a:pt x="410" y="405"/>
                    <a:pt x="410" y="405"/>
                  </a:cubicBezTo>
                  <a:cubicBezTo>
                    <a:pt x="410" y="405"/>
                    <a:pt x="411" y="409"/>
                    <a:pt x="410" y="410"/>
                  </a:cubicBezTo>
                  <a:cubicBezTo>
                    <a:pt x="410" y="410"/>
                    <a:pt x="411" y="411"/>
                    <a:pt x="411" y="411"/>
                  </a:cubicBezTo>
                  <a:cubicBezTo>
                    <a:pt x="410" y="412"/>
                    <a:pt x="410" y="412"/>
                    <a:pt x="409" y="412"/>
                  </a:cubicBezTo>
                  <a:close/>
                  <a:moveTo>
                    <a:pt x="232" y="341"/>
                  </a:moveTo>
                  <a:cubicBezTo>
                    <a:pt x="232" y="308"/>
                    <a:pt x="232" y="308"/>
                    <a:pt x="232" y="308"/>
                  </a:cubicBezTo>
                  <a:cubicBezTo>
                    <a:pt x="227" y="308"/>
                    <a:pt x="227" y="308"/>
                    <a:pt x="227" y="308"/>
                  </a:cubicBezTo>
                  <a:cubicBezTo>
                    <a:pt x="226" y="310"/>
                    <a:pt x="225" y="312"/>
                    <a:pt x="223" y="314"/>
                  </a:cubicBezTo>
                  <a:cubicBezTo>
                    <a:pt x="221" y="315"/>
                    <a:pt x="219" y="316"/>
                    <a:pt x="218" y="317"/>
                  </a:cubicBezTo>
                  <a:cubicBezTo>
                    <a:pt x="218" y="322"/>
                    <a:pt x="218" y="322"/>
                    <a:pt x="218" y="322"/>
                  </a:cubicBezTo>
                  <a:cubicBezTo>
                    <a:pt x="221" y="321"/>
                    <a:pt x="224" y="320"/>
                    <a:pt x="226" y="317"/>
                  </a:cubicBezTo>
                  <a:cubicBezTo>
                    <a:pt x="226" y="341"/>
                    <a:pt x="226" y="341"/>
                    <a:pt x="226" y="341"/>
                  </a:cubicBezTo>
                  <a:lnTo>
                    <a:pt x="232" y="341"/>
                  </a:lnTo>
                  <a:close/>
                  <a:moveTo>
                    <a:pt x="409" y="435"/>
                  </a:moveTo>
                  <a:cubicBezTo>
                    <a:pt x="408" y="435"/>
                    <a:pt x="408" y="434"/>
                    <a:pt x="408" y="433"/>
                  </a:cubicBezTo>
                  <a:cubicBezTo>
                    <a:pt x="408" y="433"/>
                    <a:pt x="407" y="433"/>
                    <a:pt x="407" y="433"/>
                  </a:cubicBezTo>
                  <a:cubicBezTo>
                    <a:pt x="407" y="433"/>
                    <a:pt x="407" y="433"/>
                    <a:pt x="407" y="433"/>
                  </a:cubicBezTo>
                  <a:cubicBezTo>
                    <a:pt x="407" y="433"/>
                    <a:pt x="406" y="434"/>
                    <a:pt x="406" y="435"/>
                  </a:cubicBezTo>
                  <a:cubicBezTo>
                    <a:pt x="406" y="436"/>
                    <a:pt x="406" y="439"/>
                    <a:pt x="408" y="442"/>
                  </a:cubicBezTo>
                  <a:cubicBezTo>
                    <a:pt x="409" y="444"/>
                    <a:pt x="410" y="444"/>
                    <a:pt x="411" y="443"/>
                  </a:cubicBezTo>
                  <a:cubicBezTo>
                    <a:pt x="411" y="443"/>
                    <a:pt x="413" y="442"/>
                    <a:pt x="413" y="440"/>
                  </a:cubicBezTo>
                  <a:cubicBezTo>
                    <a:pt x="413" y="440"/>
                    <a:pt x="412" y="439"/>
                    <a:pt x="411" y="438"/>
                  </a:cubicBezTo>
                  <a:cubicBezTo>
                    <a:pt x="410" y="437"/>
                    <a:pt x="409" y="435"/>
                    <a:pt x="409" y="435"/>
                  </a:cubicBezTo>
                  <a:close/>
                  <a:moveTo>
                    <a:pt x="253" y="336"/>
                  </a:moveTo>
                  <a:cubicBezTo>
                    <a:pt x="253" y="336"/>
                    <a:pt x="253" y="336"/>
                    <a:pt x="253" y="336"/>
                  </a:cubicBezTo>
                  <a:cubicBezTo>
                    <a:pt x="252" y="336"/>
                    <a:pt x="251" y="336"/>
                    <a:pt x="251" y="335"/>
                  </a:cubicBezTo>
                  <a:cubicBezTo>
                    <a:pt x="250" y="335"/>
                    <a:pt x="250" y="334"/>
                    <a:pt x="249" y="333"/>
                  </a:cubicBezTo>
                  <a:cubicBezTo>
                    <a:pt x="243" y="333"/>
                    <a:pt x="243" y="333"/>
                    <a:pt x="243" y="333"/>
                  </a:cubicBezTo>
                  <a:cubicBezTo>
                    <a:pt x="244" y="336"/>
                    <a:pt x="245" y="338"/>
                    <a:pt x="246" y="340"/>
                  </a:cubicBezTo>
                  <a:cubicBezTo>
                    <a:pt x="248" y="341"/>
                    <a:pt x="250" y="342"/>
                    <a:pt x="253" y="342"/>
                  </a:cubicBezTo>
                  <a:cubicBezTo>
                    <a:pt x="253" y="342"/>
                    <a:pt x="253" y="341"/>
                    <a:pt x="253" y="341"/>
                  </a:cubicBezTo>
                  <a:cubicBezTo>
                    <a:pt x="256" y="341"/>
                    <a:pt x="259" y="340"/>
                    <a:pt x="261" y="338"/>
                  </a:cubicBezTo>
                  <a:cubicBezTo>
                    <a:pt x="263" y="335"/>
                    <a:pt x="264" y="331"/>
                    <a:pt x="264" y="325"/>
                  </a:cubicBezTo>
                  <a:cubicBezTo>
                    <a:pt x="264" y="319"/>
                    <a:pt x="263" y="315"/>
                    <a:pt x="261" y="312"/>
                  </a:cubicBezTo>
                  <a:cubicBezTo>
                    <a:pt x="259" y="310"/>
                    <a:pt x="256" y="308"/>
                    <a:pt x="253" y="308"/>
                  </a:cubicBezTo>
                  <a:cubicBezTo>
                    <a:pt x="250" y="308"/>
                    <a:pt x="248" y="309"/>
                    <a:pt x="246" y="311"/>
                  </a:cubicBezTo>
                  <a:cubicBezTo>
                    <a:pt x="244" y="313"/>
                    <a:pt x="243" y="316"/>
                    <a:pt x="243" y="319"/>
                  </a:cubicBezTo>
                  <a:cubicBezTo>
                    <a:pt x="243" y="322"/>
                    <a:pt x="244" y="325"/>
                    <a:pt x="246" y="327"/>
                  </a:cubicBezTo>
                  <a:cubicBezTo>
                    <a:pt x="247" y="329"/>
                    <a:pt x="250" y="330"/>
                    <a:pt x="252" y="330"/>
                  </a:cubicBezTo>
                  <a:cubicBezTo>
                    <a:pt x="253" y="330"/>
                    <a:pt x="253" y="330"/>
                    <a:pt x="253" y="330"/>
                  </a:cubicBezTo>
                  <a:cubicBezTo>
                    <a:pt x="255" y="330"/>
                    <a:pt x="257" y="329"/>
                    <a:pt x="258" y="327"/>
                  </a:cubicBezTo>
                  <a:cubicBezTo>
                    <a:pt x="258" y="331"/>
                    <a:pt x="257" y="333"/>
                    <a:pt x="256" y="335"/>
                  </a:cubicBezTo>
                  <a:cubicBezTo>
                    <a:pt x="255" y="336"/>
                    <a:pt x="254" y="336"/>
                    <a:pt x="253" y="336"/>
                  </a:cubicBezTo>
                  <a:close/>
                  <a:moveTo>
                    <a:pt x="256" y="324"/>
                  </a:moveTo>
                  <a:cubicBezTo>
                    <a:pt x="255" y="325"/>
                    <a:pt x="254" y="325"/>
                    <a:pt x="253" y="325"/>
                  </a:cubicBezTo>
                  <a:cubicBezTo>
                    <a:pt x="252" y="325"/>
                    <a:pt x="251" y="325"/>
                    <a:pt x="250" y="324"/>
                  </a:cubicBezTo>
                  <a:cubicBezTo>
                    <a:pt x="249" y="323"/>
                    <a:pt x="249" y="321"/>
                    <a:pt x="249" y="319"/>
                  </a:cubicBezTo>
                  <a:cubicBezTo>
                    <a:pt x="249" y="317"/>
                    <a:pt x="249" y="316"/>
                    <a:pt x="250" y="315"/>
                  </a:cubicBezTo>
                  <a:cubicBezTo>
                    <a:pt x="251" y="314"/>
                    <a:pt x="252" y="314"/>
                    <a:pt x="253" y="314"/>
                  </a:cubicBezTo>
                  <a:cubicBezTo>
                    <a:pt x="253" y="314"/>
                    <a:pt x="253" y="314"/>
                    <a:pt x="253" y="314"/>
                  </a:cubicBezTo>
                  <a:cubicBezTo>
                    <a:pt x="254" y="314"/>
                    <a:pt x="255" y="314"/>
                    <a:pt x="256" y="315"/>
                  </a:cubicBezTo>
                  <a:cubicBezTo>
                    <a:pt x="257" y="316"/>
                    <a:pt x="257" y="318"/>
                    <a:pt x="257" y="320"/>
                  </a:cubicBezTo>
                  <a:cubicBezTo>
                    <a:pt x="257" y="322"/>
                    <a:pt x="257" y="323"/>
                    <a:pt x="256" y="324"/>
                  </a:cubicBezTo>
                  <a:close/>
                  <a:moveTo>
                    <a:pt x="420" y="415"/>
                  </a:moveTo>
                  <a:cubicBezTo>
                    <a:pt x="420" y="415"/>
                    <a:pt x="421" y="414"/>
                    <a:pt x="423" y="413"/>
                  </a:cubicBezTo>
                  <a:cubicBezTo>
                    <a:pt x="424" y="413"/>
                    <a:pt x="425" y="413"/>
                    <a:pt x="425" y="413"/>
                  </a:cubicBezTo>
                  <a:cubicBezTo>
                    <a:pt x="425" y="414"/>
                    <a:pt x="425" y="414"/>
                    <a:pt x="425" y="414"/>
                  </a:cubicBezTo>
                  <a:cubicBezTo>
                    <a:pt x="425" y="415"/>
                    <a:pt x="425" y="415"/>
                    <a:pt x="425" y="415"/>
                  </a:cubicBezTo>
                  <a:cubicBezTo>
                    <a:pt x="425" y="416"/>
                    <a:pt x="425" y="416"/>
                    <a:pt x="425" y="416"/>
                  </a:cubicBezTo>
                  <a:cubicBezTo>
                    <a:pt x="425" y="417"/>
                    <a:pt x="425" y="417"/>
                    <a:pt x="425" y="417"/>
                  </a:cubicBezTo>
                  <a:cubicBezTo>
                    <a:pt x="425" y="417"/>
                    <a:pt x="425" y="419"/>
                    <a:pt x="425" y="419"/>
                  </a:cubicBezTo>
                  <a:cubicBezTo>
                    <a:pt x="424" y="420"/>
                    <a:pt x="424" y="420"/>
                    <a:pt x="424" y="420"/>
                  </a:cubicBezTo>
                  <a:cubicBezTo>
                    <a:pt x="424" y="420"/>
                    <a:pt x="425" y="419"/>
                    <a:pt x="425" y="419"/>
                  </a:cubicBezTo>
                  <a:cubicBezTo>
                    <a:pt x="425" y="419"/>
                    <a:pt x="426" y="418"/>
                    <a:pt x="426" y="418"/>
                  </a:cubicBezTo>
                  <a:cubicBezTo>
                    <a:pt x="426" y="418"/>
                    <a:pt x="428" y="416"/>
                    <a:pt x="428" y="416"/>
                  </a:cubicBezTo>
                  <a:cubicBezTo>
                    <a:pt x="428" y="416"/>
                    <a:pt x="428" y="416"/>
                    <a:pt x="428" y="415"/>
                  </a:cubicBezTo>
                  <a:cubicBezTo>
                    <a:pt x="428" y="414"/>
                    <a:pt x="428" y="413"/>
                    <a:pt x="428" y="413"/>
                  </a:cubicBezTo>
                  <a:cubicBezTo>
                    <a:pt x="428" y="413"/>
                    <a:pt x="428" y="412"/>
                    <a:pt x="427" y="411"/>
                  </a:cubicBezTo>
                  <a:cubicBezTo>
                    <a:pt x="427" y="410"/>
                    <a:pt x="426" y="410"/>
                    <a:pt x="426" y="410"/>
                  </a:cubicBezTo>
                  <a:cubicBezTo>
                    <a:pt x="421" y="409"/>
                    <a:pt x="417" y="415"/>
                    <a:pt x="415" y="418"/>
                  </a:cubicBezTo>
                  <a:cubicBezTo>
                    <a:pt x="412" y="421"/>
                    <a:pt x="410" y="429"/>
                    <a:pt x="409" y="429"/>
                  </a:cubicBezTo>
                  <a:cubicBezTo>
                    <a:pt x="409" y="430"/>
                    <a:pt x="409" y="431"/>
                    <a:pt x="409" y="431"/>
                  </a:cubicBezTo>
                  <a:cubicBezTo>
                    <a:pt x="409" y="432"/>
                    <a:pt x="409" y="432"/>
                    <a:pt x="409" y="432"/>
                  </a:cubicBezTo>
                  <a:cubicBezTo>
                    <a:pt x="409" y="432"/>
                    <a:pt x="410" y="432"/>
                    <a:pt x="411" y="430"/>
                  </a:cubicBezTo>
                  <a:cubicBezTo>
                    <a:pt x="412" y="429"/>
                    <a:pt x="411" y="429"/>
                    <a:pt x="414" y="423"/>
                  </a:cubicBezTo>
                  <a:cubicBezTo>
                    <a:pt x="417" y="418"/>
                    <a:pt x="420" y="416"/>
                    <a:pt x="420" y="415"/>
                  </a:cubicBezTo>
                  <a:close/>
                  <a:moveTo>
                    <a:pt x="287" y="413"/>
                  </a:moveTo>
                  <a:cubicBezTo>
                    <a:pt x="287" y="389"/>
                    <a:pt x="287" y="389"/>
                    <a:pt x="287" y="389"/>
                  </a:cubicBezTo>
                  <a:cubicBezTo>
                    <a:pt x="335" y="383"/>
                    <a:pt x="375" y="348"/>
                    <a:pt x="388" y="302"/>
                  </a:cubicBezTo>
                  <a:cubicBezTo>
                    <a:pt x="354" y="302"/>
                    <a:pt x="354" y="302"/>
                    <a:pt x="354" y="302"/>
                  </a:cubicBezTo>
                  <a:cubicBezTo>
                    <a:pt x="341" y="337"/>
                    <a:pt x="307" y="362"/>
                    <a:pt x="268" y="362"/>
                  </a:cubicBezTo>
                  <a:cubicBezTo>
                    <a:pt x="228" y="362"/>
                    <a:pt x="195" y="337"/>
                    <a:pt x="181" y="302"/>
                  </a:cubicBezTo>
                  <a:cubicBezTo>
                    <a:pt x="148" y="302"/>
                    <a:pt x="148" y="302"/>
                    <a:pt x="148" y="302"/>
                  </a:cubicBezTo>
                  <a:cubicBezTo>
                    <a:pt x="161" y="348"/>
                    <a:pt x="201" y="383"/>
                    <a:pt x="249" y="389"/>
                  </a:cubicBezTo>
                  <a:cubicBezTo>
                    <a:pt x="249" y="413"/>
                    <a:pt x="249" y="413"/>
                    <a:pt x="249" y="413"/>
                  </a:cubicBezTo>
                  <a:cubicBezTo>
                    <a:pt x="188" y="406"/>
                    <a:pt x="138" y="361"/>
                    <a:pt x="124" y="302"/>
                  </a:cubicBezTo>
                  <a:cubicBezTo>
                    <a:pt x="89" y="302"/>
                    <a:pt x="89" y="302"/>
                    <a:pt x="89" y="302"/>
                  </a:cubicBezTo>
                  <a:cubicBezTo>
                    <a:pt x="105" y="385"/>
                    <a:pt x="178" y="447"/>
                    <a:pt x="265" y="447"/>
                  </a:cubicBezTo>
                  <a:cubicBezTo>
                    <a:pt x="266" y="447"/>
                    <a:pt x="266" y="447"/>
                    <a:pt x="266" y="447"/>
                  </a:cubicBezTo>
                  <a:cubicBezTo>
                    <a:pt x="266" y="447"/>
                    <a:pt x="267" y="447"/>
                    <a:pt x="268" y="447"/>
                  </a:cubicBezTo>
                  <a:cubicBezTo>
                    <a:pt x="269" y="447"/>
                    <a:pt x="270" y="447"/>
                    <a:pt x="271" y="447"/>
                  </a:cubicBezTo>
                  <a:cubicBezTo>
                    <a:pt x="271" y="447"/>
                    <a:pt x="271" y="447"/>
                    <a:pt x="271" y="447"/>
                  </a:cubicBezTo>
                  <a:cubicBezTo>
                    <a:pt x="358" y="447"/>
                    <a:pt x="431" y="385"/>
                    <a:pt x="447" y="302"/>
                  </a:cubicBezTo>
                  <a:cubicBezTo>
                    <a:pt x="413" y="302"/>
                    <a:pt x="413" y="302"/>
                    <a:pt x="413" y="302"/>
                  </a:cubicBezTo>
                  <a:cubicBezTo>
                    <a:pt x="399" y="361"/>
                    <a:pt x="349" y="406"/>
                    <a:pt x="287" y="413"/>
                  </a:cubicBezTo>
                  <a:close/>
                  <a:moveTo>
                    <a:pt x="467" y="339"/>
                  </a:moveTo>
                  <a:cubicBezTo>
                    <a:pt x="455" y="335"/>
                    <a:pt x="455" y="335"/>
                    <a:pt x="455" y="335"/>
                  </a:cubicBezTo>
                  <a:cubicBezTo>
                    <a:pt x="454" y="339"/>
                    <a:pt x="454" y="339"/>
                    <a:pt x="454" y="339"/>
                  </a:cubicBezTo>
                  <a:cubicBezTo>
                    <a:pt x="466" y="343"/>
                    <a:pt x="466" y="343"/>
                    <a:pt x="466" y="343"/>
                  </a:cubicBezTo>
                  <a:cubicBezTo>
                    <a:pt x="479" y="358"/>
                    <a:pt x="479" y="358"/>
                    <a:pt x="479" y="358"/>
                  </a:cubicBezTo>
                  <a:cubicBezTo>
                    <a:pt x="480" y="356"/>
                    <a:pt x="480" y="356"/>
                    <a:pt x="480" y="356"/>
                  </a:cubicBezTo>
                  <a:cubicBezTo>
                    <a:pt x="481" y="352"/>
                    <a:pt x="481" y="352"/>
                    <a:pt x="481" y="352"/>
                  </a:cubicBezTo>
                  <a:cubicBezTo>
                    <a:pt x="480" y="351"/>
                    <a:pt x="480" y="351"/>
                    <a:pt x="480" y="351"/>
                  </a:cubicBezTo>
                  <a:cubicBezTo>
                    <a:pt x="472" y="343"/>
                    <a:pt x="472" y="343"/>
                    <a:pt x="472" y="343"/>
                  </a:cubicBezTo>
                  <a:cubicBezTo>
                    <a:pt x="480" y="342"/>
                    <a:pt x="480" y="342"/>
                    <a:pt x="480" y="342"/>
                  </a:cubicBezTo>
                  <a:cubicBezTo>
                    <a:pt x="484" y="341"/>
                    <a:pt x="484" y="341"/>
                    <a:pt x="484" y="341"/>
                  </a:cubicBezTo>
                  <a:cubicBezTo>
                    <a:pt x="486" y="335"/>
                    <a:pt x="486" y="335"/>
                    <a:pt x="486" y="335"/>
                  </a:cubicBezTo>
                  <a:cubicBezTo>
                    <a:pt x="480" y="336"/>
                    <a:pt x="480" y="336"/>
                    <a:pt x="480" y="336"/>
                  </a:cubicBezTo>
                  <a:lnTo>
                    <a:pt x="467" y="339"/>
                  </a:lnTo>
                  <a:close/>
                  <a:moveTo>
                    <a:pt x="283" y="308"/>
                  </a:moveTo>
                  <a:cubicBezTo>
                    <a:pt x="279" y="315"/>
                    <a:pt x="279" y="315"/>
                    <a:pt x="279" y="315"/>
                  </a:cubicBezTo>
                  <a:cubicBezTo>
                    <a:pt x="269" y="329"/>
                    <a:pt x="269" y="329"/>
                    <a:pt x="269" y="329"/>
                  </a:cubicBezTo>
                  <a:cubicBezTo>
                    <a:pt x="269" y="334"/>
                    <a:pt x="269" y="334"/>
                    <a:pt x="269" y="334"/>
                  </a:cubicBezTo>
                  <a:cubicBezTo>
                    <a:pt x="283" y="334"/>
                    <a:pt x="283" y="334"/>
                    <a:pt x="283" y="334"/>
                  </a:cubicBezTo>
                  <a:cubicBezTo>
                    <a:pt x="283" y="341"/>
                    <a:pt x="283" y="341"/>
                    <a:pt x="283" y="341"/>
                  </a:cubicBezTo>
                  <a:cubicBezTo>
                    <a:pt x="288" y="341"/>
                    <a:pt x="288" y="341"/>
                    <a:pt x="288" y="341"/>
                  </a:cubicBezTo>
                  <a:cubicBezTo>
                    <a:pt x="288" y="334"/>
                    <a:pt x="288" y="334"/>
                    <a:pt x="288" y="334"/>
                  </a:cubicBezTo>
                  <a:cubicBezTo>
                    <a:pt x="292" y="334"/>
                    <a:pt x="292" y="334"/>
                    <a:pt x="292" y="334"/>
                  </a:cubicBezTo>
                  <a:cubicBezTo>
                    <a:pt x="292" y="329"/>
                    <a:pt x="292" y="329"/>
                    <a:pt x="292" y="329"/>
                  </a:cubicBezTo>
                  <a:cubicBezTo>
                    <a:pt x="288" y="329"/>
                    <a:pt x="288" y="329"/>
                    <a:pt x="288" y="329"/>
                  </a:cubicBezTo>
                  <a:cubicBezTo>
                    <a:pt x="288" y="308"/>
                    <a:pt x="288" y="308"/>
                    <a:pt x="288" y="308"/>
                  </a:cubicBezTo>
                  <a:lnTo>
                    <a:pt x="283" y="308"/>
                  </a:lnTo>
                  <a:close/>
                  <a:moveTo>
                    <a:pt x="283" y="329"/>
                  </a:moveTo>
                  <a:cubicBezTo>
                    <a:pt x="275" y="329"/>
                    <a:pt x="275" y="329"/>
                    <a:pt x="275" y="329"/>
                  </a:cubicBezTo>
                  <a:cubicBezTo>
                    <a:pt x="279" y="323"/>
                    <a:pt x="279" y="323"/>
                    <a:pt x="279" y="323"/>
                  </a:cubicBezTo>
                  <a:cubicBezTo>
                    <a:pt x="283" y="318"/>
                    <a:pt x="283" y="318"/>
                    <a:pt x="283" y="318"/>
                  </a:cubicBezTo>
                  <a:lnTo>
                    <a:pt x="283" y="329"/>
                  </a:lnTo>
                  <a:close/>
                  <a:moveTo>
                    <a:pt x="486" y="304"/>
                  </a:moveTo>
                  <a:cubicBezTo>
                    <a:pt x="485" y="303"/>
                    <a:pt x="483" y="302"/>
                    <a:pt x="480" y="301"/>
                  </a:cubicBezTo>
                  <a:cubicBezTo>
                    <a:pt x="480" y="301"/>
                    <a:pt x="479" y="301"/>
                    <a:pt x="478" y="301"/>
                  </a:cubicBezTo>
                  <a:cubicBezTo>
                    <a:pt x="475" y="300"/>
                    <a:pt x="472" y="300"/>
                    <a:pt x="470" y="301"/>
                  </a:cubicBezTo>
                  <a:cubicBezTo>
                    <a:pt x="467" y="302"/>
                    <a:pt x="465" y="303"/>
                    <a:pt x="464" y="304"/>
                  </a:cubicBezTo>
                  <a:cubicBezTo>
                    <a:pt x="462" y="306"/>
                    <a:pt x="461" y="308"/>
                    <a:pt x="461" y="310"/>
                  </a:cubicBezTo>
                  <a:cubicBezTo>
                    <a:pt x="461" y="312"/>
                    <a:pt x="461" y="314"/>
                    <a:pt x="461" y="317"/>
                  </a:cubicBezTo>
                  <a:cubicBezTo>
                    <a:pt x="462" y="319"/>
                    <a:pt x="463" y="320"/>
                    <a:pt x="464" y="322"/>
                  </a:cubicBezTo>
                  <a:cubicBezTo>
                    <a:pt x="475" y="324"/>
                    <a:pt x="475" y="324"/>
                    <a:pt x="475" y="324"/>
                  </a:cubicBezTo>
                  <a:cubicBezTo>
                    <a:pt x="477" y="313"/>
                    <a:pt x="477" y="313"/>
                    <a:pt x="477" y="313"/>
                  </a:cubicBezTo>
                  <a:cubicBezTo>
                    <a:pt x="472" y="312"/>
                    <a:pt x="472" y="312"/>
                    <a:pt x="472" y="312"/>
                  </a:cubicBezTo>
                  <a:cubicBezTo>
                    <a:pt x="471" y="318"/>
                    <a:pt x="471" y="318"/>
                    <a:pt x="471" y="318"/>
                  </a:cubicBezTo>
                  <a:cubicBezTo>
                    <a:pt x="467" y="317"/>
                    <a:pt x="467" y="317"/>
                    <a:pt x="467" y="317"/>
                  </a:cubicBezTo>
                  <a:cubicBezTo>
                    <a:pt x="467" y="316"/>
                    <a:pt x="466" y="315"/>
                    <a:pt x="466" y="314"/>
                  </a:cubicBezTo>
                  <a:cubicBezTo>
                    <a:pt x="466" y="313"/>
                    <a:pt x="466" y="312"/>
                    <a:pt x="466" y="311"/>
                  </a:cubicBezTo>
                  <a:cubicBezTo>
                    <a:pt x="466" y="309"/>
                    <a:pt x="468" y="307"/>
                    <a:pt x="469" y="307"/>
                  </a:cubicBezTo>
                  <a:cubicBezTo>
                    <a:pt x="471" y="305"/>
                    <a:pt x="474" y="305"/>
                    <a:pt x="478" y="306"/>
                  </a:cubicBezTo>
                  <a:cubicBezTo>
                    <a:pt x="479" y="306"/>
                    <a:pt x="479" y="306"/>
                    <a:pt x="480" y="307"/>
                  </a:cubicBezTo>
                  <a:cubicBezTo>
                    <a:pt x="482" y="307"/>
                    <a:pt x="484" y="308"/>
                    <a:pt x="485" y="309"/>
                  </a:cubicBezTo>
                  <a:cubicBezTo>
                    <a:pt x="486" y="311"/>
                    <a:pt x="486" y="313"/>
                    <a:pt x="486" y="315"/>
                  </a:cubicBezTo>
                  <a:cubicBezTo>
                    <a:pt x="486" y="316"/>
                    <a:pt x="485" y="317"/>
                    <a:pt x="484" y="318"/>
                  </a:cubicBezTo>
                  <a:cubicBezTo>
                    <a:pt x="483" y="319"/>
                    <a:pt x="482" y="320"/>
                    <a:pt x="480" y="320"/>
                  </a:cubicBezTo>
                  <a:cubicBezTo>
                    <a:pt x="481" y="325"/>
                    <a:pt x="481" y="325"/>
                    <a:pt x="481" y="325"/>
                  </a:cubicBezTo>
                  <a:cubicBezTo>
                    <a:pt x="484" y="325"/>
                    <a:pt x="486" y="324"/>
                    <a:pt x="488" y="323"/>
                  </a:cubicBezTo>
                  <a:cubicBezTo>
                    <a:pt x="489" y="321"/>
                    <a:pt x="491" y="319"/>
                    <a:pt x="491" y="316"/>
                  </a:cubicBezTo>
                  <a:cubicBezTo>
                    <a:pt x="492" y="314"/>
                    <a:pt x="491" y="311"/>
                    <a:pt x="491" y="309"/>
                  </a:cubicBezTo>
                  <a:cubicBezTo>
                    <a:pt x="490" y="307"/>
                    <a:pt x="488" y="306"/>
                    <a:pt x="486" y="304"/>
                  </a:cubicBezTo>
                  <a:close/>
                  <a:moveTo>
                    <a:pt x="70" y="257"/>
                  </a:moveTo>
                  <a:cubicBezTo>
                    <a:pt x="71" y="252"/>
                    <a:pt x="71" y="252"/>
                    <a:pt x="71" y="252"/>
                  </a:cubicBezTo>
                  <a:cubicBezTo>
                    <a:pt x="65" y="249"/>
                    <a:pt x="65" y="249"/>
                    <a:pt x="65" y="249"/>
                  </a:cubicBezTo>
                  <a:cubicBezTo>
                    <a:pt x="66" y="239"/>
                    <a:pt x="66" y="239"/>
                    <a:pt x="66" y="239"/>
                  </a:cubicBezTo>
                  <a:cubicBezTo>
                    <a:pt x="73" y="237"/>
                    <a:pt x="73" y="237"/>
                    <a:pt x="73" y="237"/>
                  </a:cubicBezTo>
                  <a:cubicBezTo>
                    <a:pt x="73" y="232"/>
                    <a:pt x="73" y="232"/>
                    <a:pt x="73" y="232"/>
                  </a:cubicBezTo>
                  <a:cubicBezTo>
                    <a:pt x="55" y="236"/>
                    <a:pt x="55" y="236"/>
                    <a:pt x="55" y="236"/>
                  </a:cubicBezTo>
                  <a:cubicBezTo>
                    <a:pt x="43" y="238"/>
                    <a:pt x="43" y="238"/>
                    <a:pt x="43" y="238"/>
                  </a:cubicBezTo>
                  <a:cubicBezTo>
                    <a:pt x="42" y="244"/>
                    <a:pt x="42" y="244"/>
                    <a:pt x="42" y="244"/>
                  </a:cubicBezTo>
                  <a:cubicBezTo>
                    <a:pt x="55" y="250"/>
                    <a:pt x="55" y="250"/>
                    <a:pt x="55" y="250"/>
                  </a:cubicBezTo>
                  <a:lnTo>
                    <a:pt x="70" y="257"/>
                  </a:lnTo>
                  <a:close/>
                  <a:moveTo>
                    <a:pt x="55" y="241"/>
                  </a:moveTo>
                  <a:cubicBezTo>
                    <a:pt x="61" y="240"/>
                    <a:pt x="61" y="240"/>
                    <a:pt x="61" y="240"/>
                  </a:cubicBezTo>
                  <a:cubicBezTo>
                    <a:pt x="60" y="247"/>
                    <a:pt x="60" y="247"/>
                    <a:pt x="60" y="247"/>
                  </a:cubicBezTo>
                  <a:cubicBezTo>
                    <a:pt x="55" y="244"/>
                    <a:pt x="55" y="244"/>
                    <a:pt x="55" y="244"/>
                  </a:cubicBezTo>
                  <a:cubicBezTo>
                    <a:pt x="49" y="242"/>
                    <a:pt x="49" y="242"/>
                    <a:pt x="49" y="242"/>
                  </a:cubicBezTo>
                  <a:lnTo>
                    <a:pt x="55" y="241"/>
                  </a:lnTo>
                  <a:close/>
                  <a:moveTo>
                    <a:pt x="272" y="275"/>
                  </a:moveTo>
                  <a:cubicBezTo>
                    <a:pt x="272" y="249"/>
                    <a:pt x="272" y="249"/>
                    <a:pt x="272" y="249"/>
                  </a:cubicBezTo>
                  <a:cubicBezTo>
                    <a:pt x="308" y="249"/>
                    <a:pt x="308" y="249"/>
                    <a:pt x="308" y="249"/>
                  </a:cubicBezTo>
                  <a:cubicBezTo>
                    <a:pt x="320" y="224"/>
                    <a:pt x="320" y="224"/>
                    <a:pt x="320" y="224"/>
                  </a:cubicBezTo>
                  <a:cubicBezTo>
                    <a:pt x="294" y="220"/>
                    <a:pt x="294" y="220"/>
                    <a:pt x="294" y="220"/>
                  </a:cubicBezTo>
                  <a:cubicBezTo>
                    <a:pt x="272" y="247"/>
                    <a:pt x="272" y="247"/>
                    <a:pt x="272" y="247"/>
                  </a:cubicBezTo>
                  <a:cubicBezTo>
                    <a:pt x="272" y="239"/>
                    <a:pt x="272" y="239"/>
                    <a:pt x="272" y="239"/>
                  </a:cubicBezTo>
                  <a:cubicBezTo>
                    <a:pt x="284" y="214"/>
                    <a:pt x="284" y="214"/>
                    <a:pt x="284" y="214"/>
                  </a:cubicBezTo>
                  <a:cubicBezTo>
                    <a:pt x="268" y="192"/>
                    <a:pt x="268" y="192"/>
                    <a:pt x="268" y="192"/>
                  </a:cubicBezTo>
                  <a:cubicBezTo>
                    <a:pt x="252" y="214"/>
                    <a:pt x="252" y="214"/>
                    <a:pt x="252" y="214"/>
                  </a:cubicBezTo>
                  <a:cubicBezTo>
                    <a:pt x="264" y="239"/>
                    <a:pt x="264" y="239"/>
                    <a:pt x="264" y="239"/>
                  </a:cubicBezTo>
                  <a:cubicBezTo>
                    <a:pt x="264" y="247"/>
                    <a:pt x="264" y="247"/>
                    <a:pt x="264" y="247"/>
                  </a:cubicBezTo>
                  <a:cubicBezTo>
                    <a:pt x="243" y="220"/>
                    <a:pt x="243" y="220"/>
                    <a:pt x="243" y="220"/>
                  </a:cubicBezTo>
                  <a:cubicBezTo>
                    <a:pt x="216" y="224"/>
                    <a:pt x="216" y="224"/>
                    <a:pt x="216" y="224"/>
                  </a:cubicBezTo>
                  <a:cubicBezTo>
                    <a:pt x="228" y="249"/>
                    <a:pt x="228" y="249"/>
                    <a:pt x="228" y="249"/>
                  </a:cubicBezTo>
                  <a:cubicBezTo>
                    <a:pt x="264" y="249"/>
                    <a:pt x="264" y="249"/>
                    <a:pt x="264" y="249"/>
                  </a:cubicBezTo>
                  <a:cubicBezTo>
                    <a:pt x="264" y="275"/>
                    <a:pt x="264" y="275"/>
                    <a:pt x="264" y="275"/>
                  </a:cubicBezTo>
                  <a:cubicBezTo>
                    <a:pt x="248" y="262"/>
                    <a:pt x="248" y="262"/>
                    <a:pt x="248" y="262"/>
                  </a:cubicBezTo>
                  <a:cubicBezTo>
                    <a:pt x="87" y="262"/>
                    <a:pt x="87" y="262"/>
                    <a:pt x="87" y="262"/>
                  </a:cubicBezTo>
                  <a:cubicBezTo>
                    <a:pt x="87" y="263"/>
                    <a:pt x="87" y="263"/>
                    <a:pt x="87" y="263"/>
                  </a:cubicBezTo>
                  <a:cubicBezTo>
                    <a:pt x="87" y="269"/>
                    <a:pt x="87" y="282"/>
                    <a:pt x="87" y="287"/>
                  </a:cubicBezTo>
                  <a:cubicBezTo>
                    <a:pt x="248" y="287"/>
                    <a:pt x="248" y="287"/>
                    <a:pt x="248" y="287"/>
                  </a:cubicBezTo>
                  <a:cubicBezTo>
                    <a:pt x="266" y="302"/>
                    <a:pt x="266" y="302"/>
                    <a:pt x="266" y="302"/>
                  </a:cubicBezTo>
                  <a:cubicBezTo>
                    <a:pt x="272" y="302"/>
                    <a:pt x="272" y="302"/>
                    <a:pt x="272" y="302"/>
                  </a:cubicBezTo>
                  <a:cubicBezTo>
                    <a:pt x="288" y="287"/>
                    <a:pt x="288" y="287"/>
                    <a:pt x="288" y="287"/>
                  </a:cubicBezTo>
                  <a:cubicBezTo>
                    <a:pt x="450" y="287"/>
                    <a:pt x="450" y="287"/>
                    <a:pt x="450" y="287"/>
                  </a:cubicBezTo>
                  <a:cubicBezTo>
                    <a:pt x="450" y="282"/>
                    <a:pt x="451" y="269"/>
                    <a:pt x="451" y="263"/>
                  </a:cubicBezTo>
                  <a:cubicBezTo>
                    <a:pt x="451" y="262"/>
                    <a:pt x="451" y="262"/>
                    <a:pt x="451" y="262"/>
                  </a:cubicBezTo>
                  <a:cubicBezTo>
                    <a:pt x="288" y="262"/>
                    <a:pt x="288" y="262"/>
                    <a:pt x="288" y="262"/>
                  </a:cubicBezTo>
                  <a:lnTo>
                    <a:pt x="272" y="275"/>
                  </a:lnTo>
                  <a:close/>
                  <a:moveTo>
                    <a:pt x="307" y="336"/>
                  </a:moveTo>
                  <a:cubicBezTo>
                    <a:pt x="307" y="336"/>
                    <a:pt x="307" y="336"/>
                    <a:pt x="307" y="336"/>
                  </a:cubicBezTo>
                  <a:cubicBezTo>
                    <a:pt x="306" y="336"/>
                    <a:pt x="305" y="336"/>
                    <a:pt x="305" y="335"/>
                  </a:cubicBezTo>
                  <a:cubicBezTo>
                    <a:pt x="304" y="335"/>
                    <a:pt x="304" y="334"/>
                    <a:pt x="303" y="333"/>
                  </a:cubicBezTo>
                  <a:cubicBezTo>
                    <a:pt x="297" y="333"/>
                    <a:pt x="297" y="333"/>
                    <a:pt x="297" y="333"/>
                  </a:cubicBezTo>
                  <a:cubicBezTo>
                    <a:pt x="298" y="336"/>
                    <a:pt x="299" y="338"/>
                    <a:pt x="300" y="340"/>
                  </a:cubicBezTo>
                  <a:cubicBezTo>
                    <a:pt x="302" y="341"/>
                    <a:pt x="304" y="342"/>
                    <a:pt x="307" y="342"/>
                  </a:cubicBezTo>
                  <a:cubicBezTo>
                    <a:pt x="307" y="342"/>
                    <a:pt x="307" y="341"/>
                    <a:pt x="307" y="341"/>
                  </a:cubicBezTo>
                  <a:cubicBezTo>
                    <a:pt x="310" y="341"/>
                    <a:pt x="313" y="340"/>
                    <a:pt x="315" y="338"/>
                  </a:cubicBezTo>
                  <a:cubicBezTo>
                    <a:pt x="317" y="335"/>
                    <a:pt x="318" y="331"/>
                    <a:pt x="318" y="325"/>
                  </a:cubicBezTo>
                  <a:cubicBezTo>
                    <a:pt x="318" y="319"/>
                    <a:pt x="317" y="315"/>
                    <a:pt x="315" y="312"/>
                  </a:cubicBezTo>
                  <a:cubicBezTo>
                    <a:pt x="313" y="310"/>
                    <a:pt x="310" y="308"/>
                    <a:pt x="307" y="308"/>
                  </a:cubicBezTo>
                  <a:cubicBezTo>
                    <a:pt x="304" y="308"/>
                    <a:pt x="302" y="309"/>
                    <a:pt x="300" y="311"/>
                  </a:cubicBezTo>
                  <a:cubicBezTo>
                    <a:pt x="298" y="313"/>
                    <a:pt x="297" y="316"/>
                    <a:pt x="297" y="319"/>
                  </a:cubicBezTo>
                  <a:cubicBezTo>
                    <a:pt x="297" y="322"/>
                    <a:pt x="298" y="325"/>
                    <a:pt x="300" y="327"/>
                  </a:cubicBezTo>
                  <a:cubicBezTo>
                    <a:pt x="301" y="329"/>
                    <a:pt x="304" y="330"/>
                    <a:pt x="306" y="330"/>
                  </a:cubicBezTo>
                  <a:cubicBezTo>
                    <a:pt x="307" y="330"/>
                    <a:pt x="307" y="330"/>
                    <a:pt x="307" y="330"/>
                  </a:cubicBezTo>
                  <a:cubicBezTo>
                    <a:pt x="309" y="330"/>
                    <a:pt x="311" y="329"/>
                    <a:pt x="312" y="327"/>
                  </a:cubicBezTo>
                  <a:cubicBezTo>
                    <a:pt x="312" y="331"/>
                    <a:pt x="311" y="333"/>
                    <a:pt x="310" y="335"/>
                  </a:cubicBezTo>
                  <a:cubicBezTo>
                    <a:pt x="309" y="336"/>
                    <a:pt x="308" y="336"/>
                    <a:pt x="307" y="336"/>
                  </a:cubicBezTo>
                  <a:close/>
                  <a:moveTo>
                    <a:pt x="310" y="324"/>
                  </a:moveTo>
                  <a:cubicBezTo>
                    <a:pt x="309" y="325"/>
                    <a:pt x="308" y="325"/>
                    <a:pt x="307" y="325"/>
                  </a:cubicBezTo>
                  <a:cubicBezTo>
                    <a:pt x="306" y="325"/>
                    <a:pt x="305" y="325"/>
                    <a:pt x="304" y="324"/>
                  </a:cubicBezTo>
                  <a:cubicBezTo>
                    <a:pt x="303" y="323"/>
                    <a:pt x="303" y="321"/>
                    <a:pt x="303" y="319"/>
                  </a:cubicBezTo>
                  <a:cubicBezTo>
                    <a:pt x="303" y="317"/>
                    <a:pt x="303" y="316"/>
                    <a:pt x="304" y="315"/>
                  </a:cubicBezTo>
                  <a:cubicBezTo>
                    <a:pt x="305" y="314"/>
                    <a:pt x="306" y="314"/>
                    <a:pt x="307" y="314"/>
                  </a:cubicBezTo>
                  <a:cubicBezTo>
                    <a:pt x="307" y="314"/>
                    <a:pt x="307" y="314"/>
                    <a:pt x="307" y="314"/>
                  </a:cubicBezTo>
                  <a:cubicBezTo>
                    <a:pt x="308" y="314"/>
                    <a:pt x="309" y="314"/>
                    <a:pt x="310" y="315"/>
                  </a:cubicBezTo>
                  <a:cubicBezTo>
                    <a:pt x="311" y="316"/>
                    <a:pt x="312" y="318"/>
                    <a:pt x="312" y="320"/>
                  </a:cubicBezTo>
                  <a:cubicBezTo>
                    <a:pt x="312" y="322"/>
                    <a:pt x="311" y="323"/>
                    <a:pt x="310" y="324"/>
                  </a:cubicBezTo>
                  <a:close/>
                  <a:moveTo>
                    <a:pt x="79" y="333"/>
                  </a:moveTo>
                  <a:cubicBezTo>
                    <a:pt x="78" y="332"/>
                    <a:pt x="77" y="331"/>
                    <a:pt x="76" y="331"/>
                  </a:cubicBezTo>
                  <a:cubicBezTo>
                    <a:pt x="74" y="330"/>
                    <a:pt x="73" y="330"/>
                    <a:pt x="71" y="330"/>
                  </a:cubicBezTo>
                  <a:cubicBezTo>
                    <a:pt x="70" y="330"/>
                    <a:pt x="69" y="330"/>
                    <a:pt x="68" y="331"/>
                  </a:cubicBezTo>
                  <a:cubicBezTo>
                    <a:pt x="67" y="331"/>
                    <a:pt x="66" y="331"/>
                    <a:pt x="64" y="332"/>
                  </a:cubicBezTo>
                  <a:cubicBezTo>
                    <a:pt x="62" y="333"/>
                    <a:pt x="59" y="334"/>
                    <a:pt x="58" y="335"/>
                  </a:cubicBezTo>
                  <a:cubicBezTo>
                    <a:pt x="56" y="336"/>
                    <a:pt x="55" y="337"/>
                    <a:pt x="54" y="339"/>
                  </a:cubicBezTo>
                  <a:cubicBezTo>
                    <a:pt x="53" y="340"/>
                    <a:pt x="53" y="341"/>
                    <a:pt x="53" y="343"/>
                  </a:cubicBezTo>
                  <a:cubicBezTo>
                    <a:pt x="53" y="344"/>
                    <a:pt x="53" y="346"/>
                    <a:pt x="54" y="348"/>
                  </a:cubicBezTo>
                  <a:cubicBezTo>
                    <a:pt x="57" y="357"/>
                    <a:pt x="57" y="357"/>
                    <a:pt x="57" y="357"/>
                  </a:cubicBezTo>
                  <a:cubicBezTo>
                    <a:pt x="68" y="353"/>
                    <a:pt x="68" y="353"/>
                    <a:pt x="68" y="353"/>
                  </a:cubicBezTo>
                  <a:cubicBezTo>
                    <a:pt x="85" y="346"/>
                    <a:pt x="85" y="346"/>
                    <a:pt x="85" y="346"/>
                  </a:cubicBezTo>
                  <a:cubicBezTo>
                    <a:pt x="82" y="338"/>
                    <a:pt x="82" y="338"/>
                    <a:pt x="82" y="338"/>
                  </a:cubicBezTo>
                  <a:cubicBezTo>
                    <a:pt x="81" y="336"/>
                    <a:pt x="80" y="334"/>
                    <a:pt x="79" y="333"/>
                  </a:cubicBezTo>
                  <a:close/>
                  <a:moveTo>
                    <a:pt x="68" y="347"/>
                  </a:moveTo>
                  <a:cubicBezTo>
                    <a:pt x="60" y="350"/>
                    <a:pt x="60" y="350"/>
                    <a:pt x="60" y="350"/>
                  </a:cubicBezTo>
                  <a:cubicBezTo>
                    <a:pt x="59" y="348"/>
                    <a:pt x="59" y="348"/>
                    <a:pt x="59" y="348"/>
                  </a:cubicBezTo>
                  <a:cubicBezTo>
                    <a:pt x="58" y="346"/>
                    <a:pt x="58" y="345"/>
                    <a:pt x="58" y="344"/>
                  </a:cubicBezTo>
                  <a:cubicBezTo>
                    <a:pt x="58" y="343"/>
                    <a:pt x="58" y="342"/>
                    <a:pt x="59" y="341"/>
                  </a:cubicBezTo>
                  <a:cubicBezTo>
                    <a:pt x="59" y="340"/>
                    <a:pt x="60" y="340"/>
                    <a:pt x="61" y="339"/>
                  </a:cubicBezTo>
                  <a:cubicBezTo>
                    <a:pt x="62" y="338"/>
                    <a:pt x="64" y="337"/>
                    <a:pt x="66" y="337"/>
                  </a:cubicBezTo>
                  <a:cubicBezTo>
                    <a:pt x="67" y="336"/>
                    <a:pt x="67" y="336"/>
                    <a:pt x="68" y="336"/>
                  </a:cubicBezTo>
                  <a:cubicBezTo>
                    <a:pt x="69" y="336"/>
                    <a:pt x="70" y="335"/>
                    <a:pt x="71" y="335"/>
                  </a:cubicBezTo>
                  <a:cubicBezTo>
                    <a:pt x="72" y="335"/>
                    <a:pt x="73" y="335"/>
                    <a:pt x="74" y="335"/>
                  </a:cubicBezTo>
                  <a:cubicBezTo>
                    <a:pt x="74" y="336"/>
                    <a:pt x="75" y="336"/>
                    <a:pt x="75" y="337"/>
                  </a:cubicBezTo>
                  <a:cubicBezTo>
                    <a:pt x="76" y="337"/>
                    <a:pt x="77" y="338"/>
                    <a:pt x="77" y="340"/>
                  </a:cubicBezTo>
                  <a:cubicBezTo>
                    <a:pt x="78" y="343"/>
                    <a:pt x="78" y="343"/>
                    <a:pt x="78" y="343"/>
                  </a:cubicBezTo>
                  <a:lnTo>
                    <a:pt x="68" y="347"/>
                  </a:lnTo>
                  <a:close/>
                  <a:moveTo>
                    <a:pt x="76" y="322"/>
                  </a:moveTo>
                  <a:cubicBezTo>
                    <a:pt x="76" y="317"/>
                    <a:pt x="76" y="317"/>
                    <a:pt x="76" y="317"/>
                  </a:cubicBezTo>
                  <a:cubicBezTo>
                    <a:pt x="69" y="316"/>
                    <a:pt x="69" y="316"/>
                    <a:pt x="69" y="316"/>
                  </a:cubicBezTo>
                  <a:cubicBezTo>
                    <a:pt x="67" y="306"/>
                    <a:pt x="67" y="306"/>
                    <a:pt x="67" y="306"/>
                  </a:cubicBezTo>
                  <a:cubicBezTo>
                    <a:pt x="73" y="303"/>
                    <a:pt x="73" y="303"/>
                    <a:pt x="73" y="303"/>
                  </a:cubicBezTo>
                  <a:cubicBezTo>
                    <a:pt x="72" y="297"/>
                    <a:pt x="72" y="297"/>
                    <a:pt x="72" y="297"/>
                  </a:cubicBezTo>
                  <a:cubicBezTo>
                    <a:pt x="58" y="306"/>
                    <a:pt x="58" y="306"/>
                    <a:pt x="58" y="306"/>
                  </a:cubicBezTo>
                  <a:cubicBezTo>
                    <a:pt x="45" y="313"/>
                    <a:pt x="45" y="313"/>
                    <a:pt x="45" y="313"/>
                  </a:cubicBezTo>
                  <a:cubicBezTo>
                    <a:pt x="46" y="318"/>
                    <a:pt x="46" y="318"/>
                    <a:pt x="46" y="318"/>
                  </a:cubicBezTo>
                  <a:cubicBezTo>
                    <a:pt x="58" y="320"/>
                    <a:pt x="58" y="320"/>
                    <a:pt x="58" y="320"/>
                  </a:cubicBezTo>
                  <a:lnTo>
                    <a:pt x="76" y="322"/>
                  </a:lnTo>
                  <a:close/>
                  <a:moveTo>
                    <a:pt x="58" y="311"/>
                  </a:moveTo>
                  <a:cubicBezTo>
                    <a:pt x="62" y="309"/>
                    <a:pt x="62" y="309"/>
                    <a:pt x="62" y="309"/>
                  </a:cubicBezTo>
                  <a:cubicBezTo>
                    <a:pt x="63" y="316"/>
                    <a:pt x="63" y="316"/>
                    <a:pt x="63" y="316"/>
                  </a:cubicBezTo>
                  <a:cubicBezTo>
                    <a:pt x="58" y="315"/>
                    <a:pt x="58" y="315"/>
                    <a:pt x="58" y="315"/>
                  </a:cubicBezTo>
                  <a:cubicBezTo>
                    <a:pt x="52" y="314"/>
                    <a:pt x="52" y="314"/>
                    <a:pt x="52" y="314"/>
                  </a:cubicBezTo>
                  <a:lnTo>
                    <a:pt x="58" y="311"/>
                  </a:lnTo>
                  <a:close/>
                  <a:moveTo>
                    <a:pt x="143" y="414"/>
                  </a:moveTo>
                  <a:cubicBezTo>
                    <a:pt x="143" y="414"/>
                    <a:pt x="142" y="413"/>
                    <a:pt x="142" y="413"/>
                  </a:cubicBezTo>
                  <a:cubicBezTo>
                    <a:pt x="141" y="413"/>
                    <a:pt x="141" y="413"/>
                    <a:pt x="141" y="413"/>
                  </a:cubicBezTo>
                  <a:cubicBezTo>
                    <a:pt x="139" y="412"/>
                    <a:pt x="139" y="412"/>
                    <a:pt x="139" y="412"/>
                  </a:cubicBezTo>
                  <a:cubicBezTo>
                    <a:pt x="139" y="412"/>
                    <a:pt x="139" y="413"/>
                    <a:pt x="139" y="413"/>
                  </a:cubicBezTo>
                  <a:cubicBezTo>
                    <a:pt x="138" y="413"/>
                    <a:pt x="138" y="413"/>
                    <a:pt x="138" y="413"/>
                  </a:cubicBezTo>
                  <a:cubicBezTo>
                    <a:pt x="138" y="413"/>
                    <a:pt x="136" y="415"/>
                    <a:pt x="136" y="415"/>
                  </a:cubicBezTo>
                  <a:cubicBezTo>
                    <a:pt x="136" y="415"/>
                    <a:pt x="133" y="417"/>
                    <a:pt x="133" y="417"/>
                  </a:cubicBezTo>
                  <a:cubicBezTo>
                    <a:pt x="132" y="418"/>
                    <a:pt x="130" y="419"/>
                    <a:pt x="130" y="419"/>
                  </a:cubicBezTo>
                  <a:cubicBezTo>
                    <a:pt x="130" y="420"/>
                    <a:pt x="128" y="421"/>
                    <a:pt x="127" y="420"/>
                  </a:cubicBezTo>
                  <a:cubicBezTo>
                    <a:pt x="126" y="420"/>
                    <a:pt x="123" y="419"/>
                    <a:pt x="122" y="418"/>
                  </a:cubicBezTo>
                  <a:cubicBezTo>
                    <a:pt x="122" y="418"/>
                    <a:pt x="120" y="417"/>
                    <a:pt x="120" y="417"/>
                  </a:cubicBezTo>
                  <a:cubicBezTo>
                    <a:pt x="119" y="417"/>
                    <a:pt x="118" y="417"/>
                    <a:pt x="118" y="417"/>
                  </a:cubicBezTo>
                  <a:cubicBezTo>
                    <a:pt x="117" y="417"/>
                    <a:pt x="117" y="416"/>
                    <a:pt x="116" y="416"/>
                  </a:cubicBezTo>
                  <a:cubicBezTo>
                    <a:pt x="115" y="416"/>
                    <a:pt x="115" y="416"/>
                    <a:pt x="115" y="416"/>
                  </a:cubicBezTo>
                  <a:cubicBezTo>
                    <a:pt x="115" y="417"/>
                    <a:pt x="115" y="417"/>
                    <a:pt x="115" y="417"/>
                  </a:cubicBezTo>
                  <a:cubicBezTo>
                    <a:pt x="115" y="418"/>
                    <a:pt x="115" y="418"/>
                    <a:pt x="115" y="418"/>
                  </a:cubicBezTo>
                  <a:cubicBezTo>
                    <a:pt x="115" y="420"/>
                    <a:pt x="116" y="422"/>
                    <a:pt x="117" y="422"/>
                  </a:cubicBezTo>
                  <a:cubicBezTo>
                    <a:pt x="118" y="423"/>
                    <a:pt x="119" y="423"/>
                    <a:pt x="120" y="423"/>
                  </a:cubicBezTo>
                  <a:cubicBezTo>
                    <a:pt x="121" y="424"/>
                    <a:pt x="120" y="424"/>
                    <a:pt x="120" y="425"/>
                  </a:cubicBezTo>
                  <a:cubicBezTo>
                    <a:pt x="119" y="425"/>
                    <a:pt x="117" y="426"/>
                    <a:pt x="117" y="426"/>
                  </a:cubicBezTo>
                  <a:cubicBezTo>
                    <a:pt x="117" y="426"/>
                    <a:pt x="115" y="427"/>
                    <a:pt x="115" y="427"/>
                  </a:cubicBezTo>
                  <a:cubicBezTo>
                    <a:pt x="115" y="427"/>
                    <a:pt x="112" y="428"/>
                    <a:pt x="112" y="428"/>
                  </a:cubicBezTo>
                  <a:cubicBezTo>
                    <a:pt x="110" y="428"/>
                    <a:pt x="110" y="428"/>
                    <a:pt x="110" y="428"/>
                  </a:cubicBezTo>
                  <a:cubicBezTo>
                    <a:pt x="109" y="428"/>
                    <a:pt x="109" y="428"/>
                    <a:pt x="109" y="428"/>
                  </a:cubicBezTo>
                  <a:cubicBezTo>
                    <a:pt x="106" y="429"/>
                    <a:pt x="106" y="429"/>
                    <a:pt x="106" y="429"/>
                  </a:cubicBezTo>
                  <a:cubicBezTo>
                    <a:pt x="105" y="430"/>
                    <a:pt x="105" y="430"/>
                    <a:pt x="105" y="430"/>
                  </a:cubicBezTo>
                  <a:cubicBezTo>
                    <a:pt x="104" y="430"/>
                    <a:pt x="104" y="430"/>
                    <a:pt x="104" y="430"/>
                  </a:cubicBezTo>
                  <a:cubicBezTo>
                    <a:pt x="104" y="430"/>
                    <a:pt x="100" y="430"/>
                    <a:pt x="99" y="430"/>
                  </a:cubicBezTo>
                  <a:cubicBezTo>
                    <a:pt x="99" y="430"/>
                    <a:pt x="99" y="430"/>
                    <a:pt x="98" y="429"/>
                  </a:cubicBezTo>
                  <a:cubicBezTo>
                    <a:pt x="97" y="428"/>
                    <a:pt x="96" y="428"/>
                    <a:pt x="96" y="428"/>
                  </a:cubicBezTo>
                  <a:cubicBezTo>
                    <a:pt x="97" y="431"/>
                    <a:pt x="99" y="431"/>
                    <a:pt x="99" y="431"/>
                  </a:cubicBezTo>
                  <a:cubicBezTo>
                    <a:pt x="99" y="432"/>
                    <a:pt x="100" y="432"/>
                    <a:pt x="100" y="432"/>
                  </a:cubicBezTo>
                  <a:cubicBezTo>
                    <a:pt x="103" y="433"/>
                    <a:pt x="108" y="433"/>
                    <a:pt x="111" y="433"/>
                  </a:cubicBezTo>
                  <a:cubicBezTo>
                    <a:pt x="113" y="432"/>
                    <a:pt x="117" y="431"/>
                    <a:pt x="117" y="431"/>
                  </a:cubicBezTo>
                  <a:cubicBezTo>
                    <a:pt x="118" y="431"/>
                    <a:pt x="118" y="431"/>
                    <a:pt x="118" y="431"/>
                  </a:cubicBezTo>
                  <a:cubicBezTo>
                    <a:pt x="118" y="431"/>
                    <a:pt x="118" y="431"/>
                    <a:pt x="118" y="431"/>
                  </a:cubicBezTo>
                  <a:cubicBezTo>
                    <a:pt x="118" y="432"/>
                    <a:pt x="118" y="432"/>
                    <a:pt x="118" y="432"/>
                  </a:cubicBezTo>
                  <a:cubicBezTo>
                    <a:pt x="117" y="432"/>
                    <a:pt x="117" y="432"/>
                    <a:pt x="117" y="432"/>
                  </a:cubicBezTo>
                  <a:cubicBezTo>
                    <a:pt x="117" y="433"/>
                    <a:pt x="117" y="433"/>
                    <a:pt x="117" y="433"/>
                  </a:cubicBezTo>
                  <a:cubicBezTo>
                    <a:pt x="116" y="438"/>
                    <a:pt x="116" y="438"/>
                    <a:pt x="116" y="438"/>
                  </a:cubicBezTo>
                  <a:cubicBezTo>
                    <a:pt x="116" y="441"/>
                    <a:pt x="116" y="441"/>
                    <a:pt x="116" y="441"/>
                  </a:cubicBezTo>
                  <a:cubicBezTo>
                    <a:pt x="114" y="444"/>
                    <a:pt x="115" y="447"/>
                    <a:pt x="115" y="449"/>
                  </a:cubicBezTo>
                  <a:cubicBezTo>
                    <a:pt x="114" y="450"/>
                    <a:pt x="118" y="455"/>
                    <a:pt x="119" y="455"/>
                  </a:cubicBezTo>
                  <a:cubicBezTo>
                    <a:pt x="120" y="456"/>
                    <a:pt x="121" y="455"/>
                    <a:pt x="121" y="455"/>
                  </a:cubicBezTo>
                  <a:cubicBezTo>
                    <a:pt x="121" y="454"/>
                    <a:pt x="121" y="454"/>
                    <a:pt x="121" y="454"/>
                  </a:cubicBezTo>
                  <a:cubicBezTo>
                    <a:pt x="121" y="453"/>
                    <a:pt x="121" y="453"/>
                    <a:pt x="121" y="453"/>
                  </a:cubicBezTo>
                  <a:cubicBezTo>
                    <a:pt x="121" y="451"/>
                    <a:pt x="121" y="451"/>
                    <a:pt x="121" y="451"/>
                  </a:cubicBezTo>
                  <a:cubicBezTo>
                    <a:pt x="121" y="450"/>
                    <a:pt x="121" y="450"/>
                    <a:pt x="121" y="450"/>
                  </a:cubicBezTo>
                  <a:cubicBezTo>
                    <a:pt x="120" y="448"/>
                    <a:pt x="120" y="448"/>
                    <a:pt x="120" y="448"/>
                  </a:cubicBezTo>
                  <a:cubicBezTo>
                    <a:pt x="119" y="444"/>
                    <a:pt x="119" y="444"/>
                    <a:pt x="119" y="444"/>
                  </a:cubicBezTo>
                  <a:cubicBezTo>
                    <a:pt x="119" y="444"/>
                    <a:pt x="119" y="440"/>
                    <a:pt x="119" y="440"/>
                  </a:cubicBezTo>
                  <a:cubicBezTo>
                    <a:pt x="119" y="439"/>
                    <a:pt x="120" y="435"/>
                    <a:pt x="120" y="435"/>
                  </a:cubicBezTo>
                  <a:cubicBezTo>
                    <a:pt x="120" y="435"/>
                    <a:pt x="120" y="435"/>
                    <a:pt x="120" y="435"/>
                  </a:cubicBezTo>
                  <a:cubicBezTo>
                    <a:pt x="121" y="433"/>
                    <a:pt x="121" y="433"/>
                    <a:pt x="121" y="433"/>
                  </a:cubicBezTo>
                  <a:cubicBezTo>
                    <a:pt x="121" y="432"/>
                    <a:pt x="121" y="432"/>
                    <a:pt x="121" y="432"/>
                  </a:cubicBezTo>
                  <a:cubicBezTo>
                    <a:pt x="120" y="432"/>
                    <a:pt x="120" y="432"/>
                    <a:pt x="120" y="432"/>
                  </a:cubicBezTo>
                  <a:cubicBezTo>
                    <a:pt x="120" y="431"/>
                    <a:pt x="120" y="431"/>
                    <a:pt x="120" y="431"/>
                  </a:cubicBezTo>
                  <a:cubicBezTo>
                    <a:pt x="119" y="431"/>
                    <a:pt x="119" y="430"/>
                    <a:pt x="119" y="430"/>
                  </a:cubicBezTo>
                  <a:cubicBezTo>
                    <a:pt x="119" y="430"/>
                    <a:pt x="125" y="427"/>
                    <a:pt x="127" y="427"/>
                  </a:cubicBezTo>
                  <a:cubicBezTo>
                    <a:pt x="128" y="426"/>
                    <a:pt x="129" y="427"/>
                    <a:pt x="129" y="427"/>
                  </a:cubicBezTo>
                  <a:cubicBezTo>
                    <a:pt x="129" y="427"/>
                    <a:pt x="130" y="428"/>
                    <a:pt x="133" y="430"/>
                  </a:cubicBezTo>
                  <a:cubicBezTo>
                    <a:pt x="136" y="431"/>
                    <a:pt x="138" y="430"/>
                    <a:pt x="138" y="430"/>
                  </a:cubicBezTo>
                  <a:cubicBezTo>
                    <a:pt x="138" y="429"/>
                    <a:pt x="138" y="429"/>
                    <a:pt x="138" y="429"/>
                  </a:cubicBezTo>
                  <a:cubicBezTo>
                    <a:pt x="138" y="428"/>
                    <a:pt x="138" y="428"/>
                    <a:pt x="138" y="428"/>
                  </a:cubicBezTo>
                  <a:cubicBezTo>
                    <a:pt x="137" y="426"/>
                    <a:pt x="137" y="426"/>
                    <a:pt x="137" y="426"/>
                  </a:cubicBezTo>
                  <a:cubicBezTo>
                    <a:pt x="136" y="425"/>
                    <a:pt x="136" y="425"/>
                    <a:pt x="136" y="425"/>
                  </a:cubicBezTo>
                  <a:cubicBezTo>
                    <a:pt x="135" y="424"/>
                    <a:pt x="135" y="424"/>
                    <a:pt x="135" y="424"/>
                  </a:cubicBezTo>
                  <a:cubicBezTo>
                    <a:pt x="134" y="424"/>
                    <a:pt x="134" y="424"/>
                    <a:pt x="134" y="424"/>
                  </a:cubicBezTo>
                  <a:cubicBezTo>
                    <a:pt x="133" y="423"/>
                    <a:pt x="133" y="423"/>
                    <a:pt x="133" y="423"/>
                  </a:cubicBezTo>
                  <a:cubicBezTo>
                    <a:pt x="133" y="423"/>
                    <a:pt x="134" y="422"/>
                    <a:pt x="134" y="422"/>
                  </a:cubicBezTo>
                  <a:cubicBezTo>
                    <a:pt x="137" y="422"/>
                    <a:pt x="142" y="417"/>
                    <a:pt x="143" y="416"/>
                  </a:cubicBezTo>
                  <a:cubicBezTo>
                    <a:pt x="143" y="416"/>
                    <a:pt x="143" y="415"/>
                    <a:pt x="143" y="414"/>
                  </a:cubicBezTo>
                  <a:close/>
                  <a:moveTo>
                    <a:pt x="71" y="263"/>
                  </a:moveTo>
                  <a:cubicBezTo>
                    <a:pt x="41" y="262"/>
                    <a:pt x="41" y="262"/>
                    <a:pt x="41" y="262"/>
                  </a:cubicBezTo>
                  <a:cubicBezTo>
                    <a:pt x="41" y="267"/>
                    <a:pt x="41" y="267"/>
                    <a:pt x="41" y="267"/>
                  </a:cubicBezTo>
                  <a:cubicBezTo>
                    <a:pt x="70" y="268"/>
                    <a:pt x="70" y="268"/>
                    <a:pt x="70" y="268"/>
                  </a:cubicBezTo>
                  <a:lnTo>
                    <a:pt x="71" y="263"/>
                  </a:lnTo>
                  <a:close/>
                  <a:moveTo>
                    <a:pt x="70" y="274"/>
                  </a:moveTo>
                  <a:cubicBezTo>
                    <a:pt x="65" y="274"/>
                    <a:pt x="65" y="274"/>
                    <a:pt x="65" y="274"/>
                  </a:cubicBezTo>
                  <a:cubicBezTo>
                    <a:pt x="66" y="287"/>
                    <a:pt x="66" y="287"/>
                    <a:pt x="66" y="287"/>
                  </a:cubicBezTo>
                  <a:cubicBezTo>
                    <a:pt x="42" y="288"/>
                    <a:pt x="42" y="288"/>
                    <a:pt x="42" y="288"/>
                  </a:cubicBezTo>
                  <a:cubicBezTo>
                    <a:pt x="42" y="293"/>
                    <a:pt x="42" y="293"/>
                    <a:pt x="42" y="293"/>
                  </a:cubicBezTo>
                  <a:cubicBezTo>
                    <a:pt x="71" y="292"/>
                    <a:pt x="71" y="292"/>
                    <a:pt x="71" y="292"/>
                  </a:cubicBezTo>
                  <a:lnTo>
                    <a:pt x="70" y="274"/>
                  </a:lnTo>
                  <a:close/>
                  <a:moveTo>
                    <a:pt x="407" y="423"/>
                  </a:moveTo>
                  <a:cubicBezTo>
                    <a:pt x="407" y="423"/>
                    <a:pt x="407" y="422"/>
                    <a:pt x="407" y="422"/>
                  </a:cubicBezTo>
                  <a:cubicBezTo>
                    <a:pt x="407" y="422"/>
                    <a:pt x="407" y="421"/>
                    <a:pt x="406" y="421"/>
                  </a:cubicBezTo>
                  <a:cubicBezTo>
                    <a:pt x="405" y="421"/>
                    <a:pt x="404" y="420"/>
                    <a:pt x="404" y="420"/>
                  </a:cubicBezTo>
                  <a:cubicBezTo>
                    <a:pt x="405" y="419"/>
                    <a:pt x="404" y="419"/>
                    <a:pt x="404" y="419"/>
                  </a:cubicBezTo>
                  <a:cubicBezTo>
                    <a:pt x="404" y="419"/>
                    <a:pt x="404" y="418"/>
                    <a:pt x="403" y="418"/>
                  </a:cubicBezTo>
                  <a:cubicBezTo>
                    <a:pt x="403" y="418"/>
                    <a:pt x="403" y="417"/>
                    <a:pt x="402" y="417"/>
                  </a:cubicBezTo>
                  <a:cubicBezTo>
                    <a:pt x="402" y="416"/>
                    <a:pt x="402" y="416"/>
                    <a:pt x="401" y="416"/>
                  </a:cubicBezTo>
                  <a:cubicBezTo>
                    <a:pt x="400" y="416"/>
                    <a:pt x="400" y="416"/>
                    <a:pt x="400" y="416"/>
                  </a:cubicBezTo>
                  <a:cubicBezTo>
                    <a:pt x="400" y="416"/>
                    <a:pt x="400" y="416"/>
                    <a:pt x="400" y="416"/>
                  </a:cubicBezTo>
                  <a:cubicBezTo>
                    <a:pt x="400" y="416"/>
                    <a:pt x="399" y="416"/>
                    <a:pt x="399" y="417"/>
                  </a:cubicBezTo>
                  <a:cubicBezTo>
                    <a:pt x="399" y="418"/>
                    <a:pt x="400" y="421"/>
                    <a:pt x="400" y="422"/>
                  </a:cubicBezTo>
                  <a:cubicBezTo>
                    <a:pt x="400" y="422"/>
                    <a:pt x="402" y="424"/>
                    <a:pt x="403" y="425"/>
                  </a:cubicBezTo>
                  <a:cubicBezTo>
                    <a:pt x="403" y="425"/>
                    <a:pt x="405" y="426"/>
                    <a:pt x="405" y="426"/>
                  </a:cubicBezTo>
                  <a:cubicBezTo>
                    <a:pt x="405" y="426"/>
                    <a:pt x="406" y="426"/>
                    <a:pt x="407" y="425"/>
                  </a:cubicBezTo>
                  <a:cubicBezTo>
                    <a:pt x="408" y="425"/>
                    <a:pt x="408" y="424"/>
                    <a:pt x="407" y="423"/>
                  </a:cubicBezTo>
                  <a:close/>
                  <a:moveTo>
                    <a:pt x="393" y="467"/>
                  </a:moveTo>
                  <a:cubicBezTo>
                    <a:pt x="392" y="467"/>
                    <a:pt x="391" y="468"/>
                    <a:pt x="391" y="468"/>
                  </a:cubicBezTo>
                  <a:cubicBezTo>
                    <a:pt x="388" y="468"/>
                    <a:pt x="388" y="468"/>
                    <a:pt x="388" y="468"/>
                  </a:cubicBezTo>
                  <a:cubicBezTo>
                    <a:pt x="388" y="468"/>
                    <a:pt x="385" y="468"/>
                    <a:pt x="385" y="468"/>
                  </a:cubicBezTo>
                  <a:cubicBezTo>
                    <a:pt x="384" y="468"/>
                    <a:pt x="382" y="469"/>
                    <a:pt x="382" y="469"/>
                  </a:cubicBezTo>
                  <a:cubicBezTo>
                    <a:pt x="380" y="468"/>
                    <a:pt x="380" y="468"/>
                    <a:pt x="380" y="468"/>
                  </a:cubicBezTo>
                  <a:cubicBezTo>
                    <a:pt x="379" y="468"/>
                    <a:pt x="379" y="468"/>
                    <a:pt x="379" y="468"/>
                  </a:cubicBezTo>
                  <a:cubicBezTo>
                    <a:pt x="377" y="468"/>
                    <a:pt x="377" y="468"/>
                    <a:pt x="377" y="468"/>
                  </a:cubicBezTo>
                  <a:cubicBezTo>
                    <a:pt x="376" y="468"/>
                    <a:pt x="374" y="468"/>
                    <a:pt x="374" y="468"/>
                  </a:cubicBezTo>
                  <a:cubicBezTo>
                    <a:pt x="374" y="467"/>
                    <a:pt x="370" y="466"/>
                    <a:pt x="369" y="466"/>
                  </a:cubicBezTo>
                  <a:cubicBezTo>
                    <a:pt x="369" y="466"/>
                    <a:pt x="367" y="466"/>
                    <a:pt x="367" y="467"/>
                  </a:cubicBezTo>
                  <a:cubicBezTo>
                    <a:pt x="366" y="467"/>
                    <a:pt x="366" y="466"/>
                    <a:pt x="366" y="466"/>
                  </a:cubicBezTo>
                  <a:cubicBezTo>
                    <a:pt x="367" y="465"/>
                    <a:pt x="366" y="464"/>
                    <a:pt x="366" y="464"/>
                  </a:cubicBezTo>
                  <a:cubicBezTo>
                    <a:pt x="366" y="463"/>
                    <a:pt x="365" y="463"/>
                    <a:pt x="365" y="461"/>
                  </a:cubicBezTo>
                  <a:cubicBezTo>
                    <a:pt x="365" y="459"/>
                    <a:pt x="367" y="458"/>
                    <a:pt x="368" y="457"/>
                  </a:cubicBezTo>
                  <a:cubicBezTo>
                    <a:pt x="369" y="457"/>
                    <a:pt x="369" y="456"/>
                    <a:pt x="370" y="456"/>
                  </a:cubicBezTo>
                  <a:cubicBezTo>
                    <a:pt x="370" y="455"/>
                    <a:pt x="370" y="454"/>
                    <a:pt x="371" y="453"/>
                  </a:cubicBezTo>
                  <a:cubicBezTo>
                    <a:pt x="371" y="453"/>
                    <a:pt x="370" y="452"/>
                    <a:pt x="370" y="452"/>
                  </a:cubicBezTo>
                  <a:cubicBezTo>
                    <a:pt x="370" y="451"/>
                    <a:pt x="370" y="452"/>
                    <a:pt x="370" y="452"/>
                  </a:cubicBezTo>
                  <a:cubicBezTo>
                    <a:pt x="368" y="452"/>
                    <a:pt x="368" y="452"/>
                    <a:pt x="368" y="452"/>
                  </a:cubicBezTo>
                  <a:cubicBezTo>
                    <a:pt x="367" y="453"/>
                    <a:pt x="367" y="453"/>
                    <a:pt x="367" y="453"/>
                  </a:cubicBezTo>
                  <a:cubicBezTo>
                    <a:pt x="365" y="454"/>
                    <a:pt x="365" y="454"/>
                    <a:pt x="365" y="454"/>
                  </a:cubicBezTo>
                  <a:cubicBezTo>
                    <a:pt x="365" y="454"/>
                    <a:pt x="364" y="455"/>
                    <a:pt x="364" y="455"/>
                  </a:cubicBezTo>
                  <a:cubicBezTo>
                    <a:pt x="363" y="454"/>
                    <a:pt x="363" y="454"/>
                    <a:pt x="363" y="454"/>
                  </a:cubicBezTo>
                  <a:cubicBezTo>
                    <a:pt x="363" y="453"/>
                    <a:pt x="363" y="453"/>
                    <a:pt x="363" y="453"/>
                  </a:cubicBezTo>
                  <a:cubicBezTo>
                    <a:pt x="362" y="450"/>
                    <a:pt x="362" y="450"/>
                    <a:pt x="362" y="450"/>
                  </a:cubicBezTo>
                  <a:cubicBezTo>
                    <a:pt x="362" y="450"/>
                    <a:pt x="362" y="449"/>
                    <a:pt x="362" y="449"/>
                  </a:cubicBezTo>
                  <a:cubicBezTo>
                    <a:pt x="361" y="448"/>
                    <a:pt x="360" y="445"/>
                    <a:pt x="359" y="444"/>
                  </a:cubicBezTo>
                  <a:cubicBezTo>
                    <a:pt x="359" y="443"/>
                    <a:pt x="358" y="443"/>
                    <a:pt x="358" y="443"/>
                  </a:cubicBezTo>
                  <a:cubicBezTo>
                    <a:pt x="356" y="443"/>
                    <a:pt x="356" y="443"/>
                    <a:pt x="356" y="443"/>
                  </a:cubicBezTo>
                  <a:cubicBezTo>
                    <a:pt x="356" y="442"/>
                    <a:pt x="356" y="442"/>
                    <a:pt x="356" y="442"/>
                  </a:cubicBezTo>
                  <a:cubicBezTo>
                    <a:pt x="356" y="442"/>
                    <a:pt x="355" y="443"/>
                    <a:pt x="355" y="443"/>
                  </a:cubicBezTo>
                  <a:cubicBezTo>
                    <a:pt x="354" y="443"/>
                    <a:pt x="354" y="443"/>
                    <a:pt x="354" y="443"/>
                  </a:cubicBezTo>
                  <a:cubicBezTo>
                    <a:pt x="354" y="444"/>
                    <a:pt x="354" y="444"/>
                    <a:pt x="354" y="444"/>
                  </a:cubicBezTo>
                  <a:cubicBezTo>
                    <a:pt x="354" y="444"/>
                    <a:pt x="354" y="444"/>
                    <a:pt x="354" y="444"/>
                  </a:cubicBezTo>
                  <a:cubicBezTo>
                    <a:pt x="354" y="445"/>
                    <a:pt x="354" y="445"/>
                    <a:pt x="354" y="445"/>
                  </a:cubicBezTo>
                  <a:cubicBezTo>
                    <a:pt x="355" y="446"/>
                    <a:pt x="355" y="446"/>
                    <a:pt x="355" y="446"/>
                  </a:cubicBezTo>
                  <a:cubicBezTo>
                    <a:pt x="357" y="447"/>
                    <a:pt x="359" y="452"/>
                    <a:pt x="359" y="452"/>
                  </a:cubicBezTo>
                  <a:cubicBezTo>
                    <a:pt x="359" y="453"/>
                    <a:pt x="359" y="455"/>
                    <a:pt x="360" y="455"/>
                  </a:cubicBezTo>
                  <a:cubicBezTo>
                    <a:pt x="360" y="455"/>
                    <a:pt x="360" y="456"/>
                    <a:pt x="360" y="456"/>
                  </a:cubicBezTo>
                  <a:cubicBezTo>
                    <a:pt x="360" y="457"/>
                    <a:pt x="360" y="458"/>
                    <a:pt x="360" y="458"/>
                  </a:cubicBezTo>
                  <a:cubicBezTo>
                    <a:pt x="361" y="458"/>
                    <a:pt x="361" y="459"/>
                    <a:pt x="361" y="459"/>
                  </a:cubicBezTo>
                  <a:cubicBezTo>
                    <a:pt x="361" y="460"/>
                    <a:pt x="360" y="461"/>
                    <a:pt x="360" y="461"/>
                  </a:cubicBezTo>
                  <a:cubicBezTo>
                    <a:pt x="360" y="461"/>
                    <a:pt x="359" y="463"/>
                    <a:pt x="359" y="463"/>
                  </a:cubicBezTo>
                  <a:cubicBezTo>
                    <a:pt x="359" y="463"/>
                    <a:pt x="358" y="463"/>
                    <a:pt x="358" y="463"/>
                  </a:cubicBezTo>
                  <a:cubicBezTo>
                    <a:pt x="358" y="464"/>
                    <a:pt x="357" y="464"/>
                    <a:pt x="357" y="464"/>
                  </a:cubicBezTo>
                  <a:cubicBezTo>
                    <a:pt x="356" y="465"/>
                    <a:pt x="355" y="466"/>
                    <a:pt x="355" y="466"/>
                  </a:cubicBezTo>
                  <a:cubicBezTo>
                    <a:pt x="355" y="466"/>
                    <a:pt x="355" y="466"/>
                    <a:pt x="355" y="467"/>
                  </a:cubicBezTo>
                  <a:cubicBezTo>
                    <a:pt x="355" y="468"/>
                    <a:pt x="356" y="468"/>
                    <a:pt x="356" y="468"/>
                  </a:cubicBezTo>
                  <a:cubicBezTo>
                    <a:pt x="356" y="468"/>
                    <a:pt x="357" y="469"/>
                    <a:pt x="358" y="469"/>
                  </a:cubicBezTo>
                  <a:cubicBezTo>
                    <a:pt x="359" y="469"/>
                    <a:pt x="360" y="468"/>
                    <a:pt x="360" y="468"/>
                  </a:cubicBezTo>
                  <a:cubicBezTo>
                    <a:pt x="360" y="468"/>
                    <a:pt x="360" y="468"/>
                    <a:pt x="360" y="468"/>
                  </a:cubicBezTo>
                  <a:cubicBezTo>
                    <a:pt x="361" y="468"/>
                    <a:pt x="361" y="467"/>
                    <a:pt x="361" y="467"/>
                  </a:cubicBezTo>
                  <a:cubicBezTo>
                    <a:pt x="361" y="467"/>
                    <a:pt x="361" y="466"/>
                    <a:pt x="361" y="466"/>
                  </a:cubicBezTo>
                  <a:cubicBezTo>
                    <a:pt x="361" y="466"/>
                    <a:pt x="361" y="466"/>
                    <a:pt x="361" y="466"/>
                  </a:cubicBezTo>
                  <a:cubicBezTo>
                    <a:pt x="361" y="466"/>
                    <a:pt x="362" y="466"/>
                    <a:pt x="362" y="465"/>
                  </a:cubicBezTo>
                  <a:cubicBezTo>
                    <a:pt x="362" y="465"/>
                    <a:pt x="363" y="466"/>
                    <a:pt x="363" y="466"/>
                  </a:cubicBezTo>
                  <a:cubicBezTo>
                    <a:pt x="363" y="467"/>
                    <a:pt x="363" y="468"/>
                    <a:pt x="363" y="468"/>
                  </a:cubicBezTo>
                  <a:cubicBezTo>
                    <a:pt x="363" y="469"/>
                    <a:pt x="363" y="468"/>
                    <a:pt x="363" y="471"/>
                  </a:cubicBezTo>
                  <a:cubicBezTo>
                    <a:pt x="364" y="474"/>
                    <a:pt x="363" y="478"/>
                    <a:pt x="363" y="479"/>
                  </a:cubicBezTo>
                  <a:cubicBezTo>
                    <a:pt x="363" y="480"/>
                    <a:pt x="362" y="482"/>
                    <a:pt x="362" y="482"/>
                  </a:cubicBezTo>
                  <a:cubicBezTo>
                    <a:pt x="362" y="483"/>
                    <a:pt x="361" y="484"/>
                    <a:pt x="361" y="484"/>
                  </a:cubicBezTo>
                  <a:cubicBezTo>
                    <a:pt x="361" y="484"/>
                    <a:pt x="360" y="485"/>
                    <a:pt x="360" y="485"/>
                  </a:cubicBezTo>
                  <a:cubicBezTo>
                    <a:pt x="360" y="485"/>
                    <a:pt x="360" y="486"/>
                    <a:pt x="360" y="486"/>
                  </a:cubicBezTo>
                  <a:cubicBezTo>
                    <a:pt x="360" y="486"/>
                    <a:pt x="361" y="486"/>
                    <a:pt x="361" y="486"/>
                  </a:cubicBezTo>
                  <a:cubicBezTo>
                    <a:pt x="361" y="486"/>
                    <a:pt x="361" y="486"/>
                    <a:pt x="361" y="486"/>
                  </a:cubicBezTo>
                  <a:cubicBezTo>
                    <a:pt x="361" y="486"/>
                    <a:pt x="362" y="486"/>
                    <a:pt x="363" y="485"/>
                  </a:cubicBezTo>
                  <a:cubicBezTo>
                    <a:pt x="364" y="485"/>
                    <a:pt x="364" y="483"/>
                    <a:pt x="364" y="483"/>
                  </a:cubicBezTo>
                  <a:cubicBezTo>
                    <a:pt x="365" y="483"/>
                    <a:pt x="365" y="483"/>
                    <a:pt x="365" y="483"/>
                  </a:cubicBezTo>
                  <a:cubicBezTo>
                    <a:pt x="365" y="483"/>
                    <a:pt x="365" y="482"/>
                    <a:pt x="365" y="482"/>
                  </a:cubicBezTo>
                  <a:cubicBezTo>
                    <a:pt x="365" y="481"/>
                    <a:pt x="366" y="479"/>
                    <a:pt x="366" y="479"/>
                  </a:cubicBezTo>
                  <a:cubicBezTo>
                    <a:pt x="366" y="479"/>
                    <a:pt x="366" y="479"/>
                    <a:pt x="366" y="479"/>
                  </a:cubicBezTo>
                  <a:cubicBezTo>
                    <a:pt x="367" y="478"/>
                    <a:pt x="367" y="478"/>
                    <a:pt x="367" y="478"/>
                  </a:cubicBezTo>
                  <a:cubicBezTo>
                    <a:pt x="367" y="477"/>
                    <a:pt x="367" y="477"/>
                    <a:pt x="367" y="477"/>
                  </a:cubicBezTo>
                  <a:cubicBezTo>
                    <a:pt x="367" y="476"/>
                    <a:pt x="367" y="476"/>
                    <a:pt x="367" y="476"/>
                  </a:cubicBezTo>
                  <a:cubicBezTo>
                    <a:pt x="367" y="475"/>
                    <a:pt x="367" y="475"/>
                    <a:pt x="367" y="475"/>
                  </a:cubicBezTo>
                  <a:cubicBezTo>
                    <a:pt x="367" y="475"/>
                    <a:pt x="367" y="475"/>
                    <a:pt x="367" y="474"/>
                  </a:cubicBezTo>
                  <a:cubicBezTo>
                    <a:pt x="367" y="474"/>
                    <a:pt x="367" y="474"/>
                    <a:pt x="367" y="474"/>
                  </a:cubicBezTo>
                  <a:cubicBezTo>
                    <a:pt x="367" y="473"/>
                    <a:pt x="367" y="473"/>
                    <a:pt x="367" y="473"/>
                  </a:cubicBezTo>
                  <a:cubicBezTo>
                    <a:pt x="367" y="473"/>
                    <a:pt x="367" y="473"/>
                    <a:pt x="367" y="473"/>
                  </a:cubicBezTo>
                  <a:cubicBezTo>
                    <a:pt x="367" y="472"/>
                    <a:pt x="367" y="472"/>
                    <a:pt x="367" y="472"/>
                  </a:cubicBezTo>
                  <a:cubicBezTo>
                    <a:pt x="367" y="472"/>
                    <a:pt x="367" y="470"/>
                    <a:pt x="367" y="470"/>
                  </a:cubicBezTo>
                  <a:cubicBezTo>
                    <a:pt x="367" y="470"/>
                    <a:pt x="367" y="468"/>
                    <a:pt x="367" y="468"/>
                  </a:cubicBezTo>
                  <a:cubicBezTo>
                    <a:pt x="367" y="468"/>
                    <a:pt x="367" y="467"/>
                    <a:pt x="368" y="468"/>
                  </a:cubicBezTo>
                  <a:cubicBezTo>
                    <a:pt x="370" y="469"/>
                    <a:pt x="377" y="472"/>
                    <a:pt x="379" y="473"/>
                  </a:cubicBezTo>
                  <a:cubicBezTo>
                    <a:pt x="381" y="475"/>
                    <a:pt x="384" y="475"/>
                    <a:pt x="386" y="475"/>
                  </a:cubicBezTo>
                  <a:cubicBezTo>
                    <a:pt x="387" y="475"/>
                    <a:pt x="390" y="473"/>
                    <a:pt x="390" y="473"/>
                  </a:cubicBezTo>
                  <a:cubicBezTo>
                    <a:pt x="390" y="473"/>
                    <a:pt x="391" y="472"/>
                    <a:pt x="391" y="472"/>
                  </a:cubicBezTo>
                  <a:cubicBezTo>
                    <a:pt x="391" y="472"/>
                    <a:pt x="391" y="471"/>
                    <a:pt x="391" y="470"/>
                  </a:cubicBezTo>
                  <a:cubicBezTo>
                    <a:pt x="391" y="470"/>
                    <a:pt x="391" y="469"/>
                    <a:pt x="391" y="469"/>
                  </a:cubicBezTo>
                  <a:cubicBezTo>
                    <a:pt x="391" y="469"/>
                    <a:pt x="393" y="468"/>
                    <a:pt x="393" y="468"/>
                  </a:cubicBezTo>
                  <a:cubicBezTo>
                    <a:pt x="393" y="468"/>
                    <a:pt x="393" y="467"/>
                    <a:pt x="393" y="467"/>
                  </a:cubicBezTo>
                  <a:close/>
                  <a:moveTo>
                    <a:pt x="196" y="449"/>
                  </a:moveTo>
                  <a:cubicBezTo>
                    <a:pt x="195" y="449"/>
                    <a:pt x="196" y="448"/>
                    <a:pt x="196" y="448"/>
                  </a:cubicBezTo>
                  <a:cubicBezTo>
                    <a:pt x="196" y="447"/>
                    <a:pt x="196" y="447"/>
                    <a:pt x="196" y="447"/>
                  </a:cubicBezTo>
                  <a:cubicBezTo>
                    <a:pt x="196" y="447"/>
                    <a:pt x="196" y="446"/>
                    <a:pt x="196" y="446"/>
                  </a:cubicBezTo>
                  <a:cubicBezTo>
                    <a:pt x="196" y="445"/>
                    <a:pt x="196" y="445"/>
                    <a:pt x="196" y="445"/>
                  </a:cubicBezTo>
                  <a:cubicBezTo>
                    <a:pt x="196" y="445"/>
                    <a:pt x="196" y="444"/>
                    <a:pt x="196" y="444"/>
                  </a:cubicBezTo>
                  <a:cubicBezTo>
                    <a:pt x="196" y="444"/>
                    <a:pt x="195" y="444"/>
                    <a:pt x="195" y="444"/>
                  </a:cubicBezTo>
                  <a:cubicBezTo>
                    <a:pt x="194" y="443"/>
                    <a:pt x="193" y="444"/>
                    <a:pt x="193" y="444"/>
                  </a:cubicBezTo>
                  <a:cubicBezTo>
                    <a:pt x="193" y="444"/>
                    <a:pt x="192" y="446"/>
                    <a:pt x="192" y="446"/>
                  </a:cubicBezTo>
                  <a:cubicBezTo>
                    <a:pt x="192" y="446"/>
                    <a:pt x="191" y="446"/>
                    <a:pt x="191" y="448"/>
                  </a:cubicBezTo>
                  <a:cubicBezTo>
                    <a:pt x="190" y="449"/>
                    <a:pt x="189" y="448"/>
                    <a:pt x="189" y="448"/>
                  </a:cubicBezTo>
                  <a:cubicBezTo>
                    <a:pt x="188" y="449"/>
                    <a:pt x="186" y="448"/>
                    <a:pt x="186" y="448"/>
                  </a:cubicBezTo>
                  <a:cubicBezTo>
                    <a:pt x="186" y="448"/>
                    <a:pt x="184" y="449"/>
                    <a:pt x="184" y="449"/>
                  </a:cubicBezTo>
                  <a:cubicBezTo>
                    <a:pt x="184" y="449"/>
                    <a:pt x="182" y="449"/>
                    <a:pt x="182" y="449"/>
                  </a:cubicBezTo>
                  <a:cubicBezTo>
                    <a:pt x="181" y="449"/>
                    <a:pt x="180" y="449"/>
                    <a:pt x="180" y="449"/>
                  </a:cubicBezTo>
                  <a:cubicBezTo>
                    <a:pt x="179" y="450"/>
                    <a:pt x="179" y="451"/>
                    <a:pt x="179" y="451"/>
                  </a:cubicBezTo>
                  <a:cubicBezTo>
                    <a:pt x="179" y="451"/>
                    <a:pt x="179" y="451"/>
                    <a:pt x="179" y="452"/>
                  </a:cubicBezTo>
                  <a:cubicBezTo>
                    <a:pt x="180" y="453"/>
                    <a:pt x="180" y="453"/>
                    <a:pt x="180" y="453"/>
                  </a:cubicBezTo>
                  <a:cubicBezTo>
                    <a:pt x="181" y="453"/>
                    <a:pt x="182" y="453"/>
                    <a:pt x="182" y="453"/>
                  </a:cubicBezTo>
                  <a:cubicBezTo>
                    <a:pt x="182" y="453"/>
                    <a:pt x="183" y="453"/>
                    <a:pt x="183" y="454"/>
                  </a:cubicBezTo>
                  <a:cubicBezTo>
                    <a:pt x="183" y="454"/>
                    <a:pt x="183" y="455"/>
                    <a:pt x="183" y="455"/>
                  </a:cubicBezTo>
                  <a:cubicBezTo>
                    <a:pt x="182" y="455"/>
                    <a:pt x="182" y="455"/>
                    <a:pt x="182" y="455"/>
                  </a:cubicBezTo>
                  <a:cubicBezTo>
                    <a:pt x="181" y="455"/>
                    <a:pt x="181" y="455"/>
                    <a:pt x="181" y="455"/>
                  </a:cubicBezTo>
                  <a:cubicBezTo>
                    <a:pt x="181" y="456"/>
                    <a:pt x="181" y="456"/>
                    <a:pt x="181" y="456"/>
                  </a:cubicBezTo>
                  <a:cubicBezTo>
                    <a:pt x="179" y="457"/>
                    <a:pt x="179" y="457"/>
                    <a:pt x="179" y="457"/>
                  </a:cubicBezTo>
                  <a:cubicBezTo>
                    <a:pt x="178" y="458"/>
                    <a:pt x="178" y="458"/>
                    <a:pt x="178" y="458"/>
                  </a:cubicBezTo>
                  <a:cubicBezTo>
                    <a:pt x="177" y="459"/>
                    <a:pt x="177" y="459"/>
                    <a:pt x="177" y="459"/>
                  </a:cubicBezTo>
                  <a:cubicBezTo>
                    <a:pt x="177" y="459"/>
                    <a:pt x="175" y="460"/>
                    <a:pt x="175" y="461"/>
                  </a:cubicBezTo>
                  <a:cubicBezTo>
                    <a:pt x="175" y="461"/>
                    <a:pt x="175" y="462"/>
                    <a:pt x="175" y="462"/>
                  </a:cubicBezTo>
                  <a:cubicBezTo>
                    <a:pt x="175" y="462"/>
                    <a:pt x="175" y="463"/>
                    <a:pt x="175" y="463"/>
                  </a:cubicBezTo>
                  <a:cubicBezTo>
                    <a:pt x="175" y="463"/>
                    <a:pt x="176" y="465"/>
                    <a:pt x="177" y="465"/>
                  </a:cubicBezTo>
                  <a:cubicBezTo>
                    <a:pt x="177" y="465"/>
                    <a:pt x="178" y="465"/>
                    <a:pt x="178" y="465"/>
                  </a:cubicBezTo>
                  <a:cubicBezTo>
                    <a:pt x="178" y="466"/>
                    <a:pt x="179" y="466"/>
                    <a:pt x="179" y="466"/>
                  </a:cubicBezTo>
                  <a:cubicBezTo>
                    <a:pt x="179" y="466"/>
                    <a:pt x="181" y="465"/>
                    <a:pt x="182" y="465"/>
                  </a:cubicBezTo>
                  <a:cubicBezTo>
                    <a:pt x="183" y="465"/>
                    <a:pt x="182" y="466"/>
                    <a:pt x="182" y="466"/>
                  </a:cubicBezTo>
                  <a:cubicBezTo>
                    <a:pt x="182" y="466"/>
                    <a:pt x="181" y="466"/>
                    <a:pt x="181" y="466"/>
                  </a:cubicBezTo>
                  <a:cubicBezTo>
                    <a:pt x="181" y="467"/>
                    <a:pt x="180" y="468"/>
                    <a:pt x="180" y="468"/>
                  </a:cubicBezTo>
                  <a:cubicBezTo>
                    <a:pt x="179" y="470"/>
                    <a:pt x="179" y="470"/>
                    <a:pt x="179" y="470"/>
                  </a:cubicBezTo>
                  <a:cubicBezTo>
                    <a:pt x="179" y="470"/>
                    <a:pt x="179" y="470"/>
                    <a:pt x="179" y="470"/>
                  </a:cubicBezTo>
                  <a:cubicBezTo>
                    <a:pt x="178" y="470"/>
                    <a:pt x="178" y="470"/>
                    <a:pt x="178" y="470"/>
                  </a:cubicBezTo>
                  <a:cubicBezTo>
                    <a:pt x="176" y="471"/>
                    <a:pt x="176" y="471"/>
                    <a:pt x="176" y="471"/>
                  </a:cubicBezTo>
                  <a:cubicBezTo>
                    <a:pt x="175" y="471"/>
                    <a:pt x="175" y="471"/>
                    <a:pt x="175" y="471"/>
                  </a:cubicBezTo>
                  <a:cubicBezTo>
                    <a:pt x="174" y="471"/>
                    <a:pt x="174" y="471"/>
                    <a:pt x="174" y="471"/>
                  </a:cubicBezTo>
                  <a:cubicBezTo>
                    <a:pt x="174" y="471"/>
                    <a:pt x="173" y="471"/>
                    <a:pt x="173" y="471"/>
                  </a:cubicBezTo>
                  <a:cubicBezTo>
                    <a:pt x="173" y="471"/>
                    <a:pt x="172" y="471"/>
                    <a:pt x="172" y="471"/>
                  </a:cubicBezTo>
                  <a:cubicBezTo>
                    <a:pt x="172" y="471"/>
                    <a:pt x="171" y="471"/>
                    <a:pt x="171" y="471"/>
                  </a:cubicBezTo>
                  <a:cubicBezTo>
                    <a:pt x="170" y="470"/>
                    <a:pt x="170" y="470"/>
                    <a:pt x="170" y="470"/>
                  </a:cubicBezTo>
                  <a:cubicBezTo>
                    <a:pt x="170" y="470"/>
                    <a:pt x="170" y="470"/>
                    <a:pt x="169" y="470"/>
                  </a:cubicBezTo>
                  <a:cubicBezTo>
                    <a:pt x="169" y="470"/>
                    <a:pt x="169" y="471"/>
                    <a:pt x="169" y="471"/>
                  </a:cubicBezTo>
                  <a:cubicBezTo>
                    <a:pt x="169" y="471"/>
                    <a:pt x="169" y="471"/>
                    <a:pt x="169" y="471"/>
                  </a:cubicBezTo>
                  <a:cubicBezTo>
                    <a:pt x="170" y="472"/>
                    <a:pt x="171" y="472"/>
                    <a:pt x="171" y="472"/>
                  </a:cubicBezTo>
                  <a:cubicBezTo>
                    <a:pt x="171" y="473"/>
                    <a:pt x="172" y="473"/>
                    <a:pt x="172" y="473"/>
                  </a:cubicBezTo>
                  <a:cubicBezTo>
                    <a:pt x="172" y="473"/>
                    <a:pt x="175" y="473"/>
                    <a:pt x="175" y="473"/>
                  </a:cubicBezTo>
                  <a:cubicBezTo>
                    <a:pt x="175" y="473"/>
                    <a:pt x="176" y="473"/>
                    <a:pt x="176" y="473"/>
                  </a:cubicBezTo>
                  <a:cubicBezTo>
                    <a:pt x="177" y="474"/>
                    <a:pt x="176" y="474"/>
                    <a:pt x="177" y="474"/>
                  </a:cubicBezTo>
                  <a:cubicBezTo>
                    <a:pt x="177" y="474"/>
                    <a:pt x="176" y="474"/>
                    <a:pt x="176" y="474"/>
                  </a:cubicBezTo>
                  <a:cubicBezTo>
                    <a:pt x="176" y="475"/>
                    <a:pt x="176" y="475"/>
                    <a:pt x="176" y="475"/>
                  </a:cubicBezTo>
                  <a:cubicBezTo>
                    <a:pt x="176" y="475"/>
                    <a:pt x="174" y="478"/>
                    <a:pt x="174" y="478"/>
                  </a:cubicBezTo>
                  <a:cubicBezTo>
                    <a:pt x="174" y="479"/>
                    <a:pt x="173" y="479"/>
                    <a:pt x="173" y="480"/>
                  </a:cubicBezTo>
                  <a:cubicBezTo>
                    <a:pt x="174" y="480"/>
                    <a:pt x="174" y="481"/>
                    <a:pt x="174" y="481"/>
                  </a:cubicBezTo>
                  <a:cubicBezTo>
                    <a:pt x="173" y="481"/>
                    <a:pt x="171" y="480"/>
                    <a:pt x="170" y="479"/>
                  </a:cubicBezTo>
                  <a:cubicBezTo>
                    <a:pt x="170" y="477"/>
                    <a:pt x="164" y="474"/>
                    <a:pt x="164" y="473"/>
                  </a:cubicBezTo>
                  <a:cubicBezTo>
                    <a:pt x="164" y="473"/>
                    <a:pt x="164" y="472"/>
                    <a:pt x="164" y="472"/>
                  </a:cubicBezTo>
                  <a:cubicBezTo>
                    <a:pt x="164" y="471"/>
                    <a:pt x="164" y="471"/>
                    <a:pt x="164" y="471"/>
                  </a:cubicBezTo>
                  <a:cubicBezTo>
                    <a:pt x="164" y="470"/>
                    <a:pt x="164" y="470"/>
                    <a:pt x="164" y="470"/>
                  </a:cubicBezTo>
                  <a:cubicBezTo>
                    <a:pt x="163" y="469"/>
                    <a:pt x="163" y="469"/>
                    <a:pt x="163" y="469"/>
                  </a:cubicBezTo>
                  <a:cubicBezTo>
                    <a:pt x="163" y="469"/>
                    <a:pt x="163" y="467"/>
                    <a:pt x="162" y="467"/>
                  </a:cubicBezTo>
                  <a:cubicBezTo>
                    <a:pt x="162" y="467"/>
                    <a:pt x="162" y="466"/>
                    <a:pt x="162" y="466"/>
                  </a:cubicBezTo>
                  <a:cubicBezTo>
                    <a:pt x="163" y="466"/>
                    <a:pt x="163" y="466"/>
                    <a:pt x="163" y="466"/>
                  </a:cubicBezTo>
                  <a:cubicBezTo>
                    <a:pt x="163" y="465"/>
                    <a:pt x="163" y="465"/>
                    <a:pt x="163" y="465"/>
                  </a:cubicBezTo>
                  <a:cubicBezTo>
                    <a:pt x="163" y="465"/>
                    <a:pt x="164" y="464"/>
                    <a:pt x="164" y="463"/>
                  </a:cubicBezTo>
                  <a:cubicBezTo>
                    <a:pt x="165" y="463"/>
                    <a:pt x="166" y="462"/>
                    <a:pt x="166" y="462"/>
                  </a:cubicBezTo>
                  <a:cubicBezTo>
                    <a:pt x="167" y="460"/>
                    <a:pt x="169" y="461"/>
                    <a:pt x="169" y="461"/>
                  </a:cubicBezTo>
                  <a:cubicBezTo>
                    <a:pt x="170" y="460"/>
                    <a:pt x="171" y="460"/>
                    <a:pt x="171" y="459"/>
                  </a:cubicBezTo>
                  <a:cubicBezTo>
                    <a:pt x="172" y="458"/>
                    <a:pt x="171" y="457"/>
                    <a:pt x="170" y="456"/>
                  </a:cubicBezTo>
                  <a:cubicBezTo>
                    <a:pt x="170" y="456"/>
                    <a:pt x="168" y="455"/>
                    <a:pt x="167" y="455"/>
                  </a:cubicBezTo>
                  <a:cubicBezTo>
                    <a:pt x="166" y="455"/>
                    <a:pt x="166" y="457"/>
                    <a:pt x="166" y="457"/>
                  </a:cubicBezTo>
                  <a:cubicBezTo>
                    <a:pt x="166" y="457"/>
                    <a:pt x="166" y="458"/>
                    <a:pt x="166" y="458"/>
                  </a:cubicBezTo>
                  <a:cubicBezTo>
                    <a:pt x="167" y="459"/>
                    <a:pt x="166" y="459"/>
                    <a:pt x="166" y="460"/>
                  </a:cubicBezTo>
                  <a:cubicBezTo>
                    <a:pt x="166" y="460"/>
                    <a:pt x="164" y="462"/>
                    <a:pt x="163" y="462"/>
                  </a:cubicBezTo>
                  <a:cubicBezTo>
                    <a:pt x="162" y="463"/>
                    <a:pt x="161" y="463"/>
                    <a:pt x="161" y="464"/>
                  </a:cubicBezTo>
                  <a:cubicBezTo>
                    <a:pt x="161" y="464"/>
                    <a:pt x="160" y="465"/>
                    <a:pt x="160" y="465"/>
                  </a:cubicBezTo>
                  <a:cubicBezTo>
                    <a:pt x="160" y="466"/>
                    <a:pt x="159" y="467"/>
                    <a:pt x="160" y="468"/>
                  </a:cubicBezTo>
                  <a:cubicBezTo>
                    <a:pt x="160" y="468"/>
                    <a:pt x="160" y="469"/>
                    <a:pt x="160" y="470"/>
                  </a:cubicBezTo>
                  <a:cubicBezTo>
                    <a:pt x="160" y="471"/>
                    <a:pt x="158" y="471"/>
                    <a:pt x="158" y="471"/>
                  </a:cubicBezTo>
                  <a:cubicBezTo>
                    <a:pt x="158" y="471"/>
                    <a:pt x="158" y="471"/>
                    <a:pt x="158" y="471"/>
                  </a:cubicBezTo>
                  <a:cubicBezTo>
                    <a:pt x="157" y="471"/>
                    <a:pt x="157" y="471"/>
                    <a:pt x="157" y="471"/>
                  </a:cubicBezTo>
                  <a:cubicBezTo>
                    <a:pt x="157" y="471"/>
                    <a:pt x="157" y="470"/>
                    <a:pt x="156" y="471"/>
                  </a:cubicBezTo>
                  <a:cubicBezTo>
                    <a:pt x="155" y="471"/>
                    <a:pt x="155" y="472"/>
                    <a:pt x="156" y="472"/>
                  </a:cubicBezTo>
                  <a:cubicBezTo>
                    <a:pt x="156" y="472"/>
                    <a:pt x="157" y="473"/>
                    <a:pt x="158" y="473"/>
                  </a:cubicBezTo>
                  <a:cubicBezTo>
                    <a:pt x="160" y="473"/>
                    <a:pt x="162" y="474"/>
                    <a:pt x="164" y="476"/>
                  </a:cubicBezTo>
                  <a:cubicBezTo>
                    <a:pt x="167" y="477"/>
                    <a:pt x="168" y="479"/>
                    <a:pt x="168" y="479"/>
                  </a:cubicBezTo>
                  <a:cubicBezTo>
                    <a:pt x="168" y="479"/>
                    <a:pt x="170" y="482"/>
                    <a:pt x="171" y="484"/>
                  </a:cubicBezTo>
                  <a:cubicBezTo>
                    <a:pt x="172" y="486"/>
                    <a:pt x="174" y="488"/>
                    <a:pt x="175" y="489"/>
                  </a:cubicBezTo>
                  <a:cubicBezTo>
                    <a:pt x="176" y="489"/>
                    <a:pt x="178" y="490"/>
                    <a:pt x="178" y="490"/>
                  </a:cubicBezTo>
                  <a:cubicBezTo>
                    <a:pt x="179" y="490"/>
                    <a:pt x="181" y="491"/>
                    <a:pt x="181" y="491"/>
                  </a:cubicBezTo>
                  <a:cubicBezTo>
                    <a:pt x="184" y="493"/>
                    <a:pt x="185" y="493"/>
                    <a:pt x="186" y="491"/>
                  </a:cubicBezTo>
                  <a:cubicBezTo>
                    <a:pt x="187" y="490"/>
                    <a:pt x="186" y="489"/>
                    <a:pt x="186" y="489"/>
                  </a:cubicBezTo>
                  <a:cubicBezTo>
                    <a:pt x="186" y="489"/>
                    <a:pt x="185" y="488"/>
                    <a:pt x="184" y="488"/>
                  </a:cubicBezTo>
                  <a:cubicBezTo>
                    <a:pt x="184" y="488"/>
                    <a:pt x="182" y="486"/>
                    <a:pt x="181" y="486"/>
                  </a:cubicBezTo>
                  <a:cubicBezTo>
                    <a:pt x="181" y="486"/>
                    <a:pt x="177" y="484"/>
                    <a:pt x="177" y="484"/>
                  </a:cubicBezTo>
                  <a:cubicBezTo>
                    <a:pt x="176" y="483"/>
                    <a:pt x="176" y="483"/>
                    <a:pt x="176" y="483"/>
                  </a:cubicBezTo>
                  <a:cubicBezTo>
                    <a:pt x="175" y="482"/>
                    <a:pt x="175" y="482"/>
                    <a:pt x="175" y="482"/>
                  </a:cubicBezTo>
                  <a:cubicBezTo>
                    <a:pt x="175" y="482"/>
                    <a:pt x="175" y="482"/>
                    <a:pt x="176" y="482"/>
                  </a:cubicBezTo>
                  <a:cubicBezTo>
                    <a:pt x="176" y="482"/>
                    <a:pt x="177" y="481"/>
                    <a:pt x="177" y="481"/>
                  </a:cubicBezTo>
                  <a:cubicBezTo>
                    <a:pt x="177" y="481"/>
                    <a:pt x="178" y="479"/>
                    <a:pt x="178" y="479"/>
                  </a:cubicBezTo>
                  <a:cubicBezTo>
                    <a:pt x="178" y="478"/>
                    <a:pt x="179" y="476"/>
                    <a:pt x="180" y="475"/>
                  </a:cubicBezTo>
                  <a:cubicBezTo>
                    <a:pt x="181" y="474"/>
                    <a:pt x="182" y="474"/>
                    <a:pt x="182" y="474"/>
                  </a:cubicBezTo>
                  <a:cubicBezTo>
                    <a:pt x="182" y="474"/>
                    <a:pt x="183" y="475"/>
                    <a:pt x="184" y="474"/>
                  </a:cubicBezTo>
                  <a:cubicBezTo>
                    <a:pt x="186" y="473"/>
                    <a:pt x="185" y="472"/>
                    <a:pt x="185" y="472"/>
                  </a:cubicBezTo>
                  <a:cubicBezTo>
                    <a:pt x="185" y="472"/>
                    <a:pt x="185" y="471"/>
                    <a:pt x="185" y="471"/>
                  </a:cubicBezTo>
                  <a:cubicBezTo>
                    <a:pt x="184" y="471"/>
                    <a:pt x="183" y="471"/>
                    <a:pt x="183" y="471"/>
                  </a:cubicBezTo>
                  <a:cubicBezTo>
                    <a:pt x="183" y="471"/>
                    <a:pt x="183" y="471"/>
                    <a:pt x="183" y="471"/>
                  </a:cubicBezTo>
                  <a:cubicBezTo>
                    <a:pt x="183" y="470"/>
                    <a:pt x="183" y="470"/>
                    <a:pt x="183" y="470"/>
                  </a:cubicBezTo>
                  <a:cubicBezTo>
                    <a:pt x="183" y="470"/>
                    <a:pt x="185" y="467"/>
                    <a:pt x="185" y="467"/>
                  </a:cubicBezTo>
                  <a:cubicBezTo>
                    <a:pt x="186" y="466"/>
                    <a:pt x="186" y="466"/>
                    <a:pt x="186" y="466"/>
                  </a:cubicBezTo>
                  <a:cubicBezTo>
                    <a:pt x="187" y="465"/>
                    <a:pt x="187" y="465"/>
                    <a:pt x="187" y="465"/>
                  </a:cubicBezTo>
                  <a:cubicBezTo>
                    <a:pt x="187" y="464"/>
                    <a:pt x="188" y="464"/>
                    <a:pt x="190" y="464"/>
                  </a:cubicBezTo>
                  <a:cubicBezTo>
                    <a:pt x="191" y="463"/>
                    <a:pt x="191" y="463"/>
                    <a:pt x="191" y="463"/>
                  </a:cubicBezTo>
                  <a:cubicBezTo>
                    <a:pt x="191" y="462"/>
                    <a:pt x="189" y="462"/>
                    <a:pt x="189" y="462"/>
                  </a:cubicBezTo>
                  <a:cubicBezTo>
                    <a:pt x="189" y="461"/>
                    <a:pt x="189" y="461"/>
                    <a:pt x="190" y="460"/>
                  </a:cubicBezTo>
                  <a:cubicBezTo>
                    <a:pt x="190" y="460"/>
                    <a:pt x="190" y="458"/>
                    <a:pt x="189" y="458"/>
                  </a:cubicBezTo>
                  <a:cubicBezTo>
                    <a:pt x="188" y="457"/>
                    <a:pt x="188" y="458"/>
                    <a:pt x="188" y="458"/>
                  </a:cubicBezTo>
                  <a:cubicBezTo>
                    <a:pt x="188" y="458"/>
                    <a:pt x="187" y="458"/>
                    <a:pt x="187" y="459"/>
                  </a:cubicBezTo>
                  <a:cubicBezTo>
                    <a:pt x="187" y="459"/>
                    <a:pt x="186" y="460"/>
                    <a:pt x="186" y="460"/>
                  </a:cubicBezTo>
                  <a:cubicBezTo>
                    <a:pt x="186" y="461"/>
                    <a:pt x="184" y="461"/>
                    <a:pt x="184" y="461"/>
                  </a:cubicBezTo>
                  <a:cubicBezTo>
                    <a:pt x="183" y="461"/>
                    <a:pt x="183" y="461"/>
                    <a:pt x="183" y="461"/>
                  </a:cubicBezTo>
                  <a:cubicBezTo>
                    <a:pt x="181" y="462"/>
                    <a:pt x="181" y="461"/>
                    <a:pt x="181" y="461"/>
                  </a:cubicBezTo>
                  <a:cubicBezTo>
                    <a:pt x="181" y="459"/>
                    <a:pt x="187" y="456"/>
                    <a:pt x="188" y="455"/>
                  </a:cubicBezTo>
                  <a:cubicBezTo>
                    <a:pt x="188" y="455"/>
                    <a:pt x="190" y="454"/>
                    <a:pt x="193" y="454"/>
                  </a:cubicBezTo>
                  <a:cubicBezTo>
                    <a:pt x="196" y="454"/>
                    <a:pt x="196" y="455"/>
                    <a:pt x="197" y="455"/>
                  </a:cubicBezTo>
                  <a:cubicBezTo>
                    <a:pt x="199" y="454"/>
                    <a:pt x="199" y="454"/>
                    <a:pt x="200" y="453"/>
                  </a:cubicBezTo>
                  <a:cubicBezTo>
                    <a:pt x="200" y="452"/>
                    <a:pt x="199" y="451"/>
                    <a:pt x="199" y="451"/>
                  </a:cubicBezTo>
                  <a:cubicBezTo>
                    <a:pt x="199" y="450"/>
                    <a:pt x="196" y="449"/>
                    <a:pt x="196" y="449"/>
                  </a:cubicBezTo>
                  <a:close/>
                  <a:moveTo>
                    <a:pt x="321" y="482"/>
                  </a:moveTo>
                  <a:cubicBezTo>
                    <a:pt x="321" y="482"/>
                    <a:pt x="320" y="482"/>
                    <a:pt x="320" y="482"/>
                  </a:cubicBezTo>
                  <a:cubicBezTo>
                    <a:pt x="320" y="482"/>
                    <a:pt x="317" y="482"/>
                    <a:pt x="316" y="482"/>
                  </a:cubicBezTo>
                  <a:cubicBezTo>
                    <a:pt x="314" y="482"/>
                    <a:pt x="312" y="483"/>
                    <a:pt x="311" y="483"/>
                  </a:cubicBezTo>
                  <a:cubicBezTo>
                    <a:pt x="311" y="483"/>
                    <a:pt x="309" y="483"/>
                    <a:pt x="309" y="483"/>
                  </a:cubicBezTo>
                  <a:cubicBezTo>
                    <a:pt x="308" y="483"/>
                    <a:pt x="309" y="482"/>
                    <a:pt x="309" y="482"/>
                  </a:cubicBezTo>
                  <a:cubicBezTo>
                    <a:pt x="310" y="482"/>
                    <a:pt x="312" y="480"/>
                    <a:pt x="312" y="480"/>
                  </a:cubicBezTo>
                  <a:cubicBezTo>
                    <a:pt x="315" y="476"/>
                    <a:pt x="314" y="474"/>
                    <a:pt x="314" y="473"/>
                  </a:cubicBezTo>
                  <a:cubicBezTo>
                    <a:pt x="314" y="473"/>
                    <a:pt x="313" y="472"/>
                    <a:pt x="311" y="471"/>
                  </a:cubicBezTo>
                  <a:cubicBezTo>
                    <a:pt x="309" y="470"/>
                    <a:pt x="308" y="471"/>
                    <a:pt x="306" y="472"/>
                  </a:cubicBezTo>
                  <a:cubicBezTo>
                    <a:pt x="304" y="473"/>
                    <a:pt x="301" y="476"/>
                    <a:pt x="301" y="476"/>
                  </a:cubicBezTo>
                  <a:cubicBezTo>
                    <a:pt x="301" y="476"/>
                    <a:pt x="301" y="477"/>
                    <a:pt x="301" y="477"/>
                  </a:cubicBezTo>
                  <a:cubicBezTo>
                    <a:pt x="301" y="478"/>
                    <a:pt x="301" y="478"/>
                    <a:pt x="301" y="478"/>
                  </a:cubicBezTo>
                  <a:cubicBezTo>
                    <a:pt x="302" y="478"/>
                    <a:pt x="302" y="479"/>
                    <a:pt x="302" y="479"/>
                  </a:cubicBezTo>
                  <a:cubicBezTo>
                    <a:pt x="303" y="480"/>
                    <a:pt x="305" y="479"/>
                    <a:pt x="305" y="479"/>
                  </a:cubicBezTo>
                  <a:cubicBezTo>
                    <a:pt x="305" y="479"/>
                    <a:pt x="306" y="478"/>
                    <a:pt x="306" y="478"/>
                  </a:cubicBezTo>
                  <a:cubicBezTo>
                    <a:pt x="306" y="478"/>
                    <a:pt x="306" y="478"/>
                    <a:pt x="308" y="477"/>
                  </a:cubicBezTo>
                  <a:cubicBezTo>
                    <a:pt x="309" y="476"/>
                    <a:pt x="309" y="477"/>
                    <a:pt x="309" y="477"/>
                  </a:cubicBezTo>
                  <a:cubicBezTo>
                    <a:pt x="309" y="480"/>
                    <a:pt x="305" y="484"/>
                    <a:pt x="305" y="484"/>
                  </a:cubicBezTo>
                  <a:cubicBezTo>
                    <a:pt x="305" y="485"/>
                    <a:pt x="304" y="485"/>
                    <a:pt x="304" y="485"/>
                  </a:cubicBezTo>
                  <a:cubicBezTo>
                    <a:pt x="299" y="486"/>
                    <a:pt x="297" y="487"/>
                    <a:pt x="295" y="488"/>
                  </a:cubicBezTo>
                  <a:cubicBezTo>
                    <a:pt x="293" y="490"/>
                    <a:pt x="293" y="491"/>
                    <a:pt x="293" y="491"/>
                  </a:cubicBezTo>
                  <a:cubicBezTo>
                    <a:pt x="293" y="493"/>
                    <a:pt x="294" y="493"/>
                    <a:pt x="295" y="494"/>
                  </a:cubicBezTo>
                  <a:cubicBezTo>
                    <a:pt x="296" y="494"/>
                    <a:pt x="298" y="493"/>
                    <a:pt x="298" y="493"/>
                  </a:cubicBezTo>
                  <a:cubicBezTo>
                    <a:pt x="302" y="490"/>
                    <a:pt x="318" y="488"/>
                    <a:pt x="319" y="488"/>
                  </a:cubicBezTo>
                  <a:cubicBezTo>
                    <a:pt x="319" y="488"/>
                    <a:pt x="320" y="488"/>
                    <a:pt x="321" y="488"/>
                  </a:cubicBezTo>
                  <a:cubicBezTo>
                    <a:pt x="321" y="487"/>
                    <a:pt x="322" y="486"/>
                    <a:pt x="322" y="485"/>
                  </a:cubicBezTo>
                  <a:cubicBezTo>
                    <a:pt x="323" y="485"/>
                    <a:pt x="323" y="484"/>
                    <a:pt x="323" y="484"/>
                  </a:cubicBezTo>
                  <a:cubicBezTo>
                    <a:pt x="323" y="483"/>
                    <a:pt x="322" y="483"/>
                    <a:pt x="321" y="482"/>
                  </a:cubicBezTo>
                  <a:close/>
                  <a:moveTo>
                    <a:pt x="253" y="463"/>
                  </a:moveTo>
                  <a:cubicBezTo>
                    <a:pt x="251" y="464"/>
                    <a:pt x="250" y="465"/>
                    <a:pt x="248" y="466"/>
                  </a:cubicBezTo>
                  <a:cubicBezTo>
                    <a:pt x="247" y="467"/>
                    <a:pt x="247" y="468"/>
                    <a:pt x="247" y="468"/>
                  </a:cubicBezTo>
                  <a:cubicBezTo>
                    <a:pt x="246" y="469"/>
                    <a:pt x="248" y="469"/>
                    <a:pt x="248" y="469"/>
                  </a:cubicBezTo>
                  <a:cubicBezTo>
                    <a:pt x="248" y="469"/>
                    <a:pt x="249" y="468"/>
                    <a:pt x="249" y="468"/>
                  </a:cubicBezTo>
                  <a:cubicBezTo>
                    <a:pt x="249" y="469"/>
                    <a:pt x="250" y="468"/>
                    <a:pt x="250" y="468"/>
                  </a:cubicBezTo>
                  <a:cubicBezTo>
                    <a:pt x="250" y="468"/>
                    <a:pt x="251" y="467"/>
                    <a:pt x="252" y="467"/>
                  </a:cubicBezTo>
                  <a:cubicBezTo>
                    <a:pt x="253" y="466"/>
                    <a:pt x="256" y="465"/>
                    <a:pt x="256" y="465"/>
                  </a:cubicBezTo>
                  <a:cubicBezTo>
                    <a:pt x="257" y="465"/>
                    <a:pt x="258" y="465"/>
                    <a:pt x="259" y="465"/>
                  </a:cubicBezTo>
                  <a:cubicBezTo>
                    <a:pt x="260" y="465"/>
                    <a:pt x="260" y="465"/>
                    <a:pt x="260" y="465"/>
                  </a:cubicBezTo>
                  <a:cubicBezTo>
                    <a:pt x="261" y="466"/>
                    <a:pt x="261" y="467"/>
                    <a:pt x="261" y="467"/>
                  </a:cubicBezTo>
                  <a:cubicBezTo>
                    <a:pt x="261" y="469"/>
                    <a:pt x="260" y="470"/>
                    <a:pt x="260" y="470"/>
                  </a:cubicBezTo>
                  <a:cubicBezTo>
                    <a:pt x="260" y="470"/>
                    <a:pt x="260" y="470"/>
                    <a:pt x="259" y="473"/>
                  </a:cubicBezTo>
                  <a:cubicBezTo>
                    <a:pt x="257" y="475"/>
                    <a:pt x="254" y="477"/>
                    <a:pt x="254" y="477"/>
                  </a:cubicBezTo>
                  <a:cubicBezTo>
                    <a:pt x="253" y="478"/>
                    <a:pt x="253" y="477"/>
                    <a:pt x="253" y="477"/>
                  </a:cubicBezTo>
                  <a:cubicBezTo>
                    <a:pt x="253" y="477"/>
                    <a:pt x="253" y="476"/>
                    <a:pt x="253" y="476"/>
                  </a:cubicBezTo>
                  <a:cubicBezTo>
                    <a:pt x="253" y="476"/>
                    <a:pt x="253" y="476"/>
                    <a:pt x="253" y="476"/>
                  </a:cubicBezTo>
                  <a:cubicBezTo>
                    <a:pt x="253" y="476"/>
                    <a:pt x="254" y="475"/>
                    <a:pt x="255" y="475"/>
                  </a:cubicBezTo>
                  <a:cubicBezTo>
                    <a:pt x="255" y="474"/>
                    <a:pt x="256" y="473"/>
                    <a:pt x="256" y="474"/>
                  </a:cubicBezTo>
                  <a:cubicBezTo>
                    <a:pt x="256" y="474"/>
                    <a:pt x="257" y="473"/>
                    <a:pt x="257" y="473"/>
                  </a:cubicBezTo>
                  <a:cubicBezTo>
                    <a:pt x="257" y="472"/>
                    <a:pt x="257" y="472"/>
                    <a:pt x="257" y="472"/>
                  </a:cubicBezTo>
                  <a:cubicBezTo>
                    <a:pt x="257" y="472"/>
                    <a:pt x="257" y="472"/>
                    <a:pt x="257" y="472"/>
                  </a:cubicBezTo>
                  <a:cubicBezTo>
                    <a:pt x="257" y="471"/>
                    <a:pt x="257" y="471"/>
                    <a:pt x="257" y="471"/>
                  </a:cubicBezTo>
                  <a:cubicBezTo>
                    <a:pt x="256" y="470"/>
                    <a:pt x="256" y="470"/>
                    <a:pt x="256" y="470"/>
                  </a:cubicBezTo>
                  <a:cubicBezTo>
                    <a:pt x="256" y="470"/>
                    <a:pt x="256" y="470"/>
                    <a:pt x="256" y="470"/>
                  </a:cubicBezTo>
                  <a:cubicBezTo>
                    <a:pt x="255" y="469"/>
                    <a:pt x="255" y="469"/>
                    <a:pt x="255" y="469"/>
                  </a:cubicBezTo>
                  <a:cubicBezTo>
                    <a:pt x="255" y="469"/>
                    <a:pt x="255" y="469"/>
                    <a:pt x="255" y="469"/>
                  </a:cubicBezTo>
                  <a:cubicBezTo>
                    <a:pt x="253" y="467"/>
                    <a:pt x="253" y="468"/>
                    <a:pt x="253" y="468"/>
                  </a:cubicBezTo>
                  <a:cubicBezTo>
                    <a:pt x="253" y="468"/>
                    <a:pt x="253" y="469"/>
                    <a:pt x="253" y="469"/>
                  </a:cubicBezTo>
                  <a:cubicBezTo>
                    <a:pt x="253" y="469"/>
                    <a:pt x="252" y="470"/>
                    <a:pt x="252" y="470"/>
                  </a:cubicBezTo>
                  <a:cubicBezTo>
                    <a:pt x="252" y="470"/>
                    <a:pt x="249" y="472"/>
                    <a:pt x="249" y="473"/>
                  </a:cubicBezTo>
                  <a:cubicBezTo>
                    <a:pt x="248" y="473"/>
                    <a:pt x="248" y="474"/>
                    <a:pt x="248" y="474"/>
                  </a:cubicBezTo>
                  <a:cubicBezTo>
                    <a:pt x="249" y="475"/>
                    <a:pt x="250" y="475"/>
                    <a:pt x="250" y="475"/>
                  </a:cubicBezTo>
                  <a:cubicBezTo>
                    <a:pt x="250" y="475"/>
                    <a:pt x="250" y="476"/>
                    <a:pt x="250" y="476"/>
                  </a:cubicBezTo>
                  <a:cubicBezTo>
                    <a:pt x="250" y="476"/>
                    <a:pt x="250" y="477"/>
                    <a:pt x="250" y="477"/>
                  </a:cubicBezTo>
                  <a:cubicBezTo>
                    <a:pt x="250" y="478"/>
                    <a:pt x="250" y="478"/>
                    <a:pt x="250" y="478"/>
                  </a:cubicBezTo>
                  <a:cubicBezTo>
                    <a:pt x="249" y="478"/>
                    <a:pt x="249" y="478"/>
                    <a:pt x="249" y="478"/>
                  </a:cubicBezTo>
                  <a:cubicBezTo>
                    <a:pt x="248" y="479"/>
                    <a:pt x="248" y="479"/>
                    <a:pt x="248" y="479"/>
                  </a:cubicBezTo>
                  <a:cubicBezTo>
                    <a:pt x="248" y="479"/>
                    <a:pt x="248" y="479"/>
                    <a:pt x="248" y="479"/>
                  </a:cubicBezTo>
                  <a:cubicBezTo>
                    <a:pt x="247" y="479"/>
                    <a:pt x="247" y="479"/>
                    <a:pt x="247" y="479"/>
                  </a:cubicBezTo>
                  <a:cubicBezTo>
                    <a:pt x="246" y="479"/>
                    <a:pt x="246" y="479"/>
                    <a:pt x="246" y="479"/>
                  </a:cubicBezTo>
                  <a:cubicBezTo>
                    <a:pt x="246" y="480"/>
                    <a:pt x="246" y="480"/>
                    <a:pt x="246" y="480"/>
                  </a:cubicBezTo>
                  <a:cubicBezTo>
                    <a:pt x="245" y="479"/>
                    <a:pt x="245" y="479"/>
                    <a:pt x="245" y="479"/>
                  </a:cubicBezTo>
                  <a:cubicBezTo>
                    <a:pt x="245" y="479"/>
                    <a:pt x="245" y="479"/>
                    <a:pt x="245" y="479"/>
                  </a:cubicBezTo>
                  <a:cubicBezTo>
                    <a:pt x="245" y="478"/>
                    <a:pt x="245" y="478"/>
                    <a:pt x="245" y="478"/>
                  </a:cubicBezTo>
                  <a:cubicBezTo>
                    <a:pt x="245" y="478"/>
                    <a:pt x="246" y="477"/>
                    <a:pt x="246" y="477"/>
                  </a:cubicBezTo>
                  <a:cubicBezTo>
                    <a:pt x="246" y="477"/>
                    <a:pt x="246" y="475"/>
                    <a:pt x="246" y="475"/>
                  </a:cubicBezTo>
                  <a:cubicBezTo>
                    <a:pt x="246" y="474"/>
                    <a:pt x="246" y="474"/>
                    <a:pt x="246" y="474"/>
                  </a:cubicBezTo>
                  <a:cubicBezTo>
                    <a:pt x="246" y="473"/>
                    <a:pt x="246" y="473"/>
                    <a:pt x="246" y="473"/>
                  </a:cubicBezTo>
                  <a:cubicBezTo>
                    <a:pt x="247" y="472"/>
                    <a:pt x="246" y="471"/>
                    <a:pt x="245" y="471"/>
                  </a:cubicBezTo>
                  <a:cubicBezTo>
                    <a:pt x="244" y="471"/>
                    <a:pt x="243" y="472"/>
                    <a:pt x="242" y="474"/>
                  </a:cubicBezTo>
                  <a:cubicBezTo>
                    <a:pt x="241" y="476"/>
                    <a:pt x="241" y="478"/>
                    <a:pt x="240" y="479"/>
                  </a:cubicBezTo>
                  <a:cubicBezTo>
                    <a:pt x="240" y="480"/>
                    <a:pt x="240" y="480"/>
                    <a:pt x="241" y="480"/>
                  </a:cubicBezTo>
                  <a:cubicBezTo>
                    <a:pt x="241" y="480"/>
                    <a:pt x="241" y="481"/>
                    <a:pt x="241" y="481"/>
                  </a:cubicBezTo>
                  <a:cubicBezTo>
                    <a:pt x="241" y="481"/>
                    <a:pt x="242" y="482"/>
                    <a:pt x="243" y="482"/>
                  </a:cubicBezTo>
                  <a:cubicBezTo>
                    <a:pt x="243" y="483"/>
                    <a:pt x="244" y="482"/>
                    <a:pt x="244" y="482"/>
                  </a:cubicBezTo>
                  <a:cubicBezTo>
                    <a:pt x="244" y="482"/>
                    <a:pt x="244" y="482"/>
                    <a:pt x="245" y="482"/>
                  </a:cubicBezTo>
                  <a:cubicBezTo>
                    <a:pt x="245" y="481"/>
                    <a:pt x="245" y="482"/>
                    <a:pt x="245" y="482"/>
                  </a:cubicBezTo>
                  <a:cubicBezTo>
                    <a:pt x="245" y="483"/>
                    <a:pt x="246" y="483"/>
                    <a:pt x="247" y="483"/>
                  </a:cubicBezTo>
                  <a:cubicBezTo>
                    <a:pt x="247" y="483"/>
                    <a:pt x="248" y="482"/>
                    <a:pt x="248" y="482"/>
                  </a:cubicBezTo>
                  <a:cubicBezTo>
                    <a:pt x="248" y="482"/>
                    <a:pt x="248" y="483"/>
                    <a:pt x="248" y="483"/>
                  </a:cubicBezTo>
                  <a:cubicBezTo>
                    <a:pt x="248" y="484"/>
                    <a:pt x="248" y="484"/>
                    <a:pt x="248" y="484"/>
                  </a:cubicBezTo>
                  <a:cubicBezTo>
                    <a:pt x="248" y="485"/>
                    <a:pt x="247" y="487"/>
                    <a:pt x="247" y="487"/>
                  </a:cubicBezTo>
                  <a:cubicBezTo>
                    <a:pt x="247" y="488"/>
                    <a:pt x="245" y="488"/>
                    <a:pt x="245" y="488"/>
                  </a:cubicBezTo>
                  <a:cubicBezTo>
                    <a:pt x="245" y="489"/>
                    <a:pt x="245" y="489"/>
                    <a:pt x="245" y="489"/>
                  </a:cubicBezTo>
                  <a:cubicBezTo>
                    <a:pt x="245" y="489"/>
                    <a:pt x="244" y="489"/>
                    <a:pt x="243" y="489"/>
                  </a:cubicBezTo>
                  <a:cubicBezTo>
                    <a:pt x="242" y="489"/>
                    <a:pt x="242" y="489"/>
                    <a:pt x="242" y="489"/>
                  </a:cubicBezTo>
                  <a:cubicBezTo>
                    <a:pt x="242" y="489"/>
                    <a:pt x="243" y="491"/>
                    <a:pt x="243" y="491"/>
                  </a:cubicBezTo>
                  <a:cubicBezTo>
                    <a:pt x="243" y="491"/>
                    <a:pt x="243" y="492"/>
                    <a:pt x="244" y="492"/>
                  </a:cubicBezTo>
                  <a:cubicBezTo>
                    <a:pt x="244" y="492"/>
                    <a:pt x="244" y="492"/>
                    <a:pt x="244" y="492"/>
                  </a:cubicBezTo>
                  <a:cubicBezTo>
                    <a:pt x="244" y="493"/>
                    <a:pt x="244" y="494"/>
                    <a:pt x="244" y="495"/>
                  </a:cubicBezTo>
                  <a:cubicBezTo>
                    <a:pt x="244" y="495"/>
                    <a:pt x="243" y="496"/>
                    <a:pt x="243" y="496"/>
                  </a:cubicBezTo>
                  <a:cubicBezTo>
                    <a:pt x="243" y="496"/>
                    <a:pt x="241" y="496"/>
                    <a:pt x="241" y="496"/>
                  </a:cubicBezTo>
                  <a:cubicBezTo>
                    <a:pt x="241" y="496"/>
                    <a:pt x="240" y="496"/>
                    <a:pt x="239" y="496"/>
                  </a:cubicBezTo>
                  <a:cubicBezTo>
                    <a:pt x="239" y="496"/>
                    <a:pt x="239" y="496"/>
                    <a:pt x="239" y="496"/>
                  </a:cubicBezTo>
                  <a:cubicBezTo>
                    <a:pt x="239" y="496"/>
                    <a:pt x="237" y="496"/>
                    <a:pt x="237" y="496"/>
                  </a:cubicBezTo>
                  <a:cubicBezTo>
                    <a:pt x="237" y="496"/>
                    <a:pt x="237" y="496"/>
                    <a:pt x="237" y="497"/>
                  </a:cubicBezTo>
                  <a:cubicBezTo>
                    <a:pt x="236" y="497"/>
                    <a:pt x="237" y="497"/>
                    <a:pt x="237" y="497"/>
                  </a:cubicBezTo>
                  <a:cubicBezTo>
                    <a:pt x="237" y="498"/>
                    <a:pt x="237" y="498"/>
                    <a:pt x="238" y="499"/>
                  </a:cubicBezTo>
                  <a:cubicBezTo>
                    <a:pt x="238" y="499"/>
                    <a:pt x="238" y="499"/>
                    <a:pt x="239" y="500"/>
                  </a:cubicBezTo>
                  <a:cubicBezTo>
                    <a:pt x="239" y="500"/>
                    <a:pt x="239" y="500"/>
                    <a:pt x="239" y="500"/>
                  </a:cubicBezTo>
                  <a:cubicBezTo>
                    <a:pt x="240" y="500"/>
                    <a:pt x="240" y="500"/>
                    <a:pt x="240" y="500"/>
                  </a:cubicBezTo>
                  <a:cubicBezTo>
                    <a:pt x="241" y="500"/>
                    <a:pt x="243" y="500"/>
                    <a:pt x="246" y="500"/>
                  </a:cubicBezTo>
                  <a:cubicBezTo>
                    <a:pt x="248" y="499"/>
                    <a:pt x="251" y="500"/>
                    <a:pt x="251" y="501"/>
                  </a:cubicBezTo>
                  <a:cubicBezTo>
                    <a:pt x="251" y="501"/>
                    <a:pt x="252" y="502"/>
                    <a:pt x="253" y="502"/>
                  </a:cubicBezTo>
                  <a:cubicBezTo>
                    <a:pt x="255" y="502"/>
                    <a:pt x="256" y="501"/>
                    <a:pt x="257" y="500"/>
                  </a:cubicBezTo>
                  <a:cubicBezTo>
                    <a:pt x="258" y="500"/>
                    <a:pt x="257" y="499"/>
                    <a:pt x="257" y="499"/>
                  </a:cubicBezTo>
                  <a:cubicBezTo>
                    <a:pt x="257" y="499"/>
                    <a:pt x="257" y="498"/>
                    <a:pt x="256" y="497"/>
                  </a:cubicBezTo>
                  <a:cubicBezTo>
                    <a:pt x="254" y="497"/>
                    <a:pt x="248" y="495"/>
                    <a:pt x="247" y="496"/>
                  </a:cubicBezTo>
                  <a:cubicBezTo>
                    <a:pt x="247" y="496"/>
                    <a:pt x="247" y="494"/>
                    <a:pt x="247" y="494"/>
                  </a:cubicBezTo>
                  <a:cubicBezTo>
                    <a:pt x="247" y="493"/>
                    <a:pt x="248" y="491"/>
                    <a:pt x="248" y="491"/>
                  </a:cubicBezTo>
                  <a:cubicBezTo>
                    <a:pt x="250" y="490"/>
                    <a:pt x="251" y="491"/>
                    <a:pt x="252" y="490"/>
                  </a:cubicBezTo>
                  <a:cubicBezTo>
                    <a:pt x="253" y="490"/>
                    <a:pt x="254" y="490"/>
                    <a:pt x="255" y="490"/>
                  </a:cubicBezTo>
                  <a:cubicBezTo>
                    <a:pt x="255" y="489"/>
                    <a:pt x="255" y="488"/>
                    <a:pt x="254" y="488"/>
                  </a:cubicBezTo>
                  <a:cubicBezTo>
                    <a:pt x="253" y="487"/>
                    <a:pt x="252" y="487"/>
                    <a:pt x="252" y="487"/>
                  </a:cubicBezTo>
                  <a:cubicBezTo>
                    <a:pt x="251" y="487"/>
                    <a:pt x="251" y="487"/>
                    <a:pt x="251" y="487"/>
                  </a:cubicBezTo>
                  <a:cubicBezTo>
                    <a:pt x="250" y="487"/>
                    <a:pt x="250" y="487"/>
                    <a:pt x="250" y="487"/>
                  </a:cubicBezTo>
                  <a:cubicBezTo>
                    <a:pt x="249" y="487"/>
                    <a:pt x="249" y="487"/>
                    <a:pt x="249" y="487"/>
                  </a:cubicBezTo>
                  <a:cubicBezTo>
                    <a:pt x="250" y="484"/>
                    <a:pt x="250" y="484"/>
                    <a:pt x="250" y="484"/>
                  </a:cubicBezTo>
                  <a:cubicBezTo>
                    <a:pt x="250" y="483"/>
                    <a:pt x="251" y="482"/>
                    <a:pt x="251" y="482"/>
                  </a:cubicBezTo>
                  <a:cubicBezTo>
                    <a:pt x="253" y="481"/>
                    <a:pt x="259" y="476"/>
                    <a:pt x="260" y="474"/>
                  </a:cubicBezTo>
                  <a:cubicBezTo>
                    <a:pt x="262" y="471"/>
                    <a:pt x="262" y="469"/>
                    <a:pt x="263" y="467"/>
                  </a:cubicBezTo>
                  <a:cubicBezTo>
                    <a:pt x="263" y="465"/>
                    <a:pt x="262" y="464"/>
                    <a:pt x="262" y="464"/>
                  </a:cubicBezTo>
                  <a:cubicBezTo>
                    <a:pt x="259" y="460"/>
                    <a:pt x="254" y="463"/>
                    <a:pt x="253" y="463"/>
                  </a:cubicBezTo>
                  <a:close/>
                  <a:moveTo>
                    <a:pt x="240" y="484"/>
                  </a:moveTo>
                  <a:cubicBezTo>
                    <a:pt x="240" y="483"/>
                    <a:pt x="240" y="483"/>
                    <a:pt x="240" y="483"/>
                  </a:cubicBezTo>
                  <a:cubicBezTo>
                    <a:pt x="240" y="483"/>
                    <a:pt x="239" y="483"/>
                    <a:pt x="239" y="484"/>
                  </a:cubicBezTo>
                  <a:cubicBezTo>
                    <a:pt x="238" y="485"/>
                    <a:pt x="230" y="494"/>
                    <a:pt x="229" y="494"/>
                  </a:cubicBezTo>
                  <a:cubicBezTo>
                    <a:pt x="229" y="494"/>
                    <a:pt x="229" y="494"/>
                    <a:pt x="229" y="494"/>
                  </a:cubicBezTo>
                  <a:cubicBezTo>
                    <a:pt x="229" y="495"/>
                    <a:pt x="228" y="495"/>
                    <a:pt x="228" y="495"/>
                  </a:cubicBezTo>
                  <a:cubicBezTo>
                    <a:pt x="227" y="494"/>
                    <a:pt x="228" y="492"/>
                    <a:pt x="229" y="491"/>
                  </a:cubicBezTo>
                  <a:cubicBezTo>
                    <a:pt x="229" y="491"/>
                    <a:pt x="229" y="491"/>
                    <a:pt x="229" y="491"/>
                  </a:cubicBezTo>
                  <a:cubicBezTo>
                    <a:pt x="230" y="489"/>
                    <a:pt x="233" y="486"/>
                    <a:pt x="233" y="485"/>
                  </a:cubicBezTo>
                  <a:cubicBezTo>
                    <a:pt x="234" y="483"/>
                    <a:pt x="235" y="482"/>
                    <a:pt x="234" y="481"/>
                  </a:cubicBezTo>
                  <a:cubicBezTo>
                    <a:pt x="234" y="480"/>
                    <a:pt x="234" y="480"/>
                    <a:pt x="234" y="480"/>
                  </a:cubicBezTo>
                  <a:cubicBezTo>
                    <a:pt x="235" y="478"/>
                    <a:pt x="237" y="473"/>
                    <a:pt x="238" y="471"/>
                  </a:cubicBezTo>
                  <a:cubicBezTo>
                    <a:pt x="239" y="471"/>
                    <a:pt x="239" y="471"/>
                    <a:pt x="239" y="470"/>
                  </a:cubicBezTo>
                  <a:cubicBezTo>
                    <a:pt x="240" y="470"/>
                    <a:pt x="241" y="470"/>
                    <a:pt x="241" y="469"/>
                  </a:cubicBezTo>
                  <a:cubicBezTo>
                    <a:pt x="242" y="467"/>
                    <a:pt x="242" y="467"/>
                    <a:pt x="242" y="466"/>
                  </a:cubicBezTo>
                  <a:cubicBezTo>
                    <a:pt x="241" y="465"/>
                    <a:pt x="240" y="465"/>
                    <a:pt x="239" y="466"/>
                  </a:cubicBezTo>
                  <a:cubicBezTo>
                    <a:pt x="239" y="466"/>
                    <a:pt x="239" y="466"/>
                    <a:pt x="239" y="466"/>
                  </a:cubicBezTo>
                  <a:cubicBezTo>
                    <a:pt x="239" y="466"/>
                    <a:pt x="236" y="466"/>
                    <a:pt x="236" y="466"/>
                  </a:cubicBezTo>
                  <a:cubicBezTo>
                    <a:pt x="236" y="467"/>
                    <a:pt x="233" y="467"/>
                    <a:pt x="233" y="467"/>
                  </a:cubicBezTo>
                  <a:cubicBezTo>
                    <a:pt x="233" y="467"/>
                    <a:pt x="231" y="467"/>
                    <a:pt x="231" y="468"/>
                  </a:cubicBezTo>
                  <a:cubicBezTo>
                    <a:pt x="230" y="469"/>
                    <a:pt x="230" y="469"/>
                    <a:pt x="230" y="469"/>
                  </a:cubicBezTo>
                  <a:cubicBezTo>
                    <a:pt x="230" y="470"/>
                    <a:pt x="230" y="470"/>
                    <a:pt x="230" y="470"/>
                  </a:cubicBezTo>
                  <a:cubicBezTo>
                    <a:pt x="230" y="470"/>
                    <a:pt x="231" y="471"/>
                    <a:pt x="231" y="471"/>
                  </a:cubicBezTo>
                  <a:cubicBezTo>
                    <a:pt x="232" y="472"/>
                    <a:pt x="234" y="471"/>
                    <a:pt x="235" y="471"/>
                  </a:cubicBezTo>
                  <a:cubicBezTo>
                    <a:pt x="236" y="471"/>
                    <a:pt x="236" y="471"/>
                    <a:pt x="236" y="471"/>
                  </a:cubicBezTo>
                  <a:cubicBezTo>
                    <a:pt x="236" y="471"/>
                    <a:pt x="233" y="479"/>
                    <a:pt x="232" y="479"/>
                  </a:cubicBezTo>
                  <a:cubicBezTo>
                    <a:pt x="232" y="478"/>
                    <a:pt x="231" y="478"/>
                    <a:pt x="229" y="478"/>
                  </a:cubicBezTo>
                  <a:cubicBezTo>
                    <a:pt x="228" y="478"/>
                    <a:pt x="227" y="478"/>
                    <a:pt x="227" y="479"/>
                  </a:cubicBezTo>
                  <a:cubicBezTo>
                    <a:pt x="225" y="480"/>
                    <a:pt x="225" y="483"/>
                    <a:pt x="225" y="484"/>
                  </a:cubicBezTo>
                  <a:cubicBezTo>
                    <a:pt x="225" y="485"/>
                    <a:pt x="227" y="486"/>
                    <a:pt x="228" y="486"/>
                  </a:cubicBezTo>
                  <a:cubicBezTo>
                    <a:pt x="229" y="486"/>
                    <a:pt x="229" y="486"/>
                    <a:pt x="229" y="486"/>
                  </a:cubicBezTo>
                  <a:cubicBezTo>
                    <a:pt x="230" y="485"/>
                    <a:pt x="231" y="484"/>
                    <a:pt x="231" y="484"/>
                  </a:cubicBezTo>
                  <a:cubicBezTo>
                    <a:pt x="229" y="488"/>
                    <a:pt x="229" y="488"/>
                    <a:pt x="229" y="488"/>
                  </a:cubicBezTo>
                  <a:cubicBezTo>
                    <a:pt x="225" y="495"/>
                    <a:pt x="225" y="495"/>
                    <a:pt x="225" y="495"/>
                  </a:cubicBezTo>
                  <a:cubicBezTo>
                    <a:pt x="225" y="495"/>
                    <a:pt x="225" y="495"/>
                    <a:pt x="225" y="496"/>
                  </a:cubicBezTo>
                  <a:cubicBezTo>
                    <a:pt x="225" y="496"/>
                    <a:pt x="225" y="497"/>
                    <a:pt x="225" y="497"/>
                  </a:cubicBezTo>
                  <a:cubicBezTo>
                    <a:pt x="225" y="497"/>
                    <a:pt x="226" y="498"/>
                    <a:pt x="226" y="498"/>
                  </a:cubicBezTo>
                  <a:cubicBezTo>
                    <a:pt x="226" y="498"/>
                    <a:pt x="227" y="498"/>
                    <a:pt x="227" y="498"/>
                  </a:cubicBezTo>
                  <a:cubicBezTo>
                    <a:pt x="228" y="498"/>
                    <a:pt x="228" y="498"/>
                    <a:pt x="229" y="497"/>
                  </a:cubicBezTo>
                  <a:cubicBezTo>
                    <a:pt x="229" y="497"/>
                    <a:pt x="229" y="497"/>
                    <a:pt x="229" y="497"/>
                  </a:cubicBezTo>
                  <a:cubicBezTo>
                    <a:pt x="230" y="496"/>
                    <a:pt x="231" y="495"/>
                    <a:pt x="232" y="494"/>
                  </a:cubicBezTo>
                  <a:cubicBezTo>
                    <a:pt x="233" y="492"/>
                    <a:pt x="238" y="487"/>
                    <a:pt x="239" y="485"/>
                  </a:cubicBezTo>
                  <a:lnTo>
                    <a:pt x="240" y="484"/>
                  </a:lnTo>
                  <a:close/>
                  <a:moveTo>
                    <a:pt x="230" y="482"/>
                  </a:moveTo>
                  <a:cubicBezTo>
                    <a:pt x="230" y="483"/>
                    <a:pt x="230" y="483"/>
                    <a:pt x="229" y="483"/>
                  </a:cubicBezTo>
                  <a:cubicBezTo>
                    <a:pt x="228" y="484"/>
                    <a:pt x="228" y="484"/>
                    <a:pt x="227" y="483"/>
                  </a:cubicBezTo>
                  <a:cubicBezTo>
                    <a:pt x="227" y="483"/>
                    <a:pt x="227" y="482"/>
                    <a:pt x="228" y="481"/>
                  </a:cubicBezTo>
                  <a:cubicBezTo>
                    <a:pt x="229" y="481"/>
                    <a:pt x="229" y="480"/>
                    <a:pt x="229" y="480"/>
                  </a:cubicBezTo>
                  <a:cubicBezTo>
                    <a:pt x="230" y="480"/>
                    <a:pt x="231" y="480"/>
                    <a:pt x="231" y="480"/>
                  </a:cubicBezTo>
                  <a:cubicBezTo>
                    <a:pt x="232" y="480"/>
                    <a:pt x="232" y="481"/>
                    <a:pt x="230" y="482"/>
                  </a:cubicBezTo>
                  <a:close/>
                  <a:moveTo>
                    <a:pt x="268" y="0"/>
                  </a:moveTo>
                  <a:cubicBezTo>
                    <a:pt x="120" y="0"/>
                    <a:pt x="0" y="120"/>
                    <a:pt x="0" y="269"/>
                  </a:cubicBezTo>
                  <a:cubicBezTo>
                    <a:pt x="0" y="417"/>
                    <a:pt x="120" y="537"/>
                    <a:pt x="268" y="537"/>
                  </a:cubicBezTo>
                  <a:cubicBezTo>
                    <a:pt x="416" y="537"/>
                    <a:pt x="536" y="417"/>
                    <a:pt x="536" y="269"/>
                  </a:cubicBezTo>
                  <a:cubicBezTo>
                    <a:pt x="536" y="120"/>
                    <a:pt x="416" y="0"/>
                    <a:pt x="268" y="0"/>
                  </a:cubicBezTo>
                  <a:close/>
                  <a:moveTo>
                    <a:pt x="268" y="517"/>
                  </a:moveTo>
                  <a:cubicBezTo>
                    <a:pt x="268" y="517"/>
                    <a:pt x="268" y="517"/>
                    <a:pt x="268" y="517"/>
                  </a:cubicBezTo>
                  <a:cubicBezTo>
                    <a:pt x="131" y="517"/>
                    <a:pt x="19" y="406"/>
                    <a:pt x="19" y="269"/>
                  </a:cubicBezTo>
                  <a:cubicBezTo>
                    <a:pt x="19" y="131"/>
                    <a:pt x="131" y="20"/>
                    <a:pt x="268" y="20"/>
                  </a:cubicBezTo>
                  <a:cubicBezTo>
                    <a:pt x="268" y="20"/>
                    <a:pt x="268" y="20"/>
                    <a:pt x="268" y="20"/>
                  </a:cubicBezTo>
                  <a:cubicBezTo>
                    <a:pt x="405" y="20"/>
                    <a:pt x="517" y="131"/>
                    <a:pt x="517" y="269"/>
                  </a:cubicBezTo>
                  <a:cubicBezTo>
                    <a:pt x="517" y="406"/>
                    <a:pt x="405" y="517"/>
                    <a:pt x="268" y="517"/>
                  </a:cubicBezTo>
                  <a:close/>
                </a:path>
              </a:pathLst>
            </a:custGeom>
            <a:solidFill>
              <a:srgbClr val="164C88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latin typeface="+mn-lt"/>
                <a:ea typeface="+mn-ea"/>
              </a:endParaRPr>
            </a:p>
          </p:txBody>
        </p:sp>
      </p:grpSp>
      <p:pic>
        <p:nvPicPr>
          <p:cNvPr id="145" name="图片 144">
            <a:extLst>
              <a:ext uri="{FF2B5EF4-FFF2-40B4-BE49-F238E27FC236}">
                <a16:creationId xmlns="" xmlns:a16="http://schemas.microsoft.com/office/drawing/2014/main" id="{30E8A00A-AA2A-4F21-BDFC-3EB7FFD05A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39321" y="2006914"/>
            <a:ext cx="2441327" cy="4651718"/>
          </a:xfrm>
          <a:prstGeom prst="rect">
            <a:avLst/>
          </a:prstGeom>
        </p:spPr>
      </p:pic>
      <p:sp>
        <p:nvSpPr>
          <p:cNvPr id="146" name="文本框 145">
            <a:extLst>
              <a:ext uri="{FF2B5EF4-FFF2-40B4-BE49-F238E27FC236}">
                <a16:creationId xmlns="" xmlns:a16="http://schemas.microsoft.com/office/drawing/2014/main" id="{3FEEE16C-E536-41CC-AB7F-D710920CCF2D}"/>
              </a:ext>
            </a:extLst>
          </p:cNvPr>
          <p:cNvSpPr txBox="1"/>
          <p:nvPr/>
        </p:nvSpPr>
        <p:spPr>
          <a:xfrm>
            <a:off x="9465378" y="1453757"/>
            <a:ext cx="2490066" cy="4534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  <a:spcBef>
                <a:spcPts val="600"/>
              </a:spcBef>
            </a:pPr>
            <a:r>
              <a:rPr lang="zh-CN" altLang="en-US" sz="2000" b="1" kern="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复试面试过程图解</a:t>
            </a:r>
          </a:p>
        </p:txBody>
      </p:sp>
      <p:sp>
        <p:nvSpPr>
          <p:cNvPr id="164" name="文本占位符 2">
            <a:extLst>
              <a:ext uri="{FF2B5EF4-FFF2-40B4-BE49-F238E27FC236}">
                <a16:creationId xmlns="" xmlns:a16="http://schemas.microsoft.com/office/drawing/2014/main" id="{1D927010-281C-4DD0-AD51-F1801F43D54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72993" y="178990"/>
            <a:ext cx="704850" cy="1089529"/>
          </a:xfrm>
        </p:spPr>
        <p:txBody>
          <a:bodyPr/>
          <a:lstStyle/>
          <a:p>
            <a:r>
              <a:rPr lang="en-US" altLang="zh-CN" dirty="0"/>
              <a:t>1</a:t>
            </a:r>
            <a:endParaRPr lang="zh-CN" altLang="en-US" dirty="0"/>
          </a:p>
        </p:txBody>
      </p:sp>
      <p:sp>
        <p:nvSpPr>
          <p:cNvPr id="94" name="íṩḻíḋè">
            <a:extLst>
              <a:ext uri="{FF2B5EF4-FFF2-40B4-BE49-F238E27FC236}">
                <a16:creationId xmlns="" xmlns:a16="http://schemas.microsoft.com/office/drawing/2014/main" id="{2E3865A7-5E24-4C79-B78B-2E57420DEAC5}"/>
              </a:ext>
            </a:extLst>
          </p:cNvPr>
          <p:cNvSpPr/>
          <p:nvPr/>
        </p:nvSpPr>
        <p:spPr bwMode="auto">
          <a:xfrm>
            <a:off x="3084329" y="4392813"/>
            <a:ext cx="2109827" cy="434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 anchor="t" anchorCtr="0">
            <a:noAutofit/>
          </a:bodyPr>
          <a:lstStyle>
            <a:defPPr>
              <a:defRPr lang="zh-CN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  <a:tabLst>
                <a:tab pos="228594" algn="l"/>
              </a:tabLst>
              <a:defRPr/>
            </a:pPr>
            <a:r>
              <a:rPr lang="zh-CN" altLang="en-US" sz="1200" b="1" dirty="0"/>
              <a:t>院</a:t>
            </a:r>
            <a:r>
              <a:rPr lang="zh-CN" altLang="en-US" sz="1200" b="1" dirty="0" smtClean="0"/>
              <a:t>系复试录取工作细则</a:t>
            </a:r>
            <a:endParaRPr lang="en-US" altLang="zh-CN" sz="1200" b="1" dirty="0"/>
          </a:p>
        </p:txBody>
      </p:sp>
      <p:sp>
        <p:nvSpPr>
          <p:cNvPr id="3" name="左大括号 2"/>
          <p:cNvSpPr/>
          <p:nvPr/>
        </p:nvSpPr>
        <p:spPr>
          <a:xfrm rot="5400000">
            <a:off x="5481236" y="-162249"/>
            <a:ext cx="199479" cy="4537805"/>
          </a:xfrm>
          <a:prstGeom prst="leftBrace">
            <a:avLst/>
          </a:prstGeom>
          <a:ln w="254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6" name="文本框 145">
            <a:extLst>
              <a:ext uri="{FF2B5EF4-FFF2-40B4-BE49-F238E27FC236}">
                <a16:creationId xmlns="" xmlns:a16="http://schemas.microsoft.com/office/drawing/2014/main" id="{3FEEE16C-E536-41CC-AB7F-D710920CCF2D}"/>
              </a:ext>
            </a:extLst>
          </p:cNvPr>
          <p:cNvSpPr txBox="1"/>
          <p:nvPr/>
        </p:nvSpPr>
        <p:spPr>
          <a:xfrm>
            <a:off x="4342614" y="1498582"/>
            <a:ext cx="249006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  <a:spcBef>
                <a:spcPts val="600"/>
              </a:spcBef>
            </a:pPr>
            <a:r>
              <a:rPr lang="zh-CN" altLang="en-US" sz="2000" b="1" kern="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可进行一次模拟连线</a:t>
            </a:r>
            <a:endParaRPr lang="zh-CN" altLang="en-US" sz="2000" b="1" kern="0" dirty="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816723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3df65701-1997-45dc-9f8a-063259ac7a51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 title="iSlide™ 版权声明  COPYRIGHT NOTICE">
            <a:extLst>
              <a:ext uri="{FF2B5EF4-FFF2-40B4-BE49-F238E27FC236}">
                <a16:creationId xmlns="" xmlns:a16="http://schemas.microsoft.com/office/drawing/2014/main" id="{3E80C87E-1C36-477C-A95A-B94C6507CB02}"/>
              </a:ext>
            </a:extLst>
          </p:cNvPr>
          <p:cNvGrpSpPr>
            <a:grpSpLocks noChangeAspect="1"/>
          </p:cNvGrpSpPr>
          <p:nvPr>
            <p:custDataLst>
              <p:tags r:id="rId1"/>
            </p:custDataLst>
          </p:nvPr>
        </p:nvGrpSpPr>
        <p:grpSpPr>
          <a:xfrm>
            <a:off x="674848" y="1024833"/>
            <a:ext cx="10924407" cy="5309431"/>
            <a:chOff x="674848" y="1024833"/>
            <a:chExt cx="10924407" cy="5309431"/>
          </a:xfrm>
        </p:grpSpPr>
        <p:grpSp>
          <p:nvGrpSpPr>
            <p:cNvPr id="5" name="íşḻíďè">
              <a:extLst>
                <a:ext uri="{FF2B5EF4-FFF2-40B4-BE49-F238E27FC236}">
                  <a16:creationId xmlns="" xmlns:a16="http://schemas.microsoft.com/office/drawing/2014/main" id="{BD94AEFD-4AAF-4476-9EAC-94B9FC5CA9BB}"/>
                </a:ext>
              </a:extLst>
            </p:cNvPr>
            <p:cNvGrpSpPr/>
            <p:nvPr/>
          </p:nvGrpSpPr>
          <p:grpSpPr>
            <a:xfrm>
              <a:off x="674848" y="2294012"/>
              <a:ext cx="4616542" cy="2628878"/>
              <a:chOff x="678183" y="2118591"/>
              <a:chExt cx="4616542" cy="2628878"/>
            </a:xfrm>
          </p:grpSpPr>
          <p:grpSp>
            <p:nvGrpSpPr>
              <p:cNvPr id="27" name="íṧ1îďê">
                <a:extLst>
                  <a:ext uri="{FF2B5EF4-FFF2-40B4-BE49-F238E27FC236}">
                    <a16:creationId xmlns="" xmlns:a16="http://schemas.microsoft.com/office/drawing/2014/main" id="{7C7303B3-77D4-4457-BB5D-4193CE663C77}"/>
                  </a:ext>
                </a:extLst>
              </p:cNvPr>
              <p:cNvGrpSpPr/>
              <p:nvPr/>
            </p:nvGrpSpPr>
            <p:grpSpPr>
              <a:xfrm>
                <a:off x="678183" y="2118591"/>
                <a:ext cx="4616542" cy="2628878"/>
                <a:chOff x="2448695" y="1658843"/>
                <a:chExt cx="7294608" cy="4153896"/>
              </a:xfrm>
            </p:grpSpPr>
            <p:grpSp>
              <p:nvGrpSpPr>
                <p:cNvPr id="29" name="iş1íḓé">
                  <a:extLst>
                    <a:ext uri="{FF2B5EF4-FFF2-40B4-BE49-F238E27FC236}">
                      <a16:creationId xmlns="" xmlns:a16="http://schemas.microsoft.com/office/drawing/2014/main" id="{D5F3C786-DAB6-4E37-9D6B-DD128CFE50AF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448695" y="1658843"/>
                  <a:ext cx="7294608" cy="4153896"/>
                  <a:chOff x="8540751" y="4843463"/>
                  <a:chExt cx="8012112" cy="4562475"/>
                </a:xfrm>
                <a:effectLst/>
              </p:grpSpPr>
              <p:sp>
                <p:nvSpPr>
                  <p:cNvPr id="31" name="ïṥļïḍe">
                    <a:extLst>
                      <a:ext uri="{FF2B5EF4-FFF2-40B4-BE49-F238E27FC236}">
                        <a16:creationId xmlns="" xmlns:a16="http://schemas.microsoft.com/office/drawing/2014/main" id="{A2486375-1FA3-4219-B57F-A872895ED5E7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9321800" y="4843463"/>
                    <a:ext cx="6480176" cy="4421188"/>
                  </a:xfrm>
                  <a:custGeom>
                    <a:avLst/>
                    <a:gdLst>
                      <a:gd name="T0" fmla="*/ 17508 w 18000"/>
                      <a:gd name="T1" fmla="*/ 12280 h 12281"/>
                      <a:gd name="T2" fmla="*/ 491 w 18000"/>
                      <a:gd name="T3" fmla="*/ 12280 h 12281"/>
                      <a:gd name="T4" fmla="*/ 0 w 18000"/>
                      <a:gd name="T5" fmla="*/ 11792 h 12281"/>
                      <a:gd name="T6" fmla="*/ 0 w 18000"/>
                      <a:gd name="T7" fmla="*/ 488 h 12281"/>
                      <a:gd name="T8" fmla="*/ 491 w 18000"/>
                      <a:gd name="T9" fmla="*/ 0 h 12281"/>
                      <a:gd name="T10" fmla="*/ 17508 w 18000"/>
                      <a:gd name="T11" fmla="*/ 0 h 12281"/>
                      <a:gd name="T12" fmla="*/ 17999 w 18000"/>
                      <a:gd name="T13" fmla="*/ 488 h 12281"/>
                      <a:gd name="T14" fmla="*/ 17999 w 18000"/>
                      <a:gd name="T15" fmla="*/ 11792 h 12281"/>
                      <a:gd name="T16" fmla="*/ 17508 w 18000"/>
                      <a:gd name="T17" fmla="*/ 12280 h 12281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18000"/>
                      <a:gd name="T28" fmla="*/ 0 h 12281"/>
                      <a:gd name="T29" fmla="*/ 18000 w 18000"/>
                      <a:gd name="T30" fmla="*/ 12281 h 12281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18000" h="12281">
                        <a:moveTo>
                          <a:pt x="17508" y="12280"/>
                        </a:moveTo>
                        <a:lnTo>
                          <a:pt x="491" y="12280"/>
                        </a:lnTo>
                        <a:cubicBezTo>
                          <a:pt x="220" y="12280"/>
                          <a:pt x="0" y="12061"/>
                          <a:pt x="0" y="11792"/>
                        </a:cubicBezTo>
                        <a:lnTo>
                          <a:pt x="0" y="488"/>
                        </a:lnTo>
                        <a:cubicBezTo>
                          <a:pt x="0" y="219"/>
                          <a:pt x="220" y="0"/>
                          <a:pt x="491" y="0"/>
                        </a:cubicBezTo>
                        <a:lnTo>
                          <a:pt x="17508" y="0"/>
                        </a:lnTo>
                        <a:cubicBezTo>
                          <a:pt x="17779" y="0"/>
                          <a:pt x="17999" y="219"/>
                          <a:pt x="17999" y="488"/>
                        </a:cubicBezTo>
                        <a:lnTo>
                          <a:pt x="17999" y="11792"/>
                        </a:lnTo>
                        <a:cubicBezTo>
                          <a:pt x="17999" y="12061"/>
                          <a:pt x="17779" y="12280"/>
                          <a:pt x="17508" y="12280"/>
                        </a:cubicBezTo>
                      </a:path>
                    </a:pathLst>
                  </a:custGeom>
                  <a:solidFill>
                    <a:schemeClr val="tx2">
                      <a:lumMod val="50000"/>
                    </a:scheme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bevel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algn="ctr"/>
                    <a:endParaRPr b="1"/>
                  </a:p>
                </p:txBody>
              </p:sp>
              <p:sp>
                <p:nvSpPr>
                  <p:cNvPr id="32" name="íşļiḋè">
                    <a:extLst>
                      <a:ext uri="{FF2B5EF4-FFF2-40B4-BE49-F238E27FC236}">
                        <a16:creationId xmlns="" xmlns:a16="http://schemas.microsoft.com/office/drawing/2014/main" id="{D30415FB-2E2E-40A3-9579-30A1B447EC21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8542336" y="9169402"/>
                    <a:ext cx="8008936" cy="142874"/>
                  </a:xfrm>
                  <a:custGeom>
                    <a:avLst/>
                    <a:gdLst>
                      <a:gd name="T0" fmla="*/ 22247 w 22248"/>
                      <a:gd name="T1" fmla="*/ 398 h 657"/>
                      <a:gd name="T2" fmla="*/ 21410 w 22248"/>
                      <a:gd name="T3" fmla="*/ 656 h 657"/>
                      <a:gd name="T4" fmla="*/ 870 w 22248"/>
                      <a:gd name="T5" fmla="*/ 656 h 657"/>
                      <a:gd name="T6" fmla="*/ 0 w 22248"/>
                      <a:gd name="T7" fmla="*/ 398 h 657"/>
                      <a:gd name="T8" fmla="*/ 0 w 22248"/>
                      <a:gd name="T9" fmla="*/ 0 h 657"/>
                      <a:gd name="T10" fmla="*/ 22247 w 22248"/>
                      <a:gd name="T11" fmla="*/ 0 h 657"/>
                      <a:gd name="T12" fmla="*/ 22247 w 22248"/>
                      <a:gd name="T13" fmla="*/ 398 h 657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w 22248"/>
                      <a:gd name="T22" fmla="*/ 0 h 657"/>
                      <a:gd name="T23" fmla="*/ 22248 w 22248"/>
                      <a:gd name="T24" fmla="*/ 657 h 657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T21" t="T22" r="T23" b="T24"/>
                    <a:pathLst>
                      <a:path w="22248" h="657">
                        <a:moveTo>
                          <a:pt x="22247" y="398"/>
                        </a:moveTo>
                        <a:cubicBezTo>
                          <a:pt x="22247" y="398"/>
                          <a:pt x="21890" y="656"/>
                          <a:pt x="21410" y="656"/>
                        </a:cubicBezTo>
                        <a:lnTo>
                          <a:pt x="870" y="656"/>
                        </a:lnTo>
                        <a:cubicBezTo>
                          <a:pt x="462" y="656"/>
                          <a:pt x="0" y="398"/>
                          <a:pt x="0" y="398"/>
                        </a:cubicBezTo>
                        <a:lnTo>
                          <a:pt x="0" y="0"/>
                        </a:lnTo>
                        <a:lnTo>
                          <a:pt x="22247" y="0"/>
                        </a:lnTo>
                        <a:lnTo>
                          <a:pt x="22247" y="398"/>
                        </a:lnTo>
                      </a:path>
                    </a:pathLst>
                  </a:custGeom>
                  <a:solidFill>
                    <a:schemeClr val="bg1">
                      <a:lumMod val="95000"/>
                    </a:scheme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bevel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algn="ctr"/>
                    <a:endParaRPr b="1"/>
                  </a:p>
                </p:txBody>
              </p:sp>
              <p:sp>
                <p:nvSpPr>
                  <p:cNvPr id="33" name="íś1ïďè">
                    <a:extLst>
                      <a:ext uri="{FF2B5EF4-FFF2-40B4-BE49-F238E27FC236}">
                        <a16:creationId xmlns="" xmlns:a16="http://schemas.microsoft.com/office/drawing/2014/main" id="{A427B204-7C23-42A6-A3CA-BF025B406327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8542339" y="9169399"/>
                    <a:ext cx="8008939" cy="236539"/>
                  </a:xfrm>
                  <a:custGeom>
                    <a:avLst/>
                    <a:gdLst>
                      <a:gd name="T0" fmla="*/ 22247 w 22248"/>
                      <a:gd name="T1" fmla="*/ 398 h 657"/>
                      <a:gd name="T2" fmla="*/ 21410 w 22248"/>
                      <a:gd name="T3" fmla="*/ 656 h 657"/>
                      <a:gd name="T4" fmla="*/ 870 w 22248"/>
                      <a:gd name="T5" fmla="*/ 656 h 657"/>
                      <a:gd name="T6" fmla="*/ 0 w 22248"/>
                      <a:gd name="T7" fmla="*/ 398 h 657"/>
                      <a:gd name="T8" fmla="*/ 0 w 22248"/>
                      <a:gd name="T9" fmla="*/ 0 h 657"/>
                      <a:gd name="T10" fmla="*/ 22247 w 22248"/>
                      <a:gd name="T11" fmla="*/ 0 h 657"/>
                      <a:gd name="T12" fmla="*/ 22247 w 22248"/>
                      <a:gd name="T13" fmla="*/ 398 h 657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w 22248"/>
                      <a:gd name="T22" fmla="*/ 0 h 657"/>
                      <a:gd name="T23" fmla="*/ 22248 w 22248"/>
                      <a:gd name="T24" fmla="*/ 657 h 657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T21" t="T22" r="T23" b="T24"/>
                    <a:pathLst>
                      <a:path w="22248" h="657">
                        <a:moveTo>
                          <a:pt x="22247" y="398"/>
                        </a:moveTo>
                        <a:cubicBezTo>
                          <a:pt x="22247" y="398"/>
                          <a:pt x="21890" y="656"/>
                          <a:pt x="21410" y="656"/>
                        </a:cubicBezTo>
                        <a:lnTo>
                          <a:pt x="870" y="656"/>
                        </a:lnTo>
                        <a:cubicBezTo>
                          <a:pt x="462" y="656"/>
                          <a:pt x="0" y="398"/>
                          <a:pt x="0" y="398"/>
                        </a:cubicBezTo>
                        <a:lnTo>
                          <a:pt x="0" y="0"/>
                        </a:lnTo>
                        <a:lnTo>
                          <a:pt x="22247" y="0"/>
                        </a:lnTo>
                        <a:lnTo>
                          <a:pt x="22247" y="398"/>
                        </a:lnTo>
                      </a:path>
                    </a:pathLst>
                  </a:custGeom>
                  <a:noFill/>
                  <a:ln w="10080">
                    <a:solidFill>
                      <a:schemeClr val="tx2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anchor="ctr"/>
                  <a:lstStyle/>
                  <a:p>
                    <a:pPr algn="ctr"/>
                    <a:endParaRPr b="1"/>
                  </a:p>
                </p:txBody>
              </p:sp>
              <p:sp>
                <p:nvSpPr>
                  <p:cNvPr id="34" name="îśḻiḍé">
                    <a:extLst>
                      <a:ext uri="{FF2B5EF4-FFF2-40B4-BE49-F238E27FC236}">
                        <a16:creationId xmlns="" xmlns:a16="http://schemas.microsoft.com/office/drawing/2014/main" id="{4EE0C519-6D16-4B51-91A7-249EE7C017EC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8540751" y="9312275"/>
                    <a:ext cx="8012112" cy="93663"/>
                  </a:xfrm>
                  <a:custGeom>
                    <a:avLst/>
                    <a:gdLst>
                      <a:gd name="T0" fmla="*/ 0 w 22256"/>
                      <a:gd name="T1" fmla="*/ 0 h 262"/>
                      <a:gd name="T2" fmla="*/ 870 w 22256"/>
                      <a:gd name="T3" fmla="*/ 261 h 262"/>
                      <a:gd name="T4" fmla="*/ 21418 w 22256"/>
                      <a:gd name="T5" fmla="*/ 261 h 262"/>
                      <a:gd name="T6" fmla="*/ 22255 w 22256"/>
                      <a:gd name="T7" fmla="*/ 0 h 262"/>
                      <a:gd name="T8" fmla="*/ 0 w 22256"/>
                      <a:gd name="T9" fmla="*/ 0 h 262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22256"/>
                      <a:gd name="T16" fmla="*/ 0 h 262"/>
                      <a:gd name="T17" fmla="*/ 22256 w 22256"/>
                      <a:gd name="T18" fmla="*/ 262 h 262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22256" h="262">
                        <a:moveTo>
                          <a:pt x="0" y="0"/>
                        </a:moveTo>
                        <a:cubicBezTo>
                          <a:pt x="0" y="0"/>
                          <a:pt x="462" y="261"/>
                          <a:pt x="870" y="261"/>
                        </a:cubicBezTo>
                        <a:lnTo>
                          <a:pt x="21418" y="261"/>
                        </a:lnTo>
                        <a:cubicBezTo>
                          <a:pt x="21898" y="261"/>
                          <a:pt x="22255" y="0"/>
                          <a:pt x="22255" y="0"/>
                        </a:cubicBezTo>
                        <a:lnTo>
                          <a:pt x="0" y="0"/>
                        </a:lnTo>
                      </a:path>
                    </a:pathLst>
                  </a:custGeom>
                  <a:solidFill>
                    <a:schemeClr val="tx2">
                      <a:lumMod val="50000"/>
                    </a:scheme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bevel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algn="ctr"/>
                    <a:endParaRPr b="1"/>
                  </a:p>
                </p:txBody>
              </p:sp>
              <p:sp>
                <p:nvSpPr>
                  <p:cNvPr id="35" name="iślíḋé">
                    <a:extLst>
                      <a:ext uri="{FF2B5EF4-FFF2-40B4-BE49-F238E27FC236}">
                        <a16:creationId xmlns="" xmlns:a16="http://schemas.microsoft.com/office/drawing/2014/main" id="{755A5FE2-4590-4391-B358-815513077071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11979275" y="9167813"/>
                    <a:ext cx="1141413" cy="88900"/>
                  </a:xfrm>
                  <a:custGeom>
                    <a:avLst/>
                    <a:gdLst>
                      <a:gd name="T0" fmla="*/ 0 w 3171"/>
                      <a:gd name="T1" fmla="*/ 0 h 249"/>
                      <a:gd name="T2" fmla="*/ 349 w 3171"/>
                      <a:gd name="T3" fmla="*/ 248 h 249"/>
                      <a:gd name="T4" fmla="*/ 2821 w 3171"/>
                      <a:gd name="T5" fmla="*/ 248 h 249"/>
                      <a:gd name="T6" fmla="*/ 3170 w 3171"/>
                      <a:gd name="T7" fmla="*/ 0 h 249"/>
                      <a:gd name="T8" fmla="*/ 0 w 3171"/>
                      <a:gd name="T9" fmla="*/ 0 h 249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3171"/>
                      <a:gd name="T16" fmla="*/ 0 h 249"/>
                      <a:gd name="T17" fmla="*/ 3171 w 3171"/>
                      <a:gd name="T18" fmla="*/ 249 h 249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3171" h="249">
                        <a:moveTo>
                          <a:pt x="0" y="0"/>
                        </a:moveTo>
                        <a:cubicBezTo>
                          <a:pt x="49" y="144"/>
                          <a:pt x="187" y="248"/>
                          <a:pt x="349" y="248"/>
                        </a:cubicBezTo>
                        <a:lnTo>
                          <a:pt x="2821" y="248"/>
                        </a:lnTo>
                        <a:cubicBezTo>
                          <a:pt x="2983" y="248"/>
                          <a:pt x="3120" y="144"/>
                          <a:pt x="3170" y="0"/>
                        </a:cubicBezTo>
                        <a:lnTo>
                          <a:pt x="0" y="0"/>
                        </a:lnTo>
                      </a:path>
                    </a:pathLst>
                  </a:custGeom>
                  <a:solidFill>
                    <a:schemeClr val="tx2">
                      <a:lumMod val="50000"/>
                    </a:scheme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bevel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algn="ctr"/>
                    <a:endParaRPr b="1"/>
                  </a:p>
                </p:txBody>
              </p:sp>
              <p:sp>
                <p:nvSpPr>
                  <p:cNvPr id="36" name="ïṥḷîḍè">
                    <a:extLst>
                      <a:ext uri="{FF2B5EF4-FFF2-40B4-BE49-F238E27FC236}">
                        <a16:creationId xmlns="" xmlns:a16="http://schemas.microsoft.com/office/drawing/2014/main" id="{31CFD99D-6035-45F7-85D6-3CA9E2540B5A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12571413" y="4937125"/>
                    <a:ext cx="38100" cy="36513"/>
                  </a:xfrm>
                  <a:custGeom>
                    <a:avLst/>
                    <a:gdLst>
                      <a:gd name="T0" fmla="*/ 51 w 104"/>
                      <a:gd name="T1" fmla="*/ 102 h 103"/>
                      <a:gd name="T2" fmla="*/ 0 w 104"/>
                      <a:gd name="T3" fmla="*/ 51 h 103"/>
                      <a:gd name="T4" fmla="*/ 51 w 104"/>
                      <a:gd name="T5" fmla="*/ 0 h 103"/>
                      <a:gd name="T6" fmla="*/ 103 w 104"/>
                      <a:gd name="T7" fmla="*/ 51 h 103"/>
                      <a:gd name="T8" fmla="*/ 51 w 104"/>
                      <a:gd name="T9" fmla="*/ 102 h 103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04"/>
                      <a:gd name="T16" fmla="*/ 0 h 103"/>
                      <a:gd name="T17" fmla="*/ 104 w 104"/>
                      <a:gd name="T18" fmla="*/ 103 h 103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04" h="103">
                        <a:moveTo>
                          <a:pt x="51" y="102"/>
                        </a:moveTo>
                        <a:cubicBezTo>
                          <a:pt x="23" y="102"/>
                          <a:pt x="0" y="79"/>
                          <a:pt x="0" y="51"/>
                        </a:cubicBezTo>
                        <a:cubicBezTo>
                          <a:pt x="0" y="22"/>
                          <a:pt x="23" y="0"/>
                          <a:pt x="51" y="0"/>
                        </a:cubicBezTo>
                        <a:cubicBezTo>
                          <a:pt x="80" y="0"/>
                          <a:pt x="103" y="22"/>
                          <a:pt x="103" y="51"/>
                        </a:cubicBezTo>
                        <a:cubicBezTo>
                          <a:pt x="103" y="79"/>
                          <a:pt x="80" y="102"/>
                          <a:pt x="51" y="102"/>
                        </a:cubicBezTo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bevel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algn="ctr"/>
                    <a:endParaRPr b="1"/>
                  </a:p>
                </p:txBody>
              </p:sp>
            </p:grpSp>
            <p:sp>
              <p:nvSpPr>
                <p:cNvPr id="30" name="ïṧḻîḍe">
                  <a:extLst>
                    <a:ext uri="{FF2B5EF4-FFF2-40B4-BE49-F238E27FC236}">
                      <a16:creationId xmlns="" xmlns:a16="http://schemas.microsoft.com/office/drawing/2014/main" id="{F4531D40-AF00-4625-8919-F4298AAEF4EA}"/>
                    </a:ext>
                  </a:extLst>
                </p:cNvPr>
                <p:cNvSpPr/>
                <p:nvPr/>
              </p:nvSpPr>
              <p:spPr>
                <a:xfrm>
                  <a:off x="3387047" y="1980045"/>
                  <a:ext cx="5417906" cy="3417867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 b="1"/>
                </a:p>
              </p:txBody>
            </p:sp>
          </p:grpSp>
          <p:sp>
            <p:nvSpPr>
              <p:cNvPr id="28" name="ïŝļïḋé">
                <a:extLst>
                  <a:ext uri="{FF2B5EF4-FFF2-40B4-BE49-F238E27FC236}">
                    <a16:creationId xmlns="" xmlns:a16="http://schemas.microsoft.com/office/drawing/2014/main" id="{2A60517E-844C-4AB4-8684-868CB588C001}"/>
                  </a:ext>
                </a:extLst>
              </p:cNvPr>
              <p:cNvSpPr/>
              <p:nvPr/>
            </p:nvSpPr>
            <p:spPr>
              <a:xfrm>
                <a:off x="1272036" y="2317297"/>
                <a:ext cx="3428834" cy="2180426"/>
              </a:xfrm>
              <a:prstGeom prst="rect">
                <a:avLst/>
              </a:prstGeom>
              <a:blipFill>
                <a:blip r:embed="rId3"/>
                <a:stretch>
                  <a:fillRect l="-6549" r="-6501"/>
                </a:stretch>
              </a:blipFill>
              <a:ln w="12700" cap="flat" cmpd="sng" algn="ctr">
                <a:noFill/>
                <a:prstDash val="solid"/>
                <a:miter lim="800000"/>
              </a:ln>
              <a:effectLst/>
              <a:extLst>
                <a:ext uri="{91240B29-F687-4F45-9708-019B960494DF}">
                  <a14:hiddenLine xmlns:a14="http://schemas.microsoft.com/office/drawing/2010/main" w="12700" cap="flat" cmpd="sng" algn="ctr">
                    <a:solidFill>
                      <a:schemeClr val="accent1">
                        <a:shade val="50000"/>
                      </a:schemeClr>
                    </a:solidFill>
                    <a:prstDash val="solid"/>
                    <a:miter lim="800000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b="1"/>
              </a:p>
            </p:txBody>
          </p:sp>
        </p:grpSp>
        <p:cxnSp>
          <p:nvCxnSpPr>
            <p:cNvPr id="6" name="肘形连接符 10">
              <a:extLst>
                <a:ext uri="{FF2B5EF4-FFF2-40B4-BE49-F238E27FC236}">
                  <a16:creationId xmlns="" xmlns:a16="http://schemas.microsoft.com/office/drawing/2014/main" id="{BE0FEDA0-8872-4171-A980-953DEBC61EAD}"/>
                </a:ext>
              </a:extLst>
            </p:cNvPr>
            <p:cNvCxnSpPr>
              <a:cxnSpLocks/>
              <a:stCxn id="10" idx="6"/>
              <a:endCxn id="12" idx="2"/>
            </p:cNvCxnSpPr>
            <p:nvPr/>
          </p:nvCxnSpPr>
          <p:spPr>
            <a:xfrm flipV="1">
              <a:off x="5474835" y="1437713"/>
              <a:ext cx="992681" cy="2077713"/>
            </a:xfrm>
            <a:prstGeom prst="bentConnector3">
              <a:avLst/>
            </a:prstGeom>
            <a:ln w="12700" cap="rnd">
              <a:solidFill>
                <a:schemeClr val="bg1">
                  <a:lumMod val="75000"/>
                </a:schemeClr>
              </a:solidFill>
              <a:round/>
              <a:headEnd type="none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肘形连接符 11">
              <a:extLst>
                <a:ext uri="{FF2B5EF4-FFF2-40B4-BE49-F238E27FC236}">
                  <a16:creationId xmlns="" xmlns:a16="http://schemas.microsoft.com/office/drawing/2014/main" id="{8BA0ADF1-3E6B-4B0B-A284-56ADA54E3180}"/>
                </a:ext>
              </a:extLst>
            </p:cNvPr>
            <p:cNvCxnSpPr>
              <a:cxnSpLocks/>
              <a:stCxn id="10" idx="6"/>
              <a:endCxn id="15" idx="2"/>
            </p:cNvCxnSpPr>
            <p:nvPr/>
          </p:nvCxnSpPr>
          <p:spPr>
            <a:xfrm flipV="1">
              <a:off x="5474835" y="3097819"/>
              <a:ext cx="992681" cy="417607"/>
            </a:xfrm>
            <a:prstGeom prst="bentConnector3">
              <a:avLst/>
            </a:prstGeom>
            <a:ln w="12700" cap="rnd">
              <a:solidFill>
                <a:schemeClr val="bg1">
                  <a:lumMod val="75000"/>
                </a:schemeClr>
              </a:solidFill>
              <a:round/>
              <a:headEnd type="none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肘形连接符 12">
              <a:extLst>
                <a:ext uri="{FF2B5EF4-FFF2-40B4-BE49-F238E27FC236}">
                  <a16:creationId xmlns="" xmlns:a16="http://schemas.microsoft.com/office/drawing/2014/main" id="{7B7426C5-D5DD-45B5-8D86-4D01D4D69951}"/>
                </a:ext>
              </a:extLst>
            </p:cNvPr>
            <p:cNvCxnSpPr>
              <a:cxnSpLocks/>
              <a:stCxn id="10" idx="6"/>
              <a:endCxn id="18" idx="2"/>
            </p:cNvCxnSpPr>
            <p:nvPr/>
          </p:nvCxnSpPr>
          <p:spPr>
            <a:xfrm>
              <a:off x="5474835" y="3515426"/>
              <a:ext cx="992681" cy="855159"/>
            </a:xfrm>
            <a:prstGeom prst="bentConnector3">
              <a:avLst/>
            </a:prstGeom>
            <a:ln w="12700" cap="rnd">
              <a:solidFill>
                <a:schemeClr val="bg1">
                  <a:lumMod val="75000"/>
                </a:schemeClr>
              </a:solidFill>
              <a:round/>
              <a:headEnd type="none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肘形连接符 13">
              <a:extLst>
                <a:ext uri="{FF2B5EF4-FFF2-40B4-BE49-F238E27FC236}">
                  <a16:creationId xmlns="" xmlns:a16="http://schemas.microsoft.com/office/drawing/2014/main" id="{EDAC5AA5-42A5-4C49-B944-11B160527C0E}"/>
                </a:ext>
              </a:extLst>
            </p:cNvPr>
            <p:cNvCxnSpPr>
              <a:cxnSpLocks/>
              <a:stCxn id="10" idx="6"/>
              <a:endCxn id="21" idx="2"/>
            </p:cNvCxnSpPr>
            <p:nvPr/>
          </p:nvCxnSpPr>
          <p:spPr>
            <a:xfrm>
              <a:off x="5474835" y="3515426"/>
              <a:ext cx="992681" cy="2223087"/>
            </a:xfrm>
            <a:prstGeom prst="bentConnector3">
              <a:avLst/>
            </a:prstGeom>
            <a:ln w="12700" cap="rnd">
              <a:solidFill>
                <a:schemeClr val="bg1">
                  <a:lumMod val="75000"/>
                </a:schemeClr>
              </a:solidFill>
              <a:round/>
              <a:headEnd type="none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îšľidê">
              <a:extLst>
                <a:ext uri="{FF2B5EF4-FFF2-40B4-BE49-F238E27FC236}">
                  <a16:creationId xmlns="" xmlns:a16="http://schemas.microsoft.com/office/drawing/2014/main" id="{44E8BBEF-8360-4118-865B-CC8267C7A7A2}"/>
                </a:ext>
              </a:extLst>
            </p:cNvPr>
            <p:cNvSpPr/>
            <p:nvPr/>
          </p:nvSpPr>
          <p:spPr>
            <a:xfrm>
              <a:off x="4403823" y="2979920"/>
              <a:ext cx="1071012" cy="1071012"/>
            </a:xfrm>
            <a:prstGeom prst="ellipse">
              <a:avLst/>
            </a:prstGeom>
            <a:solidFill>
              <a:schemeClr val="accent1"/>
            </a:solidFill>
            <a:ln w="571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none" lIns="91440" tIns="45720" rIns="91440" bIns="45720" anchor="ctr" anchorCtr="0" compatLnSpc="1">
              <a:prstTxWarp prst="textNoShape">
                <a:avLst/>
              </a:prstTxWarp>
              <a:normAutofit/>
            </a:bodyPr>
            <a:lstStyle/>
            <a:p>
              <a:pPr algn="ctr"/>
              <a:r>
                <a:rPr lang="zh-CN" altLang="en-US" sz="1600" b="1" dirty="0">
                  <a:solidFill>
                    <a:schemeClr val="bg1"/>
                  </a:solidFill>
                </a:rPr>
                <a:t>面试设备</a:t>
              </a:r>
            </a:p>
          </p:txBody>
        </p:sp>
        <p:sp>
          <p:nvSpPr>
            <p:cNvPr id="11" name="ïŝ1ïḓe">
              <a:extLst>
                <a:ext uri="{FF2B5EF4-FFF2-40B4-BE49-F238E27FC236}">
                  <a16:creationId xmlns="" xmlns:a16="http://schemas.microsoft.com/office/drawing/2014/main" id="{6561AA8D-E211-4CE9-90EA-8F50D7E1F430}"/>
                </a:ext>
              </a:extLst>
            </p:cNvPr>
            <p:cNvSpPr/>
            <p:nvPr/>
          </p:nvSpPr>
          <p:spPr bwMode="auto">
            <a:xfrm>
              <a:off x="1219208" y="5105237"/>
              <a:ext cx="3527819" cy="53968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8100"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 b="1" dirty="0">
                <a:solidFill>
                  <a:schemeClr val="dk1"/>
                </a:solidFill>
              </a:endParaRPr>
            </a:p>
          </p:txBody>
        </p:sp>
        <p:sp>
          <p:nvSpPr>
            <p:cNvPr id="12" name="ïSḷïḍé">
              <a:extLst>
                <a:ext uri="{FF2B5EF4-FFF2-40B4-BE49-F238E27FC236}">
                  <a16:creationId xmlns="" xmlns:a16="http://schemas.microsoft.com/office/drawing/2014/main" id="{BA976841-0DE7-4F8A-A8F5-8A4502806BAF}"/>
                </a:ext>
              </a:extLst>
            </p:cNvPr>
            <p:cNvSpPr/>
            <p:nvPr/>
          </p:nvSpPr>
          <p:spPr>
            <a:xfrm>
              <a:off x="6467516" y="1168801"/>
              <a:ext cx="537820" cy="537824"/>
            </a:xfrm>
            <a:prstGeom prst="ellipse">
              <a:avLst/>
            </a:prstGeom>
            <a:solidFill>
              <a:schemeClr val="accent1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>
              <a:defPPr>
                <a:defRPr lang="zh-CN"/>
              </a:defPPr>
              <a:lvl1pPr marL="0" algn="l" defTabSz="914377" rtl="0" eaLnBrk="1" latinLnBrk="0" hangingPunct="1">
                <a:defRPr sz="1800" kern="1200">
                  <a:solidFill>
                    <a:schemeClr val="lt1"/>
                  </a:solidFill>
                </a:defRPr>
              </a:lvl1pPr>
              <a:lvl2pPr marL="457189" algn="l" defTabSz="914377" rtl="0" eaLnBrk="1" latinLnBrk="0" hangingPunct="1">
                <a:defRPr sz="1800" kern="1200">
                  <a:solidFill>
                    <a:schemeClr val="lt1"/>
                  </a:solidFill>
                </a:defRPr>
              </a:lvl2pPr>
              <a:lvl3pPr marL="914377" algn="l" defTabSz="914377" rtl="0" eaLnBrk="1" latinLnBrk="0" hangingPunct="1">
                <a:defRPr sz="1800" kern="1200">
                  <a:solidFill>
                    <a:schemeClr val="lt1"/>
                  </a:solidFill>
                </a:defRPr>
              </a:lvl3pPr>
              <a:lvl4pPr marL="1371566" algn="l" defTabSz="914377" rtl="0" eaLnBrk="1" latinLnBrk="0" hangingPunct="1">
                <a:defRPr sz="1800" kern="1200">
                  <a:solidFill>
                    <a:schemeClr val="lt1"/>
                  </a:solidFill>
                </a:defRPr>
              </a:lvl4pPr>
              <a:lvl5pPr marL="1828754" algn="l" defTabSz="914377" rtl="0" eaLnBrk="1" latinLnBrk="0" hangingPunct="1">
                <a:defRPr sz="1800" kern="1200">
                  <a:solidFill>
                    <a:schemeClr val="lt1"/>
                  </a:solidFill>
                </a:defRPr>
              </a:lvl5pPr>
              <a:lvl6pPr marL="2285943" algn="l" defTabSz="914377" rtl="0" eaLnBrk="1" latinLnBrk="0" hangingPunct="1">
                <a:defRPr sz="1800" kern="1200">
                  <a:solidFill>
                    <a:schemeClr val="lt1"/>
                  </a:solidFill>
                </a:defRPr>
              </a:lvl6pPr>
              <a:lvl7pPr marL="2743131" algn="l" defTabSz="914377" rtl="0" eaLnBrk="1" latinLnBrk="0" hangingPunct="1">
                <a:defRPr sz="1800" kern="1200">
                  <a:solidFill>
                    <a:schemeClr val="lt1"/>
                  </a:solidFill>
                </a:defRPr>
              </a:lvl7pPr>
              <a:lvl8pPr marL="3200320" algn="l" defTabSz="914377" rtl="0" eaLnBrk="1" latinLnBrk="0" hangingPunct="1">
                <a:defRPr sz="1800" kern="1200">
                  <a:solidFill>
                    <a:schemeClr val="lt1"/>
                  </a:solidFill>
                </a:defRPr>
              </a:lvl8pPr>
              <a:lvl9pPr marL="3657509" algn="l" defTabSz="914377" rtl="0" eaLnBrk="1" latinLnBrk="0" hangingPunct="1">
                <a:defRPr sz="1800" kern="1200">
                  <a:solidFill>
                    <a:schemeClr val="lt1"/>
                  </a:solidFill>
                </a:defRPr>
              </a:lvl9pPr>
            </a:lstStyle>
            <a:p>
              <a:pPr algn="ctr"/>
              <a:r>
                <a:rPr lang="en-US" altLang="zh-CN" b="1" dirty="0"/>
                <a:t>1</a:t>
              </a:r>
              <a:endParaRPr lang="zh-CN" altLang="en-US" b="1" dirty="0"/>
            </a:p>
          </p:txBody>
        </p:sp>
        <p:sp>
          <p:nvSpPr>
            <p:cNvPr id="13" name="îṥḻîďe">
              <a:extLst>
                <a:ext uri="{FF2B5EF4-FFF2-40B4-BE49-F238E27FC236}">
                  <a16:creationId xmlns="" xmlns:a16="http://schemas.microsoft.com/office/drawing/2014/main" id="{83F0F612-9090-4DEC-B56B-FD4456995174}"/>
                </a:ext>
              </a:extLst>
            </p:cNvPr>
            <p:cNvSpPr/>
            <p:nvPr/>
          </p:nvSpPr>
          <p:spPr bwMode="auto">
            <a:xfrm>
              <a:off x="7117056" y="1437713"/>
              <a:ext cx="4482199" cy="5573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0000" tIns="46800" rIns="90000" bIns="46800" anchor="t" anchorCtr="0">
              <a:noAutofit/>
            </a:bodyPr>
            <a:lstStyle>
              <a:defPPr>
                <a:defRPr lang="zh-CN"/>
              </a:defPPr>
              <a:lvl1pPr marL="0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189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377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566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754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5943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131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320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509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just">
                <a:lnSpc>
                  <a:spcPct val="130000"/>
                </a:lnSpc>
              </a:pPr>
              <a:r>
                <a:rPr lang="zh-CN" altLang="en-US" sz="1400" b="1" dirty="0"/>
                <a:t>系统为</a:t>
              </a:r>
              <a:r>
                <a:rPr lang="en-US" altLang="zh-CN" sz="1400" b="1" dirty="0"/>
                <a:t>win8</a:t>
              </a:r>
              <a:r>
                <a:rPr lang="zh-CN" altLang="en-US" sz="1400" b="1" dirty="0" smtClean="0"/>
                <a:t>以上，</a:t>
              </a:r>
              <a:r>
                <a:rPr lang="zh-CN" altLang="en-US" sz="1400" b="1" dirty="0"/>
                <a:t>无硬性硬件要求，原则上系统能流畅运行、不频繁卡顿即可；需自带或配有功能正常的摄像头、麦克风、扬声器；手机为常见智能机，可正常使用视频社交</a:t>
              </a:r>
              <a:r>
                <a:rPr lang="zh-CN" altLang="en-US" sz="1400" b="1" dirty="0" smtClean="0"/>
                <a:t>功能。</a:t>
              </a:r>
              <a:endParaRPr lang="zh-CN" altLang="en-US" sz="1400" b="1" dirty="0"/>
            </a:p>
          </p:txBody>
        </p:sp>
        <p:sp>
          <p:nvSpPr>
            <p:cNvPr id="14" name="íSḻïdé">
              <a:extLst>
                <a:ext uri="{FF2B5EF4-FFF2-40B4-BE49-F238E27FC236}">
                  <a16:creationId xmlns="" xmlns:a16="http://schemas.microsoft.com/office/drawing/2014/main" id="{3CEF00D8-945A-4133-B33C-500F843C0275}"/>
                </a:ext>
              </a:extLst>
            </p:cNvPr>
            <p:cNvSpPr txBox="1"/>
            <p:nvPr/>
          </p:nvSpPr>
          <p:spPr bwMode="auto">
            <a:xfrm>
              <a:off x="7117056" y="1024833"/>
              <a:ext cx="4482199" cy="4128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000" tIns="46800" rIns="90000" bIns="46800">
              <a:normAutofit/>
            </a:bodyPr>
            <a:lstStyle>
              <a:defPPr>
                <a:defRPr lang="zh-CN"/>
              </a:defPPr>
              <a:lvl1pPr marL="0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189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377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566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754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5943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131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320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509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1800" b="1" dirty="0">
                  <a:solidFill>
                    <a:srgbClr val="C00000"/>
                  </a:solidFill>
                </a:rPr>
                <a:t>电脑</a:t>
              </a:r>
              <a:r>
                <a:rPr lang="zh-CN" altLang="en-US" b="1" dirty="0">
                  <a:solidFill>
                    <a:srgbClr val="C00000"/>
                  </a:solidFill>
                </a:rPr>
                <a:t>（主设备）、手机或电脑（副设备）</a:t>
              </a:r>
              <a:endParaRPr lang="en-US" altLang="zh-CN" sz="1800" b="1" dirty="0">
                <a:solidFill>
                  <a:srgbClr val="C00000"/>
                </a:solidFill>
              </a:endParaRPr>
            </a:p>
          </p:txBody>
        </p:sp>
        <p:sp>
          <p:nvSpPr>
            <p:cNvPr id="15" name="ï$1îḑè">
              <a:extLst>
                <a:ext uri="{FF2B5EF4-FFF2-40B4-BE49-F238E27FC236}">
                  <a16:creationId xmlns="" xmlns:a16="http://schemas.microsoft.com/office/drawing/2014/main" id="{55A98DAB-7A7B-436B-A3BE-9DA8A0CE7F4F}"/>
                </a:ext>
              </a:extLst>
            </p:cNvPr>
            <p:cNvSpPr/>
            <p:nvPr/>
          </p:nvSpPr>
          <p:spPr>
            <a:xfrm>
              <a:off x="6467516" y="2828907"/>
              <a:ext cx="537820" cy="537824"/>
            </a:xfrm>
            <a:prstGeom prst="ellipse">
              <a:avLst/>
            </a:prstGeom>
            <a:solidFill>
              <a:schemeClr val="accent2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>
              <a:defPPr>
                <a:defRPr lang="zh-CN"/>
              </a:defPPr>
              <a:lvl1pPr marL="0" algn="l" defTabSz="914377" rtl="0" eaLnBrk="1" latinLnBrk="0" hangingPunct="1">
                <a:defRPr sz="1800" kern="1200">
                  <a:solidFill>
                    <a:schemeClr val="lt1"/>
                  </a:solidFill>
                </a:defRPr>
              </a:lvl1pPr>
              <a:lvl2pPr marL="457189" algn="l" defTabSz="914377" rtl="0" eaLnBrk="1" latinLnBrk="0" hangingPunct="1">
                <a:defRPr sz="1800" kern="1200">
                  <a:solidFill>
                    <a:schemeClr val="lt1"/>
                  </a:solidFill>
                </a:defRPr>
              </a:lvl2pPr>
              <a:lvl3pPr marL="914377" algn="l" defTabSz="914377" rtl="0" eaLnBrk="1" latinLnBrk="0" hangingPunct="1">
                <a:defRPr sz="1800" kern="1200">
                  <a:solidFill>
                    <a:schemeClr val="lt1"/>
                  </a:solidFill>
                </a:defRPr>
              </a:lvl3pPr>
              <a:lvl4pPr marL="1371566" algn="l" defTabSz="914377" rtl="0" eaLnBrk="1" latinLnBrk="0" hangingPunct="1">
                <a:defRPr sz="1800" kern="1200">
                  <a:solidFill>
                    <a:schemeClr val="lt1"/>
                  </a:solidFill>
                </a:defRPr>
              </a:lvl4pPr>
              <a:lvl5pPr marL="1828754" algn="l" defTabSz="914377" rtl="0" eaLnBrk="1" latinLnBrk="0" hangingPunct="1">
                <a:defRPr sz="1800" kern="1200">
                  <a:solidFill>
                    <a:schemeClr val="lt1"/>
                  </a:solidFill>
                </a:defRPr>
              </a:lvl5pPr>
              <a:lvl6pPr marL="2285943" algn="l" defTabSz="914377" rtl="0" eaLnBrk="1" latinLnBrk="0" hangingPunct="1">
                <a:defRPr sz="1800" kern="1200">
                  <a:solidFill>
                    <a:schemeClr val="lt1"/>
                  </a:solidFill>
                </a:defRPr>
              </a:lvl6pPr>
              <a:lvl7pPr marL="2743131" algn="l" defTabSz="914377" rtl="0" eaLnBrk="1" latinLnBrk="0" hangingPunct="1">
                <a:defRPr sz="1800" kern="1200">
                  <a:solidFill>
                    <a:schemeClr val="lt1"/>
                  </a:solidFill>
                </a:defRPr>
              </a:lvl7pPr>
              <a:lvl8pPr marL="3200320" algn="l" defTabSz="914377" rtl="0" eaLnBrk="1" latinLnBrk="0" hangingPunct="1">
                <a:defRPr sz="1800" kern="1200">
                  <a:solidFill>
                    <a:schemeClr val="lt1"/>
                  </a:solidFill>
                </a:defRPr>
              </a:lvl8pPr>
              <a:lvl9pPr marL="3657509" algn="l" defTabSz="914377" rtl="0" eaLnBrk="1" latinLnBrk="0" hangingPunct="1">
                <a:defRPr sz="1800" kern="1200">
                  <a:solidFill>
                    <a:schemeClr val="lt1"/>
                  </a:solidFill>
                </a:defRPr>
              </a:lvl9pPr>
            </a:lstStyle>
            <a:p>
              <a:pPr algn="ctr"/>
              <a:r>
                <a:rPr lang="en-US" altLang="zh-CN" b="1" dirty="0"/>
                <a:t>2</a:t>
              </a:r>
              <a:endParaRPr lang="zh-CN" altLang="en-US" b="1" dirty="0"/>
            </a:p>
          </p:txBody>
        </p:sp>
        <p:sp>
          <p:nvSpPr>
            <p:cNvPr id="16" name="íŝļïďé">
              <a:extLst>
                <a:ext uri="{FF2B5EF4-FFF2-40B4-BE49-F238E27FC236}">
                  <a16:creationId xmlns="" xmlns:a16="http://schemas.microsoft.com/office/drawing/2014/main" id="{A611EDE8-FE75-4F80-B7FE-D0ADD21FFA46}"/>
                </a:ext>
              </a:extLst>
            </p:cNvPr>
            <p:cNvSpPr/>
            <p:nvPr/>
          </p:nvSpPr>
          <p:spPr bwMode="auto">
            <a:xfrm>
              <a:off x="7117056" y="3187469"/>
              <a:ext cx="4482199" cy="5573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0000" tIns="46800" rIns="90000" bIns="46800" anchor="t" anchorCtr="0">
              <a:noAutofit/>
            </a:bodyPr>
            <a:lstStyle>
              <a:defPPr>
                <a:defRPr lang="zh-CN"/>
              </a:defPPr>
              <a:lvl1pPr marL="0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189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377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566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754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5943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131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320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509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just">
                <a:lnSpc>
                  <a:spcPct val="130000"/>
                </a:lnSpc>
              </a:pPr>
              <a:r>
                <a:rPr lang="zh-CN" altLang="en-US" sz="1400" b="1" dirty="0"/>
                <a:t>最新版本</a:t>
              </a:r>
              <a:r>
                <a:rPr lang="en-US" altLang="zh-CN" sz="1400" b="1" dirty="0"/>
                <a:t>Chrome</a:t>
              </a:r>
              <a:r>
                <a:rPr lang="zh-CN" altLang="en-US" sz="1400" b="1" dirty="0"/>
                <a:t>浏览器，如果没有下载，请先下载安装  </a:t>
              </a:r>
              <a:r>
                <a:rPr lang="en-US" altLang="zh-CN" sz="1400" b="1" dirty="0">
                  <a:hlinkClick r:id="rId4"/>
                </a:rPr>
                <a:t>https://www.google.cn/intl/zh-CN/chrome/</a:t>
              </a:r>
              <a:endParaRPr lang="en-US" altLang="zh-CN" sz="1400" b="1" dirty="0"/>
            </a:p>
          </p:txBody>
        </p:sp>
        <p:sp>
          <p:nvSpPr>
            <p:cNvPr id="17" name="íS1îḓè">
              <a:extLst>
                <a:ext uri="{FF2B5EF4-FFF2-40B4-BE49-F238E27FC236}">
                  <a16:creationId xmlns="" xmlns:a16="http://schemas.microsoft.com/office/drawing/2014/main" id="{453EE3EE-A0E0-45EE-BD37-416FBE03D367}"/>
                </a:ext>
              </a:extLst>
            </p:cNvPr>
            <p:cNvSpPr txBox="1"/>
            <p:nvPr/>
          </p:nvSpPr>
          <p:spPr bwMode="auto">
            <a:xfrm>
              <a:off x="7117056" y="2855274"/>
              <a:ext cx="4482199" cy="4128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000" tIns="46800" rIns="90000" bIns="46800">
              <a:normAutofit/>
            </a:bodyPr>
            <a:lstStyle>
              <a:defPPr>
                <a:defRPr lang="zh-CN"/>
              </a:defPPr>
              <a:lvl1pPr marL="0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189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377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566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754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5943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131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320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509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1800" b="1" dirty="0">
                  <a:solidFill>
                    <a:srgbClr val="C00000"/>
                  </a:solidFill>
                </a:rPr>
                <a:t>浏览器</a:t>
              </a:r>
              <a:endParaRPr lang="en-US" altLang="zh-CN" sz="1800" b="1" dirty="0">
                <a:solidFill>
                  <a:srgbClr val="C00000"/>
                </a:solidFill>
              </a:endParaRPr>
            </a:p>
          </p:txBody>
        </p:sp>
        <p:sp>
          <p:nvSpPr>
            <p:cNvPr id="18" name="íslïḋé">
              <a:extLst>
                <a:ext uri="{FF2B5EF4-FFF2-40B4-BE49-F238E27FC236}">
                  <a16:creationId xmlns="" xmlns:a16="http://schemas.microsoft.com/office/drawing/2014/main" id="{0371CB10-7C29-47D7-BFC7-1C79603B507D}"/>
                </a:ext>
              </a:extLst>
            </p:cNvPr>
            <p:cNvSpPr/>
            <p:nvPr/>
          </p:nvSpPr>
          <p:spPr>
            <a:xfrm>
              <a:off x="6467516" y="4101673"/>
              <a:ext cx="537820" cy="537824"/>
            </a:xfrm>
            <a:prstGeom prst="ellipse">
              <a:avLst/>
            </a:prstGeom>
            <a:solidFill>
              <a:schemeClr val="accent3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>
              <a:defPPr>
                <a:defRPr lang="zh-CN"/>
              </a:defPPr>
              <a:lvl1pPr marL="0" algn="l" defTabSz="914377" rtl="0" eaLnBrk="1" latinLnBrk="0" hangingPunct="1">
                <a:defRPr sz="1800" kern="1200">
                  <a:solidFill>
                    <a:schemeClr val="lt1"/>
                  </a:solidFill>
                </a:defRPr>
              </a:lvl1pPr>
              <a:lvl2pPr marL="457189" algn="l" defTabSz="914377" rtl="0" eaLnBrk="1" latinLnBrk="0" hangingPunct="1">
                <a:defRPr sz="1800" kern="1200">
                  <a:solidFill>
                    <a:schemeClr val="lt1"/>
                  </a:solidFill>
                </a:defRPr>
              </a:lvl2pPr>
              <a:lvl3pPr marL="914377" algn="l" defTabSz="914377" rtl="0" eaLnBrk="1" latinLnBrk="0" hangingPunct="1">
                <a:defRPr sz="1800" kern="1200">
                  <a:solidFill>
                    <a:schemeClr val="lt1"/>
                  </a:solidFill>
                </a:defRPr>
              </a:lvl3pPr>
              <a:lvl4pPr marL="1371566" algn="l" defTabSz="914377" rtl="0" eaLnBrk="1" latinLnBrk="0" hangingPunct="1">
                <a:defRPr sz="1800" kern="1200">
                  <a:solidFill>
                    <a:schemeClr val="lt1"/>
                  </a:solidFill>
                </a:defRPr>
              </a:lvl4pPr>
              <a:lvl5pPr marL="1828754" algn="l" defTabSz="914377" rtl="0" eaLnBrk="1" latinLnBrk="0" hangingPunct="1">
                <a:defRPr sz="1800" kern="1200">
                  <a:solidFill>
                    <a:schemeClr val="lt1"/>
                  </a:solidFill>
                </a:defRPr>
              </a:lvl5pPr>
              <a:lvl6pPr marL="2285943" algn="l" defTabSz="914377" rtl="0" eaLnBrk="1" latinLnBrk="0" hangingPunct="1">
                <a:defRPr sz="1800" kern="1200">
                  <a:solidFill>
                    <a:schemeClr val="lt1"/>
                  </a:solidFill>
                </a:defRPr>
              </a:lvl6pPr>
              <a:lvl7pPr marL="2743131" algn="l" defTabSz="914377" rtl="0" eaLnBrk="1" latinLnBrk="0" hangingPunct="1">
                <a:defRPr sz="1800" kern="1200">
                  <a:solidFill>
                    <a:schemeClr val="lt1"/>
                  </a:solidFill>
                </a:defRPr>
              </a:lvl7pPr>
              <a:lvl8pPr marL="3200320" algn="l" defTabSz="914377" rtl="0" eaLnBrk="1" latinLnBrk="0" hangingPunct="1">
                <a:defRPr sz="1800" kern="1200">
                  <a:solidFill>
                    <a:schemeClr val="lt1"/>
                  </a:solidFill>
                </a:defRPr>
              </a:lvl8pPr>
              <a:lvl9pPr marL="3657509" algn="l" defTabSz="914377" rtl="0" eaLnBrk="1" latinLnBrk="0" hangingPunct="1">
                <a:defRPr sz="1800" kern="1200">
                  <a:solidFill>
                    <a:schemeClr val="lt1"/>
                  </a:solidFill>
                </a:defRPr>
              </a:lvl9pPr>
            </a:lstStyle>
            <a:p>
              <a:pPr algn="ctr"/>
              <a:r>
                <a:rPr lang="en-US" altLang="zh-CN" b="1" dirty="0"/>
                <a:t>3</a:t>
              </a:r>
              <a:endParaRPr lang="zh-CN" altLang="en-US" b="1" dirty="0"/>
            </a:p>
          </p:txBody>
        </p:sp>
        <p:sp>
          <p:nvSpPr>
            <p:cNvPr id="19" name="îs1íḑê">
              <a:extLst>
                <a:ext uri="{FF2B5EF4-FFF2-40B4-BE49-F238E27FC236}">
                  <a16:creationId xmlns="" xmlns:a16="http://schemas.microsoft.com/office/drawing/2014/main" id="{4A2C670A-95E3-4F50-A402-45689D5F037D}"/>
                </a:ext>
              </a:extLst>
            </p:cNvPr>
            <p:cNvSpPr/>
            <p:nvPr/>
          </p:nvSpPr>
          <p:spPr bwMode="auto">
            <a:xfrm>
              <a:off x="7117056" y="4365659"/>
              <a:ext cx="4482199" cy="5573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0000" tIns="46800" rIns="90000" bIns="46800" anchor="t" anchorCtr="0">
              <a:noAutofit/>
            </a:bodyPr>
            <a:lstStyle>
              <a:defPPr>
                <a:defRPr lang="zh-CN"/>
              </a:defPPr>
              <a:lvl1pPr marL="0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189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377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566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754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5943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131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320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509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just">
                <a:lnSpc>
                  <a:spcPct val="130000"/>
                </a:lnSpc>
              </a:pPr>
              <a:r>
                <a:rPr lang="zh-CN" altLang="en-US" sz="1400" b="1" dirty="0"/>
                <a:t>摄像头、麦克风、声音</a:t>
              </a:r>
              <a:r>
                <a:rPr lang="zh-CN" altLang="en-US" sz="1400" b="1" dirty="0" smtClean="0"/>
                <a:t>设备，</a:t>
              </a:r>
              <a:r>
                <a:rPr lang="zh-CN" altLang="en-US" sz="1400" b="1" dirty="0"/>
                <a:t>如主设备使用的笔记本电脑自带以上外设可不另外准备。</a:t>
              </a:r>
              <a:endParaRPr lang="en-US" altLang="zh-CN" sz="1400" b="1" dirty="0"/>
            </a:p>
          </p:txBody>
        </p:sp>
        <p:sp>
          <p:nvSpPr>
            <p:cNvPr id="20" name="ïSļíďé">
              <a:extLst>
                <a:ext uri="{FF2B5EF4-FFF2-40B4-BE49-F238E27FC236}">
                  <a16:creationId xmlns="" xmlns:a16="http://schemas.microsoft.com/office/drawing/2014/main" id="{25A2E583-9AD5-4225-90FC-3ED345F59DFD}"/>
                </a:ext>
              </a:extLst>
            </p:cNvPr>
            <p:cNvSpPr txBox="1"/>
            <p:nvPr/>
          </p:nvSpPr>
          <p:spPr bwMode="auto">
            <a:xfrm>
              <a:off x="7117056" y="4069324"/>
              <a:ext cx="4482199" cy="4128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000" tIns="46800" rIns="90000" bIns="46800">
              <a:normAutofit/>
            </a:bodyPr>
            <a:lstStyle>
              <a:defPPr>
                <a:defRPr lang="zh-CN"/>
              </a:defPPr>
              <a:lvl1pPr marL="0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189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377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566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754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5943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131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320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509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1800" b="1" dirty="0">
                  <a:solidFill>
                    <a:srgbClr val="C00000"/>
                  </a:solidFill>
                </a:rPr>
                <a:t>外设</a:t>
              </a:r>
              <a:endParaRPr lang="en-US" altLang="zh-CN" sz="1800" b="1" dirty="0">
                <a:solidFill>
                  <a:srgbClr val="C00000"/>
                </a:solidFill>
              </a:endParaRPr>
            </a:p>
          </p:txBody>
        </p:sp>
        <p:sp>
          <p:nvSpPr>
            <p:cNvPr id="21" name="isľíḑé">
              <a:extLst>
                <a:ext uri="{FF2B5EF4-FFF2-40B4-BE49-F238E27FC236}">
                  <a16:creationId xmlns="" xmlns:a16="http://schemas.microsoft.com/office/drawing/2014/main" id="{5E662313-5F56-4C25-80CB-932B214180AF}"/>
                </a:ext>
              </a:extLst>
            </p:cNvPr>
            <p:cNvSpPr/>
            <p:nvPr/>
          </p:nvSpPr>
          <p:spPr>
            <a:xfrm>
              <a:off x="6467516" y="5469601"/>
              <a:ext cx="537820" cy="537824"/>
            </a:xfrm>
            <a:prstGeom prst="ellipse">
              <a:avLst/>
            </a:prstGeom>
            <a:solidFill>
              <a:schemeClr val="accent4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>
              <a:defPPr>
                <a:defRPr lang="zh-CN"/>
              </a:defPPr>
              <a:lvl1pPr marL="0" algn="l" defTabSz="914377" rtl="0" eaLnBrk="1" latinLnBrk="0" hangingPunct="1">
                <a:defRPr sz="1800" kern="1200">
                  <a:solidFill>
                    <a:schemeClr val="lt1"/>
                  </a:solidFill>
                </a:defRPr>
              </a:lvl1pPr>
              <a:lvl2pPr marL="457189" algn="l" defTabSz="914377" rtl="0" eaLnBrk="1" latinLnBrk="0" hangingPunct="1">
                <a:defRPr sz="1800" kern="1200">
                  <a:solidFill>
                    <a:schemeClr val="lt1"/>
                  </a:solidFill>
                </a:defRPr>
              </a:lvl2pPr>
              <a:lvl3pPr marL="914377" algn="l" defTabSz="914377" rtl="0" eaLnBrk="1" latinLnBrk="0" hangingPunct="1">
                <a:defRPr sz="1800" kern="1200">
                  <a:solidFill>
                    <a:schemeClr val="lt1"/>
                  </a:solidFill>
                </a:defRPr>
              </a:lvl3pPr>
              <a:lvl4pPr marL="1371566" algn="l" defTabSz="914377" rtl="0" eaLnBrk="1" latinLnBrk="0" hangingPunct="1">
                <a:defRPr sz="1800" kern="1200">
                  <a:solidFill>
                    <a:schemeClr val="lt1"/>
                  </a:solidFill>
                </a:defRPr>
              </a:lvl4pPr>
              <a:lvl5pPr marL="1828754" algn="l" defTabSz="914377" rtl="0" eaLnBrk="1" latinLnBrk="0" hangingPunct="1">
                <a:defRPr sz="1800" kern="1200">
                  <a:solidFill>
                    <a:schemeClr val="lt1"/>
                  </a:solidFill>
                </a:defRPr>
              </a:lvl5pPr>
              <a:lvl6pPr marL="2285943" algn="l" defTabSz="914377" rtl="0" eaLnBrk="1" latinLnBrk="0" hangingPunct="1">
                <a:defRPr sz="1800" kern="1200">
                  <a:solidFill>
                    <a:schemeClr val="lt1"/>
                  </a:solidFill>
                </a:defRPr>
              </a:lvl6pPr>
              <a:lvl7pPr marL="2743131" algn="l" defTabSz="914377" rtl="0" eaLnBrk="1" latinLnBrk="0" hangingPunct="1">
                <a:defRPr sz="1800" kern="1200">
                  <a:solidFill>
                    <a:schemeClr val="lt1"/>
                  </a:solidFill>
                </a:defRPr>
              </a:lvl7pPr>
              <a:lvl8pPr marL="3200320" algn="l" defTabSz="914377" rtl="0" eaLnBrk="1" latinLnBrk="0" hangingPunct="1">
                <a:defRPr sz="1800" kern="1200">
                  <a:solidFill>
                    <a:schemeClr val="lt1"/>
                  </a:solidFill>
                </a:defRPr>
              </a:lvl8pPr>
              <a:lvl9pPr marL="3657509" algn="l" defTabSz="914377" rtl="0" eaLnBrk="1" latinLnBrk="0" hangingPunct="1">
                <a:defRPr sz="1800" kern="1200">
                  <a:solidFill>
                    <a:schemeClr val="lt1"/>
                  </a:solidFill>
                </a:defRPr>
              </a:lvl9pPr>
            </a:lstStyle>
            <a:p>
              <a:pPr algn="ctr"/>
              <a:r>
                <a:rPr lang="en-US" altLang="zh-CN" b="1" dirty="0"/>
                <a:t>4</a:t>
              </a:r>
              <a:endParaRPr lang="zh-CN" altLang="en-US" b="1" dirty="0"/>
            </a:p>
          </p:txBody>
        </p:sp>
        <p:sp>
          <p:nvSpPr>
            <p:cNvPr id="22" name="išḷíḋê">
              <a:extLst>
                <a:ext uri="{FF2B5EF4-FFF2-40B4-BE49-F238E27FC236}">
                  <a16:creationId xmlns="" xmlns:a16="http://schemas.microsoft.com/office/drawing/2014/main" id="{FBF73880-F7F5-4E5B-AD82-DBA7201C9572}"/>
                </a:ext>
              </a:extLst>
            </p:cNvPr>
            <p:cNvSpPr/>
            <p:nvPr/>
          </p:nvSpPr>
          <p:spPr bwMode="auto">
            <a:xfrm>
              <a:off x="7117056" y="5776865"/>
              <a:ext cx="4482199" cy="5573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0000" tIns="46800" rIns="90000" bIns="46800" anchor="t" anchorCtr="0">
              <a:noAutofit/>
            </a:bodyPr>
            <a:lstStyle>
              <a:defPPr>
                <a:defRPr lang="zh-CN"/>
              </a:defPPr>
              <a:lvl1pPr marL="0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189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377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566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754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5943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131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320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509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just">
                <a:lnSpc>
                  <a:spcPct val="130000"/>
                </a:lnSpc>
              </a:pPr>
              <a:r>
                <a:rPr lang="zh-CN" altLang="en-US" sz="1400" b="1" dirty="0"/>
                <a:t>系统使用</a:t>
              </a:r>
              <a:r>
                <a:rPr lang="zh-CN" altLang="en-US" sz="1400" b="1" dirty="0" smtClean="0"/>
                <a:t>带宽速率在</a:t>
              </a:r>
              <a:r>
                <a:rPr lang="en-US" altLang="zh-CN" sz="1400" b="1" dirty="0" smtClean="0"/>
                <a:t>1MB/s</a:t>
              </a:r>
              <a:r>
                <a:rPr lang="zh-CN" altLang="en-US" sz="1400" b="1" dirty="0" smtClean="0"/>
                <a:t>左右</a:t>
              </a:r>
              <a:r>
                <a:rPr lang="zh-CN" altLang="en-US" sz="1400" b="1" dirty="0"/>
                <a:t>，普通网络一般均可支持，建议使用网线直连电脑的上网方式避免卡顿掉线。</a:t>
              </a:r>
              <a:endParaRPr lang="en-US" altLang="zh-CN" sz="1400" b="1" dirty="0"/>
            </a:p>
          </p:txBody>
        </p:sp>
        <p:sp>
          <p:nvSpPr>
            <p:cNvPr id="23" name="iŝlîḍê">
              <a:extLst>
                <a:ext uri="{FF2B5EF4-FFF2-40B4-BE49-F238E27FC236}">
                  <a16:creationId xmlns="" xmlns:a16="http://schemas.microsoft.com/office/drawing/2014/main" id="{90861D26-6C79-4582-A6C1-EA34F21E1A6B}"/>
                </a:ext>
              </a:extLst>
            </p:cNvPr>
            <p:cNvSpPr txBox="1"/>
            <p:nvPr/>
          </p:nvSpPr>
          <p:spPr bwMode="auto">
            <a:xfrm>
              <a:off x="7117056" y="5363985"/>
              <a:ext cx="4482199" cy="4128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000" tIns="46800" rIns="90000" bIns="46800">
              <a:normAutofit/>
            </a:bodyPr>
            <a:lstStyle>
              <a:defPPr>
                <a:defRPr lang="zh-CN"/>
              </a:defPPr>
              <a:lvl1pPr marL="0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189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377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566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754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5943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131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320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509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1800" b="1" dirty="0">
                  <a:solidFill>
                    <a:srgbClr val="C00000"/>
                  </a:solidFill>
                </a:rPr>
                <a:t>网络</a:t>
              </a:r>
              <a:endParaRPr lang="en-US" altLang="zh-CN" sz="1800" b="1" dirty="0">
                <a:solidFill>
                  <a:srgbClr val="C00000"/>
                </a:solidFill>
              </a:endParaRPr>
            </a:p>
          </p:txBody>
        </p:sp>
      </p:grpSp>
      <p:sp>
        <p:nvSpPr>
          <p:cNvPr id="37" name="矩形 36"/>
          <p:cNvSpPr/>
          <p:nvPr/>
        </p:nvSpPr>
        <p:spPr>
          <a:xfrm>
            <a:off x="674846" y="5225745"/>
            <a:ext cx="5049639" cy="10525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685681">
              <a:lnSpc>
                <a:spcPct val="130000"/>
              </a:lnSpc>
              <a:defRPr/>
            </a:pPr>
            <a:r>
              <a:rPr kumimoji="0" lang="zh-CN" alt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+mn-ea"/>
                <a:sym typeface="Calibri" panose="020F0502020204030204" pitchFamily="34" charset="0"/>
              </a:rPr>
              <a:t>注意事项：</a:t>
            </a:r>
            <a:endParaRPr kumimoji="0" lang="en-US" altLang="zh-CN" sz="16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+mn-ea"/>
              <a:sym typeface="Calibri" panose="020F0502020204030204" pitchFamily="34" charset="0"/>
            </a:endParaRPr>
          </a:p>
          <a:p>
            <a:pPr lvl="0" defTabSz="685681">
              <a:lnSpc>
                <a:spcPct val="130000"/>
              </a:lnSpc>
              <a:defRPr/>
            </a:pPr>
            <a:r>
              <a:rPr lang="zh-CN" altLang="en-US" sz="1600" b="1" kern="0" dirty="0">
                <a:latin typeface="Calibri" panose="020F0502020204030204" pitchFamily="34" charset="0"/>
                <a:ea typeface="微软雅黑" panose="020B0503020204020204" pitchFamily="34" charset="-122"/>
                <a:cs typeface="+mn-ea"/>
                <a:sym typeface="Calibri" panose="020F0502020204030204" pitchFamily="34" charset="0"/>
              </a:rPr>
              <a:t>         </a:t>
            </a:r>
            <a:r>
              <a:rPr kumimoji="0" lang="zh-CN" altLang="en-US" sz="1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+mn-ea"/>
                <a:sym typeface="Calibri" panose="020F0502020204030204" pitchFamily="34" charset="0"/>
              </a:rPr>
              <a:t>在访问网络时，</a:t>
            </a:r>
            <a:r>
              <a:rPr kumimoji="0" lang="zh-CN" altLang="en-US" sz="16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+mn-ea"/>
                <a:sym typeface="Calibri" panose="020F0502020204030204" pitchFamily="34" charset="0"/>
              </a:rPr>
              <a:t>尽量使用有线网络，不要</a:t>
            </a:r>
            <a:r>
              <a:rPr kumimoji="0" lang="zh-CN" altLang="en-US" sz="1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+mn-ea"/>
                <a:sym typeface="Calibri" panose="020F0502020204030204" pitchFamily="34" charset="0"/>
              </a:rPr>
              <a:t>使用人多、拥挤的无线网络，以保证面试效果。</a:t>
            </a:r>
          </a:p>
        </p:txBody>
      </p:sp>
      <p:grpSp>
        <p:nvGrpSpPr>
          <p:cNvPr id="38" name="组合 37">
            <a:extLst>
              <a:ext uri="{FF2B5EF4-FFF2-40B4-BE49-F238E27FC236}">
                <a16:creationId xmlns="" xmlns:a16="http://schemas.microsoft.com/office/drawing/2014/main" id="{E3CEFC6A-4D3F-43F8-BFCE-D644467F8B9E}"/>
              </a:ext>
            </a:extLst>
          </p:cNvPr>
          <p:cNvGrpSpPr/>
          <p:nvPr/>
        </p:nvGrpSpPr>
        <p:grpSpPr>
          <a:xfrm>
            <a:off x="9219665" y="223695"/>
            <a:ext cx="2510614" cy="678702"/>
            <a:chOff x="9219665" y="223695"/>
            <a:chExt cx="2510614" cy="678702"/>
          </a:xfrm>
        </p:grpSpPr>
        <p:grpSp>
          <p:nvGrpSpPr>
            <p:cNvPr id="39" name="组合 38">
              <a:extLst>
                <a:ext uri="{FF2B5EF4-FFF2-40B4-BE49-F238E27FC236}">
                  <a16:creationId xmlns="" xmlns:a16="http://schemas.microsoft.com/office/drawing/2014/main" id="{A7B29D55-5606-457D-9D6D-3F41EDB889B8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0074279" y="356184"/>
              <a:ext cx="1656000" cy="332408"/>
              <a:chOff x="3851275" y="754063"/>
              <a:chExt cx="2166937" cy="434974"/>
            </a:xfrm>
            <a:solidFill>
              <a:srgbClr val="164C88"/>
            </a:solidFill>
          </p:grpSpPr>
          <p:sp>
            <p:nvSpPr>
              <p:cNvPr id="46" name="Freeform 669">
                <a:extLst>
                  <a:ext uri="{FF2B5EF4-FFF2-40B4-BE49-F238E27FC236}">
                    <a16:creationId xmlns="" xmlns:a16="http://schemas.microsoft.com/office/drawing/2014/main" id="{552342B3-E1BB-4EB5-87C0-8BC74A88E9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1275" y="754063"/>
                <a:ext cx="327025" cy="414337"/>
              </a:xfrm>
              <a:custGeom>
                <a:avLst/>
                <a:gdLst>
                  <a:gd name="T0" fmla="*/ 31 w 162"/>
                  <a:gd name="T1" fmla="*/ 173 h 206"/>
                  <a:gd name="T2" fmla="*/ 14 w 162"/>
                  <a:gd name="T3" fmla="*/ 192 h 206"/>
                  <a:gd name="T4" fmla="*/ 0 w 162"/>
                  <a:gd name="T5" fmla="*/ 198 h 206"/>
                  <a:gd name="T6" fmla="*/ 22 w 162"/>
                  <a:gd name="T7" fmla="*/ 195 h 206"/>
                  <a:gd name="T8" fmla="*/ 70 w 162"/>
                  <a:gd name="T9" fmla="*/ 137 h 206"/>
                  <a:gd name="T10" fmla="*/ 74 w 162"/>
                  <a:gd name="T11" fmla="*/ 137 h 206"/>
                  <a:gd name="T12" fmla="*/ 76 w 162"/>
                  <a:gd name="T13" fmla="*/ 140 h 206"/>
                  <a:gd name="T14" fmla="*/ 93 w 162"/>
                  <a:gd name="T15" fmla="*/ 162 h 206"/>
                  <a:gd name="T16" fmla="*/ 122 w 162"/>
                  <a:gd name="T17" fmla="*/ 200 h 206"/>
                  <a:gd name="T18" fmla="*/ 161 w 162"/>
                  <a:gd name="T19" fmla="*/ 199 h 206"/>
                  <a:gd name="T20" fmla="*/ 154 w 162"/>
                  <a:gd name="T21" fmla="*/ 190 h 206"/>
                  <a:gd name="T22" fmla="*/ 142 w 162"/>
                  <a:gd name="T23" fmla="*/ 183 h 206"/>
                  <a:gd name="T24" fmla="*/ 121 w 162"/>
                  <a:gd name="T25" fmla="*/ 171 h 206"/>
                  <a:gd name="T26" fmla="*/ 95 w 162"/>
                  <a:gd name="T27" fmla="*/ 143 h 206"/>
                  <a:gd name="T28" fmla="*/ 90 w 162"/>
                  <a:gd name="T29" fmla="*/ 133 h 206"/>
                  <a:gd name="T30" fmla="*/ 83 w 162"/>
                  <a:gd name="T31" fmla="*/ 129 h 206"/>
                  <a:gd name="T32" fmla="*/ 74 w 162"/>
                  <a:gd name="T33" fmla="*/ 130 h 206"/>
                  <a:gd name="T34" fmla="*/ 94 w 162"/>
                  <a:gd name="T35" fmla="*/ 87 h 206"/>
                  <a:gd name="T36" fmla="*/ 130 w 162"/>
                  <a:gd name="T37" fmla="*/ 67 h 206"/>
                  <a:gd name="T38" fmla="*/ 123 w 162"/>
                  <a:gd name="T39" fmla="*/ 60 h 206"/>
                  <a:gd name="T40" fmla="*/ 107 w 162"/>
                  <a:gd name="T41" fmla="*/ 59 h 206"/>
                  <a:gd name="T42" fmla="*/ 101 w 162"/>
                  <a:gd name="T43" fmla="*/ 61 h 206"/>
                  <a:gd name="T44" fmla="*/ 94 w 162"/>
                  <a:gd name="T45" fmla="*/ 55 h 206"/>
                  <a:gd name="T46" fmla="*/ 94 w 162"/>
                  <a:gd name="T47" fmla="*/ 2 h 206"/>
                  <a:gd name="T48" fmla="*/ 83 w 162"/>
                  <a:gd name="T49" fmla="*/ 5 h 206"/>
                  <a:gd name="T50" fmla="*/ 77 w 162"/>
                  <a:gd name="T51" fmla="*/ 13 h 206"/>
                  <a:gd name="T52" fmla="*/ 76 w 162"/>
                  <a:gd name="T53" fmla="*/ 27 h 206"/>
                  <a:gd name="T54" fmla="*/ 73 w 162"/>
                  <a:gd name="T55" fmla="*/ 59 h 206"/>
                  <a:gd name="T56" fmla="*/ 46 w 162"/>
                  <a:gd name="T57" fmla="*/ 83 h 206"/>
                  <a:gd name="T58" fmla="*/ 26 w 162"/>
                  <a:gd name="T59" fmla="*/ 93 h 206"/>
                  <a:gd name="T60" fmla="*/ 18 w 162"/>
                  <a:gd name="T61" fmla="*/ 101 h 206"/>
                  <a:gd name="T62" fmla="*/ 23 w 162"/>
                  <a:gd name="T63" fmla="*/ 104 h 206"/>
                  <a:gd name="T64" fmla="*/ 54 w 162"/>
                  <a:gd name="T65" fmla="*/ 106 h 206"/>
                  <a:gd name="T66" fmla="*/ 57 w 162"/>
                  <a:gd name="T67" fmla="*/ 122 h 206"/>
                  <a:gd name="T68" fmla="*/ 44 w 162"/>
                  <a:gd name="T69" fmla="*/ 147 h 206"/>
                  <a:gd name="T70" fmla="*/ 38 w 162"/>
                  <a:gd name="T71" fmla="*/ 158 h 2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162" h="206">
                    <a:moveTo>
                      <a:pt x="33" y="169"/>
                    </a:moveTo>
                    <a:cubicBezTo>
                      <a:pt x="31" y="173"/>
                      <a:pt x="31" y="173"/>
                      <a:pt x="31" y="173"/>
                    </a:cubicBezTo>
                    <a:cubicBezTo>
                      <a:pt x="29" y="176"/>
                      <a:pt x="29" y="176"/>
                      <a:pt x="29" y="176"/>
                    </a:cubicBezTo>
                    <a:cubicBezTo>
                      <a:pt x="27" y="178"/>
                      <a:pt x="15" y="191"/>
                      <a:pt x="14" y="192"/>
                    </a:cubicBezTo>
                    <a:cubicBezTo>
                      <a:pt x="13" y="193"/>
                      <a:pt x="12" y="193"/>
                      <a:pt x="7" y="194"/>
                    </a:cubicBezTo>
                    <a:cubicBezTo>
                      <a:pt x="1" y="196"/>
                      <a:pt x="0" y="198"/>
                      <a:pt x="0" y="198"/>
                    </a:cubicBezTo>
                    <a:cubicBezTo>
                      <a:pt x="10" y="203"/>
                      <a:pt x="16" y="199"/>
                      <a:pt x="16" y="199"/>
                    </a:cubicBezTo>
                    <a:cubicBezTo>
                      <a:pt x="19" y="199"/>
                      <a:pt x="22" y="195"/>
                      <a:pt x="22" y="195"/>
                    </a:cubicBezTo>
                    <a:cubicBezTo>
                      <a:pt x="35" y="188"/>
                      <a:pt x="50" y="174"/>
                      <a:pt x="57" y="164"/>
                    </a:cubicBezTo>
                    <a:cubicBezTo>
                      <a:pt x="63" y="154"/>
                      <a:pt x="70" y="137"/>
                      <a:pt x="70" y="137"/>
                    </a:cubicBezTo>
                    <a:cubicBezTo>
                      <a:pt x="72" y="135"/>
                      <a:pt x="72" y="135"/>
                      <a:pt x="72" y="135"/>
                    </a:cubicBezTo>
                    <a:cubicBezTo>
                      <a:pt x="74" y="137"/>
                      <a:pt x="74" y="137"/>
                      <a:pt x="74" y="137"/>
                    </a:cubicBezTo>
                    <a:cubicBezTo>
                      <a:pt x="75" y="138"/>
                      <a:pt x="75" y="138"/>
                      <a:pt x="75" y="138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80" y="144"/>
                      <a:pt x="80" y="144"/>
                      <a:pt x="80" y="144"/>
                    </a:cubicBezTo>
                    <a:cubicBezTo>
                      <a:pt x="93" y="162"/>
                      <a:pt x="93" y="162"/>
                      <a:pt x="93" y="162"/>
                    </a:cubicBezTo>
                    <a:cubicBezTo>
                      <a:pt x="100" y="173"/>
                      <a:pt x="100" y="173"/>
                      <a:pt x="100" y="173"/>
                    </a:cubicBezTo>
                    <a:cubicBezTo>
                      <a:pt x="107" y="187"/>
                      <a:pt x="116" y="194"/>
                      <a:pt x="122" y="200"/>
                    </a:cubicBezTo>
                    <a:cubicBezTo>
                      <a:pt x="127" y="205"/>
                      <a:pt x="152" y="206"/>
                      <a:pt x="157" y="204"/>
                    </a:cubicBezTo>
                    <a:cubicBezTo>
                      <a:pt x="162" y="202"/>
                      <a:pt x="161" y="199"/>
                      <a:pt x="161" y="199"/>
                    </a:cubicBezTo>
                    <a:cubicBezTo>
                      <a:pt x="159" y="194"/>
                      <a:pt x="159" y="194"/>
                      <a:pt x="159" y="194"/>
                    </a:cubicBezTo>
                    <a:cubicBezTo>
                      <a:pt x="154" y="190"/>
                      <a:pt x="154" y="190"/>
                      <a:pt x="154" y="190"/>
                    </a:cubicBezTo>
                    <a:cubicBezTo>
                      <a:pt x="147" y="185"/>
                      <a:pt x="147" y="185"/>
                      <a:pt x="147" y="185"/>
                    </a:cubicBezTo>
                    <a:cubicBezTo>
                      <a:pt x="142" y="183"/>
                      <a:pt x="142" y="183"/>
                      <a:pt x="142" y="183"/>
                    </a:cubicBezTo>
                    <a:cubicBezTo>
                      <a:pt x="136" y="180"/>
                      <a:pt x="136" y="180"/>
                      <a:pt x="136" y="180"/>
                    </a:cubicBezTo>
                    <a:cubicBezTo>
                      <a:pt x="121" y="171"/>
                      <a:pt x="121" y="171"/>
                      <a:pt x="121" y="171"/>
                    </a:cubicBezTo>
                    <a:cubicBezTo>
                      <a:pt x="121" y="171"/>
                      <a:pt x="107" y="158"/>
                      <a:pt x="106" y="157"/>
                    </a:cubicBezTo>
                    <a:cubicBezTo>
                      <a:pt x="104" y="155"/>
                      <a:pt x="95" y="143"/>
                      <a:pt x="95" y="143"/>
                    </a:cubicBezTo>
                    <a:cubicBezTo>
                      <a:pt x="93" y="138"/>
                      <a:pt x="93" y="138"/>
                      <a:pt x="93" y="138"/>
                    </a:cubicBezTo>
                    <a:cubicBezTo>
                      <a:pt x="90" y="133"/>
                      <a:pt x="90" y="133"/>
                      <a:pt x="90" y="133"/>
                    </a:cubicBezTo>
                    <a:cubicBezTo>
                      <a:pt x="87" y="130"/>
                      <a:pt x="87" y="130"/>
                      <a:pt x="87" y="130"/>
                    </a:cubicBezTo>
                    <a:cubicBezTo>
                      <a:pt x="83" y="129"/>
                      <a:pt x="83" y="129"/>
                      <a:pt x="83" y="129"/>
                    </a:cubicBezTo>
                    <a:cubicBezTo>
                      <a:pt x="78" y="129"/>
                      <a:pt x="78" y="129"/>
                      <a:pt x="78" y="129"/>
                    </a:cubicBezTo>
                    <a:cubicBezTo>
                      <a:pt x="76" y="131"/>
                      <a:pt x="74" y="130"/>
                      <a:pt x="74" y="130"/>
                    </a:cubicBezTo>
                    <a:cubicBezTo>
                      <a:pt x="72" y="128"/>
                      <a:pt x="85" y="100"/>
                      <a:pt x="87" y="94"/>
                    </a:cubicBezTo>
                    <a:cubicBezTo>
                      <a:pt x="90" y="87"/>
                      <a:pt x="94" y="87"/>
                      <a:pt x="94" y="87"/>
                    </a:cubicBezTo>
                    <a:cubicBezTo>
                      <a:pt x="94" y="87"/>
                      <a:pt x="99" y="87"/>
                      <a:pt x="114" y="82"/>
                    </a:cubicBezTo>
                    <a:cubicBezTo>
                      <a:pt x="129" y="77"/>
                      <a:pt x="130" y="67"/>
                      <a:pt x="130" y="67"/>
                    </a:cubicBezTo>
                    <a:cubicBezTo>
                      <a:pt x="128" y="63"/>
                      <a:pt x="128" y="63"/>
                      <a:pt x="128" y="63"/>
                    </a:cubicBezTo>
                    <a:cubicBezTo>
                      <a:pt x="123" y="60"/>
                      <a:pt x="123" y="60"/>
                      <a:pt x="123" y="60"/>
                    </a:cubicBezTo>
                    <a:cubicBezTo>
                      <a:pt x="114" y="60"/>
                      <a:pt x="114" y="60"/>
                      <a:pt x="114" y="60"/>
                    </a:cubicBezTo>
                    <a:cubicBezTo>
                      <a:pt x="107" y="59"/>
                      <a:pt x="107" y="59"/>
                      <a:pt x="107" y="59"/>
                    </a:cubicBezTo>
                    <a:cubicBezTo>
                      <a:pt x="102" y="61"/>
                      <a:pt x="102" y="61"/>
                      <a:pt x="102" y="61"/>
                    </a:cubicBezTo>
                    <a:cubicBezTo>
                      <a:pt x="101" y="61"/>
                      <a:pt x="101" y="61"/>
                      <a:pt x="101" y="61"/>
                    </a:cubicBezTo>
                    <a:cubicBezTo>
                      <a:pt x="95" y="61"/>
                      <a:pt x="95" y="61"/>
                      <a:pt x="95" y="61"/>
                    </a:cubicBezTo>
                    <a:cubicBezTo>
                      <a:pt x="91" y="62"/>
                      <a:pt x="94" y="55"/>
                      <a:pt x="94" y="55"/>
                    </a:cubicBezTo>
                    <a:cubicBezTo>
                      <a:pt x="101" y="45"/>
                      <a:pt x="102" y="16"/>
                      <a:pt x="101" y="10"/>
                    </a:cubicBezTo>
                    <a:cubicBezTo>
                      <a:pt x="100" y="5"/>
                      <a:pt x="96" y="4"/>
                      <a:pt x="94" y="2"/>
                    </a:cubicBezTo>
                    <a:cubicBezTo>
                      <a:pt x="93" y="1"/>
                      <a:pt x="88" y="0"/>
                      <a:pt x="88" y="0"/>
                    </a:cubicBezTo>
                    <a:cubicBezTo>
                      <a:pt x="83" y="5"/>
                      <a:pt x="83" y="5"/>
                      <a:pt x="83" y="5"/>
                    </a:cubicBezTo>
                    <a:cubicBezTo>
                      <a:pt x="77" y="9"/>
                      <a:pt x="77" y="9"/>
                      <a:pt x="77" y="9"/>
                    </a:cubicBezTo>
                    <a:cubicBezTo>
                      <a:pt x="76" y="9"/>
                      <a:pt x="77" y="13"/>
                      <a:pt x="77" y="13"/>
                    </a:cubicBezTo>
                    <a:cubicBezTo>
                      <a:pt x="77" y="15"/>
                      <a:pt x="77" y="15"/>
                      <a:pt x="77" y="15"/>
                    </a:cubicBezTo>
                    <a:cubicBezTo>
                      <a:pt x="77" y="15"/>
                      <a:pt x="76" y="26"/>
                      <a:pt x="76" y="27"/>
                    </a:cubicBezTo>
                    <a:cubicBezTo>
                      <a:pt x="76" y="28"/>
                      <a:pt x="75" y="43"/>
                      <a:pt x="75" y="43"/>
                    </a:cubicBezTo>
                    <a:cubicBezTo>
                      <a:pt x="75" y="49"/>
                      <a:pt x="73" y="59"/>
                      <a:pt x="73" y="59"/>
                    </a:cubicBezTo>
                    <a:cubicBezTo>
                      <a:pt x="73" y="63"/>
                      <a:pt x="70" y="71"/>
                      <a:pt x="67" y="73"/>
                    </a:cubicBezTo>
                    <a:cubicBezTo>
                      <a:pt x="64" y="75"/>
                      <a:pt x="51" y="81"/>
                      <a:pt x="46" y="83"/>
                    </a:cubicBezTo>
                    <a:cubicBezTo>
                      <a:pt x="41" y="84"/>
                      <a:pt x="36" y="87"/>
                      <a:pt x="33" y="87"/>
                    </a:cubicBezTo>
                    <a:cubicBezTo>
                      <a:pt x="31" y="88"/>
                      <a:pt x="27" y="92"/>
                      <a:pt x="26" y="93"/>
                    </a:cubicBezTo>
                    <a:cubicBezTo>
                      <a:pt x="25" y="94"/>
                      <a:pt x="22" y="95"/>
                      <a:pt x="20" y="97"/>
                    </a:cubicBezTo>
                    <a:cubicBezTo>
                      <a:pt x="17" y="100"/>
                      <a:pt x="18" y="101"/>
                      <a:pt x="18" y="101"/>
                    </a:cubicBezTo>
                    <a:cubicBezTo>
                      <a:pt x="20" y="102"/>
                      <a:pt x="20" y="102"/>
                      <a:pt x="20" y="102"/>
                    </a:cubicBezTo>
                    <a:cubicBezTo>
                      <a:pt x="23" y="104"/>
                      <a:pt x="23" y="104"/>
                      <a:pt x="23" y="104"/>
                    </a:cubicBezTo>
                    <a:cubicBezTo>
                      <a:pt x="30" y="113"/>
                      <a:pt x="37" y="113"/>
                      <a:pt x="42" y="112"/>
                    </a:cubicBezTo>
                    <a:cubicBezTo>
                      <a:pt x="46" y="110"/>
                      <a:pt x="49" y="108"/>
                      <a:pt x="54" y="106"/>
                    </a:cubicBezTo>
                    <a:cubicBezTo>
                      <a:pt x="60" y="104"/>
                      <a:pt x="59" y="108"/>
                      <a:pt x="59" y="112"/>
                    </a:cubicBezTo>
                    <a:cubicBezTo>
                      <a:pt x="59" y="115"/>
                      <a:pt x="57" y="122"/>
                      <a:pt x="57" y="122"/>
                    </a:cubicBezTo>
                    <a:cubicBezTo>
                      <a:pt x="57" y="123"/>
                      <a:pt x="53" y="131"/>
                      <a:pt x="53" y="131"/>
                    </a:cubicBezTo>
                    <a:cubicBezTo>
                      <a:pt x="53" y="133"/>
                      <a:pt x="44" y="147"/>
                      <a:pt x="44" y="147"/>
                    </a:cubicBezTo>
                    <a:cubicBezTo>
                      <a:pt x="41" y="152"/>
                      <a:pt x="41" y="152"/>
                      <a:pt x="41" y="152"/>
                    </a:cubicBezTo>
                    <a:cubicBezTo>
                      <a:pt x="38" y="158"/>
                      <a:pt x="38" y="158"/>
                      <a:pt x="38" y="158"/>
                    </a:cubicBezTo>
                    <a:lnTo>
                      <a:pt x="33" y="16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350">
                  <a:latin typeface="+mn-lt"/>
                  <a:ea typeface="+mn-ea"/>
                </a:endParaRPr>
              </a:p>
            </p:txBody>
          </p:sp>
          <p:sp>
            <p:nvSpPr>
              <p:cNvPr id="47" name="Freeform 670">
                <a:extLst>
                  <a:ext uri="{FF2B5EF4-FFF2-40B4-BE49-F238E27FC236}">
                    <a16:creationId xmlns="" xmlns:a16="http://schemas.microsoft.com/office/drawing/2014/main" id="{BC7DCD9E-1F05-4E5F-A472-1F7F7D282EA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49738" y="760413"/>
                <a:ext cx="314325" cy="414337"/>
              </a:xfrm>
              <a:custGeom>
                <a:avLst/>
                <a:gdLst>
                  <a:gd name="T0" fmla="*/ 78 w 156"/>
                  <a:gd name="T1" fmla="*/ 135 h 206"/>
                  <a:gd name="T2" fmla="*/ 67 w 156"/>
                  <a:gd name="T3" fmla="*/ 142 h 206"/>
                  <a:gd name="T4" fmla="*/ 53 w 156"/>
                  <a:gd name="T5" fmla="*/ 147 h 206"/>
                  <a:gd name="T6" fmla="*/ 51 w 156"/>
                  <a:gd name="T7" fmla="*/ 151 h 206"/>
                  <a:gd name="T8" fmla="*/ 77 w 156"/>
                  <a:gd name="T9" fmla="*/ 147 h 206"/>
                  <a:gd name="T10" fmla="*/ 85 w 156"/>
                  <a:gd name="T11" fmla="*/ 150 h 206"/>
                  <a:gd name="T12" fmla="*/ 84 w 156"/>
                  <a:gd name="T13" fmla="*/ 175 h 206"/>
                  <a:gd name="T14" fmla="*/ 38 w 156"/>
                  <a:gd name="T15" fmla="*/ 169 h 206"/>
                  <a:gd name="T16" fmla="*/ 30 w 156"/>
                  <a:gd name="T17" fmla="*/ 159 h 206"/>
                  <a:gd name="T18" fmla="*/ 18 w 156"/>
                  <a:gd name="T19" fmla="*/ 146 h 206"/>
                  <a:gd name="T20" fmla="*/ 19 w 156"/>
                  <a:gd name="T21" fmla="*/ 131 h 206"/>
                  <a:gd name="T22" fmla="*/ 37 w 156"/>
                  <a:gd name="T23" fmla="*/ 102 h 206"/>
                  <a:gd name="T24" fmla="*/ 14 w 156"/>
                  <a:gd name="T25" fmla="*/ 103 h 206"/>
                  <a:gd name="T26" fmla="*/ 13 w 156"/>
                  <a:gd name="T27" fmla="*/ 129 h 206"/>
                  <a:gd name="T28" fmla="*/ 9 w 156"/>
                  <a:gd name="T29" fmla="*/ 156 h 206"/>
                  <a:gd name="T30" fmla="*/ 8 w 156"/>
                  <a:gd name="T31" fmla="*/ 171 h 206"/>
                  <a:gd name="T32" fmla="*/ 3 w 156"/>
                  <a:gd name="T33" fmla="*/ 180 h 206"/>
                  <a:gd name="T34" fmla="*/ 62 w 156"/>
                  <a:gd name="T35" fmla="*/ 183 h 206"/>
                  <a:gd name="T36" fmla="*/ 121 w 156"/>
                  <a:gd name="T37" fmla="*/ 206 h 206"/>
                  <a:gd name="T38" fmla="*/ 151 w 156"/>
                  <a:gd name="T39" fmla="*/ 188 h 206"/>
                  <a:gd name="T40" fmla="*/ 106 w 156"/>
                  <a:gd name="T41" fmla="*/ 183 h 206"/>
                  <a:gd name="T42" fmla="*/ 97 w 156"/>
                  <a:gd name="T43" fmla="*/ 179 h 206"/>
                  <a:gd name="T44" fmla="*/ 100 w 156"/>
                  <a:gd name="T45" fmla="*/ 144 h 206"/>
                  <a:gd name="T46" fmla="*/ 114 w 156"/>
                  <a:gd name="T47" fmla="*/ 123 h 206"/>
                  <a:gd name="T48" fmla="*/ 102 w 156"/>
                  <a:gd name="T49" fmla="*/ 123 h 206"/>
                  <a:gd name="T50" fmla="*/ 104 w 156"/>
                  <a:gd name="T51" fmla="*/ 100 h 206"/>
                  <a:gd name="T52" fmla="*/ 118 w 156"/>
                  <a:gd name="T53" fmla="*/ 79 h 206"/>
                  <a:gd name="T54" fmla="*/ 101 w 156"/>
                  <a:gd name="T55" fmla="*/ 64 h 206"/>
                  <a:gd name="T56" fmla="*/ 95 w 156"/>
                  <a:gd name="T57" fmla="*/ 78 h 206"/>
                  <a:gd name="T58" fmla="*/ 77 w 156"/>
                  <a:gd name="T59" fmla="*/ 91 h 206"/>
                  <a:gd name="T60" fmla="*/ 127 w 156"/>
                  <a:gd name="T61" fmla="*/ 36 h 206"/>
                  <a:gd name="T62" fmla="*/ 113 w 156"/>
                  <a:gd name="T63" fmla="*/ 18 h 206"/>
                  <a:gd name="T64" fmla="*/ 108 w 156"/>
                  <a:gd name="T65" fmla="*/ 6 h 206"/>
                  <a:gd name="T66" fmla="*/ 98 w 156"/>
                  <a:gd name="T67" fmla="*/ 0 h 206"/>
                  <a:gd name="T68" fmla="*/ 89 w 156"/>
                  <a:gd name="T69" fmla="*/ 22 h 206"/>
                  <a:gd name="T70" fmla="*/ 64 w 156"/>
                  <a:gd name="T71" fmla="*/ 40 h 206"/>
                  <a:gd name="T72" fmla="*/ 52 w 156"/>
                  <a:gd name="T73" fmla="*/ 55 h 206"/>
                  <a:gd name="T74" fmla="*/ 67 w 156"/>
                  <a:gd name="T75" fmla="*/ 60 h 206"/>
                  <a:gd name="T76" fmla="*/ 70 w 156"/>
                  <a:gd name="T77" fmla="*/ 65 h 206"/>
                  <a:gd name="T78" fmla="*/ 62 w 156"/>
                  <a:gd name="T79" fmla="*/ 81 h 206"/>
                  <a:gd name="T80" fmla="*/ 55 w 156"/>
                  <a:gd name="T81" fmla="*/ 100 h 206"/>
                  <a:gd name="T82" fmla="*/ 68 w 156"/>
                  <a:gd name="T83" fmla="*/ 114 h 206"/>
                  <a:gd name="T84" fmla="*/ 87 w 156"/>
                  <a:gd name="T85" fmla="*/ 104 h 206"/>
                  <a:gd name="T86" fmla="*/ 88 w 156"/>
                  <a:gd name="T87" fmla="*/ 119 h 2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56" h="206">
                    <a:moveTo>
                      <a:pt x="88" y="127"/>
                    </a:moveTo>
                    <a:cubicBezTo>
                      <a:pt x="86" y="131"/>
                      <a:pt x="86" y="131"/>
                      <a:pt x="86" y="131"/>
                    </a:cubicBezTo>
                    <a:cubicBezTo>
                      <a:pt x="78" y="135"/>
                      <a:pt x="78" y="135"/>
                      <a:pt x="78" y="135"/>
                    </a:cubicBezTo>
                    <a:cubicBezTo>
                      <a:pt x="75" y="137"/>
                      <a:pt x="75" y="137"/>
                      <a:pt x="75" y="137"/>
                    </a:cubicBezTo>
                    <a:cubicBezTo>
                      <a:pt x="70" y="139"/>
                      <a:pt x="70" y="139"/>
                      <a:pt x="70" y="139"/>
                    </a:cubicBezTo>
                    <a:cubicBezTo>
                      <a:pt x="70" y="139"/>
                      <a:pt x="67" y="141"/>
                      <a:pt x="67" y="142"/>
                    </a:cubicBezTo>
                    <a:cubicBezTo>
                      <a:pt x="66" y="142"/>
                      <a:pt x="62" y="144"/>
                      <a:pt x="62" y="144"/>
                    </a:cubicBezTo>
                    <a:cubicBezTo>
                      <a:pt x="62" y="145"/>
                      <a:pt x="57" y="147"/>
                      <a:pt x="57" y="147"/>
                    </a:cubicBezTo>
                    <a:cubicBezTo>
                      <a:pt x="53" y="147"/>
                      <a:pt x="53" y="147"/>
                      <a:pt x="53" y="147"/>
                    </a:cubicBezTo>
                    <a:cubicBezTo>
                      <a:pt x="53" y="147"/>
                      <a:pt x="51" y="146"/>
                      <a:pt x="51" y="147"/>
                    </a:cubicBezTo>
                    <a:cubicBezTo>
                      <a:pt x="50" y="148"/>
                      <a:pt x="50" y="150"/>
                      <a:pt x="50" y="150"/>
                    </a:cubicBezTo>
                    <a:cubicBezTo>
                      <a:pt x="51" y="151"/>
                      <a:pt x="51" y="151"/>
                      <a:pt x="51" y="151"/>
                    </a:cubicBezTo>
                    <a:cubicBezTo>
                      <a:pt x="54" y="152"/>
                      <a:pt x="61" y="152"/>
                      <a:pt x="61" y="152"/>
                    </a:cubicBezTo>
                    <a:cubicBezTo>
                      <a:pt x="63" y="153"/>
                      <a:pt x="66" y="152"/>
                      <a:pt x="67" y="152"/>
                    </a:cubicBezTo>
                    <a:cubicBezTo>
                      <a:pt x="68" y="152"/>
                      <a:pt x="76" y="148"/>
                      <a:pt x="77" y="147"/>
                    </a:cubicBezTo>
                    <a:cubicBezTo>
                      <a:pt x="79" y="147"/>
                      <a:pt x="80" y="146"/>
                      <a:pt x="82" y="146"/>
                    </a:cubicBezTo>
                    <a:cubicBezTo>
                      <a:pt x="84" y="146"/>
                      <a:pt x="84" y="147"/>
                      <a:pt x="85" y="147"/>
                    </a:cubicBezTo>
                    <a:cubicBezTo>
                      <a:pt x="85" y="148"/>
                      <a:pt x="85" y="150"/>
                      <a:pt x="85" y="150"/>
                    </a:cubicBezTo>
                    <a:cubicBezTo>
                      <a:pt x="85" y="153"/>
                      <a:pt x="85" y="153"/>
                      <a:pt x="85" y="153"/>
                    </a:cubicBezTo>
                    <a:cubicBezTo>
                      <a:pt x="86" y="154"/>
                      <a:pt x="83" y="168"/>
                      <a:pt x="83" y="168"/>
                    </a:cubicBezTo>
                    <a:cubicBezTo>
                      <a:pt x="83" y="171"/>
                      <a:pt x="81" y="174"/>
                      <a:pt x="84" y="175"/>
                    </a:cubicBezTo>
                    <a:cubicBezTo>
                      <a:pt x="87" y="176"/>
                      <a:pt x="87" y="179"/>
                      <a:pt x="87" y="179"/>
                    </a:cubicBezTo>
                    <a:cubicBezTo>
                      <a:pt x="85" y="182"/>
                      <a:pt x="76" y="180"/>
                      <a:pt x="71" y="177"/>
                    </a:cubicBezTo>
                    <a:cubicBezTo>
                      <a:pt x="65" y="174"/>
                      <a:pt x="39" y="169"/>
                      <a:pt x="38" y="169"/>
                    </a:cubicBezTo>
                    <a:cubicBezTo>
                      <a:pt x="36" y="169"/>
                      <a:pt x="35" y="166"/>
                      <a:pt x="35" y="166"/>
                    </a:cubicBezTo>
                    <a:cubicBezTo>
                      <a:pt x="33" y="162"/>
                      <a:pt x="33" y="162"/>
                      <a:pt x="33" y="162"/>
                    </a:cubicBezTo>
                    <a:cubicBezTo>
                      <a:pt x="30" y="159"/>
                      <a:pt x="30" y="159"/>
                      <a:pt x="30" y="159"/>
                    </a:cubicBezTo>
                    <a:cubicBezTo>
                      <a:pt x="26" y="156"/>
                      <a:pt x="26" y="156"/>
                      <a:pt x="26" y="156"/>
                    </a:cubicBezTo>
                    <a:cubicBezTo>
                      <a:pt x="25" y="156"/>
                      <a:pt x="20" y="149"/>
                      <a:pt x="19" y="149"/>
                    </a:cubicBezTo>
                    <a:cubicBezTo>
                      <a:pt x="19" y="148"/>
                      <a:pt x="18" y="146"/>
                      <a:pt x="18" y="146"/>
                    </a:cubicBezTo>
                    <a:cubicBezTo>
                      <a:pt x="17" y="143"/>
                      <a:pt x="17" y="143"/>
                      <a:pt x="17" y="143"/>
                    </a:cubicBezTo>
                    <a:cubicBezTo>
                      <a:pt x="17" y="139"/>
                      <a:pt x="17" y="139"/>
                      <a:pt x="17" y="139"/>
                    </a:cubicBezTo>
                    <a:cubicBezTo>
                      <a:pt x="17" y="139"/>
                      <a:pt x="18" y="133"/>
                      <a:pt x="19" y="131"/>
                    </a:cubicBezTo>
                    <a:cubicBezTo>
                      <a:pt x="20" y="128"/>
                      <a:pt x="23" y="122"/>
                      <a:pt x="23" y="122"/>
                    </a:cubicBezTo>
                    <a:cubicBezTo>
                      <a:pt x="26" y="114"/>
                      <a:pt x="31" y="114"/>
                      <a:pt x="33" y="112"/>
                    </a:cubicBezTo>
                    <a:cubicBezTo>
                      <a:pt x="35" y="110"/>
                      <a:pt x="37" y="107"/>
                      <a:pt x="37" y="102"/>
                    </a:cubicBezTo>
                    <a:cubicBezTo>
                      <a:pt x="37" y="97"/>
                      <a:pt x="32" y="95"/>
                      <a:pt x="29" y="94"/>
                    </a:cubicBezTo>
                    <a:cubicBezTo>
                      <a:pt x="27" y="93"/>
                      <a:pt x="18" y="92"/>
                      <a:pt x="15" y="95"/>
                    </a:cubicBezTo>
                    <a:cubicBezTo>
                      <a:pt x="12" y="98"/>
                      <a:pt x="14" y="103"/>
                      <a:pt x="14" y="103"/>
                    </a:cubicBezTo>
                    <a:cubicBezTo>
                      <a:pt x="14" y="105"/>
                      <a:pt x="16" y="109"/>
                      <a:pt x="16" y="109"/>
                    </a:cubicBezTo>
                    <a:cubicBezTo>
                      <a:pt x="20" y="110"/>
                      <a:pt x="18" y="114"/>
                      <a:pt x="18" y="114"/>
                    </a:cubicBezTo>
                    <a:cubicBezTo>
                      <a:pt x="18" y="115"/>
                      <a:pt x="16" y="125"/>
                      <a:pt x="13" y="129"/>
                    </a:cubicBezTo>
                    <a:cubicBezTo>
                      <a:pt x="10" y="133"/>
                      <a:pt x="9" y="136"/>
                      <a:pt x="8" y="138"/>
                    </a:cubicBezTo>
                    <a:cubicBezTo>
                      <a:pt x="7" y="140"/>
                      <a:pt x="7" y="146"/>
                      <a:pt x="7" y="146"/>
                    </a:cubicBezTo>
                    <a:cubicBezTo>
                      <a:pt x="6" y="148"/>
                      <a:pt x="8" y="155"/>
                      <a:pt x="9" y="156"/>
                    </a:cubicBezTo>
                    <a:cubicBezTo>
                      <a:pt x="11" y="157"/>
                      <a:pt x="12" y="160"/>
                      <a:pt x="14" y="165"/>
                    </a:cubicBezTo>
                    <a:cubicBezTo>
                      <a:pt x="17" y="169"/>
                      <a:pt x="11" y="170"/>
                      <a:pt x="11" y="170"/>
                    </a:cubicBezTo>
                    <a:cubicBezTo>
                      <a:pt x="8" y="171"/>
                      <a:pt x="8" y="171"/>
                      <a:pt x="8" y="171"/>
                    </a:cubicBezTo>
                    <a:cubicBezTo>
                      <a:pt x="7" y="171"/>
                      <a:pt x="7" y="171"/>
                      <a:pt x="7" y="171"/>
                    </a:cubicBezTo>
                    <a:cubicBezTo>
                      <a:pt x="6" y="172"/>
                      <a:pt x="4" y="172"/>
                      <a:pt x="2" y="175"/>
                    </a:cubicBezTo>
                    <a:cubicBezTo>
                      <a:pt x="0" y="178"/>
                      <a:pt x="1" y="180"/>
                      <a:pt x="3" y="180"/>
                    </a:cubicBezTo>
                    <a:cubicBezTo>
                      <a:pt x="5" y="180"/>
                      <a:pt x="10" y="181"/>
                      <a:pt x="15" y="179"/>
                    </a:cubicBezTo>
                    <a:cubicBezTo>
                      <a:pt x="21" y="177"/>
                      <a:pt x="32" y="176"/>
                      <a:pt x="43" y="178"/>
                    </a:cubicBezTo>
                    <a:cubicBezTo>
                      <a:pt x="55" y="179"/>
                      <a:pt x="62" y="183"/>
                      <a:pt x="62" y="183"/>
                    </a:cubicBezTo>
                    <a:cubicBezTo>
                      <a:pt x="63" y="183"/>
                      <a:pt x="77" y="192"/>
                      <a:pt x="84" y="195"/>
                    </a:cubicBezTo>
                    <a:cubicBezTo>
                      <a:pt x="92" y="199"/>
                      <a:pt x="103" y="204"/>
                      <a:pt x="107" y="205"/>
                    </a:cubicBezTo>
                    <a:cubicBezTo>
                      <a:pt x="111" y="206"/>
                      <a:pt x="119" y="206"/>
                      <a:pt x="121" y="206"/>
                    </a:cubicBezTo>
                    <a:cubicBezTo>
                      <a:pt x="123" y="206"/>
                      <a:pt x="136" y="205"/>
                      <a:pt x="136" y="205"/>
                    </a:cubicBezTo>
                    <a:cubicBezTo>
                      <a:pt x="150" y="204"/>
                      <a:pt x="153" y="201"/>
                      <a:pt x="154" y="195"/>
                    </a:cubicBezTo>
                    <a:cubicBezTo>
                      <a:pt x="156" y="190"/>
                      <a:pt x="151" y="188"/>
                      <a:pt x="151" y="188"/>
                    </a:cubicBezTo>
                    <a:cubicBezTo>
                      <a:pt x="151" y="188"/>
                      <a:pt x="142" y="186"/>
                      <a:pt x="140" y="186"/>
                    </a:cubicBezTo>
                    <a:cubicBezTo>
                      <a:pt x="137" y="186"/>
                      <a:pt x="127" y="185"/>
                      <a:pt x="125" y="185"/>
                    </a:cubicBezTo>
                    <a:cubicBezTo>
                      <a:pt x="124" y="185"/>
                      <a:pt x="106" y="183"/>
                      <a:pt x="106" y="183"/>
                    </a:cubicBezTo>
                    <a:cubicBezTo>
                      <a:pt x="97" y="182"/>
                      <a:pt x="97" y="182"/>
                      <a:pt x="97" y="182"/>
                    </a:cubicBezTo>
                    <a:cubicBezTo>
                      <a:pt x="96" y="181"/>
                      <a:pt x="96" y="181"/>
                      <a:pt x="96" y="181"/>
                    </a:cubicBezTo>
                    <a:cubicBezTo>
                      <a:pt x="96" y="181"/>
                      <a:pt x="95" y="179"/>
                      <a:pt x="97" y="179"/>
                    </a:cubicBezTo>
                    <a:cubicBezTo>
                      <a:pt x="98" y="179"/>
                      <a:pt x="100" y="175"/>
                      <a:pt x="100" y="175"/>
                    </a:cubicBezTo>
                    <a:cubicBezTo>
                      <a:pt x="100" y="175"/>
                      <a:pt x="100" y="164"/>
                      <a:pt x="100" y="163"/>
                    </a:cubicBezTo>
                    <a:cubicBezTo>
                      <a:pt x="100" y="162"/>
                      <a:pt x="99" y="149"/>
                      <a:pt x="100" y="144"/>
                    </a:cubicBezTo>
                    <a:cubicBezTo>
                      <a:pt x="100" y="139"/>
                      <a:pt x="105" y="138"/>
                      <a:pt x="105" y="138"/>
                    </a:cubicBezTo>
                    <a:cubicBezTo>
                      <a:pt x="106" y="137"/>
                      <a:pt x="111" y="139"/>
                      <a:pt x="115" y="134"/>
                    </a:cubicBezTo>
                    <a:cubicBezTo>
                      <a:pt x="118" y="128"/>
                      <a:pt x="114" y="123"/>
                      <a:pt x="114" y="123"/>
                    </a:cubicBezTo>
                    <a:cubicBezTo>
                      <a:pt x="114" y="123"/>
                      <a:pt x="111" y="122"/>
                      <a:pt x="109" y="122"/>
                    </a:cubicBezTo>
                    <a:cubicBezTo>
                      <a:pt x="108" y="122"/>
                      <a:pt x="105" y="122"/>
                      <a:pt x="105" y="122"/>
                    </a:cubicBezTo>
                    <a:cubicBezTo>
                      <a:pt x="105" y="122"/>
                      <a:pt x="104" y="123"/>
                      <a:pt x="102" y="123"/>
                    </a:cubicBezTo>
                    <a:cubicBezTo>
                      <a:pt x="101" y="123"/>
                      <a:pt x="101" y="121"/>
                      <a:pt x="101" y="121"/>
                    </a:cubicBezTo>
                    <a:cubicBezTo>
                      <a:pt x="101" y="120"/>
                      <a:pt x="103" y="107"/>
                      <a:pt x="103" y="107"/>
                    </a:cubicBezTo>
                    <a:cubicBezTo>
                      <a:pt x="104" y="100"/>
                      <a:pt x="104" y="100"/>
                      <a:pt x="104" y="100"/>
                    </a:cubicBezTo>
                    <a:cubicBezTo>
                      <a:pt x="106" y="94"/>
                      <a:pt x="106" y="94"/>
                      <a:pt x="106" y="94"/>
                    </a:cubicBezTo>
                    <a:cubicBezTo>
                      <a:pt x="107" y="91"/>
                      <a:pt x="109" y="90"/>
                      <a:pt x="115" y="85"/>
                    </a:cubicBezTo>
                    <a:cubicBezTo>
                      <a:pt x="121" y="81"/>
                      <a:pt x="118" y="79"/>
                      <a:pt x="118" y="79"/>
                    </a:cubicBezTo>
                    <a:cubicBezTo>
                      <a:pt x="117" y="78"/>
                      <a:pt x="111" y="78"/>
                      <a:pt x="110" y="78"/>
                    </a:cubicBezTo>
                    <a:cubicBezTo>
                      <a:pt x="109" y="78"/>
                      <a:pt x="108" y="74"/>
                      <a:pt x="108" y="71"/>
                    </a:cubicBezTo>
                    <a:cubicBezTo>
                      <a:pt x="108" y="69"/>
                      <a:pt x="105" y="65"/>
                      <a:pt x="101" y="64"/>
                    </a:cubicBezTo>
                    <a:cubicBezTo>
                      <a:pt x="98" y="63"/>
                      <a:pt x="97" y="66"/>
                      <a:pt x="97" y="66"/>
                    </a:cubicBezTo>
                    <a:cubicBezTo>
                      <a:pt x="97" y="66"/>
                      <a:pt x="96" y="69"/>
                      <a:pt x="96" y="71"/>
                    </a:cubicBezTo>
                    <a:cubicBezTo>
                      <a:pt x="96" y="72"/>
                      <a:pt x="95" y="78"/>
                      <a:pt x="95" y="78"/>
                    </a:cubicBezTo>
                    <a:cubicBezTo>
                      <a:pt x="95" y="83"/>
                      <a:pt x="89" y="86"/>
                      <a:pt x="89" y="86"/>
                    </a:cubicBezTo>
                    <a:cubicBezTo>
                      <a:pt x="84" y="89"/>
                      <a:pt x="84" y="89"/>
                      <a:pt x="84" y="89"/>
                    </a:cubicBezTo>
                    <a:cubicBezTo>
                      <a:pt x="78" y="94"/>
                      <a:pt x="77" y="91"/>
                      <a:pt x="77" y="91"/>
                    </a:cubicBezTo>
                    <a:cubicBezTo>
                      <a:pt x="76" y="84"/>
                      <a:pt x="90" y="60"/>
                      <a:pt x="92" y="57"/>
                    </a:cubicBezTo>
                    <a:cubicBezTo>
                      <a:pt x="94" y="54"/>
                      <a:pt x="97" y="46"/>
                      <a:pt x="109" y="43"/>
                    </a:cubicBezTo>
                    <a:cubicBezTo>
                      <a:pt x="121" y="39"/>
                      <a:pt x="121" y="42"/>
                      <a:pt x="127" y="36"/>
                    </a:cubicBezTo>
                    <a:cubicBezTo>
                      <a:pt x="134" y="31"/>
                      <a:pt x="133" y="29"/>
                      <a:pt x="133" y="25"/>
                    </a:cubicBezTo>
                    <a:cubicBezTo>
                      <a:pt x="133" y="22"/>
                      <a:pt x="128" y="21"/>
                      <a:pt x="125" y="18"/>
                    </a:cubicBezTo>
                    <a:cubicBezTo>
                      <a:pt x="123" y="16"/>
                      <a:pt x="113" y="18"/>
                      <a:pt x="113" y="18"/>
                    </a:cubicBezTo>
                    <a:cubicBezTo>
                      <a:pt x="109" y="20"/>
                      <a:pt x="109" y="16"/>
                      <a:pt x="109" y="16"/>
                    </a:cubicBezTo>
                    <a:cubicBezTo>
                      <a:pt x="109" y="16"/>
                      <a:pt x="109" y="13"/>
                      <a:pt x="109" y="12"/>
                    </a:cubicBezTo>
                    <a:cubicBezTo>
                      <a:pt x="109" y="11"/>
                      <a:pt x="108" y="6"/>
                      <a:pt x="108" y="6"/>
                    </a:cubicBezTo>
                    <a:cubicBezTo>
                      <a:pt x="105" y="2"/>
                      <a:pt x="105" y="2"/>
                      <a:pt x="105" y="2"/>
                    </a:cubicBezTo>
                    <a:cubicBezTo>
                      <a:pt x="105" y="2"/>
                      <a:pt x="103" y="0"/>
                      <a:pt x="102" y="0"/>
                    </a:cubicBezTo>
                    <a:cubicBezTo>
                      <a:pt x="101" y="0"/>
                      <a:pt x="98" y="0"/>
                      <a:pt x="98" y="0"/>
                    </a:cubicBezTo>
                    <a:cubicBezTo>
                      <a:pt x="93" y="0"/>
                      <a:pt x="91" y="4"/>
                      <a:pt x="91" y="4"/>
                    </a:cubicBezTo>
                    <a:cubicBezTo>
                      <a:pt x="91" y="5"/>
                      <a:pt x="90" y="14"/>
                      <a:pt x="90" y="14"/>
                    </a:cubicBezTo>
                    <a:cubicBezTo>
                      <a:pt x="89" y="15"/>
                      <a:pt x="89" y="17"/>
                      <a:pt x="89" y="22"/>
                    </a:cubicBezTo>
                    <a:cubicBezTo>
                      <a:pt x="88" y="28"/>
                      <a:pt x="85" y="28"/>
                      <a:pt x="84" y="30"/>
                    </a:cubicBezTo>
                    <a:cubicBezTo>
                      <a:pt x="82" y="31"/>
                      <a:pt x="74" y="34"/>
                      <a:pt x="74" y="34"/>
                    </a:cubicBezTo>
                    <a:cubicBezTo>
                      <a:pt x="73" y="35"/>
                      <a:pt x="64" y="40"/>
                      <a:pt x="64" y="40"/>
                    </a:cubicBezTo>
                    <a:cubicBezTo>
                      <a:pt x="64" y="40"/>
                      <a:pt x="58" y="42"/>
                      <a:pt x="57" y="43"/>
                    </a:cubicBezTo>
                    <a:cubicBezTo>
                      <a:pt x="56" y="45"/>
                      <a:pt x="52" y="47"/>
                      <a:pt x="51" y="50"/>
                    </a:cubicBezTo>
                    <a:cubicBezTo>
                      <a:pt x="50" y="52"/>
                      <a:pt x="52" y="55"/>
                      <a:pt x="52" y="55"/>
                    </a:cubicBezTo>
                    <a:cubicBezTo>
                      <a:pt x="52" y="55"/>
                      <a:pt x="53" y="59"/>
                      <a:pt x="55" y="60"/>
                    </a:cubicBezTo>
                    <a:cubicBezTo>
                      <a:pt x="57" y="62"/>
                      <a:pt x="60" y="63"/>
                      <a:pt x="61" y="63"/>
                    </a:cubicBezTo>
                    <a:cubicBezTo>
                      <a:pt x="61" y="63"/>
                      <a:pt x="66" y="60"/>
                      <a:pt x="67" y="60"/>
                    </a:cubicBezTo>
                    <a:cubicBezTo>
                      <a:pt x="67" y="60"/>
                      <a:pt x="70" y="59"/>
                      <a:pt x="72" y="60"/>
                    </a:cubicBezTo>
                    <a:cubicBezTo>
                      <a:pt x="73" y="62"/>
                      <a:pt x="71" y="64"/>
                      <a:pt x="71" y="64"/>
                    </a:cubicBezTo>
                    <a:cubicBezTo>
                      <a:pt x="70" y="65"/>
                      <a:pt x="70" y="65"/>
                      <a:pt x="70" y="65"/>
                    </a:cubicBezTo>
                    <a:cubicBezTo>
                      <a:pt x="69" y="68"/>
                      <a:pt x="69" y="68"/>
                      <a:pt x="69" y="68"/>
                    </a:cubicBezTo>
                    <a:cubicBezTo>
                      <a:pt x="66" y="73"/>
                      <a:pt x="66" y="73"/>
                      <a:pt x="66" y="73"/>
                    </a:cubicBezTo>
                    <a:cubicBezTo>
                      <a:pt x="62" y="81"/>
                      <a:pt x="62" y="81"/>
                      <a:pt x="62" y="81"/>
                    </a:cubicBezTo>
                    <a:cubicBezTo>
                      <a:pt x="60" y="85"/>
                      <a:pt x="60" y="85"/>
                      <a:pt x="60" y="85"/>
                    </a:cubicBezTo>
                    <a:cubicBezTo>
                      <a:pt x="58" y="92"/>
                      <a:pt x="58" y="92"/>
                      <a:pt x="58" y="92"/>
                    </a:cubicBezTo>
                    <a:cubicBezTo>
                      <a:pt x="58" y="92"/>
                      <a:pt x="55" y="98"/>
                      <a:pt x="55" y="100"/>
                    </a:cubicBezTo>
                    <a:cubicBezTo>
                      <a:pt x="55" y="102"/>
                      <a:pt x="56" y="108"/>
                      <a:pt x="56" y="108"/>
                    </a:cubicBezTo>
                    <a:cubicBezTo>
                      <a:pt x="56" y="108"/>
                      <a:pt x="58" y="109"/>
                      <a:pt x="58" y="110"/>
                    </a:cubicBezTo>
                    <a:cubicBezTo>
                      <a:pt x="59" y="111"/>
                      <a:pt x="65" y="114"/>
                      <a:pt x="68" y="114"/>
                    </a:cubicBezTo>
                    <a:cubicBezTo>
                      <a:pt x="72" y="114"/>
                      <a:pt x="73" y="114"/>
                      <a:pt x="74" y="114"/>
                    </a:cubicBezTo>
                    <a:cubicBezTo>
                      <a:pt x="76" y="114"/>
                      <a:pt x="77" y="112"/>
                      <a:pt x="77" y="112"/>
                    </a:cubicBezTo>
                    <a:cubicBezTo>
                      <a:pt x="77" y="112"/>
                      <a:pt x="83" y="106"/>
                      <a:pt x="87" y="104"/>
                    </a:cubicBezTo>
                    <a:cubicBezTo>
                      <a:pt x="91" y="103"/>
                      <a:pt x="89" y="107"/>
                      <a:pt x="89" y="107"/>
                    </a:cubicBezTo>
                    <a:cubicBezTo>
                      <a:pt x="89" y="107"/>
                      <a:pt x="89" y="110"/>
                      <a:pt x="89" y="111"/>
                    </a:cubicBezTo>
                    <a:cubicBezTo>
                      <a:pt x="89" y="111"/>
                      <a:pt x="88" y="119"/>
                      <a:pt x="88" y="119"/>
                    </a:cubicBezTo>
                    <a:cubicBezTo>
                      <a:pt x="88" y="127"/>
                      <a:pt x="88" y="127"/>
                      <a:pt x="88" y="127"/>
                    </a:cubicBezTo>
                    <a:cubicBezTo>
                      <a:pt x="87" y="128"/>
                      <a:pt x="87" y="128"/>
                      <a:pt x="87" y="128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350">
                  <a:latin typeface="+mn-lt"/>
                  <a:ea typeface="+mn-ea"/>
                </a:endParaRPr>
              </a:p>
            </p:txBody>
          </p:sp>
          <p:sp>
            <p:nvSpPr>
              <p:cNvPr id="48" name="Freeform 671">
                <a:extLst>
                  <a:ext uri="{FF2B5EF4-FFF2-40B4-BE49-F238E27FC236}">
                    <a16:creationId xmlns="" xmlns:a16="http://schemas.microsoft.com/office/drawing/2014/main" id="{CC9B9046-BA36-45FD-B504-99E166CBD37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649788" y="847725"/>
                <a:ext cx="128587" cy="295275"/>
              </a:xfrm>
              <a:custGeom>
                <a:avLst/>
                <a:gdLst>
                  <a:gd name="T0" fmla="*/ 62 w 64"/>
                  <a:gd name="T1" fmla="*/ 75 h 146"/>
                  <a:gd name="T2" fmla="*/ 27 w 64"/>
                  <a:gd name="T3" fmla="*/ 129 h 146"/>
                  <a:gd name="T4" fmla="*/ 22 w 64"/>
                  <a:gd name="T5" fmla="*/ 131 h 146"/>
                  <a:gd name="T6" fmla="*/ 23 w 64"/>
                  <a:gd name="T7" fmla="*/ 116 h 146"/>
                  <a:gd name="T8" fmla="*/ 37 w 64"/>
                  <a:gd name="T9" fmla="*/ 88 h 146"/>
                  <a:gd name="T10" fmla="*/ 39 w 64"/>
                  <a:gd name="T11" fmla="*/ 69 h 146"/>
                  <a:gd name="T12" fmla="*/ 36 w 64"/>
                  <a:gd name="T13" fmla="*/ 64 h 146"/>
                  <a:gd name="T14" fmla="*/ 47 w 64"/>
                  <a:gd name="T15" fmla="*/ 27 h 146"/>
                  <a:gd name="T16" fmla="*/ 58 w 64"/>
                  <a:gd name="T17" fmla="*/ 14 h 146"/>
                  <a:gd name="T18" fmla="*/ 56 w 64"/>
                  <a:gd name="T19" fmla="*/ 2 h 146"/>
                  <a:gd name="T20" fmla="*/ 46 w 64"/>
                  <a:gd name="T21" fmla="*/ 3 h 146"/>
                  <a:gd name="T22" fmla="*/ 34 w 64"/>
                  <a:gd name="T23" fmla="*/ 8 h 146"/>
                  <a:gd name="T24" fmla="*/ 22 w 64"/>
                  <a:gd name="T25" fmla="*/ 13 h 146"/>
                  <a:gd name="T26" fmla="*/ 13 w 64"/>
                  <a:gd name="T27" fmla="*/ 19 h 146"/>
                  <a:gd name="T28" fmla="*/ 9 w 64"/>
                  <a:gd name="T29" fmla="*/ 26 h 146"/>
                  <a:gd name="T30" fmla="*/ 11 w 64"/>
                  <a:gd name="T31" fmla="*/ 27 h 146"/>
                  <a:gd name="T32" fmla="*/ 16 w 64"/>
                  <a:gd name="T33" fmla="*/ 31 h 146"/>
                  <a:gd name="T34" fmla="*/ 33 w 64"/>
                  <a:gd name="T35" fmla="*/ 28 h 146"/>
                  <a:gd name="T36" fmla="*/ 36 w 64"/>
                  <a:gd name="T37" fmla="*/ 29 h 146"/>
                  <a:gd name="T38" fmla="*/ 27 w 64"/>
                  <a:gd name="T39" fmla="*/ 61 h 146"/>
                  <a:gd name="T40" fmla="*/ 5 w 64"/>
                  <a:gd name="T41" fmla="*/ 67 h 146"/>
                  <a:gd name="T42" fmla="*/ 1 w 64"/>
                  <a:gd name="T43" fmla="*/ 88 h 146"/>
                  <a:gd name="T44" fmla="*/ 17 w 64"/>
                  <a:gd name="T45" fmla="*/ 94 h 146"/>
                  <a:gd name="T46" fmla="*/ 28 w 64"/>
                  <a:gd name="T47" fmla="*/ 85 h 146"/>
                  <a:gd name="T48" fmla="*/ 10 w 64"/>
                  <a:gd name="T49" fmla="*/ 134 h 146"/>
                  <a:gd name="T50" fmla="*/ 10 w 64"/>
                  <a:gd name="T51" fmla="*/ 138 h 146"/>
                  <a:gd name="T52" fmla="*/ 11 w 64"/>
                  <a:gd name="T53" fmla="*/ 142 h 146"/>
                  <a:gd name="T54" fmla="*/ 16 w 64"/>
                  <a:gd name="T55" fmla="*/ 145 h 146"/>
                  <a:gd name="T56" fmla="*/ 19 w 64"/>
                  <a:gd name="T57" fmla="*/ 146 h 146"/>
                  <a:gd name="T58" fmla="*/ 30 w 64"/>
                  <a:gd name="T59" fmla="*/ 140 h 146"/>
                  <a:gd name="T60" fmla="*/ 38 w 64"/>
                  <a:gd name="T61" fmla="*/ 125 h 146"/>
                  <a:gd name="T62" fmla="*/ 64 w 64"/>
                  <a:gd name="T63" fmla="*/ 76 h 146"/>
                  <a:gd name="T64" fmla="*/ 62 w 64"/>
                  <a:gd name="T65" fmla="*/ 75 h 146"/>
                  <a:gd name="T66" fmla="*/ 22 w 64"/>
                  <a:gd name="T67" fmla="*/ 78 h 146"/>
                  <a:gd name="T68" fmla="*/ 10 w 64"/>
                  <a:gd name="T69" fmla="*/ 84 h 146"/>
                  <a:gd name="T70" fmla="*/ 13 w 64"/>
                  <a:gd name="T71" fmla="*/ 73 h 146"/>
                  <a:gd name="T72" fmla="*/ 25 w 64"/>
                  <a:gd name="T73" fmla="*/ 68 h 146"/>
                  <a:gd name="T74" fmla="*/ 22 w 64"/>
                  <a:gd name="T75" fmla="*/ 78 h 1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64" h="146">
                    <a:moveTo>
                      <a:pt x="62" y="75"/>
                    </a:moveTo>
                    <a:cubicBezTo>
                      <a:pt x="60" y="77"/>
                      <a:pt x="28" y="127"/>
                      <a:pt x="27" y="129"/>
                    </a:cubicBezTo>
                    <a:cubicBezTo>
                      <a:pt x="25" y="131"/>
                      <a:pt x="23" y="132"/>
                      <a:pt x="22" y="131"/>
                    </a:cubicBezTo>
                    <a:cubicBezTo>
                      <a:pt x="19" y="128"/>
                      <a:pt x="22" y="119"/>
                      <a:pt x="23" y="116"/>
                    </a:cubicBezTo>
                    <a:cubicBezTo>
                      <a:pt x="24" y="111"/>
                      <a:pt x="35" y="93"/>
                      <a:pt x="37" y="88"/>
                    </a:cubicBezTo>
                    <a:cubicBezTo>
                      <a:pt x="40" y="80"/>
                      <a:pt x="39" y="72"/>
                      <a:pt x="39" y="69"/>
                    </a:cubicBezTo>
                    <a:cubicBezTo>
                      <a:pt x="38" y="67"/>
                      <a:pt x="36" y="64"/>
                      <a:pt x="36" y="64"/>
                    </a:cubicBezTo>
                    <a:cubicBezTo>
                      <a:pt x="37" y="55"/>
                      <a:pt x="43" y="35"/>
                      <a:pt x="47" y="27"/>
                    </a:cubicBezTo>
                    <a:cubicBezTo>
                      <a:pt x="51" y="19"/>
                      <a:pt x="55" y="19"/>
                      <a:pt x="58" y="14"/>
                    </a:cubicBezTo>
                    <a:cubicBezTo>
                      <a:pt x="61" y="8"/>
                      <a:pt x="59" y="5"/>
                      <a:pt x="56" y="2"/>
                    </a:cubicBezTo>
                    <a:cubicBezTo>
                      <a:pt x="53" y="0"/>
                      <a:pt x="46" y="2"/>
                      <a:pt x="46" y="3"/>
                    </a:cubicBezTo>
                    <a:cubicBezTo>
                      <a:pt x="45" y="4"/>
                      <a:pt x="34" y="8"/>
                      <a:pt x="34" y="8"/>
                    </a:cubicBezTo>
                    <a:cubicBezTo>
                      <a:pt x="33" y="10"/>
                      <a:pt x="23" y="12"/>
                      <a:pt x="22" y="13"/>
                    </a:cubicBezTo>
                    <a:cubicBezTo>
                      <a:pt x="21" y="14"/>
                      <a:pt x="16" y="16"/>
                      <a:pt x="13" y="19"/>
                    </a:cubicBezTo>
                    <a:cubicBezTo>
                      <a:pt x="10" y="22"/>
                      <a:pt x="9" y="26"/>
                      <a:pt x="9" y="26"/>
                    </a:cubicBezTo>
                    <a:cubicBezTo>
                      <a:pt x="11" y="27"/>
                      <a:pt x="11" y="27"/>
                      <a:pt x="11" y="27"/>
                    </a:cubicBezTo>
                    <a:cubicBezTo>
                      <a:pt x="11" y="29"/>
                      <a:pt x="16" y="31"/>
                      <a:pt x="16" y="31"/>
                    </a:cubicBezTo>
                    <a:cubicBezTo>
                      <a:pt x="23" y="34"/>
                      <a:pt x="31" y="31"/>
                      <a:pt x="33" y="28"/>
                    </a:cubicBezTo>
                    <a:cubicBezTo>
                      <a:pt x="35" y="26"/>
                      <a:pt x="36" y="29"/>
                      <a:pt x="36" y="29"/>
                    </a:cubicBezTo>
                    <a:cubicBezTo>
                      <a:pt x="36" y="29"/>
                      <a:pt x="31" y="63"/>
                      <a:pt x="27" y="61"/>
                    </a:cubicBezTo>
                    <a:cubicBezTo>
                      <a:pt x="23" y="60"/>
                      <a:pt x="10" y="60"/>
                      <a:pt x="5" y="67"/>
                    </a:cubicBezTo>
                    <a:cubicBezTo>
                      <a:pt x="1" y="74"/>
                      <a:pt x="0" y="83"/>
                      <a:pt x="1" y="88"/>
                    </a:cubicBezTo>
                    <a:cubicBezTo>
                      <a:pt x="3" y="92"/>
                      <a:pt x="11" y="97"/>
                      <a:pt x="17" y="94"/>
                    </a:cubicBezTo>
                    <a:cubicBezTo>
                      <a:pt x="23" y="92"/>
                      <a:pt x="28" y="85"/>
                      <a:pt x="28" y="85"/>
                    </a:cubicBezTo>
                    <a:cubicBezTo>
                      <a:pt x="10" y="134"/>
                      <a:pt x="10" y="134"/>
                      <a:pt x="10" y="134"/>
                    </a:cubicBezTo>
                    <a:cubicBezTo>
                      <a:pt x="10" y="134"/>
                      <a:pt x="9" y="136"/>
                      <a:pt x="10" y="138"/>
                    </a:cubicBezTo>
                    <a:cubicBezTo>
                      <a:pt x="10" y="139"/>
                      <a:pt x="11" y="141"/>
                      <a:pt x="11" y="142"/>
                    </a:cubicBezTo>
                    <a:cubicBezTo>
                      <a:pt x="12" y="143"/>
                      <a:pt x="14" y="144"/>
                      <a:pt x="16" y="145"/>
                    </a:cubicBezTo>
                    <a:cubicBezTo>
                      <a:pt x="17" y="146"/>
                      <a:pt x="19" y="146"/>
                      <a:pt x="19" y="146"/>
                    </a:cubicBezTo>
                    <a:cubicBezTo>
                      <a:pt x="23" y="146"/>
                      <a:pt x="27" y="144"/>
                      <a:pt x="30" y="140"/>
                    </a:cubicBezTo>
                    <a:cubicBezTo>
                      <a:pt x="33" y="136"/>
                      <a:pt x="35" y="130"/>
                      <a:pt x="38" y="125"/>
                    </a:cubicBezTo>
                    <a:cubicBezTo>
                      <a:pt x="43" y="115"/>
                      <a:pt x="64" y="76"/>
                      <a:pt x="64" y="76"/>
                    </a:cubicBezTo>
                    <a:cubicBezTo>
                      <a:pt x="64" y="72"/>
                      <a:pt x="62" y="75"/>
                      <a:pt x="62" y="75"/>
                    </a:cubicBezTo>
                    <a:close/>
                    <a:moveTo>
                      <a:pt x="22" y="78"/>
                    </a:moveTo>
                    <a:cubicBezTo>
                      <a:pt x="17" y="83"/>
                      <a:pt x="14" y="89"/>
                      <a:pt x="10" y="84"/>
                    </a:cubicBezTo>
                    <a:cubicBezTo>
                      <a:pt x="10" y="84"/>
                      <a:pt x="8" y="78"/>
                      <a:pt x="13" y="73"/>
                    </a:cubicBezTo>
                    <a:cubicBezTo>
                      <a:pt x="18" y="69"/>
                      <a:pt x="22" y="67"/>
                      <a:pt x="25" y="68"/>
                    </a:cubicBezTo>
                    <a:cubicBezTo>
                      <a:pt x="27" y="69"/>
                      <a:pt x="27" y="73"/>
                      <a:pt x="22" y="7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350">
                  <a:latin typeface="+mn-lt"/>
                  <a:ea typeface="+mn-ea"/>
                </a:endParaRPr>
              </a:p>
            </p:txBody>
          </p:sp>
          <p:sp>
            <p:nvSpPr>
              <p:cNvPr id="49" name="Freeform 672">
                <a:extLst>
                  <a:ext uri="{FF2B5EF4-FFF2-40B4-BE49-F238E27FC236}">
                    <a16:creationId xmlns="" xmlns:a16="http://schemas.microsoft.com/office/drawing/2014/main" id="{E04C9AF8-B6D4-4EEF-9327-3D15261D972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67263" y="779463"/>
                <a:ext cx="179387" cy="357187"/>
              </a:xfrm>
              <a:custGeom>
                <a:avLst/>
                <a:gdLst>
                  <a:gd name="T0" fmla="*/ 23 w 89"/>
                  <a:gd name="T1" fmla="*/ 130 h 177"/>
                  <a:gd name="T2" fmla="*/ 21 w 89"/>
                  <a:gd name="T3" fmla="*/ 137 h 177"/>
                  <a:gd name="T4" fmla="*/ 28 w 89"/>
                  <a:gd name="T5" fmla="*/ 143 h 177"/>
                  <a:gd name="T6" fmla="*/ 27 w 89"/>
                  <a:gd name="T7" fmla="*/ 158 h 177"/>
                  <a:gd name="T8" fmla="*/ 10 w 89"/>
                  <a:gd name="T9" fmla="*/ 163 h 177"/>
                  <a:gd name="T10" fmla="*/ 1 w 89"/>
                  <a:gd name="T11" fmla="*/ 166 h 177"/>
                  <a:gd name="T12" fmla="*/ 6 w 89"/>
                  <a:gd name="T13" fmla="*/ 174 h 177"/>
                  <a:gd name="T14" fmla="*/ 19 w 89"/>
                  <a:gd name="T15" fmla="*/ 176 h 177"/>
                  <a:gd name="T16" fmla="*/ 64 w 89"/>
                  <a:gd name="T17" fmla="*/ 173 h 177"/>
                  <a:gd name="T18" fmla="*/ 86 w 89"/>
                  <a:gd name="T19" fmla="*/ 167 h 177"/>
                  <a:gd name="T20" fmla="*/ 81 w 89"/>
                  <a:gd name="T21" fmla="*/ 155 h 177"/>
                  <a:gd name="T22" fmla="*/ 41 w 89"/>
                  <a:gd name="T23" fmla="*/ 147 h 177"/>
                  <a:gd name="T24" fmla="*/ 61 w 89"/>
                  <a:gd name="T25" fmla="*/ 129 h 177"/>
                  <a:gd name="T26" fmla="*/ 66 w 89"/>
                  <a:gd name="T27" fmla="*/ 116 h 177"/>
                  <a:gd name="T28" fmla="*/ 54 w 89"/>
                  <a:gd name="T29" fmla="*/ 117 h 177"/>
                  <a:gd name="T30" fmla="*/ 46 w 89"/>
                  <a:gd name="T31" fmla="*/ 117 h 177"/>
                  <a:gd name="T32" fmla="*/ 47 w 89"/>
                  <a:gd name="T33" fmla="*/ 97 h 177"/>
                  <a:gd name="T34" fmla="*/ 86 w 89"/>
                  <a:gd name="T35" fmla="*/ 27 h 177"/>
                  <a:gd name="T36" fmla="*/ 42 w 89"/>
                  <a:gd name="T37" fmla="*/ 17 h 177"/>
                  <a:gd name="T38" fmla="*/ 21 w 89"/>
                  <a:gd name="T39" fmla="*/ 42 h 177"/>
                  <a:gd name="T40" fmla="*/ 30 w 89"/>
                  <a:gd name="T41" fmla="*/ 41 h 177"/>
                  <a:gd name="T42" fmla="*/ 43 w 89"/>
                  <a:gd name="T43" fmla="*/ 31 h 177"/>
                  <a:gd name="T44" fmla="*/ 68 w 89"/>
                  <a:gd name="T45" fmla="*/ 21 h 177"/>
                  <a:gd name="T46" fmla="*/ 79 w 89"/>
                  <a:gd name="T47" fmla="*/ 26 h 177"/>
                  <a:gd name="T48" fmla="*/ 74 w 89"/>
                  <a:gd name="T49" fmla="*/ 51 h 177"/>
                  <a:gd name="T50" fmla="*/ 53 w 89"/>
                  <a:gd name="T51" fmla="*/ 74 h 177"/>
                  <a:gd name="T52" fmla="*/ 55 w 89"/>
                  <a:gd name="T53" fmla="*/ 69 h 177"/>
                  <a:gd name="T54" fmla="*/ 63 w 89"/>
                  <a:gd name="T55" fmla="*/ 57 h 177"/>
                  <a:gd name="T56" fmla="*/ 68 w 89"/>
                  <a:gd name="T57" fmla="*/ 51 h 177"/>
                  <a:gd name="T58" fmla="*/ 65 w 89"/>
                  <a:gd name="T59" fmla="*/ 44 h 177"/>
                  <a:gd name="T60" fmla="*/ 60 w 89"/>
                  <a:gd name="T61" fmla="*/ 41 h 177"/>
                  <a:gd name="T62" fmla="*/ 54 w 89"/>
                  <a:gd name="T63" fmla="*/ 37 h 177"/>
                  <a:gd name="T64" fmla="*/ 46 w 89"/>
                  <a:gd name="T65" fmla="*/ 41 h 177"/>
                  <a:gd name="T66" fmla="*/ 32 w 89"/>
                  <a:gd name="T67" fmla="*/ 58 h 177"/>
                  <a:gd name="T68" fmla="*/ 39 w 89"/>
                  <a:gd name="T69" fmla="*/ 69 h 177"/>
                  <a:gd name="T70" fmla="*/ 42 w 89"/>
                  <a:gd name="T71" fmla="*/ 77 h 177"/>
                  <a:gd name="T72" fmla="*/ 38 w 89"/>
                  <a:gd name="T73" fmla="*/ 82 h 177"/>
                  <a:gd name="T74" fmla="*/ 33 w 89"/>
                  <a:gd name="T75" fmla="*/ 86 h 177"/>
                  <a:gd name="T76" fmla="*/ 28 w 89"/>
                  <a:gd name="T77" fmla="*/ 88 h 177"/>
                  <a:gd name="T78" fmla="*/ 24 w 89"/>
                  <a:gd name="T79" fmla="*/ 89 h 177"/>
                  <a:gd name="T80" fmla="*/ 24 w 89"/>
                  <a:gd name="T81" fmla="*/ 83 h 177"/>
                  <a:gd name="T82" fmla="*/ 25 w 89"/>
                  <a:gd name="T83" fmla="*/ 72 h 177"/>
                  <a:gd name="T84" fmla="*/ 24 w 89"/>
                  <a:gd name="T85" fmla="*/ 62 h 177"/>
                  <a:gd name="T86" fmla="*/ 7 w 89"/>
                  <a:gd name="T87" fmla="*/ 69 h 177"/>
                  <a:gd name="T88" fmla="*/ 6 w 89"/>
                  <a:gd name="T89" fmla="*/ 96 h 177"/>
                  <a:gd name="T90" fmla="*/ 15 w 89"/>
                  <a:gd name="T91" fmla="*/ 103 h 177"/>
                  <a:gd name="T92" fmla="*/ 23 w 89"/>
                  <a:gd name="T93" fmla="*/ 98 h 177"/>
                  <a:gd name="T94" fmla="*/ 32 w 89"/>
                  <a:gd name="T95" fmla="*/ 103 h 177"/>
                  <a:gd name="T96" fmla="*/ 38 w 89"/>
                  <a:gd name="T97" fmla="*/ 103 h 177"/>
                  <a:gd name="T98" fmla="*/ 36 w 89"/>
                  <a:gd name="T99" fmla="*/ 120 h 177"/>
                  <a:gd name="T100" fmla="*/ 29 w 89"/>
                  <a:gd name="T101" fmla="*/ 128 h 1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89" h="177">
                    <a:moveTo>
                      <a:pt x="29" y="128"/>
                    </a:moveTo>
                    <a:cubicBezTo>
                      <a:pt x="29" y="128"/>
                      <a:pt x="26" y="130"/>
                      <a:pt x="23" y="130"/>
                    </a:cubicBezTo>
                    <a:cubicBezTo>
                      <a:pt x="19" y="130"/>
                      <a:pt x="20" y="132"/>
                      <a:pt x="19" y="132"/>
                    </a:cubicBezTo>
                    <a:cubicBezTo>
                      <a:pt x="21" y="137"/>
                      <a:pt x="21" y="137"/>
                      <a:pt x="21" y="137"/>
                    </a:cubicBezTo>
                    <a:cubicBezTo>
                      <a:pt x="21" y="138"/>
                      <a:pt x="25" y="140"/>
                      <a:pt x="26" y="140"/>
                    </a:cubicBezTo>
                    <a:cubicBezTo>
                      <a:pt x="27" y="140"/>
                      <a:pt x="28" y="143"/>
                      <a:pt x="28" y="143"/>
                    </a:cubicBezTo>
                    <a:cubicBezTo>
                      <a:pt x="29" y="146"/>
                      <a:pt x="28" y="152"/>
                      <a:pt x="28" y="153"/>
                    </a:cubicBezTo>
                    <a:cubicBezTo>
                      <a:pt x="28" y="155"/>
                      <a:pt x="27" y="158"/>
                      <a:pt x="27" y="158"/>
                    </a:cubicBezTo>
                    <a:cubicBezTo>
                      <a:pt x="27" y="158"/>
                      <a:pt x="20" y="160"/>
                      <a:pt x="20" y="160"/>
                    </a:cubicBezTo>
                    <a:cubicBezTo>
                      <a:pt x="19" y="160"/>
                      <a:pt x="10" y="163"/>
                      <a:pt x="10" y="163"/>
                    </a:cubicBezTo>
                    <a:cubicBezTo>
                      <a:pt x="4" y="165"/>
                      <a:pt x="4" y="165"/>
                      <a:pt x="4" y="165"/>
                    </a:cubicBezTo>
                    <a:cubicBezTo>
                      <a:pt x="3" y="165"/>
                      <a:pt x="2" y="165"/>
                      <a:pt x="1" y="166"/>
                    </a:cubicBezTo>
                    <a:cubicBezTo>
                      <a:pt x="0" y="168"/>
                      <a:pt x="2" y="170"/>
                      <a:pt x="2" y="170"/>
                    </a:cubicBezTo>
                    <a:cubicBezTo>
                      <a:pt x="2" y="170"/>
                      <a:pt x="5" y="173"/>
                      <a:pt x="6" y="174"/>
                    </a:cubicBezTo>
                    <a:cubicBezTo>
                      <a:pt x="7" y="175"/>
                      <a:pt x="11" y="177"/>
                      <a:pt x="12" y="177"/>
                    </a:cubicBezTo>
                    <a:cubicBezTo>
                      <a:pt x="13" y="177"/>
                      <a:pt x="17" y="177"/>
                      <a:pt x="19" y="176"/>
                    </a:cubicBezTo>
                    <a:cubicBezTo>
                      <a:pt x="20" y="176"/>
                      <a:pt x="31" y="174"/>
                      <a:pt x="40" y="172"/>
                    </a:cubicBezTo>
                    <a:cubicBezTo>
                      <a:pt x="50" y="170"/>
                      <a:pt x="63" y="171"/>
                      <a:pt x="64" y="173"/>
                    </a:cubicBezTo>
                    <a:cubicBezTo>
                      <a:pt x="66" y="174"/>
                      <a:pt x="67" y="177"/>
                      <a:pt x="73" y="176"/>
                    </a:cubicBezTo>
                    <a:cubicBezTo>
                      <a:pt x="79" y="175"/>
                      <a:pt x="83" y="170"/>
                      <a:pt x="86" y="167"/>
                    </a:cubicBezTo>
                    <a:cubicBezTo>
                      <a:pt x="89" y="164"/>
                      <a:pt x="88" y="162"/>
                      <a:pt x="88" y="162"/>
                    </a:cubicBezTo>
                    <a:cubicBezTo>
                      <a:pt x="88" y="162"/>
                      <a:pt x="88" y="157"/>
                      <a:pt x="81" y="155"/>
                    </a:cubicBezTo>
                    <a:cubicBezTo>
                      <a:pt x="74" y="153"/>
                      <a:pt x="47" y="153"/>
                      <a:pt x="44" y="154"/>
                    </a:cubicBezTo>
                    <a:cubicBezTo>
                      <a:pt x="41" y="155"/>
                      <a:pt x="41" y="147"/>
                      <a:pt x="41" y="147"/>
                    </a:cubicBezTo>
                    <a:cubicBezTo>
                      <a:pt x="39" y="142"/>
                      <a:pt x="43" y="137"/>
                      <a:pt x="43" y="137"/>
                    </a:cubicBezTo>
                    <a:cubicBezTo>
                      <a:pt x="49" y="128"/>
                      <a:pt x="56" y="131"/>
                      <a:pt x="61" y="129"/>
                    </a:cubicBezTo>
                    <a:cubicBezTo>
                      <a:pt x="66" y="128"/>
                      <a:pt x="68" y="128"/>
                      <a:pt x="70" y="124"/>
                    </a:cubicBezTo>
                    <a:cubicBezTo>
                      <a:pt x="71" y="120"/>
                      <a:pt x="69" y="117"/>
                      <a:pt x="66" y="116"/>
                    </a:cubicBezTo>
                    <a:cubicBezTo>
                      <a:pt x="63" y="115"/>
                      <a:pt x="56" y="116"/>
                      <a:pt x="56" y="116"/>
                    </a:cubicBezTo>
                    <a:cubicBezTo>
                      <a:pt x="54" y="117"/>
                      <a:pt x="54" y="117"/>
                      <a:pt x="54" y="117"/>
                    </a:cubicBezTo>
                    <a:cubicBezTo>
                      <a:pt x="49" y="118"/>
                      <a:pt x="49" y="118"/>
                      <a:pt x="49" y="118"/>
                    </a:cubicBezTo>
                    <a:cubicBezTo>
                      <a:pt x="46" y="117"/>
                      <a:pt x="46" y="117"/>
                      <a:pt x="46" y="117"/>
                    </a:cubicBezTo>
                    <a:cubicBezTo>
                      <a:pt x="47" y="105"/>
                      <a:pt x="47" y="105"/>
                      <a:pt x="47" y="105"/>
                    </a:cubicBezTo>
                    <a:cubicBezTo>
                      <a:pt x="47" y="102"/>
                      <a:pt x="47" y="97"/>
                      <a:pt x="47" y="97"/>
                    </a:cubicBezTo>
                    <a:cubicBezTo>
                      <a:pt x="56" y="88"/>
                      <a:pt x="76" y="66"/>
                      <a:pt x="81" y="54"/>
                    </a:cubicBezTo>
                    <a:cubicBezTo>
                      <a:pt x="86" y="42"/>
                      <a:pt x="86" y="35"/>
                      <a:pt x="86" y="27"/>
                    </a:cubicBezTo>
                    <a:cubicBezTo>
                      <a:pt x="86" y="19"/>
                      <a:pt x="81" y="14"/>
                      <a:pt x="81" y="14"/>
                    </a:cubicBezTo>
                    <a:cubicBezTo>
                      <a:pt x="67" y="0"/>
                      <a:pt x="47" y="14"/>
                      <a:pt x="42" y="17"/>
                    </a:cubicBezTo>
                    <a:cubicBezTo>
                      <a:pt x="37" y="20"/>
                      <a:pt x="31" y="24"/>
                      <a:pt x="25" y="30"/>
                    </a:cubicBezTo>
                    <a:cubicBezTo>
                      <a:pt x="19" y="36"/>
                      <a:pt x="21" y="42"/>
                      <a:pt x="21" y="42"/>
                    </a:cubicBezTo>
                    <a:cubicBezTo>
                      <a:pt x="21" y="44"/>
                      <a:pt x="26" y="43"/>
                      <a:pt x="26" y="43"/>
                    </a:cubicBezTo>
                    <a:cubicBezTo>
                      <a:pt x="26" y="43"/>
                      <a:pt x="30" y="41"/>
                      <a:pt x="30" y="41"/>
                    </a:cubicBezTo>
                    <a:cubicBezTo>
                      <a:pt x="31" y="41"/>
                      <a:pt x="35" y="40"/>
                      <a:pt x="35" y="39"/>
                    </a:cubicBezTo>
                    <a:cubicBezTo>
                      <a:pt x="35" y="38"/>
                      <a:pt x="40" y="35"/>
                      <a:pt x="43" y="31"/>
                    </a:cubicBezTo>
                    <a:cubicBezTo>
                      <a:pt x="47" y="28"/>
                      <a:pt x="56" y="24"/>
                      <a:pt x="59" y="23"/>
                    </a:cubicBezTo>
                    <a:cubicBezTo>
                      <a:pt x="61" y="21"/>
                      <a:pt x="67" y="21"/>
                      <a:pt x="68" y="21"/>
                    </a:cubicBezTo>
                    <a:cubicBezTo>
                      <a:pt x="69" y="21"/>
                      <a:pt x="73" y="21"/>
                      <a:pt x="75" y="21"/>
                    </a:cubicBezTo>
                    <a:cubicBezTo>
                      <a:pt x="76" y="21"/>
                      <a:pt x="79" y="26"/>
                      <a:pt x="79" y="26"/>
                    </a:cubicBezTo>
                    <a:cubicBezTo>
                      <a:pt x="80" y="33"/>
                      <a:pt x="78" y="39"/>
                      <a:pt x="78" y="39"/>
                    </a:cubicBezTo>
                    <a:cubicBezTo>
                      <a:pt x="78" y="39"/>
                      <a:pt x="79" y="40"/>
                      <a:pt x="74" y="51"/>
                    </a:cubicBezTo>
                    <a:cubicBezTo>
                      <a:pt x="69" y="63"/>
                      <a:pt x="59" y="73"/>
                      <a:pt x="57" y="74"/>
                    </a:cubicBezTo>
                    <a:cubicBezTo>
                      <a:pt x="55" y="76"/>
                      <a:pt x="54" y="74"/>
                      <a:pt x="53" y="74"/>
                    </a:cubicBezTo>
                    <a:cubicBezTo>
                      <a:pt x="52" y="74"/>
                      <a:pt x="53" y="70"/>
                      <a:pt x="53" y="70"/>
                    </a:cubicBezTo>
                    <a:cubicBezTo>
                      <a:pt x="55" y="69"/>
                      <a:pt x="55" y="69"/>
                      <a:pt x="55" y="69"/>
                    </a:cubicBezTo>
                    <a:cubicBezTo>
                      <a:pt x="55" y="67"/>
                      <a:pt x="58" y="65"/>
                      <a:pt x="58" y="63"/>
                    </a:cubicBezTo>
                    <a:cubicBezTo>
                      <a:pt x="58" y="61"/>
                      <a:pt x="62" y="57"/>
                      <a:pt x="63" y="57"/>
                    </a:cubicBezTo>
                    <a:cubicBezTo>
                      <a:pt x="65" y="57"/>
                      <a:pt x="66" y="54"/>
                      <a:pt x="66" y="54"/>
                    </a:cubicBezTo>
                    <a:cubicBezTo>
                      <a:pt x="68" y="51"/>
                      <a:pt x="68" y="51"/>
                      <a:pt x="68" y="51"/>
                    </a:cubicBezTo>
                    <a:cubicBezTo>
                      <a:pt x="66" y="48"/>
                      <a:pt x="66" y="48"/>
                      <a:pt x="66" y="48"/>
                    </a:cubicBezTo>
                    <a:cubicBezTo>
                      <a:pt x="65" y="44"/>
                      <a:pt x="65" y="44"/>
                      <a:pt x="65" y="44"/>
                    </a:cubicBezTo>
                    <a:cubicBezTo>
                      <a:pt x="62" y="43"/>
                      <a:pt x="62" y="43"/>
                      <a:pt x="62" y="43"/>
                    </a:cubicBezTo>
                    <a:cubicBezTo>
                      <a:pt x="60" y="41"/>
                      <a:pt x="60" y="41"/>
                      <a:pt x="60" y="41"/>
                    </a:cubicBezTo>
                    <a:cubicBezTo>
                      <a:pt x="57" y="40"/>
                      <a:pt x="57" y="40"/>
                      <a:pt x="57" y="40"/>
                    </a:cubicBezTo>
                    <a:cubicBezTo>
                      <a:pt x="54" y="37"/>
                      <a:pt x="54" y="37"/>
                      <a:pt x="54" y="37"/>
                    </a:cubicBezTo>
                    <a:cubicBezTo>
                      <a:pt x="46" y="31"/>
                      <a:pt x="46" y="35"/>
                      <a:pt x="46" y="35"/>
                    </a:cubicBezTo>
                    <a:cubicBezTo>
                      <a:pt x="46" y="35"/>
                      <a:pt x="46" y="40"/>
                      <a:pt x="46" y="41"/>
                    </a:cubicBezTo>
                    <a:cubicBezTo>
                      <a:pt x="47" y="43"/>
                      <a:pt x="45" y="46"/>
                      <a:pt x="45" y="46"/>
                    </a:cubicBezTo>
                    <a:cubicBezTo>
                      <a:pt x="43" y="47"/>
                      <a:pt x="33" y="56"/>
                      <a:pt x="32" y="58"/>
                    </a:cubicBezTo>
                    <a:cubicBezTo>
                      <a:pt x="32" y="60"/>
                      <a:pt x="30" y="63"/>
                      <a:pt x="32" y="65"/>
                    </a:cubicBezTo>
                    <a:cubicBezTo>
                      <a:pt x="34" y="67"/>
                      <a:pt x="39" y="69"/>
                      <a:pt x="39" y="69"/>
                    </a:cubicBezTo>
                    <a:cubicBezTo>
                      <a:pt x="39" y="69"/>
                      <a:pt x="42" y="72"/>
                      <a:pt x="42" y="73"/>
                    </a:cubicBezTo>
                    <a:cubicBezTo>
                      <a:pt x="43" y="73"/>
                      <a:pt x="42" y="77"/>
                      <a:pt x="42" y="77"/>
                    </a:cubicBezTo>
                    <a:cubicBezTo>
                      <a:pt x="41" y="79"/>
                      <a:pt x="41" y="79"/>
                      <a:pt x="41" y="79"/>
                    </a:cubicBezTo>
                    <a:cubicBezTo>
                      <a:pt x="38" y="82"/>
                      <a:pt x="38" y="82"/>
                      <a:pt x="38" y="82"/>
                    </a:cubicBezTo>
                    <a:cubicBezTo>
                      <a:pt x="36" y="84"/>
                      <a:pt x="36" y="84"/>
                      <a:pt x="36" y="84"/>
                    </a:cubicBezTo>
                    <a:cubicBezTo>
                      <a:pt x="33" y="86"/>
                      <a:pt x="33" y="86"/>
                      <a:pt x="33" y="86"/>
                    </a:cubicBezTo>
                    <a:cubicBezTo>
                      <a:pt x="30" y="86"/>
                      <a:pt x="30" y="86"/>
                      <a:pt x="30" y="86"/>
                    </a:cubicBezTo>
                    <a:cubicBezTo>
                      <a:pt x="28" y="88"/>
                      <a:pt x="28" y="88"/>
                      <a:pt x="28" y="88"/>
                    </a:cubicBezTo>
                    <a:cubicBezTo>
                      <a:pt x="26" y="90"/>
                      <a:pt x="26" y="90"/>
                      <a:pt x="26" y="90"/>
                    </a:cubicBezTo>
                    <a:cubicBezTo>
                      <a:pt x="24" y="89"/>
                      <a:pt x="24" y="89"/>
                      <a:pt x="24" y="89"/>
                    </a:cubicBezTo>
                    <a:cubicBezTo>
                      <a:pt x="24" y="87"/>
                      <a:pt x="24" y="87"/>
                      <a:pt x="24" y="87"/>
                    </a:cubicBezTo>
                    <a:cubicBezTo>
                      <a:pt x="24" y="83"/>
                      <a:pt x="24" y="83"/>
                      <a:pt x="24" y="83"/>
                    </a:cubicBezTo>
                    <a:cubicBezTo>
                      <a:pt x="24" y="83"/>
                      <a:pt x="25" y="80"/>
                      <a:pt x="25" y="79"/>
                    </a:cubicBezTo>
                    <a:cubicBezTo>
                      <a:pt x="25" y="77"/>
                      <a:pt x="25" y="72"/>
                      <a:pt x="25" y="72"/>
                    </a:cubicBezTo>
                    <a:cubicBezTo>
                      <a:pt x="24" y="67"/>
                      <a:pt x="24" y="67"/>
                      <a:pt x="24" y="67"/>
                    </a:cubicBezTo>
                    <a:cubicBezTo>
                      <a:pt x="24" y="62"/>
                      <a:pt x="24" y="62"/>
                      <a:pt x="24" y="62"/>
                    </a:cubicBezTo>
                    <a:cubicBezTo>
                      <a:pt x="24" y="58"/>
                      <a:pt x="19" y="56"/>
                      <a:pt x="16" y="56"/>
                    </a:cubicBezTo>
                    <a:cubicBezTo>
                      <a:pt x="14" y="57"/>
                      <a:pt x="10" y="60"/>
                      <a:pt x="7" y="69"/>
                    </a:cubicBezTo>
                    <a:cubicBezTo>
                      <a:pt x="4" y="78"/>
                      <a:pt x="4" y="89"/>
                      <a:pt x="4" y="92"/>
                    </a:cubicBezTo>
                    <a:cubicBezTo>
                      <a:pt x="4" y="95"/>
                      <a:pt x="4" y="96"/>
                      <a:pt x="6" y="96"/>
                    </a:cubicBezTo>
                    <a:cubicBezTo>
                      <a:pt x="7" y="96"/>
                      <a:pt x="9" y="98"/>
                      <a:pt x="9" y="98"/>
                    </a:cubicBezTo>
                    <a:cubicBezTo>
                      <a:pt x="9" y="100"/>
                      <a:pt x="13" y="103"/>
                      <a:pt x="15" y="103"/>
                    </a:cubicBezTo>
                    <a:cubicBezTo>
                      <a:pt x="17" y="104"/>
                      <a:pt x="19" y="102"/>
                      <a:pt x="20" y="101"/>
                    </a:cubicBezTo>
                    <a:cubicBezTo>
                      <a:pt x="21" y="100"/>
                      <a:pt x="21" y="99"/>
                      <a:pt x="23" y="98"/>
                    </a:cubicBezTo>
                    <a:cubicBezTo>
                      <a:pt x="24" y="97"/>
                      <a:pt x="25" y="99"/>
                      <a:pt x="25" y="99"/>
                    </a:cubicBezTo>
                    <a:cubicBezTo>
                      <a:pt x="26" y="103"/>
                      <a:pt x="31" y="103"/>
                      <a:pt x="32" y="103"/>
                    </a:cubicBezTo>
                    <a:cubicBezTo>
                      <a:pt x="33" y="103"/>
                      <a:pt x="36" y="98"/>
                      <a:pt x="37" y="98"/>
                    </a:cubicBezTo>
                    <a:cubicBezTo>
                      <a:pt x="38" y="98"/>
                      <a:pt x="38" y="102"/>
                      <a:pt x="38" y="103"/>
                    </a:cubicBezTo>
                    <a:cubicBezTo>
                      <a:pt x="38" y="105"/>
                      <a:pt x="37" y="108"/>
                      <a:pt x="37" y="108"/>
                    </a:cubicBezTo>
                    <a:cubicBezTo>
                      <a:pt x="37" y="111"/>
                      <a:pt x="36" y="120"/>
                      <a:pt x="36" y="120"/>
                    </a:cubicBezTo>
                    <a:cubicBezTo>
                      <a:pt x="36" y="122"/>
                      <a:pt x="31" y="126"/>
                      <a:pt x="31" y="126"/>
                    </a:cubicBezTo>
                    <a:lnTo>
                      <a:pt x="29" y="12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350">
                  <a:latin typeface="+mn-lt"/>
                  <a:ea typeface="+mn-ea"/>
                </a:endParaRPr>
              </a:p>
            </p:txBody>
          </p:sp>
          <p:sp>
            <p:nvSpPr>
              <p:cNvPr id="50" name="Freeform 673">
                <a:extLst>
                  <a:ext uri="{FF2B5EF4-FFF2-40B4-BE49-F238E27FC236}">
                    <a16:creationId xmlns="" xmlns:a16="http://schemas.microsoft.com/office/drawing/2014/main" id="{94DF0C50-4495-45F3-9383-ACD9D24508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43488" y="914400"/>
                <a:ext cx="261937" cy="192087"/>
              </a:xfrm>
              <a:custGeom>
                <a:avLst/>
                <a:gdLst>
                  <a:gd name="T0" fmla="*/ 39 w 130"/>
                  <a:gd name="T1" fmla="*/ 26 h 95"/>
                  <a:gd name="T2" fmla="*/ 41 w 130"/>
                  <a:gd name="T3" fmla="*/ 20 h 95"/>
                  <a:gd name="T4" fmla="*/ 63 w 130"/>
                  <a:gd name="T5" fmla="*/ 6 h 95"/>
                  <a:gd name="T6" fmla="*/ 86 w 130"/>
                  <a:gd name="T7" fmla="*/ 4 h 95"/>
                  <a:gd name="T8" fmla="*/ 97 w 130"/>
                  <a:gd name="T9" fmla="*/ 15 h 95"/>
                  <a:gd name="T10" fmla="*/ 84 w 130"/>
                  <a:gd name="T11" fmla="*/ 39 h 95"/>
                  <a:gd name="T12" fmla="*/ 71 w 130"/>
                  <a:gd name="T13" fmla="*/ 50 h 95"/>
                  <a:gd name="T14" fmla="*/ 70 w 130"/>
                  <a:gd name="T15" fmla="*/ 54 h 95"/>
                  <a:gd name="T16" fmla="*/ 82 w 130"/>
                  <a:gd name="T17" fmla="*/ 53 h 95"/>
                  <a:gd name="T18" fmla="*/ 99 w 130"/>
                  <a:gd name="T19" fmla="*/ 53 h 95"/>
                  <a:gd name="T20" fmla="*/ 118 w 130"/>
                  <a:gd name="T21" fmla="*/ 52 h 95"/>
                  <a:gd name="T22" fmla="*/ 124 w 130"/>
                  <a:gd name="T23" fmla="*/ 55 h 95"/>
                  <a:gd name="T24" fmla="*/ 130 w 130"/>
                  <a:gd name="T25" fmla="*/ 62 h 95"/>
                  <a:gd name="T26" fmla="*/ 126 w 130"/>
                  <a:gd name="T27" fmla="*/ 68 h 95"/>
                  <a:gd name="T28" fmla="*/ 118 w 130"/>
                  <a:gd name="T29" fmla="*/ 77 h 95"/>
                  <a:gd name="T30" fmla="*/ 109 w 130"/>
                  <a:gd name="T31" fmla="*/ 77 h 95"/>
                  <a:gd name="T32" fmla="*/ 19 w 130"/>
                  <a:gd name="T33" fmla="*/ 91 h 95"/>
                  <a:gd name="T34" fmla="*/ 8 w 130"/>
                  <a:gd name="T35" fmla="*/ 91 h 95"/>
                  <a:gd name="T36" fmla="*/ 1 w 130"/>
                  <a:gd name="T37" fmla="*/ 77 h 95"/>
                  <a:gd name="T38" fmla="*/ 10 w 130"/>
                  <a:gd name="T39" fmla="*/ 69 h 95"/>
                  <a:gd name="T40" fmla="*/ 48 w 130"/>
                  <a:gd name="T41" fmla="*/ 58 h 95"/>
                  <a:gd name="T42" fmla="*/ 53 w 130"/>
                  <a:gd name="T43" fmla="*/ 56 h 95"/>
                  <a:gd name="T44" fmla="*/ 74 w 130"/>
                  <a:gd name="T45" fmla="*/ 28 h 95"/>
                  <a:gd name="T46" fmla="*/ 68 w 130"/>
                  <a:gd name="T47" fmla="*/ 27 h 95"/>
                  <a:gd name="T48" fmla="*/ 62 w 130"/>
                  <a:gd name="T49" fmla="*/ 30 h 95"/>
                  <a:gd name="T50" fmla="*/ 58 w 130"/>
                  <a:gd name="T51" fmla="*/ 34 h 95"/>
                  <a:gd name="T52" fmla="*/ 45 w 130"/>
                  <a:gd name="T53" fmla="*/ 33 h 95"/>
                  <a:gd name="T54" fmla="*/ 42 w 130"/>
                  <a:gd name="T55" fmla="*/ 30 h 95"/>
                  <a:gd name="T56" fmla="*/ 39 w 130"/>
                  <a:gd name="T57" fmla="*/ 26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30" h="95">
                    <a:moveTo>
                      <a:pt x="39" y="26"/>
                    </a:moveTo>
                    <a:cubicBezTo>
                      <a:pt x="39" y="26"/>
                      <a:pt x="40" y="21"/>
                      <a:pt x="41" y="20"/>
                    </a:cubicBezTo>
                    <a:cubicBezTo>
                      <a:pt x="42" y="19"/>
                      <a:pt x="54" y="9"/>
                      <a:pt x="63" y="6"/>
                    </a:cubicBezTo>
                    <a:cubicBezTo>
                      <a:pt x="72" y="2"/>
                      <a:pt x="79" y="0"/>
                      <a:pt x="86" y="4"/>
                    </a:cubicBezTo>
                    <a:cubicBezTo>
                      <a:pt x="94" y="8"/>
                      <a:pt x="97" y="13"/>
                      <a:pt x="97" y="15"/>
                    </a:cubicBezTo>
                    <a:cubicBezTo>
                      <a:pt x="97" y="16"/>
                      <a:pt x="99" y="24"/>
                      <a:pt x="84" y="39"/>
                    </a:cubicBezTo>
                    <a:cubicBezTo>
                      <a:pt x="84" y="39"/>
                      <a:pt x="77" y="47"/>
                      <a:pt x="71" y="50"/>
                    </a:cubicBezTo>
                    <a:cubicBezTo>
                      <a:pt x="71" y="50"/>
                      <a:pt x="67" y="53"/>
                      <a:pt x="70" y="54"/>
                    </a:cubicBezTo>
                    <a:cubicBezTo>
                      <a:pt x="73" y="55"/>
                      <a:pt x="81" y="54"/>
                      <a:pt x="82" y="53"/>
                    </a:cubicBezTo>
                    <a:cubicBezTo>
                      <a:pt x="82" y="53"/>
                      <a:pt x="92" y="52"/>
                      <a:pt x="99" y="53"/>
                    </a:cubicBezTo>
                    <a:cubicBezTo>
                      <a:pt x="107" y="54"/>
                      <a:pt x="117" y="53"/>
                      <a:pt x="118" y="52"/>
                    </a:cubicBezTo>
                    <a:cubicBezTo>
                      <a:pt x="118" y="52"/>
                      <a:pt x="121" y="52"/>
                      <a:pt x="124" y="55"/>
                    </a:cubicBezTo>
                    <a:cubicBezTo>
                      <a:pt x="126" y="57"/>
                      <a:pt x="130" y="60"/>
                      <a:pt x="130" y="62"/>
                    </a:cubicBezTo>
                    <a:cubicBezTo>
                      <a:pt x="130" y="63"/>
                      <a:pt x="129" y="65"/>
                      <a:pt x="126" y="68"/>
                    </a:cubicBezTo>
                    <a:cubicBezTo>
                      <a:pt x="123" y="71"/>
                      <a:pt x="121" y="76"/>
                      <a:pt x="118" y="77"/>
                    </a:cubicBezTo>
                    <a:cubicBezTo>
                      <a:pt x="116" y="78"/>
                      <a:pt x="111" y="77"/>
                      <a:pt x="109" y="77"/>
                    </a:cubicBezTo>
                    <a:cubicBezTo>
                      <a:pt x="108" y="77"/>
                      <a:pt x="38" y="78"/>
                      <a:pt x="19" y="91"/>
                    </a:cubicBezTo>
                    <a:cubicBezTo>
                      <a:pt x="19" y="91"/>
                      <a:pt x="14" y="95"/>
                      <a:pt x="8" y="91"/>
                    </a:cubicBezTo>
                    <a:cubicBezTo>
                      <a:pt x="3" y="88"/>
                      <a:pt x="0" y="85"/>
                      <a:pt x="1" y="77"/>
                    </a:cubicBezTo>
                    <a:cubicBezTo>
                      <a:pt x="1" y="77"/>
                      <a:pt x="1" y="74"/>
                      <a:pt x="10" y="69"/>
                    </a:cubicBezTo>
                    <a:cubicBezTo>
                      <a:pt x="19" y="64"/>
                      <a:pt x="31" y="59"/>
                      <a:pt x="48" y="58"/>
                    </a:cubicBezTo>
                    <a:cubicBezTo>
                      <a:pt x="48" y="58"/>
                      <a:pt x="52" y="58"/>
                      <a:pt x="53" y="56"/>
                    </a:cubicBezTo>
                    <a:cubicBezTo>
                      <a:pt x="53" y="56"/>
                      <a:pt x="72" y="42"/>
                      <a:pt x="74" y="28"/>
                    </a:cubicBezTo>
                    <a:cubicBezTo>
                      <a:pt x="74" y="28"/>
                      <a:pt x="75" y="23"/>
                      <a:pt x="68" y="27"/>
                    </a:cubicBezTo>
                    <a:cubicBezTo>
                      <a:pt x="62" y="30"/>
                      <a:pt x="63" y="29"/>
                      <a:pt x="62" y="30"/>
                    </a:cubicBezTo>
                    <a:cubicBezTo>
                      <a:pt x="60" y="32"/>
                      <a:pt x="59" y="33"/>
                      <a:pt x="58" y="34"/>
                    </a:cubicBezTo>
                    <a:cubicBezTo>
                      <a:pt x="57" y="34"/>
                      <a:pt x="49" y="36"/>
                      <a:pt x="45" y="33"/>
                    </a:cubicBezTo>
                    <a:cubicBezTo>
                      <a:pt x="45" y="33"/>
                      <a:pt x="42" y="30"/>
                      <a:pt x="42" y="30"/>
                    </a:cubicBezTo>
                    <a:cubicBezTo>
                      <a:pt x="42" y="30"/>
                      <a:pt x="39" y="27"/>
                      <a:pt x="39" y="2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350">
                  <a:latin typeface="+mn-lt"/>
                  <a:ea typeface="+mn-ea"/>
                </a:endParaRPr>
              </a:p>
            </p:txBody>
          </p:sp>
          <p:sp>
            <p:nvSpPr>
              <p:cNvPr id="51" name="Freeform 674">
                <a:extLst>
                  <a:ext uri="{FF2B5EF4-FFF2-40B4-BE49-F238E27FC236}">
                    <a16:creationId xmlns="" xmlns:a16="http://schemas.microsoft.com/office/drawing/2014/main" id="{16F3F9CB-B2E4-4B26-BCFD-E107874DE3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59400" y="795338"/>
                <a:ext cx="320675" cy="376237"/>
              </a:xfrm>
              <a:custGeom>
                <a:avLst/>
                <a:gdLst>
                  <a:gd name="T0" fmla="*/ 89 w 159"/>
                  <a:gd name="T1" fmla="*/ 63 h 186"/>
                  <a:gd name="T2" fmla="*/ 104 w 159"/>
                  <a:gd name="T3" fmla="*/ 64 h 186"/>
                  <a:gd name="T4" fmla="*/ 112 w 159"/>
                  <a:gd name="T5" fmla="*/ 66 h 186"/>
                  <a:gd name="T6" fmla="*/ 102 w 159"/>
                  <a:gd name="T7" fmla="*/ 80 h 186"/>
                  <a:gd name="T8" fmla="*/ 74 w 159"/>
                  <a:gd name="T9" fmla="*/ 89 h 186"/>
                  <a:gd name="T10" fmla="*/ 67 w 159"/>
                  <a:gd name="T11" fmla="*/ 109 h 186"/>
                  <a:gd name="T12" fmla="*/ 77 w 159"/>
                  <a:gd name="T13" fmla="*/ 116 h 186"/>
                  <a:gd name="T14" fmla="*/ 99 w 159"/>
                  <a:gd name="T15" fmla="*/ 140 h 186"/>
                  <a:gd name="T16" fmla="*/ 112 w 159"/>
                  <a:gd name="T17" fmla="*/ 148 h 186"/>
                  <a:gd name="T18" fmla="*/ 127 w 159"/>
                  <a:gd name="T19" fmla="*/ 157 h 186"/>
                  <a:gd name="T20" fmla="*/ 150 w 159"/>
                  <a:gd name="T21" fmla="*/ 167 h 186"/>
                  <a:gd name="T22" fmla="*/ 158 w 159"/>
                  <a:gd name="T23" fmla="*/ 174 h 186"/>
                  <a:gd name="T24" fmla="*/ 144 w 159"/>
                  <a:gd name="T25" fmla="*/ 178 h 186"/>
                  <a:gd name="T26" fmla="*/ 136 w 159"/>
                  <a:gd name="T27" fmla="*/ 185 h 186"/>
                  <a:gd name="T28" fmla="*/ 96 w 159"/>
                  <a:gd name="T29" fmla="*/ 163 h 186"/>
                  <a:gd name="T30" fmla="*/ 64 w 159"/>
                  <a:gd name="T31" fmla="*/ 115 h 186"/>
                  <a:gd name="T32" fmla="*/ 57 w 159"/>
                  <a:gd name="T33" fmla="*/ 132 h 186"/>
                  <a:gd name="T34" fmla="*/ 55 w 159"/>
                  <a:gd name="T35" fmla="*/ 136 h 186"/>
                  <a:gd name="T36" fmla="*/ 51 w 159"/>
                  <a:gd name="T37" fmla="*/ 141 h 186"/>
                  <a:gd name="T38" fmla="*/ 47 w 159"/>
                  <a:gd name="T39" fmla="*/ 147 h 186"/>
                  <a:gd name="T40" fmla="*/ 42 w 159"/>
                  <a:gd name="T41" fmla="*/ 152 h 186"/>
                  <a:gd name="T42" fmla="*/ 38 w 159"/>
                  <a:gd name="T43" fmla="*/ 155 h 186"/>
                  <a:gd name="T44" fmla="*/ 24 w 159"/>
                  <a:gd name="T45" fmla="*/ 166 h 186"/>
                  <a:gd name="T46" fmla="*/ 12 w 159"/>
                  <a:gd name="T47" fmla="*/ 170 h 186"/>
                  <a:gd name="T48" fmla="*/ 3 w 159"/>
                  <a:gd name="T49" fmla="*/ 167 h 186"/>
                  <a:gd name="T50" fmla="*/ 4 w 159"/>
                  <a:gd name="T51" fmla="*/ 163 h 186"/>
                  <a:gd name="T52" fmla="*/ 16 w 159"/>
                  <a:gd name="T53" fmla="*/ 157 h 186"/>
                  <a:gd name="T54" fmla="*/ 44 w 159"/>
                  <a:gd name="T55" fmla="*/ 121 h 186"/>
                  <a:gd name="T56" fmla="*/ 54 w 159"/>
                  <a:gd name="T57" fmla="*/ 103 h 186"/>
                  <a:gd name="T58" fmla="*/ 45 w 159"/>
                  <a:gd name="T59" fmla="*/ 100 h 186"/>
                  <a:gd name="T60" fmla="*/ 31 w 159"/>
                  <a:gd name="T61" fmla="*/ 100 h 186"/>
                  <a:gd name="T62" fmla="*/ 25 w 159"/>
                  <a:gd name="T63" fmla="*/ 88 h 186"/>
                  <a:gd name="T64" fmla="*/ 38 w 159"/>
                  <a:gd name="T65" fmla="*/ 82 h 186"/>
                  <a:gd name="T66" fmla="*/ 48 w 159"/>
                  <a:gd name="T67" fmla="*/ 80 h 186"/>
                  <a:gd name="T68" fmla="*/ 62 w 159"/>
                  <a:gd name="T69" fmla="*/ 73 h 186"/>
                  <a:gd name="T70" fmla="*/ 64 w 159"/>
                  <a:gd name="T71" fmla="*/ 60 h 186"/>
                  <a:gd name="T72" fmla="*/ 69 w 159"/>
                  <a:gd name="T73" fmla="*/ 44 h 186"/>
                  <a:gd name="T74" fmla="*/ 69 w 159"/>
                  <a:gd name="T75" fmla="*/ 8 h 186"/>
                  <a:gd name="T76" fmla="*/ 72 w 159"/>
                  <a:gd name="T77" fmla="*/ 2 h 186"/>
                  <a:gd name="T78" fmla="*/ 77 w 159"/>
                  <a:gd name="T79" fmla="*/ 0 h 186"/>
                  <a:gd name="T80" fmla="*/ 83 w 159"/>
                  <a:gd name="T81" fmla="*/ 4 h 186"/>
                  <a:gd name="T82" fmla="*/ 90 w 159"/>
                  <a:gd name="T83" fmla="*/ 15 h 186"/>
                  <a:gd name="T84" fmla="*/ 85 w 159"/>
                  <a:gd name="T85" fmla="*/ 43 h 186"/>
                  <a:gd name="T86" fmla="*/ 81 w 159"/>
                  <a:gd name="T87" fmla="*/ 60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59" h="186">
                    <a:moveTo>
                      <a:pt x="81" y="65"/>
                    </a:moveTo>
                    <a:cubicBezTo>
                      <a:pt x="84" y="63"/>
                      <a:pt x="89" y="63"/>
                      <a:pt x="89" y="63"/>
                    </a:cubicBezTo>
                    <a:cubicBezTo>
                      <a:pt x="99" y="63"/>
                      <a:pt x="99" y="63"/>
                      <a:pt x="99" y="63"/>
                    </a:cubicBezTo>
                    <a:cubicBezTo>
                      <a:pt x="104" y="64"/>
                      <a:pt x="104" y="64"/>
                      <a:pt x="104" y="64"/>
                    </a:cubicBezTo>
                    <a:cubicBezTo>
                      <a:pt x="110" y="64"/>
                      <a:pt x="110" y="64"/>
                      <a:pt x="110" y="64"/>
                    </a:cubicBezTo>
                    <a:cubicBezTo>
                      <a:pt x="110" y="64"/>
                      <a:pt x="112" y="65"/>
                      <a:pt x="112" y="66"/>
                    </a:cubicBezTo>
                    <a:cubicBezTo>
                      <a:pt x="112" y="68"/>
                      <a:pt x="111" y="71"/>
                      <a:pt x="110" y="72"/>
                    </a:cubicBezTo>
                    <a:cubicBezTo>
                      <a:pt x="108" y="74"/>
                      <a:pt x="105" y="79"/>
                      <a:pt x="102" y="80"/>
                    </a:cubicBezTo>
                    <a:cubicBezTo>
                      <a:pt x="99" y="81"/>
                      <a:pt x="95" y="81"/>
                      <a:pt x="92" y="81"/>
                    </a:cubicBezTo>
                    <a:cubicBezTo>
                      <a:pt x="89" y="81"/>
                      <a:pt x="77" y="82"/>
                      <a:pt x="74" y="89"/>
                    </a:cubicBezTo>
                    <a:cubicBezTo>
                      <a:pt x="70" y="96"/>
                      <a:pt x="70" y="98"/>
                      <a:pt x="69" y="100"/>
                    </a:cubicBezTo>
                    <a:cubicBezTo>
                      <a:pt x="68" y="102"/>
                      <a:pt x="69" y="107"/>
                      <a:pt x="67" y="109"/>
                    </a:cubicBezTo>
                    <a:cubicBezTo>
                      <a:pt x="67" y="109"/>
                      <a:pt x="63" y="111"/>
                      <a:pt x="67" y="112"/>
                    </a:cubicBezTo>
                    <a:cubicBezTo>
                      <a:pt x="70" y="112"/>
                      <a:pt x="75" y="114"/>
                      <a:pt x="77" y="116"/>
                    </a:cubicBezTo>
                    <a:cubicBezTo>
                      <a:pt x="78" y="117"/>
                      <a:pt x="89" y="129"/>
                      <a:pt x="91" y="132"/>
                    </a:cubicBezTo>
                    <a:cubicBezTo>
                      <a:pt x="91" y="132"/>
                      <a:pt x="97" y="139"/>
                      <a:pt x="99" y="140"/>
                    </a:cubicBezTo>
                    <a:cubicBezTo>
                      <a:pt x="106" y="144"/>
                      <a:pt x="106" y="144"/>
                      <a:pt x="106" y="144"/>
                    </a:cubicBezTo>
                    <a:cubicBezTo>
                      <a:pt x="112" y="148"/>
                      <a:pt x="112" y="148"/>
                      <a:pt x="112" y="148"/>
                    </a:cubicBezTo>
                    <a:cubicBezTo>
                      <a:pt x="117" y="152"/>
                      <a:pt x="117" y="152"/>
                      <a:pt x="117" y="152"/>
                    </a:cubicBezTo>
                    <a:cubicBezTo>
                      <a:pt x="117" y="152"/>
                      <a:pt x="125" y="157"/>
                      <a:pt x="127" y="157"/>
                    </a:cubicBezTo>
                    <a:cubicBezTo>
                      <a:pt x="130" y="157"/>
                      <a:pt x="140" y="162"/>
                      <a:pt x="140" y="162"/>
                    </a:cubicBezTo>
                    <a:cubicBezTo>
                      <a:pt x="150" y="167"/>
                      <a:pt x="150" y="167"/>
                      <a:pt x="150" y="167"/>
                    </a:cubicBezTo>
                    <a:cubicBezTo>
                      <a:pt x="150" y="167"/>
                      <a:pt x="157" y="171"/>
                      <a:pt x="158" y="172"/>
                    </a:cubicBezTo>
                    <a:cubicBezTo>
                      <a:pt x="158" y="172"/>
                      <a:pt x="159" y="174"/>
                      <a:pt x="158" y="174"/>
                    </a:cubicBezTo>
                    <a:cubicBezTo>
                      <a:pt x="157" y="174"/>
                      <a:pt x="148" y="174"/>
                      <a:pt x="148" y="174"/>
                    </a:cubicBezTo>
                    <a:cubicBezTo>
                      <a:pt x="148" y="174"/>
                      <a:pt x="144" y="177"/>
                      <a:pt x="144" y="178"/>
                    </a:cubicBezTo>
                    <a:cubicBezTo>
                      <a:pt x="144" y="179"/>
                      <a:pt x="140" y="183"/>
                      <a:pt x="140" y="183"/>
                    </a:cubicBezTo>
                    <a:cubicBezTo>
                      <a:pt x="140" y="183"/>
                      <a:pt x="137" y="185"/>
                      <a:pt x="136" y="185"/>
                    </a:cubicBezTo>
                    <a:cubicBezTo>
                      <a:pt x="135" y="185"/>
                      <a:pt x="123" y="186"/>
                      <a:pt x="117" y="182"/>
                    </a:cubicBezTo>
                    <a:cubicBezTo>
                      <a:pt x="111" y="178"/>
                      <a:pt x="101" y="171"/>
                      <a:pt x="96" y="163"/>
                    </a:cubicBezTo>
                    <a:cubicBezTo>
                      <a:pt x="91" y="155"/>
                      <a:pt x="74" y="127"/>
                      <a:pt x="70" y="120"/>
                    </a:cubicBezTo>
                    <a:cubicBezTo>
                      <a:pt x="66" y="113"/>
                      <a:pt x="64" y="115"/>
                      <a:pt x="64" y="115"/>
                    </a:cubicBezTo>
                    <a:cubicBezTo>
                      <a:pt x="64" y="115"/>
                      <a:pt x="59" y="125"/>
                      <a:pt x="59" y="126"/>
                    </a:cubicBezTo>
                    <a:cubicBezTo>
                      <a:pt x="59" y="126"/>
                      <a:pt x="57" y="132"/>
                      <a:pt x="57" y="132"/>
                    </a:cubicBezTo>
                    <a:cubicBezTo>
                      <a:pt x="56" y="135"/>
                      <a:pt x="56" y="135"/>
                      <a:pt x="56" y="135"/>
                    </a:cubicBezTo>
                    <a:cubicBezTo>
                      <a:pt x="55" y="136"/>
                      <a:pt x="55" y="136"/>
                      <a:pt x="55" y="136"/>
                    </a:cubicBezTo>
                    <a:cubicBezTo>
                      <a:pt x="53" y="138"/>
                      <a:pt x="53" y="138"/>
                      <a:pt x="53" y="138"/>
                    </a:cubicBezTo>
                    <a:cubicBezTo>
                      <a:pt x="53" y="138"/>
                      <a:pt x="51" y="140"/>
                      <a:pt x="51" y="141"/>
                    </a:cubicBezTo>
                    <a:cubicBezTo>
                      <a:pt x="51" y="141"/>
                      <a:pt x="49" y="144"/>
                      <a:pt x="49" y="144"/>
                    </a:cubicBezTo>
                    <a:cubicBezTo>
                      <a:pt x="47" y="147"/>
                      <a:pt x="47" y="147"/>
                      <a:pt x="47" y="147"/>
                    </a:cubicBezTo>
                    <a:cubicBezTo>
                      <a:pt x="47" y="149"/>
                      <a:pt x="47" y="149"/>
                      <a:pt x="47" y="149"/>
                    </a:cubicBezTo>
                    <a:cubicBezTo>
                      <a:pt x="42" y="152"/>
                      <a:pt x="42" y="152"/>
                      <a:pt x="42" y="152"/>
                    </a:cubicBezTo>
                    <a:cubicBezTo>
                      <a:pt x="39" y="154"/>
                      <a:pt x="39" y="154"/>
                      <a:pt x="39" y="154"/>
                    </a:cubicBezTo>
                    <a:cubicBezTo>
                      <a:pt x="38" y="155"/>
                      <a:pt x="38" y="155"/>
                      <a:pt x="38" y="155"/>
                    </a:cubicBezTo>
                    <a:cubicBezTo>
                      <a:pt x="38" y="155"/>
                      <a:pt x="30" y="162"/>
                      <a:pt x="28" y="163"/>
                    </a:cubicBezTo>
                    <a:cubicBezTo>
                      <a:pt x="26" y="164"/>
                      <a:pt x="24" y="166"/>
                      <a:pt x="24" y="166"/>
                    </a:cubicBezTo>
                    <a:cubicBezTo>
                      <a:pt x="22" y="167"/>
                      <a:pt x="22" y="167"/>
                      <a:pt x="22" y="167"/>
                    </a:cubicBezTo>
                    <a:cubicBezTo>
                      <a:pt x="22" y="167"/>
                      <a:pt x="16" y="169"/>
                      <a:pt x="12" y="170"/>
                    </a:cubicBezTo>
                    <a:cubicBezTo>
                      <a:pt x="9" y="170"/>
                      <a:pt x="7" y="168"/>
                      <a:pt x="6" y="168"/>
                    </a:cubicBezTo>
                    <a:cubicBezTo>
                      <a:pt x="6" y="168"/>
                      <a:pt x="4" y="167"/>
                      <a:pt x="3" y="167"/>
                    </a:cubicBezTo>
                    <a:cubicBezTo>
                      <a:pt x="3" y="167"/>
                      <a:pt x="0" y="166"/>
                      <a:pt x="0" y="165"/>
                    </a:cubicBezTo>
                    <a:cubicBezTo>
                      <a:pt x="0" y="164"/>
                      <a:pt x="3" y="163"/>
                      <a:pt x="4" y="163"/>
                    </a:cubicBezTo>
                    <a:cubicBezTo>
                      <a:pt x="4" y="163"/>
                      <a:pt x="8" y="163"/>
                      <a:pt x="8" y="162"/>
                    </a:cubicBezTo>
                    <a:cubicBezTo>
                      <a:pt x="8" y="162"/>
                      <a:pt x="14" y="158"/>
                      <a:pt x="16" y="157"/>
                    </a:cubicBezTo>
                    <a:cubicBezTo>
                      <a:pt x="17" y="156"/>
                      <a:pt x="23" y="151"/>
                      <a:pt x="26" y="146"/>
                    </a:cubicBezTo>
                    <a:cubicBezTo>
                      <a:pt x="29" y="142"/>
                      <a:pt x="40" y="131"/>
                      <a:pt x="44" y="121"/>
                    </a:cubicBezTo>
                    <a:cubicBezTo>
                      <a:pt x="49" y="110"/>
                      <a:pt x="49" y="111"/>
                      <a:pt x="50" y="110"/>
                    </a:cubicBezTo>
                    <a:cubicBezTo>
                      <a:pt x="51" y="109"/>
                      <a:pt x="54" y="104"/>
                      <a:pt x="54" y="103"/>
                    </a:cubicBezTo>
                    <a:cubicBezTo>
                      <a:pt x="54" y="101"/>
                      <a:pt x="55" y="96"/>
                      <a:pt x="52" y="96"/>
                    </a:cubicBezTo>
                    <a:cubicBezTo>
                      <a:pt x="48" y="97"/>
                      <a:pt x="47" y="98"/>
                      <a:pt x="45" y="100"/>
                    </a:cubicBezTo>
                    <a:cubicBezTo>
                      <a:pt x="44" y="101"/>
                      <a:pt x="41" y="102"/>
                      <a:pt x="40" y="102"/>
                    </a:cubicBezTo>
                    <a:cubicBezTo>
                      <a:pt x="39" y="102"/>
                      <a:pt x="34" y="103"/>
                      <a:pt x="31" y="100"/>
                    </a:cubicBezTo>
                    <a:cubicBezTo>
                      <a:pt x="27" y="97"/>
                      <a:pt x="24" y="94"/>
                      <a:pt x="24" y="93"/>
                    </a:cubicBezTo>
                    <a:cubicBezTo>
                      <a:pt x="24" y="93"/>
                      <a:pt x="23" y="90"/>
                      <a:pt x="25" y="88"/>
                    </a:cubicBezTo>
                    <a:cubicBezTo>
                      <a:pt x="27" y="87"/>
                      <a:pt x="28" y="84"/>
                      <a:pt x="28" y="84"/>
                    </a:cubicBezTo>
                    <a:cubicBezTo>
                      <a:pt x="29" y="83"/>
                      <a:pt x="31" y="82"/>
                      <a:pt x="38" y="82"/>
                    </a:cubicBezTo>
                    <a:cubicBezTo>
                      <a:pt x="38" y="82"/>
                      <a:pt x="43" y="82"/>
                      <a:pt x="44" y="81"/>
                    </a:cubicBezTo>
                    <a:cubicBezTo>
                      <a:pt x="45" y="80"/>
                      <a:pt x="48" y="80"/>
                      <a:pt x="48" y="80"/>
                    </a:cubicBezTo>
                    <a:cubicBezTo>
                      <a:pt x="48" y="80"/>
                      <a:pt x="54" y="78"/>
                      <a:pt x="54" y="78"/>
                    </a:cubicBezTo>
                    <a:cubicBezTo>
                      <a:pt x="55" y="77"/>
                      <a:pt x="59" y="75"/>
                      <a:pt x="62" y="73"/>
                    </a:cubicBezTo>
                    <a:cubicBezTo>
                      <a:pt x="62" y="73"/>
                      <a:pt x="64" y="69"/>
                      <a:pt x="63" y="68"/>
                    </a:cubicBezTo>
                    <a:cubicBezTo>
                      <a:pt x="62" y="66"/>
                      <a:pt x="63" y="61"/>
                      <a:pt x="64" y="60"/>
                    </a:cubicBezTo>
                    <a:cubicBezTo>
                      <a:pt x="65" y="59"/>
                      <a:pt x="67" y="55"/>
                      <a:pt x="67" y="54"/>
                    </a:cubicBezTo>
                    <a:cubicBezTo>
                      <a:pt x="67" y="53"/>
                      <a:pt x="69" y="47"/>
                      <a:pt x="69" y="44"/>
                    </a:cubicBezTo>
                    <a:cubicBezTo>
                      <a:pt x="69" y="44"/>
                      <a:pt x="73" y="21"/>
                      <a:pt x="71" y="13"/>
                    </a:cubicBezTo>
                    <a:cubicBezTo>
                      <a:pt x="69" y="8"/>
                      <a:pt x="69" y="8"/>
                      <a:pt x="69" y="8"/>
                    </a:cubicBezTo>
                    <a:cubicBezTo>
                      <a:pt x="69" y="8"/>
                      <a:pt x="69" y="5"/>
                      <a:pt x="70" y="4"/>
                    </a:cubicBezTo>
                    <a:cubicBezTo>
                      <a:pt x="70" y="4"/>
                      <a:pt x="72" y="2"/>
                      <a:pt x="72" y="2"/>
                    </a:cubicBezTo>
                    <a:cubicBezTo>
                      <a:pt x="73" y="1"/>
                      <a:pt x="73" y="1"/>
                      <a:pt x="73" y="1"/>
                    </a:cubicBezTo>
                    <a:cubicBezTo>
                      <a:pt x="77" y="0"/>
                      <a:pt x="77" y="0"/>
                      <a:pt x="77" y="0"/>
                    </a:cubicBezTo>
                    <a:cubicBezTo>
                      <a:pt x="77" y="0"/>
                      <a:pt x="81" y="1"/>
                      <a:pt x="81" y="2"/>
                    </a:cubicBezTo>
                    <a:cubicBezTo>
                      <a:pt x="82" y="2"/>
                      <a:pt x="83" y="4"/>
                      <a:pt x="83" y="4"/>
                    </a:cubicBezTo>
                    <a:cubicBezTo>
                      <a:pt x="87" y="8"/>
                      <a:pt x="87" y="8"/>
                      <a:pt x="87" y="8"/>
                    </a:cubicBezTo>
                    <a:cubicBezTo>
                      <a:pt x="87" y="8"/>
                      <a:pt x="90" y="11"/>
                      <a:pt x="90" y="15"/>
                    </a:cubicBezTo>
                    <a:cubicBezTo>
                      <a:pt x="90" y="19"/>
                      <a:pt x="90" y="33"/>
                      <a:pt x="88" y="36"/>
                    </a:cubicBezTo>
                    <a:cubicBezTo>
                      <a:pt x="87" y="40"/>
                      <a:pt x="85" y="43"/>
                      <a:pt x="85" y="43"/>
                    </a:cubicBezTo>
                    <a:cubicBezTo>
                      <a:pt x="82" y="54"/>
                      <a:pt x="82" y="54"/>
                      <a:pt x="82" y="54"/>
                    </a:cubicBezTo>
                    <a:cubicBezTo>
                      <a:pt x="81" y="60"/>
                      <a:pt x="81" y="60"/>
                      <a:pt x="81" y="60"/>
                    </a:cubicBezTo>
                    <a:lnTo>
                      <a:pt x="81" y="6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350">
                  <a:latin typeface="+mn-lt"/>
                  <a:ea typeface="+mn-ea"/>
                </a:endParaRPr>
              </a:p>
            </p:txBody>
          </p:sp>
          <p:sp>
            <p:nvSpPr>
              <p:cNvPr id="52" name="Freeform 675">
                <a:extLst>
                  <a:ext uri="{FF2B5EF4-FFF2-40B4-BE49-F238E27FC236}">
                    <a16:creationId xmlns="" xmlns:a16="http://schemas.microsoft.com/office/drawing/2014/main" id="{AEEF0963-D353-41CB-ACA2-EDE8AE3640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40363" y="979488"/>
                <a:ext cx="33337" cy="23812"/>
              </a:xfrm>
              <a:custGeom>
                <a:avLst/>
                <a:gdLst>
                  <a:gd name="T0" fmla="*/ 0 w 17"/>
                  <a:gd name="T1" fmla="*/ 11 h 12"/>
                  <a:gd name="T2" fmla="*/ 9 w 17"/>
                  <a:gd name="T3" fmla="*/ 6 h 12"/>
                  <a:gd name="T4" fmla="*/ 0 w 17"/>
                  <a:gd name="T5" fmla="*/ 11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7" h="12">
                    <a:moveTo>
                      <a:pt x="0" y="11"/>
                    </a:moveTo>
                    <a:cubicBezTo>
                      <a:pt x="0" y="11"/>
                      <a:pt x="2" y="12"/>
                      <a:pt x="9" y="6"/>
                    </a:cubicBezTo>
                    <a:cubicBezTo>
                      <a:pt x="17" y="0"/>
                      <a:pt x="0" y="11"/>
                      <a:pt x="0" y="1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350">
                  <a:latin typeface="+mn-lt"/>
                  <a:ea typeface="+mn-ea"/>
                </a:endParaRPr>
              </a:p>
            </p:txBody>
          </p:sp>
          <p:sp>
            <p:nvSpPr>
              <p:cNvPr id="53" name="Freeform 676">
                <a:extLst>
                  <a:ext uri="{FF2B5EF4-FFF2-40B4-BE49-F238E27FC236}">
                    <a16:creationId xmlns="" xmlns:a16="http://schemas.microsoft.com/office/drawing/2014/main" id="{F0C68BB0-029E-4D8E-ACAE-F00EB53D06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81675" y="806450"/>
                <a:ext cx="49212" cy="100012"/>
              </a:xfrm>
              <a:custGeom>
                <a:avLst/>
                <a:gdLst>
                  <a:gd name="T0" fmla="*/ 17 w 24"/>
                  <a:gd name="T1" fmla="*/ 1 h 50"/>
                  <a:gd name="T2" fmla="*/ 13 w 24"/>
                  <a:gd name="T3" fmla="*/ 3 h 50"/>
                  <a:gd name="T4" fmla="*/ 3 w 24"/>
                  <a:gd name="T5" fmla="*/ 20 h 50"/>
                  <a:gd name="T6" fmla="*/ 2 w 24"/>
                  <a:gd name="T7" fmla="*/ 41 h 50"/>
                  <a:gd name="T8" fmla="*/ 6 w 24"/>
                  <a:gd name="T9" fmla="*/ 47 h 50"/>
                  <a:gd name="T10" fmla="*/ 13 w 24"/>
                  <a:gd name="T11" fmla="*/ 50 h 50"/>
                  <a:gd name="T12" fmla="*/ 21 w 24"/>
                  <a:gd name="T13" fmla="*/ 45 h 50"/>
                  <a:gd name="T14" fmla="*/ 23 w 24"/>
                  <a:gd name="T15" fmla="*/ 41 h 50"/>
                  <a:gd name="T16" fmla="*/ 22 w 24"/>
                  <a:gd name="T17" fmla="*/ 33 h 50"/>
                  <a:gd name="T18" fmla="*/ 21 w 24"/>
                  <a:gd name="T19" fmla="*/ 25 h 50"/>
                  <a:gd name="T20" fmla="*/ 23 w 24"/>
                  <a:gd name="T21" fmla="*/ 21 h 50"/>
                  <a:gd name="T22" fmla="*/ 23 w 24"/>
                  <a:gd name="T23" fmla="*/ 16 h 50"/>
                  <a:gd name="T24" fmla="*/ 24 w 24"/>
                  <a:gd name="T25" fmla="*/ 11 h 50"/>
                  <a:gd name="T26" fmla="*/ 22 w 24"/>
                  <a:gd name="T27" fmla="*/ 5 h 50"/>
                  <a:gd name="T28" fmla="*/ 19 w 24"/>
                  <a:gd name="T29" fmla="*/ 2 h 50"/>
                  <a:gd name="T30" fmla="*/ 17 w 24"/>
                  <a:gd name="T31" fmla="*/ 1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4" h="50">
                    <a:moveTo>
                      <a:pt x="17" y="1"/>
                    </a:moveTo>
                    <a:cubicBezTo>
                      <a:pt x="17" y="1"/>
                      <a:pt x="16" y="0"/>
                      <a:pt x="13" y="3"/>
                    </a:cubicBezTo>
                    <a:cubicBezTo>
                      <a:pt x="10" y="6"/>
                      <a:pt x="3" y="18"/>
                      <a:pt x="3" y="20"/>
                    </a:cubicBezTo>
                    <a:cubicBezTo>
                      <a:pt x="3" y="20"/>
                      <a:pt x="0" y="33"/>
                      <a:pt x="2" y="41"/>
                    </a:cubicBezTo>
                    <a:cubicBezTo>
                      <a:pt x="2" y="41"/>
                      <a:pt x="4" y="47"/>
                      <a:pt x="6" y="47"/>
                    </a:cubicBezTo>
                    <a:cubicBezTo>
                      <a:pt x="6" y="47"/>
                      <a:pt x="8" y="50"/>
                      <a:pt x="13" y="50"/>
                    </a:cubicBezTo>
                    <a:cubicBezTo>
                      <a:pt x="18" y="50"/>
                      <a:pt x="20" y="48"/>
                      <a:pt x="21" y="45"/>
                    </a:cubicBezTo>
                    <a:cubicBezTo>
                      <a:pt x="22" y="42"/>
                      <a:pt x="23" y="41"/>
                      <a:pt x="23" y="41"/>
                    </a:cubicBezTo>
                    <a:cubicBezTo>
                      <a:pt x="23" y="41"/>
                      <a:pt x="24" y="36"/>
                      <a:pt x="22" y="33"/>
                    </a:cubicBezTo>
                    <a:cubicBezTo>
                      <a:pt x="19" y="31"/>
                      <a:pt x="20" y="27"/>
                      <a:pt x="21" y="25"/>
                    </a:cubicBezTo>
                    <a:cubicBezTo>
                      <a:pt x="23" y="24"/>
                      <a:pt x="23" y="21"/>
                      <a:pt x="23" y="21"/>
                    </a:cubicBezTo>
                    <a:cubicBezTo>
                      <a:pt x="23" y="21"/>
                      <a:pt x="24" y="17"/>
                      <a:pt x="23" y="16"/>
                    </a:cubicBezTo>
                    <a:cubicBezTo>
                      <a:pt x="23" y="16"/>
                      <a:pt x="24" y="12"/>
                      <a:pt x="24" y="11"/>
                    </a:cubicBezTo>
                    <a:cubicBezTo>
                      <a:pt x="24" y="10"/>
                      <a:pt x="23" y="6"/>
                      <a:pt x="22" y="5"/>
                    </a:cubicBezTo>
                    <a:cubicBezTo>
                      <a:pt x="21" y="4"/>
                      <a:pt x="19" y="2"/>
                      <a:pt x="19" y="2"/>
                    </a:cubicBezTo>
                    <a:lnTo>
                      <a:pt x="17" y="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350">
                  <a:latin typeface="+mn-lt"/>
                  <a:ea typeface="+mn-ea"/>
                </a:endParaRPr>
              </a:p>
            </p:txBody>
          </p:sp>
          <p:sp>
            <p:nvSpPr>
              <p:cNvPr id="54" name="Freeform 677">
                <a:extLst>
                  <a:ext uri="{FF2B5EF4-FFF2-40B4-BE49-F238E27FC236}">
                    <a16:creationId xmlns="" xmlns:a16="http://schemas.microsoft.com/office/drawing/2014/main" id="{8A2A1F3D-776F-45D4-98A9-41E607A3D0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46763" y="763588"/>
                <a:ext cx="153987" cy="119062"/>
              </a:xfrm>
              <a:custGeom>
                <a:avLst/>
                <a:gdLst>
                  <a:gd name="T0" fmla="*/ 7 w 76"/>
                  <a:gd name="T1" fmla="*/ 16 h 59"/>
                  <a:gd name="T2" fmla="*/ 3 w 76"/>
                  <a:gd name="T3" fmla="*/ 23 h 59"/>
                  <a:gd name="T4" fmla="*/ 1 w 76"/>
                  <a:gd name="T5" fmla="*/ 32 h 59"/>
                  <a:gd name="T6" fmla="*/ 2 w 76"/>
                  <a:gd name="T7" fmla="*/ 42 h 59"/>
                  <a:gd name="T8" fmla="*/ 5 w 76"/>
                  <a:gd name="T9" fmla="*/ 46 h 59"/>
                  <a:gd name="T10" fmla="*/ 9 w 76"/>
                  <a:gd name="T11" fmla="*/ 50 h 59"/>
                  <a:gd name="T12" fmla="*/ 11 w 76"/>
                  <a:gd name="T13" fmla="*/ 51 h 59"/>
                  <a:gd name="T14" fmla="*/ 16 w 76"/>
                  <a:gd name="T15" fmla="*/ 51 h 59"/>
                  <a:gd name="T16" fmla="*/ 20 w 76"/>
                  <a:gd name="T17" fmla="*/ 54 h 59"/>
                  <a:gd name="T18" fmla="*/ 26 w 76"/>
                  <a:gd name="T19" fmla="*/ 59 h 59"/>
                  <a:gd name="T20" fmla="*/ 28 w 76"/>
                  <a:gd name="T21" fmla="*/ 57 h 59"/>
                  <a:gd name="T22" fmla="*/ 36 w 76"/>
                  <a:gd name="T23" fmla="*/ 48 h 59"/>
                  <a:gd name="T24" fmla="*/ 44 w 76"/>
                  <a:gd name="T25" fmla="*/ 46 h 59"/>
                  <a:gd name="T26" fmla="*/ 48 w 76"/>
                  <a:gd name="T27" fmla="*/ 46 h 59"/>
                  <a:gd name="T28" fmla="*/ 53 w 76"/>
                  <a:gd name="T29" fmla="*/ 44 h 59"/>
                  <a:gd name="T30" fmla="*/ 65 w 76"/>
                  <a:gd name="T31" fmla="*/ 34 h 59"/>
                  <a:gd name="T32" fmla="*/ 73 w 76"/>
                  <a:gd name="T33" fmla="*/ 26 h 59"/>
                  <a:gd name="T34" fmla="*/ 76 w 76"/>
                  <a:gd name="T35" fmla="*/ 23 h 59"/>
                  <a:gd name="T36" fmla="*/ 76 w 76"/>
                  <a:gd name="T37" fmla="*/ 16 h 59"/>
                  <a:gd name="T38" fmla="*/ 75 w 76"/>
                  <a:gd name="T39" fmla="*/ 13 h 59"/>
                  <a:gd name="T40" fmla="*/ 72 w 76"/>
                  <a:gd name="T41" fmla="*/ 6 h 59"/>
                  <a:gd name="T42" fmla="*/ 70 w 76"/>
                  <a:gd name="T43" fmla="*/ 3 h 59"/>
                  <a:gd name="T44" fmla="*/ 63 w 76"/>
                  <a:gd name="T45" fmla="*/ 0 h 59"/>
                  <a:gd name="T46" fmla="*/ 57 w 76"/>
                  <a:gd name="T47" fmla="*/ 1 h 59"/>
                  <a:gd name="T48" fmla="*/ 52 w 76"/>
                  <a:gd name="T49" fmla="*/ 4 h 59"/>
                  <a:gd name="T50" fmla="*/ 48 w 76"/>
                  <a:gd name="T51" fmla="*/ 16 h 59"/>
                  <a:gd name="T52" fmla="*/ 34 w 76"/>
                  <a:gd name="T53" fmla="*/ 34 h 59"/>
                  <a:gd name="T54" fmla="*/ 31 w 76"/>
                  <a:gd name="T55" fmla="*/ 38 h 59"/>
                  <a:gd name="T56" fmla="*/ 26 w 76"/>
                  <a:gd name="T57" fmla="*/ 37 h 59"/>
                  <a:gd name="T58" fmla="*/ 26 w 76"/>
                  <a:gd name="T59" fmla="*/ 31 h 59"/>
                  <a:gd name="T60" fmla="*/ 26 w 76"/>
                  <a:gd name="T61" fmla="*/ 26 h 59"/>
                  <a:gd name="T62" fmla="*/ 24 w 76"/>
                  <a:gd name="T63" fmla="*/ 23 h 59"/>
                  <a:gd name="T64" fmla="*/ 20 w 76"/>
                  <a:gd name="T65" fmla="*/ 19 h 59"/>
                  <a:gd name="T66" fmla="*/ 16 w 76"/>
                  <a:gd name="T67" fmla="*/ 16 h 59"/>
                  <a:gd name="T68" fmla="*/ 7 w 76"/>
                  <a:gd name="T69" fmla="*/ 16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76" h="59">
                    <a:moveTo>
                      <a:pt x="7" y="16"/>
                    </a:moveTo>
                    <a:cubicBezTo>
                      <a:pt x="7" y="16"/>
                      <a:pt x="5" y="20"/>
                      <a:pt x="3" y="23"/>
                    </a:cubicBezTo>
                    <a:cubicBezTo>
                      <a:pt x="2" y="26"/>
                      <a:pt x="1" y="31"/>
                      <a:pt x="1" y="32"/>
                    </a:cubicBezTo>
                    <a:cubicBezTo>
                      <a:pt x="1" y="33"/>
                      <a:pt x="0" y="41"/>
                      <a:pt x="2" y="42"/>
                    </a:cubicBezTo>
                    <a:cubicBezTo>
                      <a:pt x="3" y="44"/>
                      <a:pt x="5" y="46"/>
                      <a:pt x="5" y="46"/>
                    </a:cubicBezTo>
                    <a:cubicBezTo>
                      <a:pt x="6" y="46"/>
                      <a:pt x="9" y="50"/>
                      <a:pt x="9" y="50"/>
                    </a:cubicBezTo>
                    <a:cubicBezTo>
                      <a:pt x="11" y="51"/>
                      <a:pt x="11" y="51"/>
                      <a:pt x="11" y="51"/>
                    </a:cubicBezTo>
                    <a:cubicBezTo>
                      <a:pt x="16" y="51"/>
                      <a:pt x="16" y="51"/>
                      <a:pt x="16" y="51"/>
                    </a:cubicBezTo>
                    <a:cubicBezTo>
                      <a:pt x="16" y="51"/>
                      <a:pt x="20" y="53"/>
                      <a:pt x="20" y="54"/>
                    </a:cubicBezTo>
                    <a:cubicBezTo>
                      <a:pt x="20" y="54"/>
                      <a:pt x="26" y="59"/>
                      <a:pt x="26" y="59"/>
                    </a:cubicBezTo>
                    <a:cubicBezTo>
                      <a:pt x="26" y="59"/>
                      <a:pt x="27" y="58"/>
                      <a:pt x="28" y="57"/>
                    </a:cubicBezTo>
                    <a:cubicBezTo>
                      <a:pt x="29" y="56"/>
                      <a:pt x="34" y="49"/>
                      <a:pt x="36" y="48"/>
                    </a:cubicBezTo>
                    <a:cubicBezTo>
                      <a:pt x="39" y="47"/>
                      <a:pt x="42" y="46"/>
                      <a:pt x="44" y="46"/>
                    </a:cubicBezTo>
                    <a:cubicBezTo>
                      <a:pt x="48" y="46"/>
                      <a:pt x="48" y="46"/>
                      <a:pt x="48" y="46"/>
                    </a:cubicBezTo>
                    <a:cubicBezTo>
                      <a:pt x="48" y="46"/>
                      <a:pt x="52" y="44"/>
                      <a:pt x="53" y="44"/>
                    </a:cubicBezTo>
                    <a:cubicBezTo>
                      <a:pt x="53" y="43"/>
                      <a:pt x="63" y="37"/>
                      <a:pt x="65" y="34"/>
                    </a:cubicBezTo>
                    <a:cubicBezTo>
                      <a:pt x="65" y="34"/>
                      <a:pt x="73" y="27"/>
                      <a:pt x="73" y="26"/>
                    </a:cubicBezTo>
                    <a:cubicBezTo>
                      <a:pt x="73" y="26"/>
                      <a:pt x="75" y="24"/>
                      <a:pt x="76" y="23"/>
                    </a:cubicBezTo>
                    <a:cubicBezTo>
                      <a:pt x="76" y="22"/>
                      <a:pt x="76" y="17"/>
                      <a:pt x="76" y="16"/>
                    </a:cubicBezTo>
                    <a:cubicBezTo>
                      <a:pt x="76" y="14"/>
                      <a:pt x="75" y="13"/>
                      <a:pt x="75" y="13"/>
                    </a:cubicBezTo>
                    <a:cubicBezTo>
                      <a:pt x="72" y="6"/>
                      <a:pt x="72" y="6"/>
                      <a:pt x="72" y="6"/>
                    </a:cubicBezTo>
                    <a:cubicBezTo>
                      <a:pt x="70" y="3"/>
                      <a:pt x="70" y="3"/>
                      <a:pt x="70" y="3"/>
                    </a:cubicBezTo>
                    <a:cubicBezTo>
                      <a:pt x="70" y="3"/>
                      <a:pt x="65" y="0"/>
                      <a:pt x="63" y="0"/>
                    </a:cubicBezTo>
                    <a:cubicBezTo>
                      <a:pt x="62" y="0"/>
                      <a:pt x="58" y="1"/>
                      <a:pt x="57" y="1"/>
                    </a:cubicBezTo>
                    <a:cubicBezTo>
                      <a:pt x="56" y="1"/>
                      <a:pt x="52" y="3"/>
                      <a:pt x="52" y="4"/>
                    </a:cubicBezTo>
                    <a:cubicBezTo>
                      <a:pt x="52" y="6"/>
                      <a:pt x="49" y="15"/>
                      <a:pt x="48" y="16"/>
                    </a:cubicBezTo>
                    <a:cubicBezTo>
                      <a:pt x="46" y="17"/>
                      <a:pt x="40" y="29"/>
                      <a:pt x="34" y="34"/>
                    </a:cubicBezTo>
                    <a:cubicBezTo>
                      <a:pt x="34" y="34"/>
                      <a:pt x="32" y="38"/>
                      <a:pt x="31" y="38"/>
                    </a:cubicBezTo>
                    <a:cubicBezTo>
                      <a:pt x="31" y="38"/>
                      <a:pt x="28" y="40"/>
                      <a:pt x="26" y="37"/>
                    </a:cubicBezTo>
                    <a:cubicBezTo>
                      <a:pt x="26" y="37"/>
                      <a:pt x="25" y="34"/>
                      <a:pt x="26" y="31"/>
                    </a:cubicBezTo>
                    <a:cubicBezTo>
                      <a:pt x="26" y="26"/>
                      <a:pt x="26" y="26"/>
                      <a:pt x="26" y="26"/>
                    </a:cubicBezTo>
                    <a:cubicBezTo>
                      <a:pt x="24" y="23"/>
                      <a:pt x="24" y="23"/>
                      <a:pt x="24" y="23"/>
                    </a:cubicBezTo>
                    <a:cubicBezTo>
                      <a:pt x="24" y="23"/>
                      <a:pt x="20" y="19"/>
                      <a:pt x="20" y="19"/>
                    </a:cubicBezTo>
                    <a:cubicBezTo>
                      <a:pt x="19" y="19"/>
                      <a:pt x="17" y="16"/>
                      <a:pt x="16" y="16"/>
                    </a:cubicBezTo>
                    <a:cubicBezTo>
                      <a:pt x="15" y="16"/>
                      <a:pt x="10" y="14"/>
                      <a:pt x="7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350">
                  <a:latin typeface="+mn-lt"/>
                  <a:ea typeface="+mn-ea"/>
                </a:endParaRPr>
              </a:p>
            </p:txBody>
          </p:sp>
          <p:sp>
            <p:nvSpPr>
              <p:cNvPr id="55" name="Freeform 678">
                <a:extLst>
                  <a:ext uri="{FF2B5EF4-FFF2-40B4-BE49-F238E27FC236}">
                    <a16:creationId xmlns="" xmlns:a16="http://schemas.microsoft.com/office/drawing/2014/main" id="{805AE765-A251-446A-97C8-50FE119C7A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21350" y="955675"/>
                <a:ext cx="52387" cy="90487"/>
              </a:xfrm>
              <a:custGeom>
                <a:avLst/>
                <a:gdLst>
                  <a:gd name="T0" fmla="*/ 24 w 26"/>
                  <a:gd name="T1" fmla="*/ 0 h 45"/>
                  <a:gd name="T2" fmla="*/ 14 w 26"/>
                  <a:gd name="T3" fmla="*/ 5 h 45"/>
                  <a:gd name="T4" fmla="*/ 1 w 26"/>
                  <a:gd name="T5" fmla="*/ 30 h 45"/>
                  <a:gd name="T6" fmla="*/ 7 w 26"/>
                  <a:gd name="T7" fmla="*/ 43 h 45"/>
                  <a:gd name="T8" fmla="*/ 21 w 26"/>
                  <a:gd name="T9" fmla="*/ 40 h 45"/>
                  <a:gd name="T10" fmla="*/ 22 w 26"/>
                  <a:gd name="T11" fmla="*/ 27 h 45"/>
                  <a:gd name="T12" fmla="*/ 23 w 26"/>
                  <a:gd name="T13" fmla="*/ 11 h 45"/>
                  <a:gd name="T14" fmla="*/ 25 w 26"/>
                  <a:gd name="T15" fmla="*/ 5 h 45"/>
                  <a:gd name="T16" fmla="*/ 26 w 26"/>
                  <a:gd name="T17" fmla="*/ 0 h 45"/>
                  <a:gd name="T18" fmla="*/ 24 w 26"/>
                  <a:gd name="T19" fmla="*/ 0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6" h="45">
                    <a:moveTo>
                      <a:pt x="24" y="0"/>
                    </a:moveTo>
                    <a:cubicBezTo>
                      <a:pt x="24" y="0"/>
                      <a:pt x="16" y="3"/>
                      <a:pt x="14" y="5"/>
                    </a:cubicBezTo>
                    <a:cubicBezTo>
                      <a:pt x="12" y="7"/>
                      <a:pt x="3" y="16"/>
                      <a:pt x="1" y="30"/>
                    </a:cubicBezTo>
                    <a:cubicBezTo>
                      <a:pt x="0" y="43"/>
                      <a:pt x="4" y="43"/>
                      <a:pt x="7" y="43"/>
                    </a:cubicBezTo>
                    <a:cubicBezTo>
                      <a:pt x="10" y="43"/>
                      <a:pt x="18" y="45"/>
                      <a:pt x="21" y="40"/>
                    </a:cubicBezTo>
                    <a:cubicBezTo>
                      <a:pt x="21" y="40"/>
                      <a:pt x="22" y="31"/>
                      <a:pt x="22" y="27"/>
                    </a:cubicBezTo>
                    <a:cubicBezTo>
                      <a:pt x="22" y="22"/>
                      <a:pt x="23" y="12"/>
                      <a:pt x="23" y="11"/>
                    </a:cubicBezTo>
                    <a:cubicBezTo>
                      <a:pt x="23" y="9"/>
                      <a:pt x="25" y="6"/>
                      <a:pt x="25" y="5"/>
                    </a:cubicBezTo>
                    <a:cubicBezTo>
                      <a:pt x="25" y="4"/>
                      <a:pt x="26" y="0"/>
                      <a:pt x="26" y="0"/>
                    </a:cubicBezTo>
                    <a:lnTo>
                      <a:pt x="24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350">
                  <a:latin typeface="+mn-lt"/>
                  <a:ea typeface="+mn-ea"/>
                </a:endParaRPr>
              </a:p>
            </p:txBody>
          </p:sp>
          <p:sp>
            <p:nvSpPr>
              <p:cNvPr id="56" name="Freeform 679">
                <a:extLst>
                  <a:ext uri="{FF2B5EF4-FFF2-40B4-BE49-F238E27FC236}">
                    <a16:creationId xmlns="" xmlns:a16="http://schemas.microsoft.com/office/drawing/2014/main" id="{5998DE85-0A47-41AD-B4DB-A028FE821A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84850" y="884238"/>
                <a:ext cx="233362" cy="88900"/>
              </a:xfrm>
              <a:custGeom>
                <a:avLst/>
                <a:gdLst>
                  <a:gd name="T0" fmla="*/ 0 w 116"/>
                  <a:gd name="T1" fmla="*/ 37 h 44"/>
                  <a:gd name="T2" fmla="*/ 3 w 116"/>
                  <a:gd name="T3" fmla="*/ 35 h 44"/>
                  <a:gd name="T4" fmla="*/ 10 w 116"/>
                  <a:gd name="T5" fmla="*/ 30 h 44"/>
                  <a:gd name="T6" fmla="*/ 58 w 116"/>
                  <a:gd name="T7" fmla="*/ 9 h 44"/>
                  <a:gd name="T8" fmla="*/ 114 w 116"/>
                  <a:gd name="T9" fmla="*/ 14 h 44"/>
                  <a:gd name="T10" fmla="*/ 116 w 116"/>
                  <a:gd name="T11" fmla="*/ 22 h 44"/>
                  <a:gd name="T12" fmla="*/ 115 w 116"/>
                  <a:gd name="T13" fmla="*/ 30 h 44"/>
                  <a:gd name="T14" fmla="*/ 109 w 116"/>
                  <a:gd name="T15" fmla="*/ 37 h 44"/>
                  <a:gd name="T16" fmla="*/ 103 w 116"/>
                  <a:gd name="T17" fmla="*/ 40 h 44"/>
                  <a:gd name="T18" fmla="*/ 94 w 116"/>
                  <a:gd name="T19" fmla="*/ 41 h 44"/>
                  <a:gd name="T20" fmla="*/ 87 w 116"/>
                  <a:gd name="T21" fmla="*/ 42 h 44"/>
                  <a:gd name="T22" fmla="*/ 81 w 116"/>
                  <a:gd name="T23" fmla="*/ 44 h 44"/>
                  <a:gd name="T24" fmla="*/ 85 w 116"/>
                  <a:gd name="T25" fmla="*/ 40 h 44"/>
                  <a:gd name="T26" fmla="*/ 92 w 116"/>
                  <a:gd name="T27" fmla="*/ 35 h 44"/>
                  <a:gd name="T28" fmla="*/ 95 w 116"/>
                  <a:gd name="T29" fmla="*/ 33 h 44"/>
                  <a:gd name="T30" fmla="*/ 97 w 116"/>
                  <a:gd name="T31" fmla="*/ 30 h 44"/>
                  <a:gd name="T32" fmla="*/ 100 w 116"/>
                  <a:gd name="T33" fmla="*/ 27 h 44"/>
                  <a:gd name="T34" fmla="*/ 101 w 116"/>
                  <a:gd name="T35" fmla="*/ 22 h 44"/>
                  <a:gd name="T36" fmla="*/ 97 w 116"/>
                  <a:gd name="T37" fmla="*/ 17 h 44"/>
                  <a:gd name="T38" fmla="*/ 81 w 116"/>
                  <a:gd name="T39" fmla="*/ 15 h 44"/>
                  <a:gd name="T40" fmla="*/ 42 w 116"/>
                  <a:gd name="T41" fmla="*/ 25 h 44"/>
                  <a:gd name="T42" fmla="*/ 11 w 116"/>
                  <a:gd name="T43" fmla="*/ 39 h 44"/>
                  <a:gd name="T44" fmla="*/ 0 w 116"/>
                  <a:gd name="T45" fmla="*/ 3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16" h="44">
                    <a:moveTo>
                      <a:pt x="0" y="37"/>
                    </a:moveTo>
                    <a:cubicBezTo>
                      <a:pt x="3" y="35"/>
                      <a:pt x="3" y="35"/>
                      <a:pt x="3" y="35"/>
                    </a:cubicBezTo>
                    <a:cubicBezTo>
                      <a:pt x="3" y="35"/>
                      <a:pt x="9" y="32"/>
                      <a:pt x="10" y="30"/>
                    </a:cubicBezTo>
                    <a:cubicBezTo>
                      <a:pt x="12" y="29"/>
                      <a:pt x="43" y="12"/>
                      <a:pt x="58" y="9"/>
                    </a:cubicBezTo>
                    <a:cubicBezTo>
                      <a:pt x="74" y="6"/>
                      <a:pt x="101" y="0"/>
                      <a:pt x="114" y="14"/>
                    </a:cubicBezTo>
                    <a:cubicBezTo>
                      <a:pt x="114" y="14"/>
                      <a:pt x="116" y="18"/>
                      <a:pt x="116" y="22"/>
                    </a:cubicBezTo>
                    <a:cubicBezTo>
                      <a:pt x="116" y="25"/>
                      <a:pt x="115" y="30"/>
                      <a:pt x="115" y="30"/>
                    </a:cubicBezTo>
                    <a:cubicBezTo>
                      <a:pt x="114" y="31"/>
                      <a:pt x="111" y="35"/>
                      <a:pt x="109" y="37"/>
                    </a:cubicBezTo>
                    <a:cubicBezTo>
                      <a:pt x="106" y="40"/>
                      <a:pt x="104" y="40"/>
                      <a:pt x="103" y="40"/>
                    </a:cubicBezTo>
                    <a:cubicBezTo>
                      <a:pt x="103" y="40"/>
                      <a:pt x="94" y="41"/>
                      <a:pt x="94" y="41"/>
                    </a:cubicBezTo>
                    <a:cubicBezTo>
                      <a:pt x="94" y="41"/>
                      <a:pt x="88" y="42"/>
                      <a:pt x="87" y="42"/>
                    </a:cubicBezTo>
                    <a:cubicBezTo>
                      <a:pt x="87" y="42"/>
                      <a:pt x="81" y="44"/>
                      <a:pt x="81" y="44"/>
                    </a:cubicBezTo>
                    <a:cubicBezTo>
                      <a:pt x="81" y="44"/>
                      <a:pt x="84" y="42"/>
                      <a:pt x="85" y="40"/>
                    </a:cubicBezTo>
                    <a:cubicBezTo>
                      <a:pt x="87" y="39"/>
                      <a:pt x="92" y="35"/>
                      <a:pt x="92" y="35"/>
                    </a:cubicBezTo>
                    <a:cubicBezTo>
                      <a:pt x="95" y="33"/>
                      <a:pt x="95" y="33"/>
                      <a:pt x="95" y="33"/>
                    </a:cubicBezTo>
                    <a:cubicBezTo>
                      <a:pt x="97" y="30"/>
                      <a:pt x="97" y="30"/>
                      <a:pt x="97" y="30"/>
                    </a:cubicBezTo>
                    <a:cubicBezTo>
                      <a:pt x="100" y="27"/>
                      <a:pt x="100" y="27"/>
                      <a:pt x="100" y="27"/>
                    </a:cubicBezTo>
                    <a:cubicBezTo>
                      <a:pt x="101" y="22"/>
                      <a:pt x="101" y="22"/>
                      <a:pt x="101" y="22"/>
                    </a:cubicBezTo>
                    <a:cubicBezTo>
                      <a:pt x="101" y="22"/>
                      <a:pt x="102" y="19"/>
                      <a:pt x="97" y="17"/>
                    </a:cubicBezTo>
                    <a:cubicBezTo>
                      <a:pt x="91" y="14"/>
                      <a:pt x="82" y="15"/>
                      <a:pt x="81" y="15"/>
                    </a:cubicBezTo>
                    <a:cubicBezTo>
                      <a:pt x="80" y="15"/>
                      <a:pt x="67" y="16"/>
                      <a:pt x="42" y="25"/>
                    </a:cubicBezTo>
                    <a:cubicBezTo>
                      <a:pt x="17" y="35"/>
                      <a:pt x="18" y="37"/>
                      <a:pt x="11" y="39"/>
                    </a:cubicBezTo>
                    <a:cubicBezTo>
                      <a:pt x="5" y="40"/>
                      <a:pt x="1" y="41"/>
                      <a:pt x="0" y="3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350">
                  <a:latin typeface="+mn-lt"/>
                  <a:ea typeface="+mn-ea"/>
                </a:endParaRPr>
              </a:p>
            </p:txBody>
          </p:sp>
          <p:sp>
            <p:nvSpPr>
              <p:cNvPr id="57" name="Freeform 680">
                <a:extLst>
                  <a:ext uri="{FF2B5EF4-FFF2-40B4-BE49-F238E27FC236}">
                    <a16:creationId xmlns="" xmlns:a16="http://schemas.microsoft.com/office/drawing/2014/main" id="{E642E0D0-7C5F-4BCB-A4EE-5B65675408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1038" y="965200"/>
                <a:ext cx="242887" cy="223837"/>
              </a:xfrm>
              <a:custGeom>
                <a:avLst/>
                <a:gdLst>
                  <a:gd name="T0" fmla="*/ 54 w 121"/>
                  <a:gd name="T1" fmla="*/ 88 h 111"/>
                  <a:gd name="T2" fmla="*/ 51 w 121"/>
                  <a:gd name="T3" fmla="*/ 92 h 111"/>
                  <a:gd name="T4" fmla="*/ 42 w 121"/>
                  <a:gd name="T5" fmla="*/ 98 h 111"/>
                  <a:gd name="T6" fmla="*/ 37 w 121"/>
                  <a:gd name="T7" fmla="*/ 102 h 111"/>
                  <a:gd name="T8" fmla="*/ 32 w 121"/>
                  <a:gd name="T9" fmla="*/ 102 h 111"/>
                  <a:gd name="T10" fmla="*/ 30 w 121"/>
                  <a:gd name="T11" fmla="*/ 100 h 111"/>
                  <a:gd name="T12" fmla="*/ 27 w 121"/>
                  <a:gd name="T13" fmla="*/ 96 h 111"/>
                  <a:gd name="T14" fmla="*/ 26 w 121"/>
                  <a:gd name="T15" fmla="*/ 93 h 111"/>
                  <a:gd name="T16" fmla="*/ 25 w 121"/>
                  <a:gd name="T17" fmla="*/ 94 h 111"/>
                  <a:gd name="T18" fmla="*/ 25 w 121"/>
                  <a:gd name="T19" fmla="*/ 103 h 111"/>
                  <a:gd name="T20" fmla="*/ 30 w 121"/>
                  <a:gd name="T21" fmla="*/ 108 h 111"/>
                  <a:gd name="T22" fmla="*/ 44 w 121"/>
                  <a:gd name="T23" fmla="*/ 109 h 111"/>
                  <a:gd name="T24" fmla="*/ 58 w 121"/>
                  <a:gd name="T25" fmla="*/ 100 h 111"/>
                  <a:gd name="T26" fmla="*/ 67 w 121"/>
                  <a:gd name="T27" fmla="*/ 87 h 111"/>
                  <a:gd name="T28" fmla="*/ 77 w 121"/>
                  <a:gd name="T29" fmla="*/ 63 h 111"/>
                  <a:gd name="T30" fmla="*/ 79 w 121"/>
                  <a:gd name="T31" fmla="*/ 62 h 111"/>
                  <a:gd name="T32" fmla="*/ 88 w 121"/>
                  <a:gd name="T33" fmla="*/ 61 h 111"/>
                  <a:gd name="T34" fmla="*/ 97 w 121"/>
                  <a:gd name="T35" fmla="*/ 63 h 111"/>
                  <a:gd name="T36" fmla="*/ 106 w 121"/>
                  <a:gd name="T37" fmla="*/ 63 h 111"/>
                  <a:gd name="T38" fmla="*/ 118 w 121"/>
                  <a:gd name="T39" fmla="*/ 57 h 111"/>
                  <a:gd name="T40" fmla="*/ 117 w 121"/>
                  <a:gd name="T41" fmla="*/ 51 h 111"/>
                  <a:gd name="T42" fmla="*/ 105 w 121"/>
                  <a:gd name="T43" fmla="*/ 45 h 111"/>
                  <a:gd name="T44" fmla="*/ 80 w 121"/>
                  <a:gd name="T45" fmla="*/ 45 h 111"/>
                  <a:gd name="T46" fmla="*/ 71 w 121"/>
                  <a:gd name="T47" fmla="*/ 29 h 111"/>
                  <a:gd name="T48" fmla="*/ 78 w 121"/>
                  <a:gd name="T49" fmla="*/ 22 h 111"/>
                  <a:gd name="T50" fmla="*/ 86 w 121"/>
                  <a:gd name="T51" fmla="*/ 12 h 111"/>
                  <a:gd name="T52" fmla="*/ 84 w 121"/>
                  <a:gd name="T53" fmla="*/ 3 h 111"/>
                  <a:gd name="T54" fmla="*/ 81 w 121"/>
                  <a:gd name="T55" fmla="*/ 1 h 111"/>
                  <a:gd name="T56" fmla="*/ 75 w 121"/>
                  <a:gd name="T57" fmla="*/ 0 h 111"/>
                  <a:gd name="T58" fmla="*/ 68 w 121"/>
                  <a:gd name="T59" fmla="*/ 1 h 111"/>
                  <a:gd name="T60" fmla="*/ 61 w 121"/>
                  <a:gd name="T61" fmla="*/ 3 h 111"/>
                  <a:gd name="T62" fmla="*/ 53 w 121"/>
                  <a:gd name="T63" fmla="*/ 6 h 111"/>
                  <a:gd name="T64" fmla="*/ 53 w 121"/>
                  <a:gd name="T65" fmla="*/ 8 h 111"/>
                  <a:gd name="T66" fmla="*/ 61 w 121"/>
                  <a:gd name="T67" fmla="*/ 13 h 111"/>
                  <a:gd name="T68" fmla="*/ 63 w 121"/>
                  <a:gd name="T69" fmla="*/ 18 h 111"/>
                  <a:gd name="T70" fmla="*/ 58 w 121"/>
                  <a:gd name="T71" fmla="*/ 27 h 111"/>
                  <a:gd name="T72" fmla="*/ 54 w 121"/>
                  <a:gd name="T73" fmla="*/ 33 h 111"/>
                  <a:gd name="T74" fmla="*/ 59 w 121"/>
                  <a:gd name="T75" fmla="*/ 41 h 111"/>
                  <a:gd name="T76" fmla="*/ 60 w 121"/>
                  <a:gd name="T77" fmla="*/ 46 h 111"/>
                  <a:gd name="T78" fmla="*/ 58 w 121"/>
                  <a:gd name="T79" fmla="*/ 48 h 111"/>
                  <a:gd name="T80" fmla="*/ 37 w 121"/>
                  <a:gd name="T81" fmla="*/ 53 h 111"/>
                  <a:gd name="T82" fmla="*/ 22 w 121"/>
                  <a:gd name="T83" fmla="*/ 56 h 111"/>
                  <a:gd name="T84" fmla="*/ 12 w 121"/>
                  <a:gd name="T85" fmla="*/ 60 h 111"/>
                  <a:gd name="T86" fmla="*/ 3 w 121"/>
                  <a:gd name="T87" fmla="*/ 63 h 111"/>
                  <a:gd name="T88" fmla="*/ 0 w 121"/>
                  <a:gd name="T89" fmla="*/ 64 h 111"/>
                  <a:gd name="T90" fmla="*/ 5 w 121"/>
                  <a:gd name="T91" fmla="*/ 69 h 111"/>
                  <a:gd name="T92" fmla="*/ 21 w 121"/>
                  <a:gd name="T93" fmla="*/ 69 h 111"/>
                  <a:gd name="T94" fmla="*/ 38 w 121"/>
                  <a:gd name="T95" fmla="*/ 65 h 111"/>
                  <a:gd name="T96" fmla="*/ 56 w 121"/>
                  <a:gd name="T97" fmla="*/ 62 h 111"/>
                  <a:gd name="T98" fmla="*/ 61 w 121"/>
                  <a:gd name="T99" fmla="*/ 62 h 111"/>
                  <a:gd name="T100" fmla="*/ 62 w 121"/>
                  <a:gd name="T101" fmla="*/ 67 h 111"/>
                  <a:gd name="T102" fmla="*/ 58 w 121"/>
                  <a:gd name="T103" fmla="*/ 79 h 111"/>
                  <a:gd name="T104" fmla="*/ 54 w 121"/>
                  <a:gd name="T105" fmla="*/ 88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121" h="111">
                    <a:moveTo>
                      <a:pt x="54" y="88"/>
                    </a:moveTo>
                    <a:cubicBezTo>
                      <a:pt x="54" y="88"/>
                      <a:pt x="52" y="90"/>
                      <a:pt x="51" y="92"/>
                    </a:cubicBezTo>
                    <a:cubicBezTo>
                      <a:pt x="50" y="93"/>
                      <a:pt x="42" y="98"/>
                      <a:pt x="42" y="98"/>
                    </a:cubicBezTo>
                    <a:cubicBezTo>
                      <a:pt x="41" y="99"/>
                      <a:pt x="40" y="100"/>
                      <a:pt x="37" y="102"/>
                    </a:cubicBezTo>
                    <a:cubicBezTo>
                      <a:pt x="34" y="103"/>
                      <a:pt x="33" y="102"/>
                      <a:pt x="32" y="102"/>
                    </a:cubicBezTo>
                    <a:cubicBezTo>
                      <a:pt x="31" y="102"/>
                      <a:pt x="30" y="100"/>
                      <a:pt x="30" y="100"/>
                    </a:cubicBezTo>
                    <a:cubicBezTo>
                      <a:pt x="29" y="99"/>
                      <a:pt x="27" y="96"/>
                      <a:pt x="27" y="96"/>
                    </a:cubicBezTo>
                    <a:cubicBezTo>
                      <a:pt x="26" y="93"/>
                      <a:pt x="26" y="93"/>
                      <a:pt x="26" y="93"/>
                    </a:cubicBezTo>
                    <a:cubicBezTo>
                      <a:pt x="25" y="94"/>
                      <a:pt x="25" y="94"/>
                      <a:pt x="25" y="94"/>
                    </a:cubicBezTo>
                    <a:cubicBezTo>
                      <a:pt x="24" y="98"/>
                      <a:pt x="25" y="103"/>
                      <a:pt x="25" y="103"/>
                    </a:cubicBezTo>
                    <a:cubicBezTo>
                      <a:pt x="25" y="104"/>
                      <a:pt x="30" y="108"/>
                      <a:pt x="30" y="108"/>
                    </a:cubicBezTo>
                    <a:cubicBezTo>
                      <a:pt x="32" y="110"/>
                      <a:pt x="37" y="111"/>
                      <a:pt x="44" y="109"/>
                    </a:cubicBezTo>
                    <a:cubicBezTo>
                      <a:pt x="52" y="107"/>
                      <a:pt x="55" y="103"/>
                      <a:pt x="58" y="100"/>
                    </a:cubicBezTo>
                    <a:cubicBezTo>
                      <a:pt x="62" y="96"/>
                      <a:pt x="67" y="87"/>
                      <a:pt x="67" y="87"/>
                    </a:cubicBezTo>
                    <a:cubicBezTo>
                      <a:pt x="74" y="78"/>
                      <a:pt x="77" y="63"/>
                      <a:pt x="77" y="63"/>
                    </a:cubicBezTo>
                    <a:cubicBezTo>
                      <a:pt x="79" y="62"/>
                      <a:pt x="79" y="62"/>
                      <a:pt x="79" y="62"/>
                    </a:cubicBezTo>
                    <a:cubicBezTo>
                      <a:pt x="80" y="62"/>
                      <a:pt x="81" y="61"/>
                      <a:pt x="88" y="61"/>
                    </a:cubicBezTo>
                    <a:cubicBezTo>
                      <a:pt x="96" y="61"/>
                      <a:pt x="95" y="63"/>
                      <a:pt x="97" y="63"/>
                    </a:cubicBezTo>
                    <a:cubicBezTo>
                      <a:pt x="99" y="63"/>
                      <a:pt x="104" y="63"/>
                      <a:pt x="106" y="63"/>
                    </a:cubicBezTo>
                    <a:cubicBezTo>
                      <a:pt x="108" y="63"/>
                      <a:pt x="115" y="60"/>
                      <a:pt x="118" y="57"/>
                    </a:cubicBezTo>
                    <a:cubicBezTo>
                      <a:pt x="121" y="54"/>
                      <a:pt x="118" y="52"/>
                      <a:pt x="117" y="51"/>
                    </a:cubicBezTo>
                    <a:cubicBezTo>
                      <a:pt x="116" y="50"/>
                      <a:pt x="107" y="46"/>
                      <a:pt x="105" y="45"/>
                    </a:cubicBezTo>
                    <a:cubicBezTo>
                      <a:pt x="102" y="44"/>
                      <a:pt x="90" y="45"/>
                      <a:pt x="80" y="45"/>
                    </a:cubicBezTo>
                    <a:cubicBezTo>
                      <a:pt x="70" y="45"/>
                      <a:pt x="71" y="33"/>
                      <a:pt x="71" y="29"/>
                    </a:cubicBezTo>
                    <a:cubicBezTo>
                      <a:pt x="71" y="26"/>
                      <a:pt x="77" y="23"/>
                      <a:pt x="78" y="22"/>
                    </a:cubicBezTo>
                    <a:cubicBezTo>
                      <a:pt x="78" y="21"/>
                      <a:pt x="82" y="16"/>
                      <a:pt x="86" y="12"/>
                    </a:cubicBezTo>
                    <a:cubicBezTo>
                      <a:pt x="90" y="8"/>
                      <a:pt x="84" y="3"/>
                      <a:pt x="84" y="3"/>
                    </a:cubicBezTo>
                    <a:cubicBezTo>
                      <a:pt x="81" y="1"/>
                      <a:pt x="81" y="1"/>
                      <a:pt x="81" y="1"/>
                    </a:cubicBezTo>
                    <a:cubicBezTo>
                      <a:pt x="81" y="1"/>
                      <a:pt x="77" y="0"/>
                      <a:pt x="75" y="0"/>
                    </a:cubicBezTo>
                    <a:cubicBezTo>
                      <a:pt x="74" y="0"/>
                      <a:pt x="68" y="1"/>
                      <a:pt x="68" y="1"/>
                    </a:cubicBezTo>
                    <a:cubicBezTo>
                      <a:pt x="68" y="1"/>
                      <a:pt x="62" y="2"/>
                      <a:pt x="61" y="3"/>
                    </a:cubicBezTo>
                    <a:cubicBezTo>
                      <a:pt x="60" y="4"/>
                      <a:pt x="53" y="6"/>
                      <a:pt x="53" y="6"/>
                    </a:cubicBezTo>
                    <a:cubicBezTo>
                      <a:pt x="53" y="8"/>
                      <a:pt x="53" y="8"/>
                      <a:pt x="53" y="8"/>
                    </a:cubicBezTo>
                    <a:cubicBezTo>
                      <a:pt x="55" y="13"/>
                      <a:pt x="58" y="11"/>
                      <a:pt x="61" y="13"/>
                    </a:cubicBezTo>
                    <a:cubicBezTo>
                      <a:pt x="65" y="15"/>
                      <a:pt x="63" y="15"/>
                      <a:pt x="63" y="18"/>
                    </a:cubicBezTo>
                    <a:cubicBezTo>
                      <a:pt x="63" y="20"/>
                      <a:pt x="59" y="26"/>
                      <a:pt x="58" y="27"/>
                    </a:cubicBezTo>
                    <a:cubicBezTo>
                      <a:pt x="57" y="28"/>
                      <a:pt x="54" y="30"/>
                      <a:pt x="54" y="33"/>
                    </a:cubicBezTo>
                    <a:cubicBezTo>
                      <a:pt x="54" y="36"/>
                      <a:pt x="55" y="37"/>
                      <a:pt x="59" y="41"/>
                    </a:cubicBezTo>
                    <a:cubicBezTo>
                      <a:pt x="62" y="44"/>
                      <a:pt x="60" y="46"/>
                      <a:pt x="60" y="46"/>
                    </a:cubicBezTo>
                    <a:cubicBezTo>
                      <a:pt x="60" y="48"/>
                      <a:pt x="58" y="48"/>
                      <a:pt x="58" y="48"/>
                    </a:cubicBezTo>
                    <a:cubicBezTo>
                      <a:pt x="55" y="48"/>
                      <a:pt x="40" y="52"/>
                      <a:pt x="37" y="53"/>
                    </a:cubicBezTo>
                    <a:cubicBezTo>
                      <a:pt x="34" y="53"/>
                      <a:pt x="23" y="55"/>
                      <a:pt x="22" y="56"/>
                    </a:cubicBezTo>
                    <a:cubicBezTo>
                      <a:pt x="21" y="58"/>
                      <a:pt x="13" y="60"/>
                      <a:pt x="12" y="60"/>
                    </a:cubicBezTo>
                    <a:cubicBezTo>
                      <a:pt x="11" y="61"/>
                      <a:pt x="7" y="63"/>
                      <a:pt x="3" y="63"/>
                    </a:cubicBezTo>
                    <a:cubicBezTo>
                      <a:pt x="0" y="63"/>
                      <a:pt x="0" y="64"/>
                      <a:pt x="0" y="64"/>
                    </a:cubicBezTo>
                    <a:cubicBezTo>
                      <a:pt x="0" y="66"/>
                      <a:pt x="2" y="66"/>
                      <a:pt x="5" y="69"/>
                    </a:cubicBezTo>
                    <a:cubicBezTo>
                      <a:pt x="8" y="72"/>
                      <a:pt x="17" y="70"/>
                      <a:pt x="21" y="69"/>
                    </a:cubicBezTo>
                    <a:cubicBezTo>
                      <a:pt x="26" y="68"/>
                      <a:pt x="34" y="66"/>
                      <a:pt x="38" y="65"/>
                    </a:cubicBezTo>
                    <a:cubicBezTo>
                      <a:pt x="42" y="64"/>
                      <a:pt x="52" y="63"/>
                      <a:pt x="56" y="62"/>
                    </a:cubicBezTo>
                    <a:cubicBezTo>
                      <a:pt x="59" y="61"/>
                      <a:pt x="61" y="62"/>
                      <a:pt x="61" y="62"/>
                    </a:cubicBezTo>
                    <a:cubicBezTo>
                      <a:pt x="62" y="63"/>
                      <a:pt x="62" y="67"/>
                      <a:pt x="62" y="67"/>
                    </a:cubicBezTo>
                    <a:cubicBezTo>
                      <a:pt x="62" y="69"/>
                      <a:pt x="58" y="79"/>
                      <a:pt x="58" y="79"/>
                    </a:cubicBezTo>
                    <a:lnTo>
                      <a:pt x="54" y="8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350">
                  <a:latin typeface="+mn-lt"/>
                  <a:ea typeface="+mn-ea"/>
                </a:endParaRPr>
              </a:p>
            </p:txBody>
          </p:sp>
        </p:grpSp>
        <p:grpSp>
          <p:nvGrpSpPr>
            <p:cNvPr id="40" name="组合 40">
              <a:extLst>
                <a:ext uri="{FF2B5EF4-FFF2-40B4-BE49-F238E27FC236}">
                  <a16:creationId xmlns="" xmlns:a16="http://schemas.microsoft.com/office/drawing/2014/main" id="{8E78EB8C-99F5-4DAE-9E5E-CF4EBA820AB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094944" y="736546"/>
              <a:ext cx="1619250" cy="92075"/>
              <a:chOff x="3941050" y="1521538"/>
              <a:chExt cx="2026363" cy="58254"/>
            </a:xfrm>
          </p:grpSpPr>
          <p:sp>
            <p:nvSpPr>
              <p:cNvPr id="42" name="Rectangle 681">
                <a:extLst>
                  <a:ext uri="{FF2B5EF4-FFF2-40B4-BE49-F238E27FC236}">
                    <a16:creationId xmlns="" xmlns:a16="http://schemas.microsoft.com/office/drawing/2014/main" id="{B43C2710-DFBC-454F-B76F-29B4F1814FD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41050" y="1521538"/>
                <a:ext cx="395339" cy="582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defTabSz="914400">
                  <a:defRPr/>
                </a:pPr>
                <a:r>
                  <a:rPr lang="zh-CN" altLang="zh-CN" sz="600" b="1" kern="1400" spc="100" dirty="0">
                    <a:solidFill>
                      <a:srgbClr val="164C88"/>
                    </a:solidFill>
                    <a:latin typeface="Arial Narrow" panose="020B0606020202030204" pitchFamily="34" charset="0"/>
                    <a:ea typeface="+mn-ea"/>
                  </a:rPr>
                  <a:t>D</a:t>
                </a:r>
                <a:r>
                  <a:rPr lang="en-US" altLang="zh-CN" sz="600" b="1" kern="1400" spc="100" dirty="0">
                    <a:solidFill>
                      <a:srgbClr val="164C88"/>
                    </a:solidFill>
                    <a:latin typeface="Arial Narrow" panose="020B0606020202030204" pitchFamily="34" charset="0"/>
                    <a:ea typeface="+mn-ea"/>
                  </a:rPr>
                  <a:t>ALIAN</a:t>
                </a:r>
                <a:endParaRPr lang="zh-CN" altLang="zh-CN" sz="1400" kern="1400" spc="100" dirty="0">
                  <a:solidFill>
                    <a:srgbClr val="164C88"/>
                  </a:solidFill>
                  <a:ea typeface="+mn-ea"/>
                </a:endParaRPr>
              </a:p>
            </p:txBody>
          </p:sp>
          <p:sp>
            <p:nvSpPr>
              <p:cNvPr id="43" name="Rectangle 681">
                <a:extLst>
                  <a:ext uri="{FF2B5EF4-FFF2-40B4-BE49-F238E27FC236}">
                    <a16:creationId xmlns="" xmlns:a16="http://schemas.microsoft.com/office/drawing/2014/main" id="{C2A8A214-D49D-4D76-9190-0C4F2BA3437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76121" y="1521538"/>
                <a:ext cx="647642" cy="582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defTabSz="914400">
                  <a:defRPr/>
                </a:pPr>
                <a:r>
                  <a:rPr lang="en-US" altLang="zh-CN" sz="600" b="1" kern="1400" spc="100" dirty="0">
                    <a:solidFill>
                      <a:srgbClr val="164C88"/>
                    </a:solidFill>
                    <a:latin typeface="Arial Narrow" panose="020B0606020202030204" pitchFamily="34" charset="0"/>
                    <a:ea typeface="+mn-ea"/>
                  </a:rPr>
                  <a:t>UNIVERSITY</a:t>
                </a:r>
                <a:endParaRPr lang="zh-CN" altLang="zh-CN" sz="1400" kern="1400" spc="100" dirty="0">
                  <a:solidFill>
                    <a:srgbClr val="164C88"/>
                  </a:solidFill>
                  <a:ea typeface="+mn-ea"/>
                </a:endParaRPr>
              </a:p>
            </p:txBody>
          </p:sp>
          <p:sp>
            <p:nvSpPr>
              <p:cNvPr id="44" name="Rectangle 681">
                <a:extLst>
                  <a:ext uri="{FF2B5EF4-FFF2-40B4-BE49-F238E27FC236}">
                    <a16:creationId xmlns="" xmlns:a16="http://schemas.microsoft.com/office/drawing/2014/main" id="{8B2D7BBA-0FED-4D5F-80A0-18492D5F91F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63496" y="1521538"/>
                <a:ext cx="145025" cy="582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defTabSz="914400">
                  <a:defRPr/>
                </a:pPr>
                <a:r>
                  <a:rPr lang="en-US" altLang="zh-CN" sz="600" b="1" kern="1400" spc="100" dirty="0">
                    <a:solidFill>
                      <a:srgbClr val="164C88"/>
                    </a:solidFill>
                    <a:latin typeface="Arial Narrow" panose="020B0606020202030204" pitchFamily="34" charset="0"/>
                    <a:ea typeface="+mn-ea"/>
                  </a:rPr>
                  <a:t>OF</a:t>
                </a:r>
                <a:endParaRPr lang="zh-CN" altLang="zh-CN" sz="1400" kern="1400" spc="100" dirty="0">
                  <a:solidFill>
                    <a:srgbClr val="164C88"/>
                  </a:solidFill>
                  <a:ea typeface="+mn-ea"/>
                </a:endParaRPr>
              </a:p>
            </p:txBody>
          </p:sp>
          <p:sp>
            <p:nvSpPr>
              <p:cNvPr id="45" name="Rectangle 681">
                <a:extLst>
                  <a:ext uri="{FF2B5EF4-FFF2-40B4-BE49-F238E27FC236}">
                    <a16:creationId xmlns="" xmlns:a16="http://schemas.microsoft.com/office/drawing/2014/main" id="{229B46EA-0554-4200-BDB7-166E2D7A2A6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48253" y="1521538"/>
                <a:ext cx="719160" cy="582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defTabSz="914400">
                  <a:defRPr/>
                </a:pPr>
                <a:r>
                  <a:rPr lang="en-US" altLang="zh-CN" sz="600" b="1" kern="1400" spc="100" dirty="0">
                    <a:solidFill>
                      <a:srgbClr val="164C88"/>
                    </a:solidFill>
                    <a:latin typeface="Arial Narrow" panose="020B0606020202030204" pitchFamily="34" charset="0"/>
                    <a:ea typeface="+mn-ea"/>
                  </a:rPr>
                  <a:t>TECHNOLOGY</a:t>
                </a:r>
                <a:endParaRPr lang="zh-CN" altLang="zh-CN" sz="1400" kern="1400" spc="100" dirty="0">
                  <a:solidFill>
                    <a:srgbClr val="164C88"/>
                  </a:solidFill>
                  <a:ea typeface="+mn-ea"/>
                </a:endParaRPr>
              </a:p>
            </p:txBody>
          </p:sp>
        </p:grpSp>
        <p:sp>
          <p:nvSpPr>
            <p:cNvPr id="41" name="Freeform 751">
              <a:extLst>
                <a:ext uri="{FF2B5EF4-FFF2-40B4-BE49-F238E27FC236}">
                  <a16:creationId xmlns="" xmlns:a16="http://schemas.microsoft.com/office/drawing/2014/main" id="{8FAE3D5F-63C9-473B-873C-8E0A3C5E4B77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9219665" y="223695"/>
              <a:ext cx="678702" cy="678702"/>
            </a:xfrm>
            <a:custGeom>
              <a:avLst/>
              <a:gdLst>
                <a:gd name="T0" fmla="*/ 211 w 536"/>
                <a:gd name="T1" fmla="*/ 69 h 537"/>
                <a:gd name="T2" fmla="*/ 194 w 536"/>
                <a:gd name="T3" fmla="*/ 52 h 537"/>
                <a:gd name="T4" fmla="*/ 185 w 536"/>
                <a:gd name="T5" fmla="*/ 66 h 537"/>
                <a:gd name="T6" fmla="*/ 176 w 536"/>
                <a:gd name="T7" fmla="*/ 70 h 537"/>
                <a:gd name="T8" fmla="*/ 473 w 536"/>
                <a:gd name="T9" fmla="*/ 275 h 537"/>
                <a:gd name="T10" fmla="*/ 84 w 536"/>
                <a:gd name="T11" fmla="*/ 163 h 537"/>
                <a:gd name="T12" fmla="*/ 87 w 536"/>
                <a:gd name="T13" fmla="*/ 127 h 537"/>
                <a:gd name="T14" fmla="*/ 231 w 536"/>
                <a:gd name="T15" fmla="*/ 151 h 537"/>
                <a:gd name="T16" fmla="*/ 416 w 536"/>
                <a:gd name="T17" fmla="*/ 134 h 537"/>
                <a:gd name="T18" fmla="*/ 429 w 536"/>
                <a:gd name="T19" fmla="*/ 140 h 537"/>
                <a:gd name="T20" fmla="*/ 80 w 536"/>
                <a:gd name="T21" fmla="*/ 207 h 537"/>
                <a:gd name="T22" fmla="*/ 439 w 536"/>
                <a:gd name="T23" fmla="*/ 167 h 537"/>
                <a:gd name="T24" fmla="*/ 392 w 536"/>
                <a:gd name="T25" fmla="*/ 112 h 537"/>
                <a:gd name="T26" fmla="*/ 323 w 536"/>
                <a:gd name="T27" fmla="*/ 75 h 537"/>
                <a:gd name="T28" fmla="*/ 324 w 536"/>
                <a:gd name="T29" fmla="*/ 70 h 537"/>
                <a:gd name="T30" fmla="*/ 466 w 536"/>
                <a:gd name="T31" fmla="*/ 233 h 537"/>
                <a:gd name="T32" fmla="*/ 471 w 536"/>
                <a:gd name="T33" fmla="*/ 262 h 537"/>
                <a:gd name="T34" fmla="*/ 420 w 536"/>
                <a:gd name="T35" fmla="*/ 427 h 537"/>
                <a:gd name="T36" fmla="*/ 431 w 536"/>
                <a:gd name="T37" fmla="*/ 443 h 537"/>
                <a:gd name="T38" fmla="*/ 409 w 536"/>
                <a:gd name="T39" fmla="*/ 412 h 537"/>
                <a:gd name="T40" fmla="*/ 415 w 536"/>
                <a:gd name="T41" fmla="*/ 409 h 537"/>
                <a:gd name="T42" fmla="*/ 218 w 536"/>
                <a:gd name="T43" fmla="*/ 322 h 537"/>
                <a:gd name="T44" fmla="*/ 253 w 536"/>
                <a:gd name="T45" fmla="*/ 342 h 537"/>
                <a:gd name="T46" fmla="*/ 253 w 536"/>
                <a:gd name="T47" fmla="*/ 314 h 537"/>
                <a:gd name="T48" fmla="*/ 415 w 536"/>
                <a:gd name="T49" fmla="*/ 418 h 537"/>
                <a:gd name="T50" fmla="*/ 268 w 536"/>
                <a:gd name="T51" fmla="*/ 447 h 537"/>
                <a:gd name="T52" fmla="*/ 283 w 536"/>
                <a:gd name="T53" fmla="*/ 308 h 537"/>
                <a:gd name="T54" fmla="*/ 478 w 536"/>
                <a:gd name="T55" fmla="*/ 301 h 537"/>
                <a:gd name="T56" fmla="*/ 481 w 536"/>
                <a:gd name="T57" fmla="*/ 325 h 537"/>
                <a:gd name="T58" fmla="*/ 49 w 536"/>
                <a:gd name="T59" fmla="*/ 242 h 537"/>
                <a:gd name="T60" fmla="*/ 87 w 536"/>
                <a:gd name="T61" fmla="*/ 262 h 537"/>
                <a:gd name="T62" fmla="*/ 315 w 536"/>
                <a:gd name="T63" fmla="*/ 338 h 537"/>
                <a:gd name="T64" fmla="*/ 312 w 536"/>
                <a:gd name="T65" fmla="*/ 320 h 537"/>
                <a:gd name="T66" fmla="*/ 59 w 536"/>
                <a:gd name="T67" fmla="*/ 341 h 537"/>
                <a:gd name="T68" fmla="*/ 76 w 536"/>
                <a:gd name="T69" fmla="*/ 322 h 537"/>
                <a:gd name="T70" fmla="*/ 116 w 536"/>
                <a:gd name="T71" fmla="*/ 416 h 537"/>
                <a:gd name="T72" fmla="*/ 111 w 536"/>
                <a:gd name="T73" fmla="*/ 433 h 537"/>
                <a:gd name="T74" fmla="*/ 120 w 536"/>
                <a:gd name="T75" fmla="*/ 435 h 537"/>
                <a:gd name="T76" fmla="*/ 71 w 536"/>
                <a:gd name="T77" fmla="*/ 263 h 537"/>
                <a:gd name="T78" fmla="*/ 400 w 536"/>
                <a:gd name="T79" fmla="*/ 416 h 537"/>
                <a:gd name="T80" fmla="*/ 366 w 536"/>
                <a:gd name="T81" fmla="*/ 464 h 537"/>
                <a:gd name="T82" fmla="*/ 354 w 536"/>
                <a:gd name="T83" fmla="*/ 443 h 537"/>
                <a:gd name="T84" fmla="*/ 361 w 536"/>
                <a:gd name="T85" fmla="*/ 467 h 537"/>
                <a:gd name="T86" fmla="*/ 367 w 536"/>
                <a:gd name="T87" fmla="*/ 478 h 537"/>
                <a:gd name="T88" fmla="*/ 196 w 536"/>
                <a:gd name="T89" fmla="*/ 449 h 537"/>
                <a:gd name="T90" fmla="*/ 183 w 536"/>
                <a:gd name="T91" fmla="*/ 455 h 537"/>
                <a:gd name="T92" fmla="*/ 176 w 536"/>
                <a:gd name="T93" fmla="*/ 471 h 537"/>
                <a:gd name="T94" fmla="*/ 170 w 536"/>
                <a:gd name="T95" fmla="*/ 479 h 537"/>
                <a:gd name="T96" fmla="*/ 161 w 536"/>
                <a:gd name="T97" fmla="*/ 464 h 537"/>
                <a:gd name="T98" fmla="*/ 177 w 536"/>
                <a:gd name="T99" fmla="*/ 484 h 537"/>
                <a:gd name="T100" fmla="*/ 190 w 536"/>
                <a:gd name="T101" fmla="*/ 460 h 537"/>
                <a:gd name="T102" fmla="*/ 312 w 536"/>
                <a:gd name="T103" fmla="*/ 480 h 537"/>
                <a:gd name="T104" fmla="*/ 322 w 536"/>
                <a:gd name="T105" fmla="*/ 485 h 537"/>
                <a:gd name="T106" fmla="*/ 255 w 536"/>
                <a:gd name="T107" fmla="*/ 475 h 537"/>
                <a:gd name="T108" fmla="*/ 248 w 536"/>
                <a:gd name="T109" fmla="*/ 479 h 537"/>
                <a:gd name="T110" fmla="*/ 245 w 536"/>
                <a:gd name="T111" fmla="*/ 482 h 537"/>
                <a:gd name="T112" fmla="*/ 237 w 536"/>
                <a:gd name="T113" fmla="*/ 497 h 537"/>
                <a:gd name="T114" fmla="*/ 249 w 536"/>
                <a:gd name="T115" fmla="*/ 487 h 537"/>
                <a:gd name="T116" fmla="*/ 241 w 536"/>
                <a:gd name="T117" fmla="*/ 469 h 537"/>
                <a:gd name="T118" fmla="*/ 225 w 536"/>
                <a:gd name="T119" fmla="*/ 495 h 537"/>
                <a:gd name="T120" fmla="*/ 536 w 536"/>
                <a:gd name="T121" fmla="*/ 269 h 5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536" h="537">
                  <a:moveTo>
                    <a:pt x="170" y="93"/>
                  </a:moveTo>
                  <a:cubicBezTo>
                    <a:pt x="167" y="89"/>
                    <a:pt x="167" y="89"/>
                    <a:pt x="167" y="89"/>
                  </a:cubicBezTo>
                  <a:cubicBezTo>
                    <a:pt x="155" y="96"/>
                    <a:pt x="155" y="96"/>
                    <a:pt x="155" y="96"/>
                  </a:cubicBezTo>
                  <a:cubicBezTo>
                    <a:pt x="151" y="89"/>
                    <a:pt x="151" y="89"/>
                    <a:pt x="151" y="89"/>
                  </a:cubicBezTo>
                  <a:cubicBezTo>
                    <a:pt x="162" y="83"/>
                    <a:pt x="162" y="83"/>
                    <a:pt x="162" y="83"/>
                  </a:cubicBezTo>
                  <a:cubicBezTo>
                    <a:pt x="159" y="78"/>
                    <a:pt x="159" y="78"/>
                    <a:pt x="159" y="78"/>
                  </a:cubicBezTo>
                  <a:cubicBezTo>
                    <a:pt x="149" y="85"/>
                    <a:pt x="149" y="85"/>
                    <a:pt x="149" y="85"/>
                  </a:cubicBezTo>
                  <a:cubicBezTo>
                    <a:pt x="145" y="79"/>
                    <a:pt x="145" y="79"/>
                    <a:pt x="145" y="79"/>
                  </a:cubicBezTo>
                  <a:cubicBezTo>
                    <a:pt x="156" y="72"/>
                    <a:pt x="156" y="72"/>
                    <a:pt x="156" y="72"/>
                  </a:cubicBezTo>
                  <a:cubicBezTo>
                    <a:pt x="154" y="68"/>
                    <a:pt x="154" y="68"/>
                    <a:pt x="154" y="68"/>
                  </a:cubicBezTo>
                  <a:cubicBezTo>
                    <a:pt x="138" y="77"/>
                    <a:pt x="138" y="77"/>
                    <a:pt x="138" y="77"/>
                  </a:cubicBezTo>
                  <a:cubicBezTo>
                    <a:pt x="154" y="103"/>
                    <a:pt x="154" y="103"/>
                    <a:pt x="154" y="103"/>
                  </a:cubicBezTo>
                  <a:lnTo>
                    <a:pt x="170" y="93"/>
                  </a:lnTo>
                  <a:close/>
                  <a:moveTo>
                    <a:pt x="196" y="60"/>
                  </a:moveTo>
                  <a:cubicBezTo>
                    <a:pt x="197" y="61"/>
                    <a:pt x="198" y="62"/>
                    <a:pt x="199" y="62"/>
                  </a:cubicBezTo>
                  <a:cubicBezTo>
                    <a:pt x="200" y="63"/>
                    <a:pt x="202" y="63"/>
                    <a:pt x="204" y="63"/>
                  </a:cubicBezTo>
                  <a:cubicBezTo>
                    <a:pt x="207" y="63"/>
                    <a:pt x="208" y="63"/>
                    <a:pt x="209" y="63"/>
                  </a:cubicBezTo>
                  <a:cubicBezTo>
                    <a:pt x="209" y="63"/>
                    <a:pt x="210" y="63"/>
                    <a:pt x="210" y="64"/>
                  </a:cubicBezTo>
                  <a:cubicBezTo>
                    <a:pt x="211" y="64"/>
                    <a:pt x="211" y="65"/>
                    <a:pt x="211" y="65"/>
                  </a:cubicBezTo>
                  <a:cubicBezTo>
                    <a:pt x="212" y="66"/>
                    <a:pt x="212" y="68"/>
                    <a:pt x="211" y="69"/>
                  </a:cubicBezTo>
                  <a:cubicBezTo>
                    <a:pt x="210" y="70"/>
                    <a:pt x="209" y="70"/>
                    <a:pt x="208" y="71"/>
                  </a:cubicBezTo>
                  <a:cubicBezTo>
                    <a:pt x="205" y="72"/>
                    <a:pt x="203" y="70"/>
                    <a:pt x="201" y="67"/>
                  </a:cubicBezTo>
                  <a:cubicBezTo>
                    <a:pt x="197" y="69"/>
                    <a:pt x="197" y="69"/>
                    <a:pt x="197" y="69"/>
                  </a:cubicBezTo>
                  <a:cubicBezTo>
                    <a:pt x="199" y="75"/>
                    <a:pt x="204" y="78"/>
                    <a:pt x="209" y="76"/>
                  </a:cubicBezTo>
                  <a:cubicBezTo>
                    <a:pt x="213" y="75"/>
                    <a:pt x="215" y="73"/>
                    <a:pt x="216" y="71"/>
                  </a:cubicBezTo>
                  <a:cubicBezTo>
                    <a:pt x="217" y="69"/>
                    <a:pt x="217" y="66"/>
                    <a:pt x="216" y="64"/>
                  </a:cubicBezTo>
                  <a:cubicBezTo>
                    <a:pt x="215" y="62"/>
                    <a:pt x="215" y="61"/>
                    <a:pt x="214" y="60"/>
                  </a:cubicBezTo>
                  <a:cubicBezTo>
                    <a:pt x="213" y="59"/>
                    <a:pt x="212" y="58"/>
                    <a:pt x="211" y="57"/>
                  </a:cubicBezTo>
                  <a:cubicBezTo>
                    <a:pt x="209" y="57"/>
                    <a:pt x="207" y="57"/>
                    <a:pt x="205" y="57"/>
                  </a:cubicBezTo>
                  <a:cubicBezTo>
                    <a:pt x="202" y="57"/>
                    <a:pt x="201" y="57"/>
                    <a:pt x="200" y="56"/>
                  </a:cubicBezTo>
                  <a:cubicBezTo>
                    <a:pt x="199" y="56"/>
                    <a:pt x="199" y="56"/>
                    <a:pt x="198" y="55"/>
                  </a:cubicBezTo>
                  <a:cubicBezTo>
                    <a:pt x="198" y="54"/>
                    <a:pt x="198" y="53"/>
                    <a:pt x="199" y="52"/>
                  </a:cubicBezTo>
                  <a:cubicBezTo>
                    <a:pt x="199" y="52"/>
                    <a:pt x="200" y="51"/>
                    <a:pt x="201" y="51"/>
                  </a:cubicBezTo>
                  <a:cubicBezTo>
                    <a:pt x="203" y="50"/>
                    <a:pt x="204" y="50"/>
                    <a:pt x="205" y="51"/>
                  </a:cubicBezTo>
                  <a:cubicBezTo>
                    <a:pt x="206" y="51"/>
                    <a:pt x="206" y="52"/>
                    <a:pt x="207" y="53"/>
                  </a:cubicBezTo>
                  <a:cubicBezTo>
                    <a:pt x="212" y="52"/>
                    <a:pt x="212" y="52"/>
                    <a:pt x="212" y="52"/>
                  </a:cubicBezTo>
                  <a:cubicBezTo>
                    <a:pt x="211" y="49"/>
                    <a:pt x="209" y="47"/>
                    <a:pt x="207" y="46"/>
                  </a:cubicBezTo>
                  <a:cubicBezTo>
                    <a:pt x="205" y="45"/>
                    <a:pt x="203" y="45"/>
                    <a:pt x="200" y="46"/>
                  </a:cubicBezTo>
                  <a:cubicBezTo>
                    <a:pt x="198" y="46"/>
                    <a:pt x="197" y="47"/>
                    <a:pt x="196" y="48"/>
                  </a:cubicBezTo>
                  <a:cubicBezTo>
                    <a:pt x="195" y="49"/>
                    <a:pt x="194" y="50"/>
                    <a:pt x="194" y="52"/>
                  </a:cubicBezTo>
                  <a:cubicBezTo>
                    <a:pt x="193" y="53"/>
                    <a:pt x="194" y="55"/>
                    <a:pt x="194" y="57"/>
                  </a:cubicBezTo>
                  <a:cubicBezTo>
                    <a:pt x="195" y="58"/>
                    <a:pt x="195" y="59"/>
                    <a:pt x="196" y="60"/>
                  </a:cubicBezTo>
                  <a:close/>
                  <a:moveTo>
                    <a:pt x="175" y="89"/>
                  </a:moveTo>
                  <a:cubicBezTo>
                    <a:pt x="177" y="88"/>
                    <a:pt x="177" y="88"/>
                    <a:pt x="177" y="88"/>
                  </a:cubicBezTo>
                  <a:cubicBezTo>
                    <a:pt x="180" y="87"/>
                    <a:pt x="180" y="87"/>
                    <a:pt x="180" y="87"/>
                  </a:cubicBezTo>
                  <a:cubicBezTo>
                    <a:pt x="177" y="82"/>
                    <a:pt x="177" y="82"/>
                    <a:pt x="177" y="82"/>
                  </a:cubicBezTo>
                  <a:cubicBezTo>
                    <a:pt x="175" y="76"/>
                    <a:pt x="175" y="76"/>
                    <a:pt x="175" y="76"/>
                  </a:cubicBezTo>
                  <a:cubicBezTo>
                    <a:pt x="175" y="75"/>
                    <a:pt x="175" y="75"/>
                    <a:pt x="175" y="75"/>
                  </a:cubicBezTo>
                  <a:cubicBezTo>
                    <a:pt x="175" y="75"/>
                    <a:pt x="175" y="75"/>
                    <a:pt x="175" y="75"/>
                  </a:cubicBezTo>
                  <a:cubicBezTo>
                    <a:pt x="176" y="75"/>
                    <a:pt x="176" y="75"/>
                    <a:pt x="176" y="75"/>
                  </a:cubicBezTo>
                  <a:cubicBezTo>
                    <a:pt x="176" y="75"/>
                    <a:pt x="177" y="75"/>
                    <a:pt x="177" y="74"/>
                  </a:cubicBezTo>
                  <a:cubicBezTo>
                    <a:pt x="178" y="74"/>
                    <a:pt x="178" y="74"/>
                    <a:pt x="178" y="74"/>
                  </a:cubicBezTo>
                  <a:cubicBezTo>
                    <a:pt x="178" y="74"/>
                    <a:pt x="179" y="74"/>
                    <a:pt x="180" y="75"/>
                  </a:cubicBezTo>
                  <a:cubicBezTo>
                    <a:pt x="180" y="75"/>
                    <a:pt x="182" y="76"/>
                    <a:pt x="184" y="78"/>
                  </a:cubicBezTo>
                  <a:cubicBezTo>
                    <a:pt x="190" y="82"/>
                    <a:pt x="190" y="82"/>
                    <a:pt x="190" y="82"/>
                  </a:cubicBezTo>
                  <a:cubicBezTo>
                    <a:pt x="195" y="80"/>
                    <a:pt x="195" y="80"/>
                    <a:pt x="195" y="80"/>
                  </a:cubicBezTo>
                  <a:cubicBezTo>
                    <a:pt x="190" y="75"/>
                    <a:pt x="190" y="75"/>
                    <a:pt x="190" y="75"/>
                  </a:cubicBezTo>
                  <a:cubicBezTo>
                    <a:pt x="188" y="74"/>
                    <a:pt x="186" y="73"/>
                    <a:pt x="185" y="72"/>
                  </a:cubicBezTo>
                  <a:cubicBezTo>
                    <a:pt x="184" y="72"/>
                    <a:pt x="183" y="71"/>
                    <a:pt x="182" y="71"/>
                  </a:cubicBezTo>
                  <a:cubicBezTo>
                    <a:pt x="184" y="70"/>
                    <a:pt x="185" y="68"/>
                    <a:pt x="185" y="66"/>
                  </a:cubicBezTo>
                  <a:cubicBezTo>
                    <a:pt x="186" y="65"/>
                    <a:pt x="185" y="63"/>
                    <a:pt x="184" y="61"/>
                  </a:cubicBezTo>
                  <a:cubicBezTo>
                    <a:pt x="183" y="59"/>
                    <a:pt x="182" y="58"/>
                    <a:pt x="181" y="57"/>
                  </a:cubicBezTo>
                  <a:cubicBezTo>
                    <a:pt x="180" y="56"/>
                    <a:pt x="179" y="55"/>
                    <a:pt x="178" y="55"/>
                  </a:cubicBezTo>
                  <a:cubicBezTo>
                    <a:pt x="177" y="55"/>
                    <a:pt x="177" y="55"/>
                    <a:pt x="177" y="55"/>
                  </a:cubicBezTo>
                  <a:cubicBezTo>
                    <a:pt x="177" y="55"/>
                    <a:pt x="176" y="56"/>
                    <a:pt x="175" y="56"/>
                  </a:cubicBezTo>
                  <a:cubicBezTo>
                    <a:pt x="174" y="56"/>
                    <a:pt x="173" y="57"/>
                    <a:pt x="172" y="57"/>
                  </a:cubicBezTo>
                  <a:cubicBezTo>
                    <a:pt x="163" y="62"/>
                    <a:pt x="163" y="62"/>
                    <a:pt x="163" y="62"/>
                  </a:cubicBezTo>
                  <a:cubicBezTo>
                    <a:pt x="175" y="88"/>
                    <a:pt x="175" y="88"/>
                    <a:pt x="175" y="88"/>
                  </a:cubicBezTo>
                  <a:lnTo>
                    <a:pt x="175" y="89"/>
                  </a:lnTo>
                  <a:close/>
                  <a:moveTo>
                    <a:pt x="169" y="64"/>
                  </a:moveTo>
                  <a:cubicBezTo>
                    <a:pt x="173" y="62"/>
                    <a:pt x="173" y="62"/>
                    <a:pt x="173" y="62"/>
                  </a:cubicBezTo>
                  <a:cubicBezTo>
                    <a:pt x="174" y="62"/>
                    <a:pt x="174" y="62"/>
                    <a:pt x="175" y="61"/>
                  </a:cubicBezTo>
                  <a:cubicBezTo>
                    <a:pt x="176" y="61"/>
                    <a:pt x="176" y="61"/>
                    <a:pt x="176" y="61"/>
                  </a:cubicBezTo>
                  <a:cubicBezTo>
                    <a:pt x="177" y="61"/>
                    <a:pt x="177" y="61"/>
                    <a:pt x="177" y="61"/>
                  </a:cubicBezTo>
                  <a:cubicBezTo>
                    <a:pt x="178" y="61"/>
                    <a:pt x="178" y="61"/>
                    <a:pt x="178" y="61"/>
                  </a:cubicBezTo>
                  <a:cubicBezTo>
                    <a:pt x="179" y="62"/>
                    <a:pt x="179" y="62"/>
                    <a:pt x="180" y="63"/>
                  </a:cubicBezTo>
                  <a:cubicBezTo>
                    <a:pt x="180" y="64"/>
                    <a:pt x="181" y="65"/>
                    <a:pt x="180" y="66"/>
                  </a:cubicBezTo>
                  <a:cubicBezTo>
                    <a:pt x="180" y="66"/>
                    <a:pt x="180" y="67"/>
                    <a:pt x="180" y="67"/>
                  </a:cubicBezTo>
                  <a:cubicBezTo>
                    <a:pt x="179" y="68"/>
                    <a:pt x="179" y="68"/>
                    <a:pt x="177" y="69"/>
                  </a:cubicBezTo>
                  <a:cubicBezTo>
                    <a:pt x="177" y="69"/>
                    <a:pt x="176" y="69"/>
                    <a:pt x="176" y="70"/>
                  </a:cubicBezTo>
                  <a:cubicBezTo>
                    <a:pt x="175" y="70"/>
                    <a:pt x="175" y="70"/>
                    <a:pt x="175" y="70"/>
                  </a:cubicBezTo>
                  <a:cubicBezTo>
                    <a:pt x="173" y="71"/>
                    <a:pt x="173" y="71"/>
                    <a:pt x="173" y="71"/>
                  </a:cubicBezTo>
                  <a:lnTo>
                    <a:pt x="169" y="64"/>
                  </a:lnTo>
                  <a:close/>
                  <a:moveTo>
                    <a:pt x="489" y="270"/>
                  </a:moveTo>
                  <a:cubicBezTo>
                    <a:pt x="487" y="269"/>
                    <a:pt x="484" y="268"/>
                    <a:pt x="480" y="268"/>
                  </a:cubicBezTo>
                  <a:cubicBezTo>
                    <a:pt x="480" y="268"/>
                    <a:pt x="480" y="268"/>
                    <a:pt x="480" y="268"/>
                  </a:cubicBezTo>
                  <a:cubicBezTo>
                    <a:pt x="475" y="268"/>
                    <a:pt x="472" y="269"/>
                    <a:pt x="469" y="271"/>
                  </a:cubicBezTo>
                  <a:cubicBezTo>
                    <a:pt x="466" y="274"/>
                    <a:pt x="465" y="276"/>
                    <a:pt x="465" y="280"/>
                  </a:cubicBezTo>
                  <a:cubicBezTo>
                    <a:pt x="465" y="283"/>
                    <a:pt x="466" y="286"/>
                    <a:pt x="468" y="288"/>
                  </a:cubicBezTo>
                  <a:cubicBezTo>
                    <a:pt x="471" y="291"/>
                    <a:pt x="475" y="292"/>
                    <a:pt x="480" y="292"/>
                  </a:cubicBezTo>
                  <a:cubicBezTo>
                    <a:pt x="480" y="292"/>
                    <a:pt x="480" y="292"/>
                    <a:pt x="480" y="292"/>
                  </a:cubicBezTo>
                  <a:cubicBezTo>
                    <a:pt x="485" y="292"/>
                    <a:pt x="489" y="291"/>
                    <a:pt x="491" y="289"/>
                  </a:cubicBezTo>
                  <a:cubicBezTo>
                    <a:pt x="494" y="287"/>
                    <a:pt x="495" y="284"/>
                    <a:pt x="495" y="281"/>
                  </a:cubicBezTo>
                  <a:cubicBezTo>
                    <a:pt x="495" y="278"/>
                    <a:pt x="495" y="276"/>
                    <a:pt x="494" y="275"/>
                  </a:cubicBezTo>
                  <a:cubicBezTo>
                    <a:pt x="493" y="273"/>
                    <a:pt x="491" y="271"/>
                    <a:pt x="489" y="270"/>
                  </a:cubicBezTo>
                  <a:close/>
                  <a:moveTo>
                    <a:pt x="488" y="285"/>
                  </a:moveTo>
                  <a:cubicBezTo>
                    <a:pt x="486" y="287"/>
                    <a:pt x="484" y="287"/>
                    <a:pt x="480" y="287"/>
                  </a:cubicBezTo>
                  <a:cubicBezTo>
                    <a:pt x="477" y="287"/>
                    <a:pt x="474" y="286"/>
                    <a:pt x="472" y="285"/>
                  </a:cubicBezTo>
                  <a:cubicBezTo>
                    <a:pt x="471" y="284"/>
                    <a:pt x="470" y="282"/>
                    <a:pt x="470" y="280"/>
                  </a:cubicBezTo>
                  <a:cubicBezTo>
                    <a:pt x="470" y="278"/>
                    <a:pt x="471" y="276"/>
                    <a:pt x="473" y="275"/>
                  </a:cubicBezTo>
                  <a:cubicBezTo>
                    <a:pt x="474" y="274"/>
                    <a:pt x="477" y="273"/>
                    <a:pt x="480" y="273"/>
                  </a:cubicBezTo>
                  <a:cubicBezTo>
                    <a:pt x="480" y="273"/>
                    <a:pt x="480" y="273"/>
                    <a:pt x="480" y="273"/>
                  </a:cubicBezTo>
                  <a:cubicBezTo>
                    <a:pt x="484" y="274"/>
                    <a:pt x="486" y="274"/>
                    <a:pt x="488" y="276"/>
                  </a:cubicBezTo>
                  <a:cubicBezTo>
                    <a:pt x="490" y="277"/>
                    <a:pt x="490" y="279"/>
                    <a:pt x="490" y="281"/>
                  </a:cubicBezTo>
                  <a:cubicBezTo>
                    <a:pt x="490" y="283"/>
                    <a:pt x="489" y="284"/>
                    <a:pt x="488" y="285"/>
                  </a:cubicBezTo>
                  <a:close/>
                  <a:moveTo>
                    <a:pt x="89" y="171"/>
                  </a:moveTo>
                  <a:cubicBezTo>
                    <a:pt x="91" y="172"/>
                    <a:pt x="92" y="172"/>
                    <a:pt x="94" y="171"/>
                  </a:cubicBezTo>
                  <a:cubicBezTo>
                    <a:pt x="96" y="170"/>
                    <a:pt x="97" y="169"/>
                    <a:pt x="98" y="166"/>
                  </a:cubicBezTo>
                  <a:cubicBezTo>
                    <a:pt x="100" y="164"/>
                    <a:pt x="100" y="162"/>
                    <a:pt x="100" y="160"/>
                  </a:cubicBezTo>
                  <a:cubicBezTo>
                    <a:pt x="100" y="158"/>
                    <a:pt x="99" y="157"/>
                    <a:pt x="98" y="155"/>
                  </a:cubicBezTo>
                  <a:cubicBezTo>
                    <a:pt x="96" y="154"/>
                    <a:pt x="94" y="152"/>
                    <a:pt x="91" y="150"/>
                  </a:cubicBezTo>
                  <a:cubicBezTo>
                    <a:pt x="78" y="142"/>
                    <a:pt x="78" y="142"/>
                    <a:pt x="78" y="142"/>
                  </a:cubicBezTo>
                  <a:cubicBezTo>
                    <a:pt x="75" y="146"/>
                    <a:pt x="75" y="146"/>
                    <a:pt x="75" y="146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91" y="157"/>
                    <a:pt x="93" y="158"/>
                    <a:pt x="94" y="158"/>
                  </a:cubicBezTo>
                  <a:cubicBezTo>
                    <a:pt x="94" y="159"/>
                    <a:pt x="95" y="160"/>
                    <a:pt x="95" y="161"/>
                  </a:cubicBezTo>
                  <a:cubicBezTo>
                    <a:pt x="95" y="162"/>
                    <a:pt x="94" y="163"/>
                    <a:pt x="94" y="164"/>
                  </a:cubicBezTo>
                  <a:cubicBezTo>
                    <a:pt x="93" y="165"/>
                    <a:pt x="92" y="166"/>
                    <a:pt x="91" y="166"/>
                  </a:cubicBezTo>
                  <a:cubicBezTo>
                    <a:pt x="90" y="166"/>
                    <a:pt x="89" y="166"/>
                    <a:pt x="88" y="166"/>
                  </a:cubicBezTo>
                  <a:cubicBezTo>
                    <a:pt x="87" y="165"/>
                    <a:pt x="86" y="165"/>
                    <a:pt x="84" y="163"/>
                  </a:cubicBezTo>
                  <a:cubicBezTo>
                    <a:pt x="70" y="154"/>
                    <a:pt x="70" y="154"/>
                    <a:pt x="70" y="154"/>
                  </a:cubicBezTo>
                  <a:cubicBezTo>
                    <a:pt x="67" y="159"/>
                    <a:pt x="67" y="159"/>
                    <a:pt x="67" y="159"/>
                  </a:cubicBezTo>
                  <a:cubicBezTo>
                    <a:pt x="81" y="167"/>
                    <a:pt x="81" y="167"/>
                    <a:pt x="81" y="167"/>
                  </a:cubicBezTo>
                  <a:cubicBezTo>
                    <a:pt x="85" y="170"/>
                    <a:pt x="87" y="171"/>
                    <a:pt x="89" y="171"/>
                  </a:cubicBezTo>
                  <a:close/>
                  <a:moveTo>
                    <a:pt x="143" y="112"/>
                  </a:moveTo>
                  <a:cubicBezTo>
                    <a:pt x="130" y="83"/>
                    <a:pt x="130" y="83"/>
                    <a:pt x="130" y="83"/>
                  </a:cubicBezTo>
                  <a:cubicBezTo>
                    <a:pt x="126" y="86"/>
                    <a:pt x="126" y="86"/>
                    <a:pt x="126" y="86"/>
                  </a:cubicBezTo>
                  <a:cubicBezTo>
                    <a:pt x="136" y="108"/>
                    <a:pt x="136" y="108"/>
                    <a:pt x="136" y="108"/>
                  </a:cubicBezTo>
                  <a:cubicBezTo>
                    <a:pt x="117" y="94"/>
                    <a:pt x="117" y="94"/>
                    <a:pt x="117" y="94"/>
                  </a:cubicBezTo>
                  <a:cubicBezTo>
                    <a:pt x="113" y="98"/>
                    <a:pt x="113" y="98"/>
                    <a:pt x="113" y="98"/>
                  </a:cubicBezTo>
                  <a:cubicBezTo>
                    <a:pt x="138" y="116"/>
                    <a:pt x="138" y="116"/>
                    <a:pt x="138" y="116"/>
                  </a:cubicBezTo>
                  <a:lnTo>
                    <a:pt x="143" y="112"/>
                  </a:lnTo>
                  <a:close/>
                  <a:moveTo>
                    <a:pt x="110" y="147"/>
                  </a:moveTo>
                  <a:cubicBezTo>
                    <a:pt x="95" y="134"/>
                    <a:pt x="95" y="134"/>
                    <a:pt x="95" y="134"/>
                  </a:cubicBezTo>
                  <a:cubicBezTo>
                    <a:pt x="116" y="139"/>
                    <a:pt x="116" y="139"/>
                    <a:pt x="116" y="139"/>
                  </a:cubicBezTo>
                  <a:cubicBezTo>
                    <a:pt x="119" y="135"/>
                    <a:pt x="119" y="135"/>
                    <a:pt x="119" y="135"/>
                  </a:cubicBezTo>
                  <a:cubicBezTo>
                    <a:pt x="97" y="116"/>
                    <a:pt x="97" y="116"/>
                    <a:pt x="97" y="116"/>
                  </a:cubicBezTo>
                  <a:cubicBezTo>
                    <a:pt x="94" y="119"/>
                    <a:pt x="94" y="119"/>
                    <a:pt x="94" y="119"/>
                  </a:cubicBezTo>
                  <a:cubicBezTo>
                    <a:pt x="109" y="132"/>
                    <a:pt x="109" y="132"/>
                    <a:pt x="109" y="132"/>
                  </a:cubicBezTo>
                  <a:cubicBezTo>
                    <a:pt x="87" y="127"/>
                    <a:pt x="87" y="127"/>
                    <a:pt x="87" y="127"/>
                  </a:cubicBezTo>
                  <a:cubicBezTo>
                    <a:pt x="84" y="131"/>
                    <a:pt x="84" y="131"/>
                    <a:pt x="84" y="131"/>
                  </a:cubicBezTo>
                  <a:cubicBezTo>
                    <a:pt x="107" y="151"/>
                    <a:pt x="107" y="151"/>
                    <a:pt x="107" y="151"/>
                  </a:cubicBezTo>
                  <a:lnTo>
                    <a:pt x="110" y="147"/>
                  </a:lnTo>
                  <a:close/>
                  <a:moveTo>
                    <a:pt x="128" y="125"/>
                  </a:moveTo>
                  <a:cubicBezTo>
                    <a:pt x="108" y="104"/>
                    <a:pt x="108" y="104"/>
                    <a:pt x="108" y="104"/>
                  </a:cubicBezTo>
                  <a:cubicBezTo>
                    <a:pt x="104" y="107"/>
                    <a:pt x="104" y="107"/>
                    <a:pt x="104" y="107"/>
                  </a:cubicBezTo>
                  <a:cubicBezTo>
                    <a:pt x="125" y="129"/>
                    <a:pt x="125" y="129"/>
                    <a:pt x="125" y="129"/>
                  </a:cubicBezTo>
                  <a:lnTo>
                    <a:pt x="128" y="125"/>
                  </a:lnTo>
                  <a:close/>
                  <a:moveTo>
                    <a:pt x="271" y="76"/>
                  </a:moveTo>
                  <a:cubicBezTo>
                    <a:pt x="271" y="76"/>
                    <a:pt x="271" y="76"/>
                    <a:pt x="271" y="76"/>
                  </a:cubicBezTo>
                  <a:cubicBezTo>
                    <a:pt x="270" y="76"/>
                    <a:pt x="269" y="76"/>
                    <a:pt x="268" y="76"/>
                  </a:cubicBezTo>
                  <a:cubicBezTo>
                    <a:pt x="267" y="76"/>
                    <a:pt x="266" y="76"/>
                    <a:pt x="266" y="76"/>
                  </a:cubicBezTo>
                  <a:cubicBezTo>
                    <a:pt x="265" y="76"/>
                    <a:pt x="265" y="76"/>
                    <a:pt x="265" y="76"/>
                  </a:cubicBezTo>
                  <a:cubicBezTo>
                    <a:pt x="260" y="76"/>
                    <a:pt x="255" y="76"/>
                    <a:pt x="249" y="76"/>
                  </a:cubicBezTo>
                  <a:cubicBezTo>
                    <a:pt x="249" y="90"/>
                    <a:pt x="249" y="90"/>
                    <a:pt x="249" y="90"/>
                  </a:cubicBezTo>
                  <a:cubicBezTo>
                    <a:pt x="164" y="97"/>
                    <a:pt x="96" y="165"/>
                    <a:pt x="87" y="249"/>
                  </a:cubicBezTo>
                  <a:cubicBezTo>
                    <a:pt x="121" y="249"/>
                    <a:pt x="121" y="249"/>
                    <a:pt x="121" y="249"/>
                  </a:cubicBezTo>
                  <a:cubicBezTo>
                    <a:pt x="129" y="183"/>
                    <a:pt x="183" y="131"/>
                    <a:pt x="249" y="123"/>
                  </a:cubicBezTo>
                  <a:cubicBezTo>
                    <a:pt x="249" y="125"/>
                    <a:pt x="249" y="125"/>
                    <a:pt x="249" y="125"/>
                  </a:cubicBezTo>
                  <a:cubicBezTo>
                    <a:pt x="249" y="137"/>
                    <a:pt x="241" y="147"/>
                    <a:pt x="231" y="151"/>
                  </a:cubicBezTo>
                  <a:cubicBezTo>
                    <a:pt x="186" y="164"/>
                    <a:pt x="152" y="202"/>
                    <a:pt x="145" y="249"/>
                  </a:cubicBezTo>
                  <a:cubicBezTo>
                    <a:pt x="178" y="249"/>
                    <a:pt x="178" y="249"/>
                    <a:pt x="178" y="249"/>
                  </a:cubicBezTo>
                  <a:cubicBezTo>
                    <a:pt x="187" y="207"/>
                    <a:pt x="224" y="176"/>
                    <a:pt x="268" y="176"/>
                  </a:cubicBezTo>
                  <a:cubicBezTo>
                    <a:pt x="302" y="176"/>
                    <a:pt x="331" y="194"/>
                    <a:pt x="347" y="221"/>
                  </a:cubicBezTo>
                  <a:cubicBezTo>
                    <a:pt x="347" y="221"/>
                    <a:pt x="348" y="221"/>
                    <a:pt x="348" y="222"/>
                  </a:cubicBezTo>
                  <a:cubicBezTo>
                    <a:pt x="349" y="223"/>
                    <a:pt x="350" y="225"/>
                    <a:pt x="350" y="226"/>
                  </a:cubicBezTo>
                  <a:cubicBezTo>
                    <a:pt x="351" y="228"/>
                    <a:pt x="352" y="230"/>
                    <a:pt x="353" y="232"/>
                  </a:cubicBezTo>
                  <a:cubicBezTo>
                    <a:pt x="353" y="232"/>
                    <a:pt x="353" y="233"/>
                    <a:pt x="354" y="233"/>
                  </a:cubicBezTo>
                  <a:cubicBezTo>
                    <a:pt x="356" y="238"/>
                    <a:pt x="358" y="244"/>
                    <a:pt x="359" y="249"/>
                  </a:cubicBezTo>
                  <a:cubicBezTo>
                    <a:pt x="392" y="249"/>
                    <a:pt x="392" y="249"/>
                    <a:pt x="392" y="249"/>
                  </a:cubicBezTo>
                  <a:cubicBezTo>
                    <a:pt x="384" y="202"/>
                    <a:pt x="350" y="164"/>
                    <a:pt x="305" y="151"/>
                  </a:cubicBezTo>
                  <a:cubicBezTo>
                    <a:pt x="295" y="147"/>
                    <a:pt x="288" y="137"/>
                    <a:pt x="287" y="125"/>
                  </a:cubicBezTo>
                  <a:cubicBezTo>
                    <a:pt x="287" y="124"/>
                    <a:pt x="287" y="124"/>
                    <a:pt x="287" y="124"/>
                  </a:cubicBezTo>
                  <a:cubicBezTo>
                    <a:pt x="287" y="123"/>
                    <a:pt x="287" y="123"/>
                    <a:pt x="287" y="123"/>
                  </a:cubicBezTo>
                  <a:cubicBezTo>
                    <a:pt x="354" y="131"/>
                    <a:pt x="407" y="183"/>
                    <a:pt x="415" y="249"/>
                  </a:cubicBezTo>
                  <a:cubicBezTo>
                    <a:pt x="449" y="249"/>
                    <a:pt x="449" y="249"/>
                    <a:pt x="449" y="249"/>
                  </a:cubicBezTo>
                  <a:cubicBezTo>
                    <a:pt x="440" y="165"/>
                    <a:pt x="372" y="97"/>
                    <a:pt x="287" y="90"/>
                  </a:cubicBezTo>
                  <a:cubicBezTo>
                    <a:pt x="287" y="76"/>
                    <a:pt x="287" y="76"/>
                    <a:pt x="287" y="76"/>
                  </a:cubicBezTo>
                  <a:cubicBezTo>
                    <a:pt x="282" y="76"/>
                    <a:pt x="276" y="76"/>
                    <a:pt x="271" y="76"/>
                  </a:cubicBezTo>
                  <a:close/>
                  <a:moveTo>
                    <a:pt x="416" y="134"/>
                  </a:moveTo>
                  <a:cubicBezTo>
                    <a:pt x="419" y="130"/>
                    <a:pt x="419" y="130"/>
                    <a:pt x="419" y="130"/>
                  </a:cubicBezTo>
                  <a:cubicBezTo>
                    <a:pt x="409" y="120"/>
                    <a:pt x="409" y="120"/>
                    <a:pt x="409" y="120"/>
                  </a:cubicBezTo>
                  <a:cubicBezTo>
                    <a:pt x="415" y="114"/>
                    <a:pt x="415" y="114"/>
                    <a:pt x="415" y="114"/>
                  </a:cubicBezTo>
                  <a:cubicBezTo>
                    <a:pt x="424" y="123"/>
                    <a:pt x="424" y="123"/>
                    <a:pt x="424" y="123"/>
                  </a:cubicBezTo>
                  <a:cubicBezTo>
                    <a:pt x="427" y="119"/>
                    <a:pt x="427" y="119"/>
                    <a:pt x="427" y="119"/>
                  </a:cubicBezTo>
                  <a:cubicBezTo>
                    <a:pt x="419" y="111"/>
                    <a:pt x="419" y="111"/>
                    <a:pt x="419" y="111"/>
                  </a:cubicBezTo>
                  <a:cubicBezTo>
                    <a:pt x="423" y="106"/>
                    <a:pt x="423" y="106"/>
                    <a:pt x="423" y="106"/>
                  </a:cubicBezTo>
                  <a:cubicBezTo>
                    <a:pt x="433" y="115"/>
                    <a:pt x="433" y="115"/>
                    <a:pt x="433" y="115"/>
                  </a:cubicBezTo>
                  <a:cubicBezTo>
                    <a:pt x="436" y="111"/>
                    <a:pt x="436" y="111"/>
                    <a:pt x="436" y="111"/>
                  </a:cubicBezTo>
                  <a:cubicBezTo>
                    <a:pt x="423" y="99"/>
                    <a:pt x="423" y="99"/>
                    <a:pt x="423" y="99"/>
                  </a:cubicBezTo>
                  <a:cubicBezTo>
                    <a:pt x="403" y="121"/>
                    <a:pt x="403" y="121"/>
                    <a:pt x="403" y="121"/>
                  </a:cubicBezTo>
                  <a:lnTo>
                    <a:pt x="416" y="134"/>
                  </a:lnTo>
                  <a:close/>
                  <a:moveTo>
                    <a:pt x="424" y="140"/>
                  </a:moveTo>
                  <a:cubicBezTo>
                    <a:pt x="423" y="143"/>
                    <a:pt x="424" y="146"/>
                    <a:pt x="426" y="148"/>
                  </a:cubicBezTo>
                  <a:cubicBezTo>
                    <a:pt x="427" y="151"/>
                    <a:pt x="429" y="152"/>
                    <a:pt x="431" y="152"/>
                  </a:cubicBezTo>
                  <a:cubicBezTo>
                    <a:pt x="434" y="153"/>
                    <a:pt x="436" y="152"/>
                    <a:pt x="439" y="151"/>
                  </a:cubicBezTo>
                  <a:cubicBezTo>
                    <a:pt x="438" y="146"/>
                    <a:pt x="438" y="146"/>
                    <a:pt x="438" y="146"/>
                  </a:cubicBezTo>
                  <a:cubicBezTo>
                    <a:pt x="436" y="147"/>
                    <a:pt x="434" y="147"/>
                    <a:pt x="433" y="147"/>
                  </a:cubicBezTo>
                  <a:cubicBezTo>
                    <a:pt x="432" y="147"/>
                    <a:pt x="431" y="146"/>
                    <a:pt x="430" y="145"/>
                  </a:cubicBezTo>
                  <a:cubicBezTo>
                    <a:pt x="429" y="144"/>
                    <a:pt x="428" y="142"/>
                    <a:pt x="429" y="140"/>
                  </a:cubicBezTo>
                  <a:cubicBezTo>
                    <a:pt x="430" y="138"/>
                    <a:pt x="431" y="136"/>
                    <a:pt x="434" y="134"/>
                  </a:cubicBezTo>
                  <a:cubicBezTo>
                    <a:pt x="437" y="132"/>
                    <a:pt x="440" y="131"/>
                    <a:pt x="441" y="130"/>
                  </a:cubicBezTo>
                  <a:cubicBezTo>
                    <a:pt x="443" y="130"/>
                    <a:pt x="445" y="131"/>
                    <a:pt x="446" y="133"/>
                  </a:cubicBezTo>
                  <a:cubicBezTo>
                    <a:pt x="447" y="134"/>
                    <a:pt x="447" y="135"/>
                    <a:pt x="447" y="136"/>
                  </a:cubicBezTo>
                  <a:cubicBezTo>
                    <a:pt x="447" y="137"/>
                    <a:pt x="446" y="139"/>
                    <a:pt x="445" y="140"/>
                  </a:cubicBezTo>
                  <a:cubicBezTo>
                    <a:pt x="449" y="143"/>
                    <a:pt x="449" y="143"/>
                    <a:pt x="449" y="143"/>
                  </a:cubicBezTo>
                  <a:cubicBezTo>
                    <a:pt x="451" y="141"/>
                    <a:pt x="452" y="139"/>
                    <a:pt x="452" y="137"/>
                  </a:cubicBezTo>
                  <a:cubicBezTo>
                    <a:pt x="453" y="134"/>
                    <a:pt x="452" y="132"/>
                    <a:pt x="450" y="130"/>
                  </a:cubicBezTo>
                  <a:cubicBezTo>
                    <a:pt x="448" y="127"/>
                    <a:pt x="446" y="125"/>
                    <a:pt x="443" y="125"/>
                  </a:cubicBezTo>
                  <a:cubicBezTo>
                    <a:pt x="439" y="125"/>
                    <a:pt x="435" y="127"/>
                    <a:pt x="431" y="130"/>
                  </a:cubicBezTo>
                  <a:cubicBezTo>
                    <a:pt x="427" y="133"/>
                    <a:pt x="425" y="136"/>
                    <a:pt x="424" y="140"/>
                  </a:cubicBezTo>
                  <a:close/>
                  <a:moveTo>
                    <a:pt x="230" y="70"/>
                  </a:moveTo>
                  <a:cubicBezTo>
                    <a:pt x="224" y="40"/>
                    <a:pt x="224" y="40"/>
                    <a:pt x="224" y="40"/>
                  </a:cubicBezTo>
                  <a:cubicBezTo>
                    <a:pt x="219" y="41"/>
                    <a:pt x="219" y="41"/>
                    <a:pt x="219" y="41"/>
                  </a:cubicBezTo>
                  <a:cubicBezTo>
                    <a:pt x="225" y="71"/>
                    <a:pt x="225" y="71"/>
                    <a:pt x="225" y="71"/>
                  </a:cubicBezTo>
                  <a:lnTo>
                    <a:pt x="230" y="70"/>
                  </a:lnTo>
                  <a:close/>
                  <a:moveTo>
                    <a:pt x="75" y="222"/>
                  </a:moveTo>
                  <a:cubicBezTo>
                    <a:pt x="57" y="216"/>
                    <a:pt x="57" y="216"/>
                    <a:pt x="57" y="216"/>
                  </a:cubicBezTo>
                  <a:cubicBezTo>
                    <a:pt x="78" y="212"/>
                    <a:pt x="78" y="212"/>
                    <a:pt x="78" y="212"/>
                  </a:cubicBezTo>
                  <a:cubicBezTo>
                    <a:pt x="80" y="207"/>
                    <a:pt x="80" y="207"/>
                    <a:pt x="80" y="207"/>
                  </a:cubicBezTo>
                  <a:cubicBezTo>
                    <a:pt x="51" y="199"/>
                    <a:pt x="51" y="199"/>
                    <a:pt x="51" y="199"/>
                  </a:cubicBezTo>
                  <a:cubicBezTo>
                    <a:pt x="50" y="203"/>
                    <a:pt x="50" y="203"/>
                    <a:pt x="50" y="203"/>
                  </a:cubicBezTo>
                  <a:cubicBezTo>
                    <a:pt x="69" y="209"/>
                    <a:pt x="69" y="209"/>
                    <a:pt x="69" y="209"/>
                  </a:cubicBezTo>
                  <a:cubicBezTo>
                    <a:pt x="47" y="213"/>
                    <a:pt x="47" y="213"/>
                    <a:pt x="47" y="213"/>
                  </a:cubicBezTo>
                  <a:cubicBezTo>
                    <a:pt x="46" y="218"/>
                    <a:pt x="46" y="218"/>
                    <a:pt x="46" y="218"/>
                  </a:cubicBezTo>
                  <a:cubicBezTo>
                    <a:pt x="74" y="226"/>
                    <a:pt x="74" y="226"/>
                    <a:pt x="74" y="226"/>
                  </a:cubicBezTo>
                  <a:lnTo>
                    <a:pt x="75" y="222"/>
                  </a:lnTo>
                  <a:close/>
                  <a:moveTo>
                    <a:pt x="439" y="167"/>
                  </a:moveTo>
                  <a:cubicBezTo>
                    <a:pt x="450" y="161"/>
                    <a:pt x="450" y="161"/>
                    <a:pt x="450" y="161"/>
                  </a:cubicBezTo>
                  <a:cubicBezTo>
                    <a:pt x="455" y="169"/>
                    <a:pt x="455" y="169"/>
                    <a:pt x="455" y="169"/>
                  </a:cubicBezTo>
                  <a:cubicBezTo>
                    <a:pt x="443" y="176"/>
                    <a:pt x="443" y="176"/>
                    <a:pt x="443" y="176"/>
                  </a:cubicBezTo>
                  <a:cubicBezTo>
                    <a:pt x="446" y="180"/>
                    <a:pt x="446" y="180"/>
                    <a:pt x="446" y="180"/>
                  </a:cubicBezTo>
                  <a:cubicBezTo>
                    <a:pt x="472" y="165"/>
                    <a:pt x="472" y="165"/>
                    <a:pt x="472" y="165"/>
                  </a:cubicBezTo>
                  <a:cubicBezTo>
                    <a:pt x="469" y="161"/>
                    <a:pt x="469" y="161"/>
                    <a:pt x="469" y="161"/>
                  </a:cubicBezTo>
                  <a:cubicBezTo>
                    <a:pt x="459" y="167"/>
                    <a:pt x="459" y="167"/>
                    <a:pt x="459" y="167"/>
                  </a:cubicBezTo>
                  <a:cubicBezTo>
                    <a:pt x="454" y="158"/>
                    <a:pt x="454" y="158"/>
                    <a:pt x="454" y="158"/>
                  </a:cubicBezTo>
                  <a:cubicBezTo>
                    <a:pt x="464" y="152"/>
                    <a:pt x="464" y="152"/>
                    <a:pt x="464" y="152"/>
                  </a:cubicBezTo>
                  <a:cubicBezTo>
                    <a:pt x="462" y="148"/>
                    <a:pt x="462" y="148"/>
                    <a:pt x="462" y="148"/>
                  </a:cubicBezTo>
                  <a:cubicBezTo>
                    <a:pt x="436" y="163"/>
                    <a:pt x="436" y="163"/>
                    <a:pt x="436" y="163"/>
                  </a:cubicBezTo>
                  <a:lnTo>
                    <a:pt x="439" y="167"/>
                  </a:lnTo>
                  <a:close/>
                  <a:moveTo>
                    <a:pt x="350" y="70"/>
                  </a:moveTo>
                  <a:cubicBezTo>
                    <a:pt x="360" y="75"/>
                    <a:pt x="360" y="75"/>
                    <a:pt x="360" y="75"/>
                  </a:cubicBezTo>
                  <a:cubicBezTo>
                    <a:pt x="362" y="70"/>
                    <a:pt x="362" y="70"/>
                    <a:pt x="362" y="70"/>
                  </a:cubicBezTo>
                  <a:cubicBezTo>
                    <a:pt x="353" y="66"/>
                    <a:pt x="353" y="66"/>
                    <a:pt x="353" y="66"/>
                  </a:cubicBezTo>
                  <a:cubicBezTo>
                    <a:pt x="356" y="59"/>
                    <a:pt x="356" y="59"/>
                    <a:pt x="356" y="59"/>
                  </a:cubicBezTo>
                  <a:cubicBezTo>
                    <a:pt x="366" y="64"/>
                    <a:pt x="366" y="64"/>
                    <a:pt x="366" y="64"/>
                  </a:cubicBezTo>
                  <a:cubicBezTo>
                    <a:pt x="368" y="60"/>
                    <a:pt x="368" y="60"/>
                    <a:pt x="368" y="60"/>
                  </a:cubicBezTo>
                  <a:cubicBezTo>
                    <a:pt x="353" y="52"/>
                    <a:pt x="353" y="52"/>
                    <a:pt x="353" y="52"/>
                  </a:cubicBezTo>
                  <a:cubicBezTo>
                    <a:pt x="341" y="80"/>
                    <a:pt x="341" y="80"/>
                    <a:pt x="341" y="80"/>
                  </a:cubicBezTo>
                  <a:cubicBezTo>
                    <a:pt x="345" y="82"/>
                    <a:pt x="345" y="82"/>
                    <a:pt x="345" y="82"/>
                  </a:cubicBezTo>
                  <a:lnTo>
                    <a:pt x="350" y="70"/>
                  </a:lnTo>
                  <a:close/>
                  <a:moveTo>
                    <a:pt x="392" y="112"/>
                  </a:moveTo>
                  <a:cubicBezTo>
                    <a:pt x="408" y="92"/>
                    <a:pt x="408" y="92"/>
                    <a:pt x="408" y="92"/>
                  </a:cubicBezTo>
                  <a:cubicBezTo>
                    <a:pt x="413" y="97"/>
                    <a:pt x="413" y="97"/>
                    <a:pt x="413" y="97"/>
                  </a:cubicBezTo>
                  <a:cubicBezTo>
                    <a:pt x="417" y="93"/>
                    <a:pt x="417" y="93"/>
                    <a:pt x="417" y="93"/>
                  </a:cubicBezTo>
                  <a:cubicBezTo>
                    <a:pt x="401" y="80"/>
                    <a:pt x="401" y="80"/>
                    <a:pt x="401" y="80"/>
                  </a:cubicBezTo>
                  <a:cubicBezTo>
                    <a:pt x="398" y="84"/>
                    <a:pt x="398" y="84"/>
                    <a:pt x="398" y="84"/>
                  </a:cubicBezTo>
                  <a:cubicBezTo>
                    <a:pt x="404" y="89"/>
                    <a:pt x="404" y="89"/>
                    <a:pt x="404" y="89"/>
                  </a:cubicBezTo>
                  <a:cubicBezTo>
                    <a:pt x="389" y="109"/>
                    <a:pt x="389" y="109"/>
                    <a:pt x="389" y="109"/>
                  </a:cubicBezTo>
                  <a:lnTo>
                    <a:pt x="392" y="112"/>
                  </a:lnTo>
                  <a:close/>
                  <a:moveTo>
                    <a:pt x="240" y="43"/>
                  </a:moveTo>
                  <a:cubicBezTo>
                    <a:pt x="243" y="68"/>
                    <a:pt x="243" y="68"/>
                    <a:pt x="243" y="68"/>
                  </a:cubicBezTo>
                  <a:cubicBezTo>
                    <a:pt x="248" y="67"/>
                    <a:pt x="248" y="67"/>
                    <a:pt x="248" y="67"/>
                  </a:cubicBezTo>
                  <a:cubicBezTo>
                    <a:pt x="245" y="42"/>
                    <a:pt x="245" y="42"/>
                    <a:pt x="245" y="42"/>
                  </a:cubicBezTo>
                  <a:cubicBezTo>
                    <a:pt x="252" y="41"/>
                    <a:pt x="252" y="41"/>
                    <a:pt x="252" y="41"/>
                  </a:cubicBezTo>
                  <a:cubicBezTo>
                    <a:pt x="252" y="36"/>
                    <a:pt x="252" y="36"/>
                    <a:pt x="252" y="36"/>
                  </a:cubicBezTo>
                  <a:cubicBezTo>
                    <a:pt x="233" y="38"/>
                    <a:pt x="233" y="38"/>
                    <a:pt x="233" y="38"/>
                  </a:cubicBezTo>
                  <a:cubicBezTo>
                    <a:pt x="233" y="43"/>
                    <a:pt x="233" y="43"/>
                    <a:pt x="233" y="43"/>
                  </a:cubicBezTo>
                  <a:lnTo>
                    <a:pt x="240" y="43"/>
                  </a:lnTo>
                  <a:close/>
                  <a:moveTo>
                    <a:pt x="268" y="66"/>
                  </a:moveTo>
                  <a:cubicBezTo>
                    <a:pt x="272" y="66"/>
                    <a:pt x="272" y="66"/>
                    <a:pt x="272" y="66"/>
                  </a:cubicBezTo>
                  <a:cubicBezTo>
                    <a:pt x="273" y="53"/>
                    <a:pt x="273" y="53"/>
                    <a:pt x="273" y="53"/>
                  </a:cubicBezTo>
                  <a:cubicBezTo>
                    <a:pt x="282" y="36"/>
                    <a:pt x="282" y="36"/>
                    <a:pt x="282" y="36"/>
                  </a:cubicBezTo>
                  <a:cubicBezTo>
                    <a:pt x="277" y="36"/>
                    <a:pt x="277" y="36"/>
                    <a:pt x="277" y="36"/>
                  </a:cubicBezTo>
                  <a:cubicBezTo>
                    <a:pt x="271" y="47"/>
                    <a:pt x="271" y="47"/>
                    <a:pt x="271" y="47"/>
                  </a:cubicBezTo>
                  <a:cubicBezTo>
                    <a:pt x="265" y="35"/>
                    <a:pt x="265" y="35"/>
                    <a:pt x="265" y="35"/>
                  </a:cubicBezTo>
                  <a:cubicBezTo>
                    <a:pt x="260" y="35"/>
                    <a:pt x="260" y="35"/>
                    <a:pt x="260" y="35"/>
                  </a:cubicBezTo>
                  <a:cubicBezTo>
                    <a:pt x="268" y="53"/>
                    <a:pt x="268" y="53"/>
                    <a:pt x="268" y="53"/>
                  </a:cubicBezTo>
                  <a:lnTo>
                    <a:pt x="268" y="66"/>
                  </a:lnTo>
                  <a:close/>
                  <a:moveTo>
                    <a:pt x="323" y="75"/>
                  </a:moveTo>
                  <a:cubicBezTo>
                    <a:pt x="324" y="75"/>
                    <a:pt x="326" y="75"/>
                    <a:pt x="327" y="75"/>
                  </a:cubicBezTo>
                  <a:cubicBezTo>
                    <a:pt x="329" y="75"/>
                    <a:pt x="330" y="74"/>
                    <a:pt x="332" y="73"/>
                  </a:cubicBezTo>
                  <a:cubicBezTo>
                    <a:pt x="335" y="71"/>
                    <a:pt x="337" y="68"/>
                    <a:pt x="338" y="63"/>
                  </a:cubicBezTo>
                  <a:cubicBezTo>
                    <a:pt x="340" y="58"/>
                    <a:pt x="340" y="54"/>
                    <a:pt x="339" y="51"/>
                  </a:cubicBezTo>
                  <a:cubicBezTo>
                    <a:pt x="337" y="47"/>
                    <a:pt x="335" y="45"/>
                    <a:pt x="332" y="44"/>
                  </a:cubicBezTo>
                  <a:cubicBezTo>
                    <a:pt x="330" y="44"/>
                    <a:pt x="329" y="44"/>
                    <a:pt x="327" y="44"/>
                  </a:cubicBezTo>
                  <a:cubicBezTo>
                    <a:pt x="327" y="44"/>
                    <a:pt x="326" y="44"/>
                    <a:pt x="325" y="44"/>
                  </a:cubicBezTo>
                  <a:cubicBezTo>
                    <a:pt x="323" y="45"/>
                    <a:pt x="321" y="46"/>
                    <a:pt x="320" y="48"/>
                  </a:cubicBezTo>
                  <a:cubicBezTo>
                    <a:pt x="318" y="50"/>
                    <a:pt x="317" y="53"/>
                    <a:pt x="316" y="56"/>
                  </a:cubicBezTo>
                  <a:cubicBezTo>
                    <a:pt x="314" y="61"/>
                    <a:pt x="314" y="65"/>
                    <a:pt x="316" y="68"/>
                  </a:cubicBezTo>
                  <a:cubicBezTo>
                    <a:pt x="317" y="71"/>
                    <a:pt x="319" y="74"/>
                    <a:pt x="323" y="75"/>
                  </a:cubicBezTo>
                  <a:close/>
                  <a:moveTo>
                    <a:pt x="321" y="57"/>
                  </a:moveTo>
                  <a:cubicBezTo>
                    <a:pt x="322" y="54"/>
                    <a:pt x="323" y="52"/>
                    <a:pt x="325" y="50"/>
                  </a:cubicBezTo>
                  <a:cubicBezTo>
                    <a:pt x="326" y="50"/>
                    <a:pt x="326" y="49"/>
                    <a:pt x="327" y="49"/>
                  </a:cubicBezTo>
                  <a:cubicBezTo>
                    <a:pt x="328" y="49"/>
                    <a:pt x="329" y="49"/>
                    <a:pt x="330" y="49"/>
                  </a:cubicBezTo>
                  <a:cubicBezTo>
                    <a:pt x="332" y="50"/>
                    <a:pt x="333" y="51"/>
                    <a:pt x="334" y="53"/>
                  </a:cubicBezTo>
                  <a:cubicBezTo>
                    <a:pt x="335" y="55"/>
                    <a:pt x="335" y="58"/>
                    <a:pt x="334" y="61"/>
                  </a:cubicBezTo>
                  <a:cubicBezTo>
                    <a:pt x="333" y="65"/>
                    <a:pt x="331" y="67"/>
                    <a:pt x="330" y="68"/>
                  </a:cubicBezTo>
                  <a:cubicBezTo>
                    <a:pt x="329" y="69"/>
                    <a:pt x="328" y="69"/>
                    <a:pt x="327" y="70"/>
                  </a:cubicBezTo>
                  <a:cubicBezTo>
                    <a:pt x="326" y="70"/>
                    <a:pt x="325" y="70"/>
                    <a:pt x="324" y="70"/>
                  </a:cubicBezTo>
                  <a:cubicBezTo>
                    <a:pt x="322" y="69"/>
                    <a:pt x="321" y="68"/>
                    <a:pt x="320" y="66"/>
                  </a:cubicBezTo>
                  <a:cubicBezTo>
                    <a:pt x="320" y="64"/>
                    <a:pt x="320" y="61"/>
                    <a:pt x="321" y="57"/>
                  </a:cubicBezTo>
                  <a:close/>
                  <a:moveTo>
                    <a:pt x="451" y="192"/>
                  </a:moveTo>
                  <a:cubicBezTo>
                    <a:pt x="469" y="185"/>
                    <a:pt x="469" y="185"/>
                    <a:pt x="469" y="185"/>
                  </a:cubicBezTo>
                  <a:cubicBezTo>
                    <a:pt x="454" y="202"/>
                    <a:pt x="454" y="202"/>
                    <a:pt x="454" y="202"/>
                  </a:cubicBezTo>
                  <a:cubicBezTo>
                    <a:pt x="456" y="206"/>
                    <a:pt x="456" y="206"/>
                    <a:pt x="456" y="206"/>
                  </a:cubicBezTo>
                  <a:cubicBezTo>
                    <a:pt x="481" y="197"/>
                    <a:pt x="481" y="197"/>
                    <a:pt x="481" y="197"/>
                  </a:cubicBezTo>
                  <a:cubicBezTo>
                    <a:pt x="484" y="195"/>
                    <a:pt x="484" y="195"/>
                    <a:pt x="484" y="195"/>
                  </a:cubicBezTo>
                  <a:cubicBezTo>
                    <a:pt x="482" y="191"/>
                    <a:pt x="482" y="191"/>
                    <a:pt x="482" y="191"/>
                  </a:cubicBezTo>
                  <a:cubicBezTo>
                    <a:pt x="481" y="192"/>
                    <a:pt x="481" y="192"/>
                    <a:pt x="481" y="192"/>
                  </a:cubicBezTo>
                  <a:cubicBezTo>
                    <a:pt x="464" y="198"/>
                    <a:pt x="464" y="198"/>
                    <a:pt x="464" y="198"/>
                  </a:cubicBezTo>
                  <a:cubicBezTo>
                    <a:pt x="478" y="181"/>
                    <a:pt x="478" y="181"/>
                    <a:pt x="478" y="181"/>
                  </a:cubicBezTo>
                  <a:cubicBezTo>
                    <a:pt x="477" y="177"/>
                    <a:pt x="477" y="177"/>
                    <a:pt x="477" y="177"/>
                  </a:cubicBezTo>
                  <a:cubicBezTo>
                    <a:pt x="449" y="188"/>
                    <a:pt x="449" y="188"/>
                    <a:pt x="449" y="188"/>
                  </a:cubicBezTo>
                  <a:lnTo>
                    <a:pt x="451" y="192"/>
                  </a:lnTo>
                  <a:close/>
                  <a:moveTo>
                    <a:pt x="481" y="210"/>
                  </a:moveTo>
                  <a:cubicBezTo>
                    <a:pt x="478" y="209"/>
                    <a:pt x="475" y="210"/>
                    <a:pt x="472" y="210"/>
                  </a:cubicBezTo>
                  <a:cubicBezTo>
                    <a:pt x="467" y="212"/>
                    <a:pt x="464" y="214"/>
                    <a:pt x="462" y="217"/>
                  </a:cubicBezTo>
                  <a:cubicBezTo>
                    <a:pt x="460" y="219"/>
                    <a:pt x="459" y="222"/>
                    <a:pt x="460" y="226"/>
                  </a:cubicBezTo>
                  <a:cubicBezTo>
                    <a:pt x="461" y="229"/>
                    <a:pt x="463" y="232"/>
                    <a:pt x="466" y="233"/>
                  </a:cubicBezTo>
                  <a:cubicBezTo>
                    <a:pt x="469" y="235"/>
                    <a:pt x="473" y="235"/>
                    <a:pt x="478" y="234"/>
                  </a:cubicBezTo>
                  <a:cubicBezTo>
                    <a:pt x="479" y="234"/>
                    <a:pt x="480" y="233"/>
                    <a:pt x="480" y="233"/>
                  </a:cubicBezTo>
                  <a:cubicBezTo>
                    <a:pt x="484" y="232"/>
                    <a:pt x="486" y="230"/>
                    <a:pt x="488" y="228"/>
                  </a:cubicBezTo>
                  <a:cubicBezTo>
                    <a:pt x="490" y="225"/>
                    <a:pt x="491" y="222"/>
                    <a:pt x="490" y="218"/>
                  </a:cubicBezTo>
                  <a:cubicBezTo>
                    <a:pt x="489" y="216"/>
                    <a:pt x="488" y="214"/>
                    <a:pt x="487" y="213"/>
                  </a:cubicBezTo>
                  <a:cubicBezTo>
                    <a:pt x="485" y="211"/>
                    <a:pt x="483" y="210"/>
                    <a:pt x="481" y="210"/>
                  </a:cubicBezTo>
                  <a:close/>
                  <a:moveTo>
                    <a:pt x="485" y="220"/>
                  </a:moveTo>
                  <a:cubicBezTo>
                    <a:pt x="485" y="222"/>
                    <a:pt x="485" y="224"/>
                    <a:pt x="484" y="225"/>
                  </a:cubicBezTo>
                  <a:cubicBezTo>
                    <a:pt x="483" y="226"/>
                    <a:pt x="482" y="227"/>
                    <a:pt x="480" y="227"/>
                  </a:cubicBezTo>
                  <a:cubicBezTo>
                    <a:pt x="479" y="228"/>
                    <a:pt x="478" y="228"/>
                    <a:pt x="477" y="229"/>
                  </a:cubicBezTo>
                  <a:cubicBezTo>
                    <a:pt x="473" y="230"/>
                    <a:pt x="471" y="230"/>
                    <a:pt x="469" y="229"/>
                  </a:cubicBezTo>
                  <a:cubicBezTo>
                    <a:pt x="467" y="228"/>
                    <a:pt x="465" y="226"/>
                    <a:pt x="465" y="225"/>
                  </a:cubicBezTo>
                  <a:cubicBezTo>
                    <a:pt x="465" y="223"/>
                    <a:pt x="465" y="221"/>
                    <a:pt x="466" y="219"/>
                  </a:cubicBezTo>
                  <a:cubicBezTo>
                    <a:pt x="468" y="217"/>
                    <a:pt x="470" y="216"/>
                    <a:pt x="473" y="215"/>
                  </a:cubicBezTo>
                  <a:cubicBezTo>
                    <a:pt x="476" y="215"/>
                    <a:pt x="479" y="215"/>
                    <a:pt x="481" y="215"/>
                  </a:cubicBezTo>
                  <a:cubicBezTo>
                    <a:pt x="481" y="215"/>
                    <a:pt x="481" y="215"/>
                    <a:pt x="481" y="215"/>
                  </a:cubicBezTo>
                  <a:cubicBezTo>
                    <a:pt x="483" y="216"/>
                    <a:pt x="484" y="218"/>
                    <a:pt x="485" y="220"/>
                  </a:cubicBezTo>
                  <a:close/>
                  <a:moveTo>
                    <a:pt x="464" y="245"/>
                  </a:moveTo>
                  <a:cubicBezTo>
                    <a:pt x="466" y="262"/>
                    <a:pt x="466" y="262"/>
                    <a:pt x="466" y="262"/>
                  </a:cubicBezTo>
                  <a:cubicBezTo>
                    <a:pt x="471" y="262"/>
                    <a:pt x="471" y="262"/>
                    <a:pt x="471" y="262"/>
                  </a:cubicBezTo>
                  <a:cubicBezTo>
                    <a:pt x="470" y="249"/>
                    <a:pt x="470" y="249"/>
                    <a:pt x="470" y="249"/>
                  </a:cubicBezTo>
                  <a:cubicBezTo>
                    <a:pt x="480" y="248"/>
                    <a:pt x="480" y="248"/>
                    <a:pt x="480" y="248"/>
                  </a:cubicBezTo>
                  <a:cubicBezTo>
                    <a:pt x="494" y="247"/>
                    <a:pt x="494" y="247"/>
                    <a:pt x="494" y="247"/>
                  </a:cubicBezTo>
                  <a:cubicBezTo>
                    <a:pt x="494" y="242"/>
                    <a:pt x="494" y="242"/>
                    <a:pt x="494" y="242"/>
                  </a:cubicBezTo>
                  <a:cubicBezTo>
                    <a:pt x="480" y="243"/>
                    <a:pt x="480" y="243"/>
                    <a:pt x="480" y="243"/>
                  </a:cubicBezTo>
                  <a:lnTo>
                    <a:pt x="464" y="245"/>
                  </a:lnTo>
                  <a:close/>
                  <a:moveTo>
                    <a:pt x="436" y="425"/>
                  </a:moveTo>
                  <a:cubicBezTo>
                    <a:pt x="436" y="425"/>
                    <a:pt x="433" y="426"/>
                    <a:pt x="433" y="426"/>
                  </a:cubicBezTo>
                  <a:cubicBezTo>
                    <a:pt x="432" y="426"/>
                    <a:pt x="430" y="428"/>
                    <a:pt x="428" y="430"/>
                  </a:cubicBezTo>
                  <a:cubicBezTo>
                    <a:pt x="427" y="431"/>
                    <a:pt x="425" y="429"/>
                    <a:pt x="424" y="428"/>
                  </a:cubicBezTo>
                  <a:cubicBezTo>
                    <a:pt x="424" y="428"/>
                    <a:pt x="424" y="426"/>
                    <a:pt x="424" y="426"/>
                  </a:cubicBezTo>
                  <a:cubicBezTo>
                    <a:pt x="424" y="426"/>
                    <a:pt x="424" y="424"/>
                    <a:pt x="424" y="423"/>
                  </a:cubicBezTo>
                  <a:cubicBezTo>
                    <a:pt x="424" y="422"/>
                    <a:pt x="422" y="422"/>
                    <a:pt x="422" y="422"/>
                  </a:cubicBezTo>
                  <a:cubicBezTo>
                    <a:pt x="422" y="422"/>
                    <a:pt x="422" y="422"/>
                    <a:pt x="422" y="422"/>
                  </a:cubicBezTo>
                  <a:cubicBezTo>
                    <a:pt x="422" y="422"/>
                    <a:pt x="421" y="422"/>
                    <a:pt x="421" y="423"/>
                  </a:cubicBezTo>
                  <a:cubicBezTo>
                    <a:pt x="419" y="424"/>
                    <a:pt x="419" y="424"/>
                    <a:pt x="419" y="424"/>
                  </a:cubicBezTo>
                  <a:cubicBezTo>
                    <a:pt x="419" y="424"/>
                    <a:pt x="418" y="425"/>
                    <a:pt x="418" y="425"/>
                  </a:cubicBezTo>
                  <a:cubicBezTo>
                    <a:pt x="418" y="426"/>
                    <a:pt x="417" y="427"/>
                    <a:pt x="417" y="427"/>
                  </a:cubicBezTo>
                  <a:cubicBezTo>
                    <a:pt x="418" y="427"/>
                    <a:pt x="418" y="427"/>
                    <a:pt x="418" y="427"/>
                  </a:cubicBezTo>
                  <a:cubicBezTo>
                    <a:pt x="419" y="428"/>
                    <a:pt x="419" y="427"/>
                    <a:pt x="420" y="427"/>
                  </a:cubicBezTo>
                  <a:cubicBezTo>
                    <a:pt x="421" y="427"/>
                    <a:pt x="421" y="427"/>
                    <a:pt x="421" y="428"/>
                  </a:cubicBezTo>
                  <a:cubicBezTo>
                    <a:pt x="422" y="428"/>
                    <a:pt x="422" y="430"/>
                    <a:pt x="422" y="430"/>
                  </a:cubicBezTo>
                  <a:cubicBezTo>
                    <a:pt x="422" y="430"/>
                    <a:pt x="421" y="431"/>
                    <a:pt x="422" y="432"/>
                  </a:cubicBezTo>
                  <a:cubicBezTo>
                    <a:pt x="422" y="432"/>
                    <a:pt x="423" y="432"/>
                    <a:pt x="424" y="433"/>
                  </a:cubicBezTo>
                  <a:cubicBezTo>
                    <a:pt x="425" y="433"/>
                    <a:pt x="425" y="433"/>
                    <a:pt x="425" y="433"/>
                  </a:cubicBezTo>
                  <a:cubicBezTo>
                    <a:pt x="425" y="433"/>
                    <a:pt x="425" y="434"/>
                    <a:pt x="425" y="434"/>
                  </a:cubicBezTo>
                  <a:cubicBezTo>
                    <a:pt x="424" y="435"/>
                    <a:pt x="422" y="437"/>
                    <a:pt x="422" y="438"/>
                  </a:cubicBezTo>
                  <a:cubicBezTo>
                    <a:pt x="421" y="439"/>
                    <a:pt x="420" y="441"/>
                    <a:pt x="420" y="441"/>
                  </a:cubicBezTo>
                  <a:cubicBezTo>
                    <a:pt x="420" y="441"/>
                    <a:pt x="419" y="443"/>
                    <a:pt x="419" y="443"/>
                  </a:cubicBezTo>
                  <a:cubicBezTo>
                    <a:pt x="419" y="444"/>
                    <a:pt x="418" y="445"/>
                    <a:pt x="417" y="445"/>
                  </a:cubicBezTo>
                  <a:cubicBezTo>
                    <a:pt x="417" y="446"/>
                    <a:pt x="417" y="446"/>
                    <a:pt x="417" y="446"/>
                  </a:cubicBezTo>
                  <a:cubicBezTo>
                    <a:pt x="417" y="446"/>
                    <a:pt x="418" y="446"/>
                    <a:pt x="419" y="446"/>
                  </a:cubicBezTo>
                  <a:cubicBezTo>
                    <a:pt x="420" y="446"/>
                    <a:pt x="421" y="444"/>
                    <a:pt x="422" y="444"/>
                  </a:cubicBezTo>
                  <a:cubicBezTo>
                    <a:pt x="422" y="443"/>
                    <a:pt x="423" y="441"/>
                    <a:pt x="424" y="440"/>
                  </a:cubicBezTo>
                  <a:cubicBezTo>
                    <a:pt x="425" y="439"/>
                    <a:pt x="426" y="437"/>
                    <a:pt x="427" y="437"/>
                  </a:cubicBezTo>
                  <a:cubicBezTo>
                    <a:pt x="427" y="436"/>
                    <a:pt x="428" y="436"/>
                    <a:pt x="428" y="436"/>
                  </a:cubicBezTo>
                  <a:cubicBezTo>
                    <a:pt x="428" y="436"/>
                    <a:pt x="429" y="437"/>
                    <a:pt x="429" y="437"/>
                  </a:cubicBezTo>
                  <a:cubicBezTo>
                    <a:pt x="429" y="437"/>
                    <a:pt x="430" y="439"/>
                    <a:pt x="430" y="439"/>
                  </a:cubicBezTo>
                  <a:cubicBezTo>
                    <a:pt x="431" y="442"/>
                    <a:pt x="431" y="442"/>
                    <a:pt x="431" y="442"/>
                  </a:cubicBezTo>
                  <a:cubicBezTo>
                    <a:pt x="431" y="443"/>
                    <a:pt x="431" y="443"/>
                    <a:pt x="431" y="443"/>
                  </a:cubicBezTo>
                  <a:cubicBezTo>
                    <a:pt x="430" y="443"/>
                    <a:pt x="430" y="445"/>
                    <a:pt x="430" y="446"/>
                  </a:cubicBezTo>
                  <a:cubicBezTo>
                    <a:pt x="430" y="446"/>
                    <a:pt x="430" y="446"/>
                    <a:pt x="430" y="447"/>
                  </a:cubicBezTo>
                  <a:cubicBezTo>
                    <a:pt x="429" y="448"/>
                    <a:pt x="429" y="448"/>
                    <a:pt x="429" y="448"/>
                  </a:cubicBezTo>
                  <a:cubicBezTo>
                    <a:pt x="429" y="448"/>
                    <a:pt x="428" y="448"/>
                    <a:pt x="428" y="448"/>
                  </a:cubicBezTo>
                  <a:cubicBezTo>
                    <a:pt x="428" y="448"/>
                    <a:pt x="427" y="447"/>
                    <a:pt x="427" y="447"/>
                  </a:cubicBezTo>
                  <a:cubicBezTo>
                    <a:pt x="426" y="447"/>
                    <a:pt x="426" y="447"/>
                    <a:pt x="426" y="447"/>
                  </a:cubicBezTo>
                  <a:cubicBezTo>
                    <a:pt x="426" y="447"/>
                    <a:pt x="426" y="447"/>
                    <a:pt x="426" y="447"/>
                  </a:cubicBezTo>
                  <a:cubicBezTo>
                    <a:pt x="427" y="448"/>
                    <a:pt x="428" y="449"/>
                    <a:pt x="428" y="449"/>
                  </a:cubicBezTo>
                  <a:cubicBezTo>
                    <a:pt x="428" y="449"/>
                    <a:pt x="429" y="449"/>
                    <a:pt x="429" y="449"/>
                  </a:cubicBezTo>
                  <a:cubicBezTo>
                    <a:pt x="430" y="449"/>
                    <a:pt x="431" y="449"/>
                    <a:pt x="432" y="447"/>
                  </a:cubicBezTo>
                  <a:cubicBezTo>
                    <a:pt x="433" y="446"/>
                    <a:pt x="433" y="444"/>
                    <a:pt x="433" y="443"/>
                  </a:cubicBezTo>
                  <a:cubicBezTo>
                    <a:pt x="433" y="442"/>
                    <a:pt x="433" y="440"/>
                    <a:pt x="433" y="440"/>
                  </a:cubicBezTo>
                  <a:cubicBezTo>
                    <a:pt x="433" y="437"/>
                    <a:pt x="431" y="434"/>
                    <a:pt x="431" y="434"/>
                  </a:cubicBezTo>
                  <a:cubicBezTo>
                    <a:pt x="431" y="433"/>
                    <a:pt x="431" y="433"/>
                    <a:pt x="431" y="433"/>
                  </a:cubicBezTo>
                  <a:cubicBezTo>
                    <a:pt x="431" y="433"/>
                    <a:pt x="431" y="433"/>
                    <a:pt x="432" y="432"/>
                  </a:cubicBezTo>
                  <a:cubicBezTo>
                    <a:pt x="434" y="430"/>
                    <a:pt x="434" y="431"/>
                    <a:pt x="434" y="430"/>
                  </a:cubicBezTo>
                  <a:cubicBezTo>
                    <a:pt x="435" y="430"/>
                    <a:pt x="436" y="430"/>
                    <a:pt x="436" y="429"/>
                  </a:cubicBezTo>
                  <a:cubicBezTo>
                    <a:pt x="436" y="429"/>
                    <a:pt x="437" y="427"/>
                    <a:pt x="437" y="426"/>
                  </a:cubicBezTo>
                  <a:cubicBezTo>
                    <a:pt x="437" y="425"/>
                    <a:pt x="436" y="425"/>
                    <a:pt x="436" y="425"/>
                  </a:cubicBezTo>
                  <a:close/>
                  <a:moveTo>
                    <a:pt x="409" y="412"/>
                  </a:moveTo>
                  <a:cubicBezTo>
                    <a:pt x="409" y="412"/>
                    <a:pt x="409" y="412"/>
                    <a:pt x="409" y="411"/>
                  </a:cubicBezTo>
                  <a:cubicBezTo>
                    <a:pt x="408" y="410"/>
                    <a:pt x="408" y="410"/>
                    <a:pt x="408" y="410"/>
                  </a:cubicBezTo>
                  <a:cubicBezTo>
                    <a:pt x="407" y="410"/>
                    <a:pt x="407" y="410"/>
                    <a:pt x="407" y="410"/>
                  </a:cubicBezTo>
                  <a:cubicBezTo>
                    <a:pt x="407" y="410"/>
                    <a:pt x="406" y="410"/>
                    <a:pt x="406" y="410"/>
                  </a:cubicBezTo>
                  <a:cubicBezTo>
                    <a:pt x="405" y="410"/>
                    <a:pt x="405" y="410"/>
                    <a:pt x="404" y="410"/>
                  </a:cubicBezTo>
                  <a:cubicBezTo>
                    <a:pt x="404" y="410"/>
                    <a:pt x="403" y="411"/>
                    <a:pt x="403" y="411"/>
                  </a:cubicBezTo>
                  <a:cubicBezTo>
                    <a:pt x="403" y="411"/>
                    <a:pt x="403" y="412"/>
                    <a:pt x="403" y="413"/>
                  </a:cubicBezTo>
                  <a:cubicBezTo>
                    <a:pt x="403" y="414"/>
                    <a:pt x="404" y="415"/>
                    <a:pt x="404" y="415"/>
                  </a:cubicBezTo>
                  <a:cubicBezTo>
                    <a:pt x="404" y="415"/>
                    <a:pt x="405" y="417"/>
                    <a:pt x="406" y="417"/>
                  </a:cubicBezTo>
                  <a:cubicBezTo>
                    <a:pt x="407" y="417"/>
                    <a:pt x="407" y="417"/>
                    <a:pt x="407" y="417"/>
                  </a:cubicBezTo>
                  <a:cubicBezTo>
                    <a:pt x="407" y="417"/>
                    <a:pt x="408" y="417"/>
                    <a:pt x="408" y="417"/>
                  </a:cubicBezTo>
                  <a:cubicBezTo>
                    <a:pt x="409" y="417"/>
                    <a:pt x="409" y="417"/>
                    <a:pt x="409" y="417"/>
                  </a:cubicBezTo>
                  <a:cubicBezTo>
                    <a:pt x="410" y="416"/>
                    <a:pt x="410" y="416"/>
                    <a:pt x="410" y="416"/>
                  </a:cubicBezTo>
                  <a:cubicBezTo>
                    <a:pt x="410" y="416"/>
                    <a:pt x="411" y="416"/>
                    <a:pt x="411" y="416"/>
                  </a:cubicBezTo>
                  <a:cubicBezTo>
                    <a:pt x="411" y="416"/>
                    <a:pt x="413" y="416"/>
                    <a:pt x="413" y="416"/>
                  </a:cubicBezTo>
                  <a:cubicBezTo>
                    <a:pt x="413" y="416"/>
                    <a:pt x="413" y="416"/>
                    <a:pt x="413" y="416"/>
                  </a:cubicBezTo>
                  <a:cubicBezTo>
                    <a:pt x="413" y="415"/>
                    <a:pt x="413" y="413"/>
                    <a:pt x="413" y="413"/>
                  </a:cubicBezTo>
                  <a:cubicBezTo>
                    <a:pt x="413" y="412"/>
                    <a:pt x="414" y="411"/>
                    <a:pt x="414" y="411"/>
                  </a:cubicBezTo>
                  <a:cubicBezTo>
                    <a:pt x="415" y="410"/>
                    <a:pt x="415" y="410"/>
                    <a:pt x="415" y="410"/>
                  </a:cubicBezTo>
                  <a:cubicBezTo>
                    <a:pt x="415" y="410"/>
                    <a:pt x="415" y="409"/>
                    <a:pt x="415" y="409"/>
                  </a:cubicBezTo>
                  <a:cubicBezTo>
                    <a:pt x="415" y="409"/>
                    <a:pt x="416" y="406"/>
                    <a:pt x="416" y="406"/>
                  </a:cubicBezTo>
                  <a:cubicBezTo>
                    <a:pt x="416" y="406"/>
                    <a:pt x="416" y="403"/>
                    <a:pt x="416" y="403"/>
                  </a:cubicBezTo>
                  <a:cubicBezTo>
                    <a:pt x="416" y="402"/>
                    <a:pt x="416" y="402"/>
                    <a:pt x="416" y="402"/>
                  </a:cubicBezTo>
                  <a:cubicBezTo>
                    <a:pt x="416" y="402"/>
                    <a:pt x="415" y="401"/>
                    <a:pt x="415" y="400"/>
                  </a:cubicBezTo>
                  <a:cubicBezTo>
                    <a:pt x="415" y="400"/>
                    <a:pt x="415" y="400"/>
                    <a:pt x="415" y="400"/>
                  </a:cubicBezTo>
                  <a:cubicBezTo>
                    <a:pt x="413" y="399"/>
                    <a:pt x="413" y="399"/>
                    <a:pt x="413" y="399"/>
                  </a:cubicBezTo>
                  <a:cubicBezTo>
                    <a:pt x="412" y="399"/>
                    <a:pt x="412" y="399"/>
                    <a:pt x="412" y="399"/>
                  </a:cubicBezTo>
                  <a:cubicBezTo>
                    <a:pt x="412" y="399"/>
                    <a:pt x="411" y="399"/>
                    <a:pt x="410" y="400"/>
                  </a:cubicBezTo>
                  <a:cubicBezTo>
                    <a:pt x="410" y="400"/>
                    <a:pt x="410" y="401"/>
                    <a:pt x="409" y="401"/>
                  </a:cubicBezTo>
                  <a:cubicBezTo>
                    <a:pt x="409" y="401"/>
                    <a:pt x="409" y="402"/>
                    <a:pt x="409" y="402"/>
                  </a:cubicBezTo>
                  <a:cubicBezTo>
                    <a:pt x="409" y="403"/>
                    <a:pt x="410" y="405"/>
                    <a:pt x="410" y="405"/>
                  </a:cubicBezTo>
                  <a:cubicBezTo>
                    <a:pt x="410" y="405"/>
                    <a:pt x="411" y="409"/>
                    <a:pt x="410" y="410"/>
                  </a:cubicBezTo>
                  <a:cubicBezTo>
                    <a:pt x="410" y="410"/>
                    <a:pt x="411" y="411"/>
                    <a:pt x="411" y="411"/>
                  </a:cubicBezTo>
                  <a:cubicBezTo>
                    <a:pt x="410" y="412"/>
                    <a:pt x="410" y="412"/>
                    <a:pt x="409" y="412"/>
                  </a:cubicBezTo>
                  <a:close/>
                  <a:moveTo>
                    <a:pt x="232" y="341"/>
                  </a:moveTo>
                  <a:cubicBezTo>
                    <a:pt x="232" y="308"/>
                    <a:pt x="232" y="308"/>
                    <a:pt x="232" y="308"/>
                  </a:cubicBezTo>
                  <a:cubicBezTo>
                    <a:pt x="227" y="308"/>
                    <a:pt x="227" y="308"/>
                    <a:pt x="227" y="308"/>
                  </a:cubicBezTo>
                  <a:cubicBezTo>
                    <a:pt x="226" y="310"/>
                    <a:pt x="225" y="312"/>
                    <a:pt x="223" y="314"/>
                  </a:cubicBezTo>
                  <a:cubicBezTo>
                    <a:pt x="221" y="315"/>
                    <a:pt x="219" y="316"/>
                    <a:pt x="218" y="317"/>
                  </a:cubicBezTo>
                  <a:cubicBezTo>
                    <a:pt x="218" y="322"/>
                    <a:pt x="218" y="322"/>
                    <a:pt x="218" y="322"/>
                  </a:cubicBezTo>
                  <a:cubicBezTo>
                    <a:pt x="221" y="321"/>
                    <a:pt x="224" y="320"/>
                    <a:pt x="226" y="317"/>
                  </a:cubicBezTo>
                  <a:cubicBezTo>
                    <a:pt x="226" y="341"/>
                    <a:pt x="226" y="341"/>
                    <a:pt x="226" y="341"/>
                  </a:cubicBezTo>
                  <a:lnTo>
                    <a:pt x="232" y="341"/>
                  </a:lnTo>
                  <a:close/>
                  <a:moveTo>
                    <a:pt x="409" y="435"/>
                  </a:moveTo>
                  <a:cubicBezTo>
                    <a:pt x="408" y="435"/>
                    <a:pt x="408" y="434"/>
                    <a:pt x="408" y="433"/>
                  </a:cubicBezTo>
                  <a:cubicBezTo>
                    <a:pt x="408" y="433"/>
                    <a:pt x="407" y="433"/>
                    <a:pt x="407" y="433"/>
                  </a:cubicBezTo>
                  <a:cubicBezTo>
                    <a:pt x="407" y="433"/>
                    <a:pt x="407" y="433"/>
                    <a:pt x="407" y="433"/>
                  </a:cubicBezTo>
                  <a:cubicBezTo>
                    <a:pt x="407" y="433"/>
                    <a:pt x="406" y="434"/>
                    <a:pt x="406" y="435"/>
                  </a:cubicBezTo>
                  <a:cubicBezTo>
                    <a:pt x="406" y="436"/>
                    <a:pt x="406" y="439"/>
                    <a:pt x="408" y="442"/>
                  </a:cubicBezTo>
                  <a:cubicBezTo>
                    <a:pt x="409" y="444"/>
                    <a:pt x="410" y="444"/>
                    <a:pt x="411" y="443"/>
                  </a:cubicBezTo>
                  <a:cubicBezTo>
                    <a:pt x="411" y="443"/>
                    <a:pt x="413" y="442"/>
                    <a:pt x="413" y="440"/>
                  </a:cubicBezTo>
                  <a:cubicBezTo>
                    <a:pt x="413" y="440"/>
                    <a:pt x="412" y="439"/>
                    <a:pt x="411" y="438"/>
                  </a:cubicBezTo>
                  <a:cubicBezTo>
                    <a:pt x="410" y="437"/>
                    <a:pt x="409" y="435"/>
                    <a:pt x="409" y="435"/>
                  </a:cubicBezTo>
                  <a:close/>
                  <a:moveTo>
                    <a:pt x="253" y="336"/>
                  </a:moveTo>
                  <a:cubicBezTo>
                    <a:pt x="253" y="336"/>
                    <a:pt x="253" y="336"/>
                    <a:pt x="253" y="336"/>
                  </a:cubicBezTo>
                  <a:cubicBezTo>
                    <a:pt x="252" y="336"/>
                    <a:pt x="251" y="336"/>
                    <a:pt x="251" y="335"/>
                  </a:cubicBezTo>
                  <a:cubicBezTo>
                    <a:pt x="250" y="335"/>
                    <a:pt x="250" y="334"/>
                    <a:pt x="249" y="333"/>
                  </a:cubicBezTo>
                  <a:cubicBezTo>
                    <a:pt x="243" y="333"/>
                    <a:pt x="243" y="333"/>
                    <a:pt x="243" y="333"/>
                  </a:cubicBezTo>
                  <a:cubicBezTo>
                    <a:pt x="244" y="336"/>
                    <a:pt x="245" y="338"/>
                    <a:pt x="246" y="340"/>
                  </a:cubicBezTo>
                  <a:cubicBezTo>
                    <a:pt x="248" y="341"/>
                    <a:pt x="250" y="342"/>
                    <a:pt x="253" y="342"/>
                  </a:cubicBezTo>
                  <a:cubicBezTo>
                    <a:pt x="253" y="342"/>
                    <a:pt x="253" y="341"/>
                    <a:pt x="253" y="341"/>
                  </a:cubicBezTo>
                  <a:cubicBezTo>
                    <a:pt x="256" y="341"/>
                    <a:pt x="259" y="340"/>
                    <a:pt x="261" y="338"/>
                  </a:cubicBezTo>
                  <a:cubicBezTo>
                    <a:pt x="263" y="335"/>
                    <a:pt x="264" y="331"/>
                    <a:pt x="264" y="325"/>
                  </a:cubicBezTo>
                  <a:cubicBezTo>
                    <a:pt x="264" y="319"/>
                    <a:pt x="263" y="315"/>
                    <a:pt x="261" y="312"/>
                  </a:cubicBezTo>
                  <a:cubicBezTo>
                    <a:pt x="259" y="310"/>
                    <a:pt x="256" y="308"/>
                    <a:pt x="253" y="308"/>
                  </a:cubicBezTo>
                  <a:cubicBezTo>
                    <a:pt x="250" y="308"/>
                    <a:pt x="248" y="309"/>
                    <a:pt x="246" y="311"/>
                  </a:cubicBezTo>
                  <a:cubicBezTo>
                    <a:pt x="244" y="313"/>
                    <a:pt x="243" y="316"/>
                    <a:pt x="243" y="319"/>
                  </a:cubicBezTo>
                  <a:cubicBezTo>
                    <a:pt x="243" y="322"/>
                    <a:pt x="244" y="325"/>
                    <a:pt x="246" y="327"/>
                  </a:cubicBezTo>
                  <a:cubicBezTo>
                    <a:pt x="247" y="329"/>
                    <a:pt x="250" y="330"/>
                    <a:pt x="252" y="330"/>
                  </a:cubicBezTo>
                  <a:cubicBezTo>
                    <a:pt x="253" y="330"/>
                    <a:pt x="253" y="330"/>
                    <a:pt x="253" y="330"/>
                  </a:cubicBezTo>
                  <a:cubicBezTo>
                    <a:pt x="255" y="330"/>
                    <a:pt x="257" y="329"/>
                    <a:pt x="258" y="327"/>
                  </a:cubicBezTo>
                  <a:cubicBezTo>
                    <a:pt x="258" y="331"/>
                    <a:pt x="257" y="333"/>
                    <a:pt x="256" y="335"/>
                  </a:cubicBezTo>
                  <a:cubicBezTo>
                    <a:pt x="255" y="336"/>
                    <a:pt x="254" y="336"/>
                    <a:pt x="253" y="336"/>
                  </a:cubicBezTo>
                  <a:close/>
                  <a:moveTo>
                    <a:pt x="256" y="324"/>
                  </a:moveTo>
                  <a:cubicBezTo>
                    <a:pt x="255" y="325"/>
                    <a:pt x="254" y="325"/>
                    <a:pt x="253" y="325"/>
                  </a:cubicBezTo>
                  <a:cubicBezTo>
                    <a:pt x="252" y="325"/>
                    <a:pt x="251" y="325"/>
                    <a:pt x="250" y="324"/>
                  </a:cubicBezTo>
                  <a:cubicBezTo>
                    <a:pt x="249" y="323"/>
                    <a:pt x="249" y="321"/>
                    <a:pt x="249" y="319"/>
                  </a:cubicBezTo>
                  <a:cubicBezTo>
                    <a:pt x="249" y="317"/>
                    <a:pt x="249" y="316"/>
                    <a:pt x="250" y="315"/>
                  </a:cubicBezTo>
                  <a:cubicBezTo>
                    <a:pt x="251" y="314"/>
                    <a:pt x="252" y="314"/>
                    <a:pt x="253" y="314"/>
                  </a:cubicBezTo>
                  <a:cubicBezTo>
                    <a:pt x="253" y="314"/>
                    <a:pt x="253" y="314"/>
                    <a:pt x="253" y="314"/>
                  </a:cubicBezTo>
                  <a:cubicBezTo>
                    <a:pt x="254" y="314"/>
                    <a:pt x="255" y="314"/>
                    <a:pt x="256" y="315"/>
                  </a:cubicBezTo>
                  <a:cubicBezTo>
                    <a:pt x="257" y="316"/>
                    <a:pt x="257" y="318"/>
                    <a:pt x="257" y="320"/>
                  </a:cubicBezTo>
                  <a:cubicBezTo>
                    <a:pt x="257" y="322"/>
                    <a:pt x="257" y="323"/>
                    <a:pt x="256" y="324"/>
                  </a:cubicBezTo>
                  <a:close/>
                  <a:moveTo>
                    <a:pt x="420" y="415"/>
                  </a:moveTo>
                  <a:cubicBezTo>
                    <a:pt x="420" y="415"/>
                    <a:pt x="421" y="414"/>
                    <a:pt x="423" y="413"/>
                  </a:cubicBezTo>
                  <a:cubicBezTo>
                    <a:pt x="424" y="413"/>
                    <a:pt x="425" y="413"/>
                    <a:pt x="425" y="413"/>
                  </a:cubicBezTo>
                  <a:cubicBezTo>
                    <a:pt x="425" y="414"/>
                    <a:pt x="425" y="414"/>
                    <a:pt x="425" y="414"/>
                  </a:cubicBezTo>
                  <a:cubicBezTo>
                    <a:pt x="425" y="415"/>
                    <a:pt x="425" y="415"/>
                    <a:pt x="425" y="415"/>
                  </a:cubicBezTo>
                  <a:cubicBezTo>
                    <a:pt x="425" y="416"/>
                    <a:pt x="425" y="416"/>
                    <a:pt x="425" y="416"/>
                  </a:cubicBezTo>
                  <a:cubicBezTo>
                    <a:pt x="425" y="417"/>
                    <a:pt x="425" y="417"/>
                    <a:pt x="425" y="417"/>
                  </a:cubicBezTo>
                  <a:cubicBezTo>
                    <a:pt x="425" y="417"/>
                    <a:pt x="425" y="419"/>
                    <a:pt x="425" y="419"/>
                  </a:cubicBezTo>
                  <a:cubicBezTo>
                    <a:pt x="424" y="420"/>
                    <a:pt x="424" y="420"/>
                    <a:pt x="424" y="420"/>
                  </a:cubicBezTo>
                  <a:cubicBezTo>
                    <a:pt x="424" y="420"/>
                    <a:pt x="425" y="419"/>
                    <a:pt x="425" y="419"/>
                  </a:cubicBezTo>
                  <a:cubicBezTo>
                    <a:pt x="425" y="419"/>
                    <a:pt x="426" y="418"/>
                    <a:pt x="426" y="418"/>
                  </a:cubicBezTo>
                  <a:cubicBezTo>
                    <a:pt x="426" y="418"/>
                    <a:pt x="428" y="416"/>
                    <a:pt x="428" y="416"/>
                  </a:cubicBezTo>
                  <a:cubicBezTo>
                    <a:pt x="428" y="416"/>
                    <a:pt x="428" y="416"/>
                    <a:pt x="428" y="415"/>
                  </a:cubicBezTo>
                  <a:cubicBezTo>
                    <a:pt x="428" y="414"/>
                    <a:pt x="428" y="413"/>
                    <a:pt x="428" y="413"/>
                  </a:cubicBezTo>
                  <a:cubicBezTo>
                    <a:pt x="428" y="413"/>
                    <a:pt x="428" y="412"/>
                    <a:pt x="427" y="411"/>
                  </a:cubicBezTo>
                  <a:cubicBezTo>
                    <a:pt x="427" y="410"/>
                    <a:pt x="426" y="410"/>
                    <a:pt x="426" y="410"/>
                  </a:cubicBezTo>
                  <a:cubicBezTo>
                    <a:pt x="421" y="409"/>
                    <a:pt x="417" y="415"/>
                    <a:pt x="415" y="418"/>
                  </a:cubicBezTo>
                  <a:cubicBezTo>
                    <a:pt x="412" y="421"/>
                    <a:pt x="410" y="429"/>
                    <a:pt x="409" y="429"/>
                  </a:cubicBezTo>
                  <a:cubicBezTo>
                    <a:pt x="409" y="430"/>
                    <a:pt x="409" y="431"/>
                    <a:pt x="409" y="431"/>
                  </a:cubicBezTo>
                  <a:cubicBezTo>
                    <a:pt x="409" y="432"/>
                    <a:pt x="409" y="432"/>
                    <a:pt x="409" y="432"/>
                  </a:cubicBezTo>
                  <a:cubicBezTo>
                    <a:pt x="409" y="432"/>
                    <a:pt x="410" y="432"/>
                    <a:pt x="411" y="430"/>
                  </a:cubicBezTo>
                  <a:cubicBezTo>
                    <a:pt x="412" y="429"/>
                    <a:pt x="411" y="429"/>
                    <a:pt x="414" y="423"/>
                  </a:cubicBezTo>
                  <a:cubicBezTo>
                    <a:pt x="417" y="418"/>
                    <a:pt x="420" y="416"/>
                    <a:pt x="420" y="415"/>
                  </a:cubicBezTo>
                  <a:close/>
                  <a:moveTo>
                    <a:pt x="287" y="413"/>
                  </a:moveTo>
                  <a:cubicBezTo>
                    <a:pt x="287" y="389"/>
                    <a:pt x="287" y="389"/>
                    <a:pt x="287" y="389"/>
                  </a:cubicBezTo>
                  <a:cubicBezTo>
                    <a:pt x="335" y="383"/>
                    <a:pt x="375" y="348"/>
                    <a:pt x="388" y="302"/>
                  </a:cubicBezTo>
                  <a:cubicBezTo>
                    <a:pt x="354" y="302"/>
                    <a:pt x="354" y="302"/>
                    <a:pt x="354" y="302"/>
                  </a:cubicBezTo>
                  <a:cubicBezTo>
                    <a:pt x="341" y="337"/>
                    <a:pt x="307" y="362"/>
                    <a:pt x="268" y="362"/>
                  </a:cubicBezTo>
                  <a:cubicBezTo>
                    <a:pt x="228" y="362"/>
                    <a:pt x="195" y="337"/>
                    <a:pt x="181" y="302"/>
                  </a:cubicBezTo>
                  <a:cubicBezTo>
                    <a:pt x="148" y="302"/>
                    <a:pt x="148" y="302"/>
                    <a:pt x="148" y="302"/>
                  </a:cubicBezTo>
                  <a:cubicBezTo>
                    <a:pt x="161" y="348"/>
                    <a:pt x="201" y="383"/>
                    <a:pt x="249" y="389"/>
                  </a:cubicBezTo>
                  <a:cubicBezTo>
                    <a:pt x="249" y="413"/>
                    <a:pt x="249" y="413"/>
                    <a:pt x="249" y="413"/>
                  </a:cubicBezTo>
                  <a:cubicBezTo>
                    <a:pt x="188" y="406"/>
                    <a:pt x="138" y="361"/>
                    <a:pt x="124" y="302"/>
                  </a:cubicBezTo>
                  <a:cubicBezTo>
                    <a:pt x="89" y="302"/>
                    <a:pt x="89" y="302"/>
                    <a:pt x="89" y="302"/>
                  </a:cubicBezTo>
                  <a:cubicBezTo>
                    <a:pt x="105" y="385"/>
                    <a:pt x="178" y="447"/>
                    <a:pt x="265" y="447"/>
                  </a:cubicBezTo>
                  <a:cubicBezTo>
                    <a:pt x="266" y="447"/>
                    <a:pt x="266" y="447"/>
                    <a:pt x="266" y="447"/>
                  </a:cubicBezTo>
                  <a:cubicBezTo>
                    <a:pt x="266" y="447"/>
                    <a:pt x="267" y="447"/>
                    <a:pt x="268" y="447"/>
                  </a:cubicBezTo>
                  <a:cubicBezTo>
                    <a:pt x="269" y="447"/>
                    <a:pt x="270" y="447"/>
                    <a:pt x="271" y="447"/>
                  </a:cubicBezTo>
                  <a:cubicBezTo>
                    <a:pt x="271" y="447"/>
                    <a:pt x="271" y="447"/>
                    <a:pt x="271" y="447"/>
                  </a:cubicBezTo>
                  <a:cubicBezTo>
                    <a:pt x="358" y="447"/>
                    <a:pt x="431" y="385"/>
                    <a:pt x="447" y="302"/>
                  </a:cubicBezTo>
                  <a:cubicBezTo>
                    <a:pt x="413" y="302"/>
                    <a:pt x="413" y="302"/>
                    <a:pt x="413" y="302"/>
                  </a:cubicBezTo>
                  <a:cubicBezTo>
                    <a:pt x="399" y="361"/>
                    <a:pt x="349" y="406"/>
                    <a:pt x="287" y="413"/>
                  </a:cubicBezTo>
                  <a:close/>
                  <a:moveTo>
                    <a:pt x="467" y="339"/>
                  </a:moveTo>
                  <a:cubicBezTo>
                    <a:pt x="455" y="335"/>
                    <a:pt x="455" y="335"/>
                    <a:pt x="455" y="335"/>
                  </a:cubicBezTo>
                  <a:cubicBezTo>
                    <a:pt x="454" y="339"/>
                    <a:pt x="454" y="339"/>
                    <a:pt x="454" y="339"/>
                  </a:cubicBezTo>
                  <a:cubicBezTo>
                    <a:pt x="466" y="343"/>
                    <a:pt x="466" y="343"/>
                    <a:pt x="466" y="343"/>
                  </a:cubicBezTo>
                  <a:cubicBezTo>
                    <a:pt x="479" y="358"/>
                    <a:pt x="479" y="358"/>
                    <a:pt x="479" y="358"/>
                  </a:cubicBezTo>
                  <a:cubicBezTo>
                    <a:pt x="480" y="356"/>
                    <a:pt x="480" y="356"/>
                    <a:pt x="480" y="356"/>
                  </a:cubicBezTo>
                  <a:cubicBezTo>
                    <a:pt x="481" y="352"/>
                    <a:pt x="481" y="352"/>
                    <a:pt x="481" y="352"/>
                  </a:cubicBezTo>
                  <a:cubicBezTo>
                    <a:pt x="480" y="351"/>
                    <a:pt x="480" y="351"/>
                    <a:pt x="480" y="351"/>
                  </a:cubicBezTo>
                  <a:cubicBezTo>
                    <a:pt x="472" y="343"/>
                    <a:pt x="472" y="343"/>
                    <a:pt x="472" y="343"/>
                  </a:cubicBezTo>
                  <a:cubicBezTo>
                    <a:pt x="480" y="342"/>
                    <a:pt x="480" y="342"/>
                    <a:pt x="480" y="342"/>
                  </a:cubicBezTo>
                  <a:cubicBezTo>
                    <a:pt x="484" y="341"/>
                    <a:pt x="484" y="341"/>
                    <a:pt x="484" y="341"/>
                  </a:cubicBezTo>
                  <a:cubicBezTo>
                    <a:pt x="486" y="335"/>
                    <a:pt x="486" y="335"/>
                    <a:pt x="486" y="335"/>
                  </a:cubicBezTo>
                  <a:cubicBezTo>
                    <a:pt x="480" y="336"/>
                    <a:pt x="480" y="336"/>
                    <a:pt x="480" y="336"/>
                  </a:cubicBezTo>
                  <a:lnTo>
                    <a:pt x="467" y="339"/>
                  </a:lnTo>
                  <a:close/>
                  <a:moveTo>
                    <a:pt x="283" y="308"/>
                  </a:moveTo>
                  <a:cubicBezTo>
                    <a:pt x="279" y="315"/>
                    <a:pt x="279" y="315"/>
                    <a:pt x="279" y="315"/>
                  </a:cubicBezTo>
                  <a:cubicBezTo>
                    <a:pt x="269" y="329"/>
                    <a:pt x="269" y="329"/>
                    <a:pt x="269" y="329"/>
                  </a:cubicBezTo>
                  <a:cubicBezTo>
                    <a:pt x="269" y="334"/>
                    <a:pt x="269" y="334"/>
                    <a:pt x="269" y="334"/>
                  </a:cubicBezTo>
                  <a:cubicBezTo>
                    <a:pt x="283" y="334"/>
                    <a:pt x="283" y="334"/>
                    <a:pt x="283" y="334"/>
                  </a:cubicBezTo>
                  <a:cubicBezTo>
                    <a:pt x="283" y="341"/>
                    <a:pt x="283" y="341"/>
                    <a:pt x="283" y="341"/>
                  </a:cubicBezTo>
                  <a:cubicBezTo>
                    <a:pt x="288" y="341"/>
                    <a:pt x="288" y="341"/>
                    <a:pt x="288" y="341"/>
                  </a:cubicBezTo>
                  <a:cubicBezTo>
                    <a:pt x="288" y="334"/>
                    <a:pt x="288" y="334"/>
                    <a:pt x="288" y="334"/>
                  </a:cubicBezTo>
                  <a:cubicBezTo>
                    <a:pt x="292" y="334"/>
                    <a:pt x="292" y="334"/>
                    <a:pt x="292" y="334"/>
                  </a:cubicBezTo>
                  <a:cubicBezTo>
                    <a:pt x="292" y="329"/>
                    <a:pt x="292" y="329"/>
                    <a:pt x="292" y="329"/>
                  </a:cubicBezTo>
                  <a:cubicBezTo>
                    <a:pt x="288" y="329"/>
                    <a:pt x="288" y="329"/>
                    <a:pt x="288" y="329"/>
                  </a:cubicBezTo>
                  <a:cubicBezTo>
                    <a:pt x="288" y="308"/>
                    <a:pt x="288" y="308"/>
                    <a:pt x="288" y="308"/>
                  </a:cubicBezTo>
                  <a:lnTo>
                    <a:pt x="283" y="308"/>
                  </a:lnTo>
                  <a:close/>
                  <a:moveTo>
                    <a:pt x="283" y="329"/>
                  </a:moveTo>
                  <a:cubicBezTo>
                    <a:pt x="275" y="329"/>
                    <a:pt x="275" y="329"/>
                    <a:pt x="275" y="329"/>
                  </a:cubicBezTo>
                  <a:cubicBezTo>
                    <a:pt x="279" y="323"/>
                    <a:pt x="279" y="323"/>
                    <a:pt x="279" y="323"/>
                  </a:cubicBezTo>
                  <a:cubicBezTo>
                    <a:pt x="283" y="318"/>
                    <a:pt x="283" y="318"/>
                    <a:pt x="283" y="318"/>
                  </a:cubicBezTo>
                  <a:lnTo>
                    <a:pt x="283" y="329"/>
                  </a:lnTo>
                  <a:close/>
                  <a:moveTo>
                    <a:pt x="486" y="304"/>
                  </a:moveTo>
                  <a:cubicBezTo>
                    <a:pt x="485" y="303"/>
                    <a:pt x="483" y="302"/>
                    <a:pt x="480" y="301"/>
                  </a:cubicBezTo>
                  <a:cubicBezTo>
                    <a:pt x="480" y="301"/>
                    <a:pt x="479" y="301"/>
                    <a:pt x="478" y="301"/>
                  </a:cubicBezTo>
                  <a:cubicBezTo>
                    <a:pt x="475" y="300"/>
                    <a:pt x="472" y="300"/>
                    <a:pt x="470" y="301"/>
                  </a:cubicBezTo>
                  <a:cubicBezTo>
                    <a:pt x="467" y="302"/>
                    <a:pt x="465" y="303"/>
                    <a:pt x="464" y="304"/>
                  </a:cubicBezTo>
                  <a:cubicBezTo>
                    <a:pt x="462" y="306"/>
                    <a:pt x="461" y="308"/>
                    <a:pt x="461" y="310"/>
                  </a:cubicBezTo>
                  <a:cubicBezTo>
                    <a:pt x="461" y="312"/>
                    <a:pt x="461" y="314"/>
                    <a:pt x="461" y="317"/>
                  </a:cubicBezTo>
                  <a:cubicBezTo>
                    <a:pt x="462" y="319"/>
                    <a:pt x="463" y="320"/>
                    <a:pt x="464" y="322"/>
                  </a:cubicBezTo>
                  <a:cubicBezTo>
                    <a:pt x="475" y="324"/>
                    <a:pt x="475" y="324"/>
                    <a:pt x="475" y="324"/>
                  </a:cubicBezTo>
                  <a:cubicBezTo>
                    <a:pt x="477" y="313"/>
                    <a:pt x="477" y="313"/>
                    <a:pt x="477" y="313"/>
                  </a:cubicBezTo>
                  <a:cubicBezTo>
                    <a:pt x="472" y="312"/>
                    <a:pt x="472" y="312"/>
                    <a:pt x="472" y="312"/>
                  </a:cubicBezTo>
                  <a:cubicBezTo>
                    <a:pt x="471" y="318"/>
                    <a:pt x="471" y="318"/>
                    <a:pt x="471" y="318"/>
                  </a:cubicBezTo>
                  <a:cubicBezTo>
                    <a:pt x="467" y="317"/>
                    <a:pt x="467" y="317"/>
                    <a:pt x="467" y="317"/>
                  </a:cubicBezTo>
                  <a:cubicBezTo>
                    <a:pt x="467" y="316"/>
                    <a:pt x="466" y="315"/>
                    <a:pt x="466" y="314"/>
                  </a:cubicBezTo>
                  <a:cubicBezTo>
                    <a:pt x="466" y="313"/>
                    <a:pt x="466" y="312"/>
                    <a:pt x="466" y="311"/>
                  </a:cubicBezTo>
                  <a:cubicBezTo>
                    <a:pt x="466" y="309"/>
                    <a:pt x="468" y="307"/>
                    <a:pt x="469" y="307"/>
                  </a:cubicBezTo>
                  <a:cubicBezTo>
                    <a:pt x="471" y="305"/>
                    <a:pt x="474" y="305"/>
                    <a:pt x="478" y="306"/>
                  </a:cubicBezTo>
                  <a:cubicBezTo>
                    <a:pt x="479" y="306"/>
                    <a:pt x="479" y="306"/>
                    <a:pt x="480" y="307"/>
                  </a:cubicBezTo>
                  <a:cubicBezTo>
                    <a:pt x="482" y="307"/>
                    <a:pt x="484" y="308"/>
                    <a:pt x="485" y="309"/>
                  </a:cubicBezTo>
                  <a:cubicBezTo>
                    <a:pt x="486" y="311"/>
                    <a:pt x="486" y="313"/>
                    <a:pt x="486" y="315"/>
                  </a:cubicBezTo>
                  <a:cubicBezTo>
                    <a:pt x="486" y="316"/>
                    <a:pt x="485" y="317"/>
                    <a:pt x="484" y="318"/>
                  </a:cubicBezTo>
                  <a:cubicBezTo>
                    <a:pt x="483" y="319"/>
                    <a:pt x="482" y="320"/>
                    <a:pt x="480" y="320"/>
                  </a:cubicBezTo>
                  <a:cubicBezTo>
                    <a:pt x="481" y="325"/>
                    <a:pt x="481" y="325"/>
                    <a:pt x="481" y="325"/>
                  </a:cubicBezTo>
                  <a:cubicBezTo>
                    <a:pt x="484" y="325"/>
                    <a:pt x="486" y="324"/>
                    <a:pt x="488" y="323"/>
                  </a:cubicBezTo>
                  <a:cubicBezTo>
                    <a:pt x="489" y="321"/>
                    <a:pt x="491" y="319"/>
                    <a:pt x="491" y="316"/>
                  </a:cubicBezTo>
                  <a:cubicBezTo>
                    <a:pt x="492" y="314"/>
                    <a:pt x="491" y="311"/>
                    <a:pt x="491" y="309"/>
                  </a:cubicBezTo>
                  <a:cubicBezTo>
                    <a:pt x="490" y="307"/>
                    <a:pt x="488" y="306"/>
                    <a:pt x="486" y="304"/>
                  </a:cubicBezTo>
                  <a:close/>
                  <a:moveTo>
                    <a:pt x="70" y="257"/>
                  </a:moveTo>
                  <a:cubicBezTo>
                    <a:pt x="71" y="252"/>
                    <a:pt x="71" y="252"/>
                    <a:pt x="71" y="252"/>
                  </a:cubicBezTo>
                  <a:cubicBezTo>
                    <a:pt x="65" y="249"/>
                    <a:pt x="65" y="249"/>
                    <a:pt x="65" y="249"/>
                  </a:cubicBezTo>
                  <a:cubicBezTo>
                    <a:pt x="66" y="239"/>
                    <a:pt x="66" y="239"/>
                    <a:pt x="66" y="239"/>
                  </a:cubicBezTo>
                  <a:cubicBezTo>
                    <a:pt x="73" y="237"/>
                    <a:pt x="73" y="237"/>
                    <a:pt x="73" y="237"/>
                  </a:cubicBezTo>
                  <a:cubicBezTo>
                    <a:pt x="73" y="232"/>
                    <a:pt x="73" y="232"/>
                    <a:pt x="73" y="232"/>
                  </a:cubicBezTo>
                  <a:cubicBezTo>
                    <a:pt x="55" y="236"/>
                    <a:pt x="55" y="236"/>
                    <a:pt x="55" y="236"/>
                  </a:cubicBezTo>
                  <a:cubicBezTo>
                    <a:pt x="43" y="238"/>
                    <a:pt x="43" y="238"/>
                    <a:pt x="43" y="238"/>
                  </a:cubicBezTo>
                  <a:cubicBezTo>
                    <a:pt x="42" y="244"/>
                    <a:pt x="42" y="244"/>
                    <a:pt x="42" y="244"/>
                  </a:cubicBezTo>
                  <a:cubicBezTo>
                    <a:pt x="55" y="250"/>
                    <a:pt x="55" y="250"/>
                    <a:pt x="55" y="250"/>
                  </a:cubicBezTo>
                  <a:lnTo>
                    <a:pt x="70" y="257"/>
                  </a:lnTo>
                  <a:close/>
                  <a:moveTo>
                    <a:pt x="55" y="241"/>
                  </a:moveTo>
                  <a:cubicBezTo>
                    <a:pt x="61" y="240"/>
                    <a:pt x="61" y="240"/>
                    <a:pt x="61" y="240"/>
                  </a:cubicBezTo>
                  <a:cubicBezTo>
                    <a:pt x="60" y="247"/>
                    <a:pt x="60" y="247"/>
                    <a:pt x="60" y="247"/>
                  </a:cubicBezTo>
                  <a:cubicBezTo>
                    <a:pt x="55" y="244"/>
                    <a:pt x="55" y="244"/>
                    <a:pt x="55" y="244"/>
                  </a:cubicBezTo>
                  <a:cubicBezTo>
                    <a:pt x="49" y="242"/>
                    <a:pt x="49" y="242"/>
                    <a:pt x="49" y="242"/>
                  </a:cubicBezTo>
                  <a:lnTo>
                    <a:pt x="55" y="241"/>
                  </a:lnTo>
                  <a:close/>
                  <a:moveTo>
                    <a:pt x="272" y="275"/>
                  </a:moveTo>
                  <a:cubicBezTo>
                    <a:pt x="272" y="249"/>
                    <a:pt x="272" y="249"/>
                    <a:pt x="272" y="249"/>
                  </a:cubicBezTo>
                  <a:cubicBezTo>
                    <a:pt x="308" y="249"/>
                    <a:pt x="308" y="249"/>
                    <a:pt x="308" y="249"/>
                  </a:cubicBezTo>
                  <a:cubicBezTo>
                    <a:pt x="320" y="224"/>
                    <a:pt x="320" y="224"/>
                    <a:pt x="320" y="224"/>
                  </a:cubicBezTo>
                  <a:cubicBezTo>
                    <a:pt x="294" y="220"/>
                    <a:pt x="294" y="220"/>
                    <a:pt x="294" y="220"/>
                  </a:cubicBezTo>
                  <a:cubicBezTo>
                    <a:pt x="272" y="247"/>
                    <a:pt x="272" y="247"/>
                    <a:pt x="272" y="247"/>
                  </a:cubicBezTo>
                  <a:cubicBezTo>
                    <a:pt x="272" y="239"/>
                    <a:pt x="272" y="239"/>
                    <a:pt x="272" y="239"/>
                  </a:cubicBezTo>
                  <a:cubicBezTo>
                    <a:pt x="284" y="214"/>
                    <a:pt x="284" y="214"/>
                    <a:pt x="284" y="214"/>
                  </a:cubicBezTo>
                  <a:cubicBezTo>
                    <a:pt x="268" y="192"/>
                    <a:pt x="268" y="192"/>
                    <a:pt x="268" y="192"/>
                  </a:cubicBezTo>
                  <a:cubicBezTo>
                    <a:pt x="252" y="214"/>
                    <a:pt x="252" y="214"/>
                    <a:pt x="252" y="214"/>
                  </a:cubicBezTo>
                  <a:cubicBezTo>
                    <a:pt x="264" y="239"/>
                    <a:pt x="264" y="239"/>
                    <a:pt x="264" y="239"/>
                  </a:cubicBezTo>
                  <a:cubicBezTo>
                    <a:pt x="264" y="247"/>
                    <a:pt x="264" y="247"/>
                    <a:pt x="264" y="247"/>
                  </a:cubicBezTo>
                  <a:cubicBezTo>
                    <a:pt x="243" y="220"/>
                    <a:pt x="243" y="220"/>
                    <a:pt x="243" y="220"/>
                  </a:cubicBezTo>
                  <a:cubicBezTo>
                    <a:pt x="216" y="224"/>
                    <a:pt x="216" y="224"/>
                    <a:pt x="216" y="224"/>
                  </a:cubicBezTo>
                  <a:cubicBezTo>
                    <a:pt x="228" y="249"/>
                    <a:pt x="228" y="249"/>
                    <a:pt x="228" y="249"/>
                  </a:cubicBezTo>
                  <a:cubicBezTo>
                    <a:pt x="264" y="249"/>
                    <a:pt x="264" y="249"/>
                    <a:pt x="264" y="249"/>
                  </a:cubicBezTo>
                  <a:cubicBezTo>
                    <a:pt x="264" y="275"/>
                    <a:pt x="264" y="275"/>
                    <a:pt x="264" y="275"/>
                  </a:cubicBezTo>
                  <a:cubicBezTo>
                    <a:pt x="248" y="262"/>
                    <a:pt x="248" y="262"/>
                    <a:pt x="248" y="262"/>
                  </a:cubicBezTo>
                  <a:cubicBezTo>
                    <a:pt x="87" y="262"/>
                    <a:pt x="87" y="262"/>
                    <a:pt x="87" y="262"/>
                  </a:cubicBezTo>
                  <a:cubicBezTo>
                    <a:pt x="87" y="263"/>
                    <a:pt x="87" y="263"/>
                    <a:pt x="87" y="263"/>
                  </a:cubicBezTo>
                  <a:cubicBezTo>
                    <a:pt x="87" y="269"/>
                    <a:pt x="87" y="282"/>
                    <a:pt x="87" y="287"/>
                  </a:cubicBezTo>
                  <a:cubicBezTo>
                    <a:pt x="248" y="287"/>
                    <a:pt x="248" y="287"/>
                    <a:pt x="248" y="287"/>
                  </a:cubicBezTo>
                  <a:cubicBezTo>
                    <a:pt x="266" y="302"/>
                    <a:pt x="266" y="302"/>
                    <a:pt x="266" y="302"/>
                  </a:cubicBezTo>
                  <a:cubicBezTo>
                    <a:pt x="272" y="302"/>
                    <a:pt x="272" y="302"/>
                    <a:pt x="272" y="302"/>
                  </a:cubicBezTo>
                  <a:cubicBezTo>
                    <a:pt x="288" y="287"/>
                    <a:pt x="288" y="287"/>
                    <a:pt x="288" y="287"/>
                  </a:cubicBezTo>
                  <a:cubicBezTo>
                    <a:pt x="450" y="287"/>
                    <a:pt x="450" y="287"/>
                    <a:pt x="450" y="287"/>
                  </a:cubicBezTo>
                  <a:cubicBezTo>
                    <a:pt x="450" y="282"/>
                    <a:pt x="451" y="269"/>
                    <a:pt x="451" y="263"/>
                  </a:cubicBezTo>
                  <a:cubicBezTo>
                    <a:pt x="451" y="262"/>
                    <a:pt x="451" y="262"/>
                    <a:pt x="451" y="262"/>
                  </a:cubicBezTo>
                  <a:cubicBezTo>
                    <a:pt x="288" y="262"/>
                    <a:pt x="288" y="262"/>
                    <a:pt x="288" y="262"/>
                  </a:cubicBezTo>
                  <a:lnTo>
                    <a:pt x="272" y="275"/>
                  </a:lnTo>
                  <a:close/>
                  <a:moveTo>
                    <a:pt x="307" y="336"/>
                  </a:moveTo>
                  <a:cubicBezTo>
                    <a:pt x="307" y="336"/>
                    <a:pt x="307" y="336"/>
                    <a:pt x="307" y="336"/>
                  </a:cubicBezTo>
                  <a:cubicBezTo>
                    <a:pt x="306" y="336"/>
                    <a:pt x="305" y="336"/>
                    <a:pt x="305" y="335"/>
                  </a:cubicBezTo>
                  <a:cubicBezTo>
                    <a:pt x="304" y="335"/>
                    <a:pt x="304" y="334"/>
                    <a:pt x="303" y="333"/>
                  </a:cubicBezTo>
                  <a:cubicBezTo>
                    <a:pt x="297" y="333"/>
                    <a:pt x="297" y="333"/>
                    <a:pt x="297" y="333"/>
                  </a:cubicBezTo>
                  <a:cubicBezTo>
                    <a:pt x="298" y="336"/>
                    <a:pt x="299" y="338"/>
                    <a:pt x="300" y="340"/>
                  </a:cubicBezTo>
                  <a:cubicBezTo>
                    <a:pt x="302" y="341"/>
                    <a:pt x="304" y="342"/>
                    <a:pt x="307" y="342"/>
                  </a:cubicBezTo>
                  <a:cubicBezTo>
                    <a:pt x="307" y="342"/>
                    <a:pt x="307" y="341"/>
                    <a:pt x="307" y="341"/>
                  </a:cubicBezTo>
                  <a:cubicBezTo>
                    <a:pt x="310" y="341"/>
                    <a:pt x="313" y="340"/>
                    <a:pt x="315" y="338"/>
                  </a:cubicBezTo>
                  <a:cubicBezTo>
                    <a:pt x="317" y="335"/>
                    <a:pt x="318" y="331"/>
                    <a:pt x="318" y="325"/>
                  </a:cubicBezTo>
                  <a:cubicBezTo>
                    <a:pt x="318" y="319"/>
                    <a:pt x="317" y="315"/>
                    <a:pt x="315" y="312"/>
                  </a:cubicBezTo>
                  <a:cubicBezTo>
                    <a:pt x="313" y="310"/>
                    <a:pt x="310" y="308"/>
                    <a:pt x="307" y="308"/>
                  </a:cubicBezTo>
                  <a:cubicBezTo>
                    <a:pt x="304" y="308"/>
                    <a:pt x="302" y="309"/>
                    <a:pt x="300" y="311"/>
                  </a:cubicBezTo>
                  <a:cubicBezTo>
                    <a:pt x="298" y="313"/>
                    <a:pt x="297" y="316"/>
                    <a:pt x="297" y="319"/>
                  </a:cubicBezTo>
                  <a:cubicBezTo>
                    <a:pt x="297" y="322"/>
                    <a:pt x="298" y="325"/>
                    <a:pt x="300" y="327"/>
                  </a:cubicBezTo>
                  <a:cubicBezTo>
                    <a:pt x="301" y="329"/>
                    <a:pt x="304" y="330"/>
                    <a:pt x="306" y="330"/>
                  </a:cubicBezTo>
                  <a:cubicBezTo>
                    <a:pt x="307" y="330"/>
                    <a:pt x="307" y="330"/>
                    <a:pt x="307" y="330"/>
                  </a:cubicBezTo>
                  <a:cubicBezTo>
                    <a:pt x="309" y="330"/>
                    <a:pt x="311" y="329"/>
                    <a:pt x="312" y="327"/>
                  </a:cubicBezTo>
                  <a:cubicBezTo>
                    <a:pt x="312" y="331"/>
                    <a:pt x="311" y="333"/>
                    <a:pt x="310" y="335"/>
                  </a:cubicBezTo>
                  <a:cubicBezTo>
                    <a:pt x="309" y="336"/>
                    <a:pt x="308" y="336"/>
                    <a:pt x="307" y="336"/>
                  </a:cubicBezTo>
                  <a:close/>
                  <a:moveTo>
                    <a:pt x="310" y="324"/>
                  </a:moveTo>
                  <a:cubicBezTo>
                    <a:pt x="309" y="325"/>
                    <a:pt x="308" y="325"/>
                    <a:pt x="307" y="325"/>
                  </a:cubicBezTo>
                  <a:cubicBezTo>
                    <a:pt x="306" y="325"/>
                    <a:pt x="305" y="325"/>
                    <a:pt x="304" y="324"/>
                  </a:cubicBezTo>
                  <a:cubicBezTo>
                    <a:pt x="303" y="323"/>
                    <a:pt x="303" y="321"/>
                    <a:pt x="303" y="319"/>
                  </a:cubicBezTo>
                  <a:cubicBezTo>
                    <a:pt x="303" y="317"/>
                    <a:pt x="303" y="316"/>
                    <a:pt x="304" y="315"/>
                  </a:cubicBezTo>
                  <a:cubicBezTo>
                    <a:pt x="305" y="314"/>
                    <a:pt x="306" y="314"/>
                    <a:pt x="307" y="314"/>
                  </a:cubicBezTo>
                  <a:cubicBezTo>
                    <a:pt x="307" y="314"/>
                    <a:pt x="307" y="314"/>
                    <a:pt x="307" y="314"/>
                  </a:cubicBezTo>
                  <a:cubicBezTo>
                    <a:pt x="308" y="314"/>
                    <a:pt x="309" y="314"/>
                    <a:pt x="310" y="315"/>
                  </a:cubicBezTo>
                  <a:cubicBezTo>
                    <a:pt x="311" y="316"/>
                    <a:pt x="312" y="318"/>
                    <a:pt x="312" y="320"/>
                  </a:cubicBezTo>
                  <a:cubicBezTo>
                    <a:pt x="312" y="322"/>
                    <a:pt x="311" y="323"/>
                    <a:pt x="310" y="324"/>
                  </a:cubicBezTo>
                  <a:close/>
                  <a:moveTo>
                    <a:pt x="79" y="333"/>
                  </a:moveTo>
                  <a:cubicBezTo>
                    <a:pt x="78" y="332"/>
                    <a:pt x="77" y="331"/>
                    <a:pt x="76" y="331"/>
                  </a:cubicBezTo>
                  <a:cubicBezTo>
                    <a:pt x="74" y="330"/>
                    <a:pt x="73" y="330"/>
                    <a:pt x="71" y="330"/>
                  </a:cubicBezTo>
                  <a:cubicBezTo>
                    <a:pt x="70" y="330"/>
                    <a:pt x="69" y="330"/>
                    <a:pt x="68" y="331"/>
                  </a:cubicBezTo>
                  <a:cubicBezTo>
                    <a:pt x="67" y="331"/>
                    <a:pt x="66" y="331"/>
                    <a:pt x="64" y="332"/>
                  </a:cubicBezTo>
                  <a:cubicBezTo>
                    <a:pt x="62" y="333"/>
                    <a:pt x="59" y="334"/>
                    <a:pt x="58" y="335"/>
                  </a:cubicBezTo>
                  <a:cubicBezTo>
                    <a:pt x="56" y="336"/>
                    <a:pt x="55" y="337"/>
                    <a:pt x="54" y="339"/>
                  </a:cubicBezTo>
                  <a:cubicBezTo>
                    <a:pt x="53" y="340"/>
                    <a:pt x="53" y="341"/>
                    <a:pt x="53" y="343"/>
                  </a:cubicBezTo>
                  <a:cubicBezTo>
                    <a:pt x="53" y="344"/>
                    <a:pt x="53" y="346"/>
                    <a:pt x="54" y="348"/>
                  </a:cubicBezTo>
                  <a:cubicBezTo>
                    <a:pt x="57" y="357"/>
                    <a:pt x="57" y="357"/>
                    <a:pt x="57" y="357"/>
                  </a:cubicBezTo>
                  <a:cubicBezTo>
                    <a:pt x="68" y="353"/>
                    <a:pt x="68" y="353"/>
                    <a:pt x="68" y="353"/>
                  </a:cubicBezTo>
                  <a:cubicBezTo>
                    <a:pt x="85" y="346"/>
                    <a:pt x="85" y="346"/>
                    <a:pt x="85" y="346"/>
                  </a:cubicBezTo>
                  <a:cubicBezTo>
                    <a:pt x="82" y="338"/>
                    <a:pt x="82" y="338"/>
                    <a:pt x="82" y="338"/>
                  </a:cubicBezTo>
                  <a:cubicBezTo>
                    <a:pt x="81" y="336"/>
                    <a:pt x="80" y="334"/>
                    <a:pt x="79" y="333"/>
                  </a:cubicBezTo>
                  <a:close/>
                  <a:moveTo>
                    <a:pt x="68" y="347"/>
                  </a:moveTo>
                  <a:cubicBezTo>
                    <a:pt x="60" y="350"/>
                    <a:pt x="60" y="350"/>
                    <a:pt x="60" y="350"/>
                  </a:cubicBezTo>
                  <a:cubicBezTo>
                    <a:pt x="59" y="348"/>
                    <a:pt x="59" y="348"/>
                    <a:pt x="59" y="348"/>
                  </a:cubicBezTo>
                  <a:cubicBezTo>
                    <a:pt x="58" y="346"/>
                    <a:pt x="58" y="345"/>
                    <a:pt x="58" y="344"/>
                  </a:cubicBezTo>
                  <a:cubicBezTo>
                    <a:pt x="58" y="343"/>
                    <a:pt x="58" y="342"/>
                    <a:pt x="59" y="341"/>
                  </a:cubicBezTo>
                  <a:cubicBezTo>
                    <a:pt x="59" y="340"/>
                    <a:pt x="60" y="340"/>
                    <a:pt x="61" y="339"/>
                  </a:cubicBezTo>
                  <a:cubicBezTo>
                    <a:pt x="62" y="338"/>
                    <a:pt x="64" y="337"/>
                    <a:pt x="66" y="337"/>
                  </a:cubicBezTo>
                  <a:cubicBezTo>
                    <a:pt x="67" y="336"/>
                    <a:pt x="67" y="336"/>
                    <a:pt x="68" y="336"/>
                  </a:cubicBezTo>
                  <a:cubicBezTo>
                    <a:pt x="69" y="336"/>
                    <a:pt x="70" y="335"/>
                    <a:pt x="71" y="335"/>
                  </a:cubicBezTo>
                  <a:cubicBezTo>
                    <a:pt x="72" y="335"/>
                    <a:pt x="73" y="335"/>
                    <a:pt x="74" y="335"/>
                  </a:cubicBezTo>
                  <a:cubicBezTo>
                    <a:pt x="74" y="336"/>
                    <a:pt x="75" y="336"/>
                    <a:pt x="75" y="337"/>
                  </a:cubicBezTo>
                  <a:cubicBezTo>
                    <a:pt x="76" y="337"/>
                    <a:pt x="77" y="338"/>
                    <a:pt x="77" y="340"/>
                  </a:cubicBezTo>
                  <a:cubicBezTo>
                    <a:pt x="78" y="343"/>
                    <a:pt x="78" y="343"/>
                    <a:pt x="78" y="343"/>
                  </a:cubicBezTo>
                  <a:lnTo>
                    <a:pt x="68" y="347"/>
                  </a:lnTo>
                  <a:close/>
                  <a:moveTo>
                    <a:pt x="76" y="322"/>
                  </a:moveTo>
                  <a:cubicBezTo>
                    <a:pt x="76" y="317"/>
                    <a:pt x="76" y="317"/>
                    <a:pt x="76" y="317"/>
                  </a:cubicBezTo>
                  <a:cubicBezTo>
                    <a:pt x="69" y="316"/>
                    <a:pt x="69" y="316"/>
                    <a:pt x="69" y="316"/>
                  </a:cubicBezTo>
                  <a:cubicBezTo>
                    <a:pt x="67" y="306"/>
                    <a:pt x="67" y="306"/>
                    <a:pt x="67" y="306"/>
                  </a:cubicBezTo>
                  <a:cubicBezTo>
                    <a:pt x="73" y="303"/>
                    <a:pt x="73" y="303"/>
                    <a:pt x="73" y="303"/>
                  </a:cubicBezTo>
                  <a:cubicBezTo>
                    <a:pt x="72" y="297"/>
                    <a:pt x="72" y="297"/>
                    <a:pt x="72" y="297"/>
                  </a:cubicBezTo>
                  <a:cubicBezTo>
                    <a:pt x="58" y="306"/>
                    <a:pt x="58" y="306"/>
                    <a:pt x="58" y="306"/>
                  </a:cubicBezTo>
                  <a:cubicBezTo>
                    <a:pt x="45" y="313"/>
                    <a:pt x="45" y="313"/>
                    <a:pt x="45" y="313"/>
                  </a:cubicBezTo>
                  <a:cubicBezTo>
                    <a:pt x="46" y="318"/>
                    <a:pt x="46" y="318"/>
                    <a:pt x="46" y="318"/>
                  </a:cubicBezTo>
                  <a:cubicBezTo>
                    <a:pt x="58" y="320"/>
                    <a:pt x="58" y="320"/>
                    <a:pt x="58" y="320"/>
                  </a:cubicBezTo>
                  <a:lnTo>
                    <a:pt x="76" y="322"/>
                  </a:lnTo>
                  <a:close/>
                  <a:moveTo>
                    <a:pt x="58" y="311"/>
                  </a:moveTo>
                  <a:cubicBezTo>
                    <a:pt x="62" y="309"/>
                    <a:pt x="62" y="309"/>
                    <a:pt x="62" y="309"/>
                  </a:cubicBezTo>
                  <a:cubicBezTo>
                    <a:pt x="63" y="316"/>
                    <a:pt x="63" y="316"/>
                    <a:pt x="63" y="316"/>
                  </a:cubicBezTo>
                  <a:cubicBezTo>
                    <a:pt x="58" y="315"/>
                    <a:pt x="58" y="315"/>
                    <a:pt x="58" y="315"/>
                  </a:cubicBezTo>
                  <a:cubicBezTo>
                    <a:pt x="52" y="314"/>
                    <a:pt x="52" y="314"/>
                    <a:pt x="52" y="314"/>
                  </a:cubicBezTo>
                  <a:lnTo>
                    <a:pt x="58" y="311"/>
                  </a:lnTo>
                  <a:close/>
                  <a:moveTo>
                    <a:pt x="143" y="414"/>
                  </a:moveTo>
                  <a:cubicBezTo>
                    <a:pt x="143" y="414"/>
                    <a:pt x="142" y="413"/>
                    <a:pt x="142" y="413"/>
                  </a:cubicBezTo>
                  <a:cubicBezTo>
                    <a:pt x="141" y="413"/>
                    <a:pt x="141" y="413"/>
                    <a:pt x="141" y="413"/>
                  </a:cubicBezTo>
                  <a:cubicBezTo>
                    <a:pt x="139" y="412"/>
                    <a:pt x="139" y="412"/>
                    <a:pt x="139" y="412"/>
                  </a:cubicBezTo>
                  <a:cubicBezTo>
                    <a:pt x="139" y="412"/>
                    <a:pt x="139" y="413"/>
                    <a:pt x="139" y="413"/>
                  </a:cubicBezTo>
                  <a:cubicBezTo>
                    <a:pt x="138" y="413"/>
                    <a:pt x="138" y="413"/>
                    <a:pt x="138" y="413"/>
                  </a:cubicBezTo>
                  <a:cubicBezTo>
                    <a:pt x="138" y="413"/>
                    <a:pt x="136" y="415"/>
                    <a:pt x="136" y="415"/>
                  </a:cubicBezTo>
                  <a:cubicBezTo>
                    <a:pt x="136" y="415"/>
                    <a:pt x="133" y="417"/>
                    <a:pt x="133" y="417"/>
                  </a:cubicBezTo>
                  <a:cubicBezTo>
                    <a:pt x="132" y="418"/>
                    <a:pt x="130" y="419"/>
                    <a:pt x="130" y="419"/>
                  </a:cubicBezTo>
                  <a:cubicBezTo>
                    <a:pt x="130" y="420"/>
                    <a:pt x="128" y="421"/>
                    <a:pt x="127" y="420"/>
                  </a:cubicBezTo>
                  <a:cubicBezTo>
                    <a:pt x="126" y="420"/>
                    <a:pt x="123" y="419"/>
                    <a:pt x="122" y="418"/>
                  </a:cubicBezTo>
                  <a:cubicBezTo>
                    <a:pt x="122" y="418"/>
                    <a:pt x="120" y="417"/>
                    <a:pt x="120" y="417"/>
                  </a:cubicBezTo>
                  <a:cubicBezTo>
                    <a:pt x="119" y="417"/>
                    <a:pt x="118" y="417"/>
                    <a:pt x="118" y="417"/>
                  </a:cubicBezTo>
                  <a:cubicBezTo>
                    <a:pt x="117" y="417"/>
                    <a:pt x="117" y="416"/>
                    <a:pt x="116" y="416"/>
                  </a:cubicBezTo>
                  <a:cubicBezTo>
                    <a:pt x="115" y="416"/>
                    <a:pt x="115" y="416"/>
                    <a:pt x="115" y="416"/>
                  </a:cubicBezTo>
                  <a:cubicBezTo>
                    <a:pt x="115" y="417"/>
                    <a:pt x="115" y="417"/>
                    <a:pt x="115" y="417"/>
                  </a:cubicBezTo>
                  <a:cubicBezTo>
                    <a:pt x="115" y="418"/>
                    <a:pt x="115" y="418"/>
                    <a:pt x="115" y="418"/>
                  </a:cubicBezTo>
                  <a:cubicBezTo>
                    <a:pt x="115" y="420"/>
                    <a:pt x="116" y="422"/>
                    <a:pt x="117" y="422"/>
                  </a:cubicBezTo>
                  <a:cubicBezTo>
                    <a:pt x="118" y="423"/>
                    <a:pt x="119" y="423"/>
                    <a:pt x="120" y="423"/>
                  </a:cubicBezTo>
                  <a:cubicBezTo>
                    <a:pt x="121" y="424"/>
                    <a:pt x="120" y="424"/>
                    <a:pt x="120" y="425"/>
                  </a:cubicBezTo>
                  <a:cubicBezTo>
                    <a:pt x="119" y="425"/>
                    <a:pt x="117" y="426"/>
                    <a:pt x="117" y="426"/>
                  </a:cubicBezTo>
                  <a:cubicBezTo>
                    <a:pt x="117" y="426"/>
                    <a:pt x="115" y="427"/>
                    <a:pt x="115" y="427"/>
                  </a:cubicBezTo>
                  <a:cubicBezTo>
                    <a:pt x="115" y="427"/>
                    <a:pt x="112" y="428"/>
                    <a:pt x="112" y="428"/>
                  </a:cubicBezTo>
                  <a:cubicBezTo>
                    <a:pt x="110" y="428"/>
                    <a:pt x="110" y="428"/>
                    <a:pt x="110" y="428"/>
                  </a:cubicBezTo>
                  <a:cubicBezTo>
                    <a:pt x="109" y="428"/>
                    <a:pt x="109" y="428"/>
                    <a:pt x="109" y="428"/>
                  </a:cubicBezTo>
                  <a:cubicBezTo>
                    <a:pt x="106" y="429"/>
                    <a:pt x="106" y="429"/>
                    <a:pt x="106" y="429"/>
                  </a:cubicBezTo>
                  <a:cubicBezTo>
                    <a:pt x="105" y="430"/>
                    <a:pt x="105" y="430"/>
                    <a:pt x="105" y="430"/>
                  </a:cubicBezTo>
                  <a:cubicBezTo>
                    <a:pt x="104" y="430"/>
                    <a:pt x="104" y="430"/>
                    <a:pt x="104" y="430"/>
                  </a:cubicBezTo>
                  <a:cubicBezTo>
                    <a:pt x="104" y="430"/>
                    <a:pt x="100" y="430"/>
                    <a:pt x="99" y="430"/>
                  </a:cubicBezTo>
                  <a:cubicBezTo>
                    <a:pt x="99" y="430"/>
                    <a:pt x="99" y="430"/>
                    <a:pt x="98" y="429"/>
                  </a:cubicBezTo>
                  <a:cubicBezTo>
                    <a:pt x="97" y="428"/>
                    <a:pt x="96" y="428"/>
                    <a:pt x="96" y="428"/>
                  </a:cubicBezTo>
                  <a:cubicBezTo>
                    <a:pt x="97" y="431"/>
                    <a:pt x="99" y="431"/>
                    <a:pt x="99" y="431"/>
                  </a:cubicBezTo>
                  <a:cubicBezTo>
                    <a:pt x="99" y="432"/>
                    <a:pt x="100" y="432"/>
                    <a:pt x="100" y="432"/>
                  </a:cubicBezTo>
                  <a:cubicBezTo>
                    <a:pt x="103" y="433"/>
                    <a:pt x="108" y="433"/>
                    <a:pt x="111" y="433"/>
                  </a:cubicBezTo>
                  <a:cubicBezTo>
                    <a:pt x="113" y="432"/>
                    <a:pt x="117" y="431"/>
                    <a:pt x="117" y="431"/>
                  </a:cubicBezTo>
                  <a:cubicBezTo>
                    <a:pt x="118" y="431"/>
                    <a:pt x="118" y="431"/>
                    <a:pt x="118" y="431"/>
                  </a:cubicBezTo>
                  <a:cubicBezTo>
                    <a:pt x="118" y="431"/>
                    <a:pt x="118" y="431"/>
                    <a:pt x="118" y="431"/>
                  </a:cubicBezTo>
                  <a:cubicBezTo>
                    <a:pt x="118" y="432"/>
                    <a:pt x="118" y="432"/>
                    <a:pt x="118" y="432"/>
                  </a:cubicBezTo>
                  <a:cubicBezTo>
                    <a:pt x="117" y="432"/>
                    <a:pt x="117" y="432"/>
                    <a:pt x="117" y="432"/>
                  </a:cubicBezTo>
                  <a:cubicBezTo>
                    <a:pt x="117" y="433"/>
                    <a:pt x="117" y="433"/>
                    <a:pt x="117" y="433"/>
                  </a:cubicBezTo>
                  <a:cubicBezTo>
                    <a:pt x="116" y="438"/>
                    <a:pt x="116" y="438"/>
                    <a:pt x="116" y="438"/>
                  </a:cubicBezTo>
                  <a:cubicBezTo>
                    <a:pt x="116" y="441"/>
                    <a:pt x="116" y="441"/>
                    <a:pt x="116" y="441"/>
                  </a:cubicBezTo>
                  <a:cubicBezTo>
                    <a:pt x="114" y="444"/>
                    <a:pt x="115" y="447"/>
                    <a:pt x="115" y="449"/>
                  </a:cubicBezTo>
                  <a:cubicBezTo>
                    <a:pt x="114" y="450"/>
                    <a:pt x="118" y="455"/>
                    <a:pt x="119" y="455"/>
                  </a:cubicBezTo>
                  <a:cubicBezTo>
                    <a:pt x="120" y="456"/>
                    <a:pt x="121" y="455"/>
                    <a:pt x="121" y="455"/>
                  </a:cubicBezTo>
                  <a:cubicBezTo>
                    <a:pt x="121" y="454"/>
                    <a:pt x="121" y="454"/>
                    <a:pt x="121" y="454"/>
                  </a:cubicBezTo>
                  <a:cubicBezTo>
                    <a:pt x="121" y="453"/>
                    <a:pt x="121" y="453"/>
                    <a:pt x="121" y="453"/>
                  </a:cubicBezTo>
                  <a:cubicBezTo>
                    <a:pt x="121" y="451"/>
                    <a:pt x="121" y="451"/>
                    <a:pt x="121" y="451"/>
                  </a:cubicBezTo>
                  <a:cubicBezTo>
                    <a:pt x="121" y="450"/>
                    <a:pt x="121" y="450"/>
                    <a:pt x="121" y="450"/>
                  </a:cubicBezTo>
                  <a:cubicBezTo>
                    <a:pt x="120" y="448"/>
                    <a:pt x="120" y="448"/>
                    <a:pt x="120" y="448"/>
                  </a:cubicBezTo>
                  <a:cubicBezTo>
                    <a:pt x="119" y="444"/>
                    <a:pt x="119" y="444"/>
                    <a:pt x="119" y="444"/>
                  </a:cubicBezTo>
                  <a:cubicBezTo>
                    <a:pt x="119" y="444"/>
                    <a:pt x="119" y="440"/>
                    <a:pt x="119" y="440"/>
                  </a:cubicBezTo>
                  <a:cubicBezTo>
                    <a:pt x="119" y="439"/>
                    <a:pt x="120" y="435"/>
                    <a:pt x="120" y="435"/>
                  </a:cubicBezTo>
                  <a:cubicBezTo>
                    <a:pt x="120" y="435"/>
                    <a:pt x="120" y="435"/>
                    <a:pt x="120" y="435"/>
                  </a:cubicBezTo>
                  <a:cubicBezTo>
                    <a:pt x="121" y="433"/>
                    <a:pt x="121" y="433"/>
                    <a:pt x="121" y="433"/>
                  </a:cubicBezTo>
                  <a:cubicBezTo>
                    <a:pt x="121" y="432"/>
                    <a:pt x="121" y="432"/>
                    <a:pt x="121" y="432"/>
                  </a:cubicBezTo>
                  <a:cubicBezTo>
                    <a:pt x="120" y="432"/>
                    <a:pt x="120" y="432"/>
                    <a:pt x="120" y="432"/>
                  </a:cubicBezTo>
                  <a:cubicBezTo>
                    <a:pt x="120" y="431"/>
                    <a:pt x="120" y="431"/>
                    <a:pt x="120" y="431"/>
                  </a:cubicBezTo>
                  <a:cubicBezTo>
                    <a:pt x="119" y="431"/>
                    <a:pt x="119" y="430"/>
                    <a:pt x="119" y="430"/>
                  </a:cubicBezTo>
                  <a:cubicBezTo>
                    <a:pt x="119" y="430"/>
                    <a:pt x="125" y="427"/>
                    <a:pt x="127" y="427"/>
                  </a:cubicBezTo>
                  <a:cubicBezTo>
                    <a:pt x="128" y="426"/>
                    <a:pt x="129" y="427"/>
                    <a:pt x="129" y="427"/>
                  </a:cubicBezTo>
                  <a:cubicBezTo>
                    <a:pt x="129" y="427"/>
                    <a:pt x="130" y="428"/>
                    <a:pt x="133" y="430"/>
                  </a:cubicBezTo>
                  <a:cubicBezTo>
                    <a:pt x="136" y="431"/>
                    <a:pt x="138" y="430"/>
                    <a:pt x="138" y="430"/>
                  </a:cubicBezTo>
                  <a:cubicBezTo>
                    <a:pt x="138" y="429"/>
                    <a:pt x="138" y="429"/>
                    <a:pt x="138" y="429"/>
                  </a:cubicBezTo>
                  <a:cubicBezTo>
                    <a:pt x="138" y="428"/>
                    <a:pt x="138" y="428"/>
                    <a:pt x="138" y="428"/>
                  </a:cubicBezTo>
                  <a:cubicBezTo>
                    <a:pt x="137" y="426"/>
                    <a:pt x="137" y="426"/>
                    <a:pt x="137" y="426"/>
                  </a:cubicBezTo>
                  <a:cubicBezTo>
                    <a:pt x="136" y="425"/>
                    <a:pt x="136" y="425"/>
                    <a:pt x="136" y="425"/>
                  </a:cubicBezTo>
                  <a:cubicBezTo>
                    <a:pt x="135" y="424"/>
                    <a:pt x="135" y="424"/>
                    <a:pt x="135" y="424"/>
                  </a:cubicBezTo>
                  <a:cubicBezTo>
                    <a:pt x="134" y="424"/>
                    <a:pt x="134" y="424"/>
                    <a:pt x="134" y="424"/>
                  </a:cubicBezTo>
                  <a:cubicBezTo>
                    <a:pt x="133" y="423"/>
                    <a:pt x="133" y="423"/>
                    <a:pt x="133" y="423"/>
                  </a:cubicBezTo>
                  <a:cubicBezTo>
                    <a:pt x="133" y="423"/>
                    <a:pt x="134" y="422"/>
                    <a:pt x="134" y="422"/>
                  </a:cubicBezTo>
                  <a:cubicBezTo>
                    <a:pt x="137" y="422"/>
                    <a:pt x="142" y="417"/>
                    <a:pt x="143" y="416"/>
                  </a:cubicBezTo>
                  <a:cubicBezTo>
                    <a:pt x="143" y="416"/>
                    <a:pt x="143" y="415"/>
                    <a:pt x="143" y="414"/>
                  </a:cubicBezTo>
                  <a:close/>
                  <a:moveTo>
                    <a:pt x="71" y="263"/>
                  </a:moveTo>
                  <a:cubicBezTo>
                    <a:pt x="41" y="262"/>
                    <a:pt x="41" y="262"/>
                    <a:pt x="41" y="262"/>
                  </a:cubicBezTo>
                  <a:cubicBezTo>
                    <a:pt x="41" y="267"/>
                    <a:pt x="41" y="267"/>
                    <a:pt x="41" y="267"/>
                  </a:cubicBezTo>
                  <a:cubicBezTo>
                    <a:pt x="70" y="268"/>
                    <a:pt x="70" y="268"/>
                    <a:pt x="70" y="268"/>
                  </a:cubicBezTo>
                  <a:lnTo>
                    <a:pt x="71" y="263"/>
                  </a:lnTo>
                  <a:close/>
                  <a:moveTo>
                    <a:pt x="70" y="274"/>
                  </a:moveTo>
                  <a:cubicBezTo>
                    <a:pt x="65" y="274"/>
                    <a:pt x="65" y="274"/>
                    <a:pt x="65" y="274"/>
                  </a:cubicBezTo>
                  <a:cubicBezTo>
                    <a:pt x="66" y="287"/>
                    <a:pt x="66" y="287"/>
                    <a:pt x="66" y="287"/>
                  </a:cubicBezTo>
                  <a:cubicBezTo>
                    <a:pt x="42" y="288"/>
                    <a:pt x="42" y="288"/>
                    <a:pt x="42" y="288"/>
                  </a:cubicBezTo>
                  <a:cubicBezTo>
                    <a:pt x="42" y="293"/>
                    <a:pt x="42" y="293"/>
                    <a:pt x="42" y="293"/>
                  </a:cubicBezTo>
                  <a:cubicBezTo>
                    <a:pt x="71" y="292"/>
                    <a:pt x="71" y="292"/>
                    <a:pt x="71" y="292"/>
                  </a:cubicBezTo>
                  <a:lnTo>
                    <a:pt x="70" y="274"/>
                  </a:lnTo>
                  <a:close/>
                  <a:moveTo>
                    <a:pt x="407" y="423"/>
                  </a:moveTo>
                  <a:cubicBezTo>
                    <a:pt x="407" y="423"/>
                    <a:pt x="407" y="422"/>
                    <a:pt x="407" y="422"/>
                  </a:cubicBezTo>
                  <a:cubicBezTo>
                    <a:pt x="407" y="422"/>
                    <a:pt x="407" y="421"/>
                    <a:pt x="406" y="421"/>
                  </a:cubicBezTo>
                  <a:cubicBezTo>
                    <a:pt x="405" y="421"/>
                    <a:pt x="404" y="420"/>
                    <a:pt x="404" y="420"/>
                  </a:cubicBezTo>
                  <a:cubicBezTo>
                    <a:pt x="405" y="419"/>
                    <a:pt x="404" y="419"/>
                    <a:pt x="404" y="419"/>
                  </a:cubicBezTo>
                  <a:cubicBezTo>
                    <a:pt x="404" y="419"/>
                    <a:pt x="404" y="418"/>
                    <a:pt x="403" y="418"/>
                  </a:cubicBezTo>
                  <a:cubicBezTo>
                    <a:pt x="403" y="418"/>
                    <a:pt x="403" y="417"/>
                    <a:pt x="402" y="417"/>
                  </a:cubicBezTo>
                  <a:cubicBezTo>
                    <a:pt x="402" y="416"/>
                    <a:pt x="402" y="416"/>
                    <a:pt x="401" y="416"/>
                  </a:cubicBezTo>
                  <a:cubicBezTo>
                    <a:pt x="400" y="416"/>
                    <a:pt x="400" y="416"/>
                    <a:pt x="400" y="416"/>
                  </a:cubicBezTo>
                  <a:cubicBezTo>
                    <a:pt x="400" y="416"/>
                    <a:pt x="400" y="416"/>
                    <a:pt x="400" y="416"/>
                  </a:cubicBezTo>
                  <a:cubicBezTo>
                    <a:pt x="400" y="416"/>
                    <a:pt x="399" y="416"/>
                    <a:pt x="399" y="417"/>
                  </a:cubicBezTo>
                  <a:cubicBezTo>
                    <a:pt x="399" y="418"/>
                    <a:pt x="400" y="421"/>
                    <a:pt x="400" y="422"/>
                  </a:cubicBezTo>
                  <a:cubicBezTo>
                    <a:pt x="400" y="422"/>
                    <a:pt x="402" y="424"/>
                    <a:pt x="403" y="425"/>
                  </a:cubicBezTo>
                  <a:cubicBezTo>
                    <a:pt x="403" y="425"/>
                    <a:pt x="405" y="426"/>
                    <a:pt x="405" y="426"/>
                  </a:cubicBezTo>
                  <a:cubicBezTo>
                    <a:pt x="405" y="426"/>
                    <a:pt x="406" y="426"/>
                    <a:pt x="407" y="425"/>
                  </a:cubicBezTo>
                  <a:cubicBezTo>
                    <a:pt x="408" y="425"/>
                    <a:pt x="408" y="424"/>
                    <a:pt x="407" y="423"/>
                  </a:cubicBezTo>
                  <a:close/>
                  <a:moveTo>
                    <a:pt x="393" y="467"/>
                  </a:moveTo>
                  <a:cubicBezTo>
                    <a:pt x="392" y="467"/>
                    <a:pt x="391" y="468"/>
                    <a:pt x="391" y="468"/>
                  </a:cubicBezTo>
                  <a:cubicBezTo>
                    <a:pt x="388" y="468"/>
                    <a:pt x="388" y="468"/>
                    <a:pt x="388" y="468"/>
                  </a:cubicBezTo>
                  <a:cubicBezTo>
                    <a:pt x="388" y="468"/>
                    <a:pt x="385" y="468"/>
                    <a:pt x="385" y="468"/>
                  </a:cubicBezTo>
                  <a:cubicBezTo>
                    <a:pt x="384" y="468"/>
                    <a:pt x="382" y="469"/>
                    <a:pt x="382" y="469"/>
                  </a:cubicBezTo>
                  <a:cubicBezTo>
                    <a:pt x="380" y="468"/>
                    <a:pt x="380" y="468"/>
                    <a:pt x="380" y="468"/>
                  </a:cubicBezTo>
                  <a:cubicBezTo>
                    <a:pt x="379" y="468"/>
                    <a:pt x="379" y="468"/>
                    <a:pt x="379" y="468"/>
                  </a:cubicBezTo>
                  <a:cubicBezTo>
                    <a:pt x="377" y="468"/>
                    <a:pt x="377" y="468"/>
                    <a:pt x="377" y="468"/>
                  </a:cubicBezTo>
                  <a:cubicBezTo>
                    <a:pt x="376" y="468"/>
                    <a:pt x="374" y="468"/>
                    <a:pt x="374" y="468"/>
                  </a:cubicBezTo>
                  <a:cubicBezTo>
                    <a:pt x="374" y="467"/>
                    <a:pt x="370" y="466"/>
                    <a:pt x="369" y="466"/>
                  </a:cubicBezTo>
                  <a:cubicBezTo>
                    <a:pt x="369" y="466"/>
                    <a:pt x="367" y="466"/>
                    <a:pt x="367" y="467"/>
                  </a:cubicBezTo>
                  <a:cubicBezTo>
                    <a:pt x="366" y="467"/>
                    <a:pt x="366" y="466"/>
                    <a:pt x="366" y="466"/>
                  </a:cubicBezTo>
                  <a:cubicBezTo>
                    <a:pt x="367" y="465"/>
                    <a:pt x="366" y="464"/>
                    <a:pt x="366" y="464"/>
                  </a:cubicBezTo>
                  <a:cubicBezTo>
                    <a:pt x="366" y="463"/>
                    <a:pt x="365" y="463"/>
                    <a:pt x="365" y="461"/>
                  </a:cubicBezTo>
                  <a:cubicBezTo>
                    <a:pt x="365" y="459"/>
                    <a:pt x="367" y="458"/>
                    <a:pt x="368" y="457"/>
                  </a:cubicBezTo>
                  <a:cubicBezTo>
                    <a:pt x="369" y="457"/>
                    <a:pt x="369" y="456"/>
                    <a:pt x="370" y="456"/>
                  </a:cubicBezTo>
                  <a:cubicBezTo>
                    <a:pt x="370" y="455"/>
                    <a:pt x="370" y="454"/>
                    <a:pt x="371" y="453"/>
                  </a:cubicBezTo>
                  <a:cubicBezTo>
                    <a:pt x="371" y="453"/>
                    <a:pt x="370" y="452"/>
                    <a:pt x="370" y="452"/>
                  </a:cubicBezTo>
                  <a:cubicBezTo>
                    <a:pt x="370" y="451"/>
                    <a:pt x="370" y="452"/>
                    <a:pt x="370" y="452"/>
                  </a:cubicBezTo>
                  <a:cubicBezTo>
                    <a:pt x="368" y="452"/>
                    <a:pt x="368" y="452"/>
                    <a:pt x="368" y="452"/>
                  </a:cubicBezTo>
                  <a:cubicBezTo>
                    <a:pt x="367" y="453"/>
                    <a:pt x="367" y="453"/>
                    <a:pt x="367" y="453"/>
                  </a:cubicBezTo>
                  <a:cubicBezTo>
                    <a:pt x="365" y="454"/>
                    <a:pt x="365" y="454"/>
                    <a:pt x="365" y="454"/>
                  </a:cubicBezTo>
                  <a:cubicBezTo>
                    <a:pt x="365" y="454"/>
                    <a:pt x="364" y="455"/>
                    <a:pt x="364" y="455"/>
                  </a:cubicBezTo>
                  <a:cubicBezTo>
                    <a:pt x="363" y="454"/>
                    <a:pt x="363" y="454"/>
                    <a:pt x="363" y="454"/>
                  </a:cubicBezTo>
                  <a:cubicBezTo>
                    <a:pt x="363" y="453"/>
                    <a:pt x="363" y="453"/>
                    <a:pt x="363" y="453"/>
                  </a:cubicBezTo>
                  <a:cubicBezTo>
                    <a:pt x="362" y="450"/>
                    <a:pt x="362" y="450"/>
                    <a:pt x="362" y="450"/>
                  </a:cubicBezTo>
                  <a:cubicBezTo>
                    <a:pt x="362" y="450"/>
                    <a:pt x="362" y="449"/>
                    <a:pt x="362" y="449"/>
                  </a:cubicBezTo>
                  <a:cubicBezTo>
                    <a:pt x="361" y="448"/>
                    <a:pt x="360" y="445"/>
                    <a:pt x="359" y="444"/>
                  </a:cubicBezTo>
                  <a:cubicBezTo>
                    <a:pt x="359" y="443"/>
                    <a:pt x="358" y="443"/>
                    <a:pt x="358" y="443"/>
                  </a:cubicBezTo>
                  <a:cubicBezTo>
                    <a:pt x="356" y="443"/>
                    <a:pt x="356" y="443"/>
                    <a:pt x="356" y="443"/>
                  </a:cubicBezTo>
                  <a:cubicBezTo>
                    <a:pt x="356" y="442"/>
                    <a:pt x="356" y="442"/>
                    <a:pt x="356" y="442"/>
                  </a:cubicBezTo>
                  <a:cubicBezTo>
                    <a:pt x="356" y="442"/>
                    <a:pt x="355" y="443"/>
                    <a:pt x="355" y="443"/>
                  </a:cubicBezTo>
                  <a:cubicBezTo>
                    <a:pt x="354" y="443"/>
                    <a:pt x="354" y="443"/>
                    <a:pt x="354" y="443"/>
                  </a:cubicBezTo>
                  <a:cubicBezTo>
                    <a:pt x="354" y="444"/>
                    <a:pt x="354" y="444"/>
                    <a:pt x="354" y="444"/>
                  </a:cubicBezTo>
                  <a:cubicBezTo>
                    <a:pt x="354" y="444"/>
                    <a:pt x="354" y="444"/>
                    <a:pt x="354" y="444"/>
                  </a:cubicBezTo>
                  <a:cubicBezTo>
                    <a:pt x="354" y="445"/>
                    <a:pt x="354" y="445"/>
                    <a:pt x="354" y="445"/>
                  </a:cubicBezTo>
                  <a:cubicBezTo>
                    <a:pt x="355" y="446"/>
                    <a:pt x="355" y="446"/>
                    <a:pt x="355" y="446"/>
                  </a:cubicBezTo>
                  <a:cubicBezTo>
                    <a:pt x="357" y="447"/>
                    <a:pt x="359" y="452"/>
                    <a:pt x="359" y="452"/>
                  </a:cubicBezTo>
                  <a:cubicBezTo>
                    <a:pt x="359" y="453"/>
                    <a:pt x="359" y="455"/>
                    <a:pt x="360" y="455"/>
                  </a:cubicBezTo>
                  <a:cubicBezTo>
                    <a:pt x="360" y="455"/>
                    <a:pt x="360" y="456"/>
                    <a:pt x="360" y="456"/>
                  </a:cubicBezTo>
                  <a:cubicBezTo>
                    <a:pt x="360" y="457"/>
                    <a:pt x="360" y="458"/>
                    <a:pt x="360" y="458"/>
                  </a:cubicBezTo>
                  <a:cubicBezTo>
                    <a:pt x="361" y="458"/>
                    <a:pt x="361" y="459"/>
                    <a:pt x="361" y="459"/>
                  </a:cubicBezTo>
                  <a:cubicBezTo>
                    <a:pt x="361" y="460"/>
                    <a:pt x="360" y="461"/>
                    <a:pt x="360" y="461"/>
                  </a:cubicBezTo>
                  <a:cubicBezTo>
                    <a:pt x="360" y="461"/>
                    <a:pt x="359" y="463"/>
                    <a:pt x="359" y="463"/>
                  </a:cubicBezTo>
                  <a:cubicBezTo>
                    <a:pt x="359" y="463"/>
                    <a:pt x="358" y="463"/>
                    <a:pt x="358" y="463"/>
                  </a:cubicBezTo>
                  <a:cubicBezTo>
                    <a:pt x="358" y="464"/>
                    <a:pt x="357" y="464"/>
                    <a:pt x="357" y="464"/>
                  </a:cubicBezTo>
                  <a:cubicBezTo>
                    <a:pt x="356" y="465"/>
                    <a:pt x="355" y="466"/>
                    <a:pt x="355" y="466"/>
                  </a:cubicBezTo>
                  <a:cubicBezTo>
                    <a:pt x="355" y="466"/>
                    <a:pt x="355" y="466"/>
                    <a:pt x="355" y="467"/>
                  </a:cubicBezTo>
                  <a:cubicBezTo>
                    <a:pt x="355" y="468"/>
                    <a:pt x="356" y="468"/>
                    <a:pt x="356" y="468"/>
                  </a:cubicBezTo>
                  <a:cubicBezTo>
                    <a:pt x="356" y="468"/>
                    <a:pt x="357" y="469"/>
                    <a:pt x="358" y="469"/>
                  </a:cubicBezTo>
                  <a:cubicBezTo>
                    <a:pt x="359" y="469"/>
                    <a:pt x="360" y="468"/>
                    <a:pt x="360" y="468"/>
                  </a:cubicBezTo>
                  <a:cubicBezTo>
                    <a:pt x="360" y="468"/>
                    <a:pt x="360" y="468"/>
                    <a:pt x="360" y="468"/>
                  </a:cubicBezTo>
                  <a:cubicBezTo>
                    <a:pt x="361" y="468"/>
                    <a:pt x="361" y="467"/>
                    <a:pt x="361" y="467"/>
                  </a:cubicBezTo>
                  <a:cubicBezTo>
                    <a:pt x="361" y="467"/>
                    <a:pt x="361" y="466"/>
                    <a:pt x="361" y="466"/>
                  </a:cubicBezTo>
                  <a:cubicBezTo>
                    <a:pt x="361" y="466"/>
                    <a:pt x="361" y="466"/>
                    <a:pt x="361" y="466"/>
                  </a:cubicBezTo>
                  <a:cubicBezTo>
                    <a:pt x="361" y="466"/>
                    <a:pt x="362" y="466"/>
                    <a:pt x="362" y="465"/>
                  </a:cubicBezTo>
                  <a:cubicBezTo>
                    <a:pt x="362" y="465"/>
                    <a:pt x="363" y="466"/>
                    <a:pt x="363" y="466"/>
                  </a:cubicBezTo>
                  <a:cubicBezTo>
                    <a:pt x="363" y="467"/>
                    <a:pt x="363" y="468"/>
                    <a:pt x="363" y="468"/>
                  </a:cubicBezTo>
                  <a:cubicBezTo>
                    <a:pt x="363" y="469"/>
                    <a:pt x="363" y="468"/>
                    <a:pt x="363" y="471"/>
                  </a:cubicBezTo>
                  <a:cubicBezTo>
                    <a:pt x="364" y="474"/>
                    <a:pt x="363" y="478"/>
                    <a:pt x="363" y="479"/>
                  </a:cubicBezTo>
                  <a:cubicBezTo>
                    <a:pt x="363" y="480"/>
                    <a:pt x="362" y="482"/>
                    <a:pt x="362" y="482"/>
                  </a:cubicBezTo>
                  <a:cubicBezTo>
                    <a:pt x="362" y="483"/>
                    <a:pt x="361" y="484"/>
                    <a:pt x="361" y="484"/>
                  </a:cubicBezTo>
                  <a:cubicBezTo>
                    <a:pt x="361" y="484"/>
                    <a:pt x="360" y="485"/>
                    <a:pt x="360" y="485"/>
                  </a:cubicBezTo>
                  <a:cubicBezTo>
                    <a:pt x="360" y="485"/>
                    <a:pt x="360" y="486"/>
                    <a:pt x="360" y="486"/>
                  </a:cubicBezTo>
                  <a:cubicBezTo>
                    <a:pt x="360" y="486"/>
                    <a:pt x="361" y="486"/>
                    <a:pt x="361" y="486"/>
                  </a:cubicBezTo>
                  <a:cubicBezTo>
                    <a:pt x="361" y="486"/>
                    <a:pt x="361" y="486"/>
                    <a:pt x="361" y="486"/>
                  </a:cubicBezTo>
                  <a:cubicBezTo>
                    <a:pt x="361" y="486"/>
                    <a:pt x="362" y="486"/>
                    <a:pt x="363" y="485"/>
                  </a:cubicBezTo>
                  <a:cubicBezTo>
                    <a:pt x="364" y="485"/>
                    <a:pt x="364" y="483"/>
                    <a:pt x="364" y="483"/>
                  </a:cubicBezTo>
                  <a:cubicBezTo>
                    <a:pt x="365" y="483"/>
                    <a:pt x="365" y="483"/>
                    <a:pt x="365" y="483"/>
                  </a:cubicBezTo>
                  <a:cubicBezTo>
                    <a:pt x="365" y="483"/>
                    <a:pt x="365" y="482"/>
                    <a:pt x="365" y="482"/>
                  </a:cubicBezTo>
                  <a:cubicBezTo>
                    <a:pt x="365" y="481"/>
                    <a:pt x="366" y="479"/>
                    <a:pt x="366" y="479"/>
                  </a:cubicBezTo>
                  <a:cubicBezTo>
                    <a:pt x="366" y="479"/>
                    <a:pt x="366" y="479"/>
                    <a:pt x="366" y="479"/>
                  </a:cubicBezTo>
                  <a:cubicBezTo>
                    <a:pt x="367" y="478"/>
                    <a:pt x="367" y="478"/>
                    <a:pt x="367" y="478"/>
                  </a:cubicBezTo>
                  <a:cubicBezTo>
                    <a:pt x="367" y="477"/>
                    <a:pt x="367" y="477"/>
                    <a:pt x="367" y="477"/>
                  </a:cubicBezTo>
                  <a:cubicBezTo>
                    <a:pt x="367" y="476"/>
                    <a:pt x="367" y="476"/>
                    <a:pt x="367" y="476"/>
                  </a:cubicBezTo>
                  <a:cubicBezTo>
                    <a:pt x="367" y="475"/>
                    <a:pt x="367" y="475"/>
                    <a:pt x="367" y="475"/>
                  </a:cubicBezTo>
                  <a:cubicBezTo>
                    <a:pt x="367" y="475"/>
                    <a:pt x="367" y="475"/>
                    <a:pt x="367" y="474"/>
                  </a:cubicBezTo>
                  <a:cubicBezTo>
                    <a:pt x="367" y="474"/>
                    <a:pt x="367" y="474"/>
                    <a:pt x="367" y="474"/>
                  </a:cubicBezTo>
                  <a:cubicBezTo>
                    <a:pt x="367" y="473"/>
                    <a:pt x="367" y="473"/>
                    <a:pt x="367" y="473"/>
                  </a:cubicBezTo>
                  <a:cubicBezTo>
                    <a:pt x="367" y="473"/>
                    <a:pt x="367" y="473"/>
                    <a:pt x="367" y="473"/>
                  </a:cubicBezTo>
                  <a:cubicBezTo>
                    <a:pt x="367" y="472"/>
                    <a:pt x="367" y="472"/>
                    <a:pt x="367" y="472"/>
                  </a:cubicBezTo>
                  <a:cubicBezTo>
                    <a:pt x="367" y="472"/>
                    <a:pt x="367" y="470"/>
                    <a:pt x="367" y="470"/>
                  </a:cubicBezTo>
                  <a:cubicBezTo>
                    <a:pt x="367" y="470"/>
                    <a:pt x="367" y="468"/>
                    <a:pt x="367" y="468"/>
                  </a:cubicBezTo>
                  <a:cubicBezTo>
                    <a:pt x="367" y="468"/>
                    <a:pt x="367" y="467"/>
                    <a:pt x="368" y="468"/>
                  </a:cubicBezTo>
                  <a:cubicBezTo>
                    <a:pt x="370" y="469"/>
                    <a:pt x="377" y="472"/>
                    <a:pt x="379" y="473"/>
                  </a:cubicBezTo>
                  <a:cubicBezTo>
                    <a:pt x="381" y="475"/>
                    <a:pt x="384" y="475"/>
                    <a:pt x="386" y="475"/>
                  </a:cubicBezTo>
                  <a:cubicBezTo>
                    <a:pt x="387" y="475"/>
                    <a:pt x="390" y="473"/>
                    <a:pt x="390" y="473"/>
                  </a:cubicBezTo>
                  <a:cubicBezTo>
                    <a:pt x="390" y="473"/>
                    <a:pt x="391" y="472"/>
                    <a:pt x="391" y="472"/>
                  </a:cubicBezTo>
                  <a:cubicBezTo>
                    <a:pt x="391" y="472"/>
                    <a:pt x="391" y="471"/>
                    <a:pt x="391" y="470"/>
                  </a:cubicBezTo>
                  <a:cubicBezTo>
                    <a:pt x="391" y="470"/>
                    <a:pt x="391" y="469"/>
                    <a:pt x="391" y="469"/>
                  </a:cubicBezTo>
                  <a:cubicBezTo>
                    <a:pt x="391" y="469"/>
                    <a:pt x="393" y="468"/>
                    <a:pt x="393" y="468"/>
                  </a:cubicBezTo>
                  <a:cubicBezTo>
                    <a:pt x="393" y="468"/>
                    <a:pt x="393" y="467"/>
                    <a:pt x="393" y="467"/>
                  </a:cubicBezTo>
                  <a:close/>
                  <a:moveTo>
                    <a:pt x="196" y="449"/>
                  </a:moveTo>
                  <a:cubicBezTo>
                    <a:pt x="195" y="449"/>
                    <a:pt x="196" y="448"/>
                    <a:pt x="196" y="448"/>
                  </a:cubicBezTo>
                  <a:cubicBezTo>
                    <a:pt x="196" y="447"/>
                    <a:pt x="196" y="447"/>
                    <a:pt x="196" y="447"/>
                  </a:cubicBezTo>
                  <a:cubicBezTo>
                    <a:pt x="196" y="447"/>
                    <a:pt x="196" y="446"/>
                    <a:pt x="196" y="446"/>
                  </a:cubicBezTo>
                  <a:cubicBezTo>
                    <a:pt x="196" y="445"/>
                    <a:pt x="196" y="445"/>
                    <a:pt x="196" y="445"/>
                  </a:cubicBezTo>
                  <a:cubicBezTo>
                    <a:pt x="196" y="445"/>
                    <a:pt x="196" y="444"/>
                    <a:pt x="196" y="444"/>
                  </a:cubicBezTo>
                  <a:cubicBezTo>
                    <a:pt x="196" y="444"/>
                    <a:pt x="195" y="444"/>
                    <a:pt x="195" y="444"/>
                  </a:cubicBezTo>
                  <a:cubicBezTo>
                    <a:pt x="194" y="443"/>
                    <a:pt x="193" y="444"/>
                    <a:pt x="193" y="444"/>
                  </a:cubicBezTo>
                  <a:cubicBezTo>
                    <a:pt x="193" y="444"/>
                    <a:pt x="192" y="446"/>
                    <a:pt x="192" y="446"/>
                  </a:cubicBezTo>
                  <a:cubicBezTo>
                    <a:pt x="192" y="446"/>
                    <a:pt x="191" y="446"/>
                    <a:pt x="191" y="448"/>
                  </a:cubicBezTo>
                  <a:cubicBezTo>
                    <a:pt x="190" y="449"/>
                    <a:pt x="189" y="448"/>
                    <a:pt x="189" y="448"/>
                  </a:cubicBezTo>
                  <a:cubicBezTo>
                    <a:pt x="188" y="449"/>
                    <a:pt x="186" y="448"/>
                    <a:pt x="186" y="448"/>
                  </a:cubicBezTo>
                  <a:cubicBezTo>
                    <a:pt x="186" y="448"/>
                    <a:pt x="184" y="449"/>
                    <a:pt x="184" y="449"/>
                  </a:cubicBezTo>
                  <a:cubicBezTo>
                    <a:pt x="184" y="449"/>
                    <a:pt x="182" y="449"/>
                    <a:pt x="182" y="449"/>
                  </a:cubicBezTo>
                  <a:cubicBezTo>
                    <a:pt x="181" y="449"/>
                    <a:pt x="180" y="449"/>
                    <a:pt x="180" y="449"/>
                  </a:cubicBezTo>
                  <a:cubicBezTo>
                    <a:pt x="179" y="450"/>
                    <a:pt x="179" y="451"/>
                    <a:pt x="179" y="451"/>
                  </a:cubicBezTo>
                  <a:cubicBezTo>
                    <a:pt x="179" y="451"/>
                    <a:pt x="179" y="451"/>
                    <a:pt x="179" y="452"/>
                  </a:cubicBezTo>
                  <a:cubicBezTo>
                    <a:pt x="180" y="453"/>
                    <a:pt x="180" y="453"/>
                    <a:pt x="180" y="453"/>
                  </a:cubicBezTo>
                  <a:cubicBezTo>
                    <a:pt x="181" y="453"/>
                    <a:pt x="182" y="453"/>
                    <a:pt x="182" y="453"/>
                  </a:cubicBezTo>
                  <a:cubicBezTo>
                    <a:pt x="182" y="453"/>
                    <a:pt x="183" y="453"/>
                    <a:pt x="183" y="454"/>
                  </a:cubicBezTo>
                  <a:cubicBezTo>
                    <a:pt x="183" y="454"/>
                    <a:pt x="183" y="455"/>
                    <a:pt x="183" y="455"/>
                  </a:cubicBezTo>
                  <a:cubicBezTo>
                    <a:pt x="182" y="455"/>
                    <a:pt x="182" y="455"/>
                    <a:pt x="182" y="455"/>
                  </a:cubicBezTo>
                  <a:cubicBezTo>
                    <a:pt x="181" y="455"/>
                    <a:pt x="181" y="455"/>
                    <a:pt x="181" y="455"/>
                  </a:cubicBezTo>
                  <a:cubicBezTo>
                    <a:pt x="181" y="456"/>
                    <a:pt x="181" y="456"/>
                    <a:pt x="181" y="456"/>
                  </a:cubicBezTo>
                  <a:cubicBezTo>
                    <a:pt x="179" y="457"/>
                    <a:pt x="179" y="457"/>
                    <a:pt x="179" y="457"/>
                  </a:cubicBezTo>
                  <a:cubicBezTo>
                    <a:pt x="178" y="458"/>
                    <a:pt x="178" y="458"/>
                    <a:pt x="178" y="458"/>
                  </a:cubicBezTo>
                  <a:cubicBezTo>
                    <a:pt x="177" y="459"/>
                    <a:pt x="177" y="459"/>
                    <a:pt x="177" y="459"/>
                  </a:cubicBezTo>
                  <a:cubicBezTo>
                    <a:pt x="177" y="459"/>
                    <a:pt x="175" y="460"/>
                    <a:pt x="175" y="461"/>
                  </a:cubicBezTo>
                  <a:cubicBezTo>
                    <a:pt x="175" y="461"/>
                    <a:pt x="175" y="462"/>
                    <a:pt x="175" y="462"/>
                  </a:cubicBezTo>
                  <a:cubicBezTo>
                    <a:pt x="175" y="462"/>
                    <a:pt x="175" y="463"/>
                    <a:pt x="175" y="463"/>
                  </a:cubicBezTo>
                  <a:cubicBezTo>
                    <a:pt x="175" y="463"/>
                    <a:pt x="176" y="465"/>
                    <a:pt x="177" y="465"/>
                  </a:cubicBezTo>
                  <a:cubicBezTo>
                    <a:pt x="177" y="465"/>
                    <a:pt x="178" y="465"/>
                    <a:pt x="178" y="465"/>
                  </a:cubicBezTo>
                  <a:cubicBezTo>
                    <a:pt x="178" y="466"/>
                    <a:pt x="179" y="466"/>
                    <a:pt x="179" y="466"/>
                  </a:cubicBezTo>
                  <a:cubicBezTo>
                    <a:pt x="179" y="466"/>
                    <a:pt x="181" y="465"/>
                    <a:pt x="182" y="465"/>
                  </a:cubicBezTo>
                  <a:cubicBezTo>
                    <a:pt x="183" y="465"/>
                    <a:pt x="182" y="466"/>
                    <a:pt x="182" y="466"/>
                  </a:cubicBezTo>
                  <a:cubicBezTo>
                    <a:pt x="182" y="466"/>
                    <a:pt x="181" y="466"/>
                    <a:pt x="181" y="466"/>
                  </a:cubicBezTo>
                  <a:cubicBezTo>
                    <a:pt x="181" y="467"/>
                    <a:pt x="180" y="468"/>
                    <a:pt x="180" y="468"/>
                  </a:cubicBezTo>
                  <a:cubicBezTo>
                    <a:pt x="179" y="470"/>
                    <a:pt x="179" y="470"/>
                    <a:pt x="179" y="470"/>
                  </a:cubicBezTo>
                  <a:cubicBezTo>
                    <a:pt x="179" y="470"/>
                    <a:pt x="179" y="470"/>
                    <a:pt x="179" y="470"/>
                  </a:cubicBezTo>
                  <a:cubicBezTo>
                    <a:pt x="178" y="470"/>
                    <a:pt x="178" y="470"/>
                    <a:pt x="178" y="470"/>
                  </a:cubicBezTo>
                  <a:cubicBezTo>
                    <a:pt x="176" y="471"/>
                    <a:pt x="176" y="471"/>
                    <a:pt x="176" y="471"/>
                  </a:cubicBezTo>
                  <a:cubicBezTo>
                    <a:pt x="175" y="471"/>
                    <a:pt x="175" y="471"/>
                    <a:pt x="175" y="471"/>
                  </a:cubicBezTo>
                  <a:cubicBezTo>
                    <a:pt x="174" y="471"/>
                    <a:pt x="174" y="471"/>
                    <a:pt x="174" y="471"/>
                  </a:cubicBezTo>
                  <a:cubicBezTo>
                    <a:pt x="174" y="471"/>
                    <a:pt x="173" y="471"/>
                    <a:pt x="173" y="471"/>
                  </a:cubicBezTo>
                  <a:cubicBezTo>
                    <a:pt x="173" y="471"/>
                    <a:pt x="172" y="471"/>
                    <a:pt x="172" y="471"/>
                  </a:cubicBezTo>
                  <a:cubicBezTo>
                    <a:pt x="172" y="471"/>
                    <a:pt x="171" y="471"/>
                    <a:pt x="171" y="471"/>
                  </a:cubicBezTo>
                  <a:cubicBezTo>
                    <a:pt x="170" y="470"/>
                    <a:pt x="170" y="470"/>
                    <a:pt x="170" y="470"/>
                  </a:cubicBezTo>
                  <a:cubicBezTo>
                    <a:pt x="170" y="470"/>
                    <a:pt x="170" y="470"/>
                    <a:pt x="169" y="470"/>
                  </a:cubicBezTo>
                  <a:cubicBezTo>
                    <a:pt x="169" y="470"/>
                    <a:pt x="169" y="471"/>
                    <a:pt x="169" y="471"/>
                  </a:cubicBezTo>
                  <a:cubicBezTo>
                    <a:pt x="169" y="471"/>
                    <a:pt x="169" y="471"/>
                    <a:pt x="169" y="471"/>
                  </a:cubicBezTo>
                  <a:cubicBezTo>
                    <a:pt x="170" y="472"/>
                    <a:pt x="171" y="472"/>
                    <a:pt x="171" y="472"/>
                  </a:cubicBezTo>
                  <a:cubicBezTo>
                    <a:pt x="171" y="473"/>
                    <a:pt x="172" y="473"/>
                    <a:pt x="172" y="473"/>
                  </a:cubicBezTo>
                  <a:cubicBezTo>
                    <a:pt x="172" y="473"/>
                    <a:pt x="175" y="473"/>
                    <a:pt x="175" y="473"/>
                  </a:cubicBezTo>
                  <a:cubicBezTo>
                    <a:pt x="175" y="473"/>
                    <a:pt x="176" y="473"/>
                    <a:pt x="176" y="473"/>
                  </a:cubicBezTo>
                  <a:cubicBezTo>
                    <a:pt x="177" y="474"/>
                    <a:pt x="176" y="474"/>
                    <a:pt x="177" y="474"/>
                  </a:cubicBezTo>
                  <a:cubicBezTo>
                    <a:pt x="177" y="474"/>
                    <a:pt x="176" y="474"/>
                    <a:pt x="176" y="474"/>
                  </a:cubicBezTo>
                  <a:cubicBezTo>
                    <a:pt x="176" y="475"/>
                    <a:pt x="176" y="475"/>
                    <a:pt x="176" y="475"/>
                  </a:cubicBezTo>
                  <a:cubicBezTo>
                    <a:pt x="176" y="475"/>
                    <a:pt x="174" y="478"/>
                    <a:pt x="174" y="478"/>
                  </a:cubicBezTo>
                  <a:cubicBezTo>
                    <a:pt x="174" y="479"/>
                    <a:pt x="173" y="479"/>
                    <a:pt x="173" y="480"/>
                  </a:cubicBezTo>
                  <a:cubicBezTo>
                    <a:pt x="174" y="480"/>
                    <a:pt x="174" y="481"/>
                    <a:pt x="174" y="481"/>
                  </a:cubicBezTo>
                  <a:cubicBezTo>
                    <a:pt x="173" y="481"/>
                    <a:pt x="171" y="480"/>
                    <a:pt x="170" y="479"/>
                  </a:cubicBezTo>
                  <a:cubicBezTo>
                    <a:pt x="170" y="477"/>
                    <a:pt x="164" y="474"/>
                    <a:pt x="164" y="473"/>
                  </a:cubicBezTo>
                  <a:cubicBezTo>
                    <a:pt x="164" y="473"/>
                    <a:pt x="164" y="472"/>
                    <a:pt x="164" y="472"/>
                  </a:cubicBezTo>
                  <a:cubicBezTo>
                    <a:pt x="164" y="471"/>
                    <a:pt x="164" y="471"/>
                    <a:pt x="164" y="471"/>
                  </a:cubicBezTo>
                  <a:cubicBezTo>
                    <a:pt x="164" y="470"/>
                    <a:pt x="164" y="470"/>
                    <a:pt x="164" y="470"/>
                  </a:cubicBezTo>
                  <a:cubicBezTo>
                    <a:pt x="163" y="469"/>
                    <a:pt x="163" y="469"/>
                    <a:pt x="163" y="469"/>
                  </a:cubicBezTo>
                  <a:cubicBezTo>
                    <a:pt x="163" y="469"/>
                    <a:pt x="163" y="467"/>
                    <a:pt x="162" y="467"/>
                  </a:cubicBezTo>
                  <a:cubicBezTo>
                    <a:pt x="162" y="467"/>
                    <a:pt x="162" y="466"/>
                    <a:pt x="162" y="466"/>
                  </a:cubicBezTo>
                  <a:cubicBezTo>
                    <a:pt x="163" y="466"/>
                    <a:pt x="163" y="466"/>
                    <a:pt x="163" y="466"/>
                  </a:cubicBezTo>
                  <a:cubicBezTo>
                    <a:pt x="163" y="465"/>
                    <a:pt x="163" y="465"/>
                    <a:pt x="163" y="465"/>
                  </a:cubicBezTo>
                  <a:cubicBezTo>
                    <a:pt x="163" y="465"/>
                    <a:pt x="164" y="464"/>
                    <a:pt x="164" y="463"/>
                  </a:cubicBezTo>
                  <a:cubicBezTo>
                    <a:pt x="165" y="463"/>
                    <a:pt x="166" y="462"/>
                    <a:pt x="166" y="462"/>
                  </a:cubicBezTo>
                  <a:cubicBezTo>
                    <a:pt x="167" y="460"/>
                    <a:pt x="169" y="461"/>
                    <a:pt x="169" y="461"/>
                  </a:cubicBezTo>
                  <a:cubicBezTo>
                    <a:pt x="170" y="460"/>
                    <a:pt x="171" y="460"/>
                    <a:pt x="171" y="459"/>
                  </a:cubicBezTo>
                  <a:cubicBezTo>
                    <a:pt x="172" y="458"/>
                    <a:pt x="171" y="457"/>
                    <a:pt x="170" y="456"/>
                  </a:cubicBezTo>
                  <a:cubicBezTo>
                    <a:pt x="170" y="456"/>
                    <a:pt x="168" y="455"/>
                    <a:pt x="167" y="455"/>
                  </a:cubicBezTo>
                  <a:cubicBezTo>
                    <a:pt x="166" y="455"/>
                    <a:pt x="166" y="457"/>
                    <a:pt x="166" y="457"/>
                  </a:cubicBezTo>
                  <a:cubicBezTo>
                    <a:pt x="166" y="457"/>
                    <a:pt x="166" y="458"/>
                    <a:pt x="166" y="458"/>
                  </a:cubicBezTo>
                  <a:cubicBezTo>
                    <a:pt x="167" y="459"/>
                    <a:pt x="166" y="459"/>
                    <a:pt x="166" y="460"/>
                  </a:cubicBezTo>
                  <a:cubicBezTo>
                    <a:pt x="166" y="460"/>
                    <a:pt x="164" y="462"/>
                    <a:pt x="163" y="462"/>
                  </a:cubicBezTo>
                  <a:cubicBezTo>
                    <a:pt x="162" y="463"/>
                    <a:pt x="161" y="463"/>
                    <a:pt x="161" y="464"/>
                  </a:cubicBezTo>
                  <a:cubicBezTo>
                    <a:pt x="161" y="464"/>
                    <a:pt x="160" y="465"/>
                    <a:pt x="160" y="465"/>
                  </a:cubicBezTo>
                  <a:cubicBezTo>
                    <a:pt x="160" y="466"/>
                    <a:pt x="159" y="467"/>
                    <a:pt x="160" y="468"/>
                  </a:cubicBezTo>
                  <a:cubicBezTo>
                    <a:pt x="160" y="468"/>
                    <a:pt x="160" y="469"/>
                    <a:pt x="160" y="470"/>
                  </a:cubicBezTo>
                  <a:cubicBezTo>
                    <a:pt x="160" y="471"/>
                    <a:pt x="158" y="471"/>
                    <a:pt x="158" y="471"/>
                  </a:cubicBezTo>
                  <a:cubicBezTo>
                    <a:pt x="158" y="471"/>
                    <a:pt x="158" y="471"/>
                    <a:pt x="158" y="471"/>
                  </a:cubicBezTo>
                  <a:cubicBezTo>
                    <a:pt x="157" y="471"/>
                    <a:pt x="157" y="471"/>
                    <a:pt x="157" y="471"/>
                  </a:cubicBezTo>
                  <a:cubicBezTo>
                    <a:pt x="157" y="471"/>
                    <a:pt x="157" y="470"/>
                    <a:pt x="156" y="471"/>
                  </a:cubicBezTo>
                  <a:cubicBezTo>
                    <a:pt x="155" y="471"/>
                    <a:pt x="155" y="472"/>
                    <a:pt x="156" y="472"/>
                  </a:cubicBezTo>
                  <a:cubicBezTo>
                    <a:pt x="156" y="472"/>
                    <a:pt x="157" y="473"/>
                    <a:pt x="158" y="473"/>
                  </a:cubicBezTo>
                  <a:cubicBezTo>
                    <a:pt x="160" y="473"/>
                    <a:pt x="162" y="474"/>
                    <a:pt x="164" y="476"/>
                  </a:cubicBezTo>
                  <a:cubicBezTo>
                    <a:pt x="167" y="477"/>
                    <a:pt x="168" y="479"/>
                    <a:pt x="168" y="479"/>
                  </a:cubicBezTo>
                  <a:cubicBezTo>
                    <a:pt x="168" y="479"/>
                    <a:pt x="170" y="482"/>
                    <a:pt x="171" y="484"/>
                  </a:cubicBezTo>
                  <a:cubicBezTo>
                    <a:pt x="172" y="486"/>
                    <a:pt x="174" y="488"/>
                    <a:pt x="175" y="489"/>
                  </a:cubicBezTo>
                  <a:cubicBezTo>
                    <a:pt x="176" y="489"/>
                    <a:pt x="178" y="490"/>
                    <a:pt x="178" y="490"/>
                  </a:cubicBezTo>
                  <a:cubicBezTo>
                    <a:pt x="179" y="490"/>
                    <a:pt x="181" y="491"/>
                    <a:pt x="181" y="491"/>
                  </a:cubicBezTo>
                  <a:cubicBezTo>
                    <a:pt x="184" y="493"/>
                    <a:pt x="185" y="493"/>
                    <a:pt x="186" y="491"/>
                  </a:cubicBezTo>
                  <a:cubicBezTo>
                    <a:pt x="187" y="490"/>
                    <a:pt x="186" y="489"/>
                    <a:pt x="186" y="489"/>
                  </a:cubicBezTo>
                  <a:cubicBezTo>
                    <a:pt x="186" y="489"/>
                    <a:pt x="185" y="488"/>
                    <a:pt x="184" y="488"/>
                  </a:cubicBezTo>
                  <a:cubicBezTo>
                    <a:pt x="184" y="488"/>
                    <a:pt x="182" y="486"/>
                    <a:pt x="181" y="486"/>
                  </a:cubicBezTo>
                  <a:cubicBezTo>
                    <a:pt x="181" y="486"/>
                    <a:pt x="177" y="484"/>
                    <a:pt x="177" y="484"/>
                  </a:cubicBezTo>
                  <a:cubicBezTo>
                    <a:pt x="176" y="483"/>
                    <a:pt x="176" y="483"/>
                    <a:pt x="176" y="483"/>
                  </a:cubicBezTo>
                  <a:cubicBezTo>
                    <a:pt x="175" y="482"/>
                    <a:pt x="175" y="482"/>
                    <a:pt x="175" y="482"/>
                  </a:cubicBezTo>
                  <a:cubicBezTo>
                    <a:pt x="175" y="482"/>
                    <a:pt x="175" y="482"/>
                    <a:pt x="176" y="482"/>
                  </a:cubicBezTo>
                  <a:cubicBezTo>
                    <a:pt x="176" y="482"/>
                    <a:pt x="177" y="481"/>
                    <a:pt x="177" y="481"/>
                  </a:cubicBezTo>
                  <a:cubicBezTo>
                    <a:pt x="177" y="481"/>
                    <a:pt x="178" y="479"/>
                    <a:pt x="178" y="479"/>
                  </a:cubicBezTo>
                  <a:cubicBezTo>
                    <a:pt x="178" y="478"/>
                    <a:pt x="179" y="476"/>
                    <a:pt x="180" y="475"/>
                  </a:cubicBezTo>
                  <a:cubicBezTo>
                    <a:pt x="181" y="474"/>
                    <a:pt x="182" y="474"/>
                    <a:pt x="182" y="474"/>
                  </a:cubicBezTo>
                  <a:cubicBezTo>
                    <a:pt x="182" y="474"/>
                    <a:pt x="183" y="475"/>
                    <a:pt x="184" y="474"/>
                  </a:cubicBezTo>
                  <a:cubicBezTo>
                    <a:pt x="186" y="473"/>
                    <a:pt x="185" y="472"/>
                    <a:pt x="185" y="472"/>
                  </a:cubicBezTo>
                  <a:cubicBezTo>
                    <a:pt x="185" y="472"/>
                    <a:pt x="185" y="471"/>
                    <a:pt x="185" y="471"/>
                  </a:cubicBezTo>
                  <a:cubicBezTo>
                    <a:pt x="184" y="471"/>
                    <a:pt x="183" y="471"/>
                    <a:pt x="183" y="471"/>
                  </a:cubicBezTo>
                  <a:cubicBezTo>
                    <a:pt x="183" y="471"/>
                    <a:pt x="183" y="471"/>
                    <a:pt x="183" y="471"/>
                  </a:cubicBezTo>
                  <a:cubicBezTo>
                    <a:pt x="183" y="470"/>
                    <a:pt x="183" y="470"/>
                    <a:pt x="183" y="470"/>
                  </a:cubicBezTo>
                  <a:cubicBezTo>
                    <a:pt x="183" y="470"/>
                    <a:pt x="185" y="467"/>
                    <a:pt x="185" y="467"/>
                  </a:cubicBezTo>
                  <a:cubicBezTo>
                    <a:pt x="186" y="466"/>
                    <a:pt x="186" y="466"/>
                    <a:pt x="186" y="466"/>
                  </a:cubicBezTo>
                  <a:cubicBezTo>
                    <a:pt x="187" y="465"/>
                    <a:pt x="187" y="465"/>
                    <a:pt x="187" y="465"/>
                  </a:cubicBezTo>
                  <a:cubicBezTo>
                    <a:pt x="187" y="464"/>
                    <a:pt x="188" y="464"/>
                    <a:pt x="190" y="464"/>
                  </a:cubicBezTo>
                  <a:cubicBezTo>
                    <a:pt x="191" y="463"/>
                    <a:pt x="191" y="463"/>
                    <a:pt x="191" y="463"/>
                  </a:cubicBezTo>
                  <a:cubicBezTo>
                    <a:pt x="191" y="462"/>
                    <a:pt x="189" y="462"/>
                    <a:pt x="189" y="462"/>
                  </a:cubicBezTo>
                  <a:cubicBezTo>
                    <a:pt x="189" y="461"/>
                    <a:pt x="189" y="461"/>
                    <a:pt x="190" y="460"/>
                  </a:cubicBezTo>
                  <a:cubicBezTo>
                    <a:pt x="190" y="460"/>
                    <a:pt x="190" y="458"/>
                    <a:pt x="189" y="458"/>
                  </a:cubicBezTo>
                  <a:cubicBezTo>
                    <a:pt x="188" y="457"/>
                    <a:pt x="188" y="458"/>
                    <a:pt x="188" y="458"/>
                  </a:cubicBezTo>
                  <a:cubicBezTo>
                    <a:pt x="188" y="458"/>
                    <a:pt x="187" y="458"/>
                    <a:pt x="187" y="459"/>
                  </a:cubicBezTo>
                  <a:cubicBezTo>
                    <a:pt x="187" y="459"/>
                    <a:pt x="186" y="460"/>
                    <a:pt x="186" y="460"/>
                  </a:cubicBezTo>
                  <a:cubicBezTo>
                    <a:pt x="186" y="461"/>
                    <a:pt x="184" y="461"/>
                    <a:pt x="184" y="461"/>
                  </a:cubicBezTo>
                  <a:cubicBezTo>
                    <a:pt x="183" y="461"/>
                    <a:pt x="183" y="461"/>
                    <a:pt x="183" y="461"/>
                  </a:cubicBezTo>
                  <a:cubicBezTo>
                    <a:pt x="181" y="462"/>
                    <a:pt x="181" y="461"/>
                    <a:pt x="181" y="461"/>
                  </a:cubicBezTo>
                  <a:cubicBezTo>
                    <a:pt x="181" y="459"/>
                    <a:pt x="187" y="456"/>
                    <a:pt x="188" y="455"/>
                  </a:cubicBezTo>
                  <a:cubicBezTo>
                    <a:pt x="188" y="455"/>
                    <a:pt x="190" y="454"/>
                    <a:pt x="193" y="454"/>
                  </a:cubicBezTo>
                  <a:cubicBezTo>
                    <a:pt x="196" y="454"/>
                    <a:pt x="196" y="455"/>
                    <a:pt x="197" y="455"/>
                  </a:cubicBezTo>
                  <a:cubicBezTo>
                    <a:pt x="199" y="454"/>
                    <a:pt x="199" y="454"/>
                    <a:pt x="200" y="453"/>
                  </a:cubicBezTo>
                  <a:cubicBezTo>
                    <a:pt x="200" y="452"/>
                    <a:pt x="199" y="451"/>
                    <a:pt x="199" y="451"/>
                  </a:cubicBezTo>
                  <a:cubicBezTo>
                    <a:pt x="199" y="450"/>
                    <a:pt x="196" y="449"/>
                    <a:pt x="196" y="449"/>
                  </a:cubicBezTo>
                  <a:close/>
                  <a:moveTo>
                    <a:pt x="321" y="482"/>
                  </a:moveTo>
                  <a:cubicBezTo>
                    <a:pt x="321" y="482"/>
                    <a:pt x="320" y="482"/>
                    <a:pt x="320" y="482"/>
                  </a:cubicBezTo>
                  <a:cubicBezTo>
                    <a:pt x="320" y="482"/>
                    <a:pt x="317" y="482"/>
                    <a:pt x="316" y="482"/>
                  </a:cubicBezTo>
                  <a:cubicBezTo>
                    <a:pt x="314" y="482"/>
                    <a:pt x="312" y="483"/>
                    <a:pt x="311" y="483"/>
                  </a:cubicBezTo>
                  <a:cubicBezTo>
                    <a:pt x="311" y="483"/>
                    <a:pt x="309" y="483"/>
                    <a:pt x="309" y="483"/>
                  </a:cubicBezTo>
                  <a:cubicBezTo>
                    <a:pt x="308" y="483"/>
                    <a:pt x="309" y="482"/>
                    <a:pt x="309" y="482"/>
                  </a:cubicBezTo>
                  <a:cubicBezTo>
                    <a:pt x="310" y="482"/>
                    <a:pt x="312" y="480"/>
                    <a:pt x="312" y="480"/>
                  </a:cubicBezTo>
                  <a:cubicBezTo>
                    <a:pt x="315" y="476"/>
                    <a:pt x="314" y="474"/>
                    <a:pt x="314" y="473"/>
                  </a:cubicBezTo>
                  <a:cubicBezTo>
                    <a:pt x="314" y="473"/>
                    <a:pt x="313" y="472"/>
                    <a:pt x="311" y="471"/>
                  </a:cubicBezTo>
                  <a:cubicBezTo>
                    <a:pt x="309" y="470"/>
                    <a:pt x="308" y="471"/>
                    <a:pt x="306" y="472"/>
                  </a:cubicBezTo>
                  <a:cubicBezTo>
                    <a:pt x="304" y="473"/>
                    <a:pt x="301" y="476"/>
                    <a:pt x="301" y="476"/>
                  </a:cubicBezTo>
                  <a:cubicBezTo>
                    <a:pt x="301" y="476"/>
                    <a:pt x="301" y="477"/>
                    <a:pt x="301" y="477"/>
                  </a:cubicBezTo>
                  <a:cubicBezTo>
                    <a:pt x="301" y="478"/>
                    <a:pt x="301" y="478"/>
                    <a:pt x="301" y="478"/>
                  </a:cubicBezTo>
                  <a:cubicBezTo>
                    <a:pt x="302" y="478"/>
                    <a:pt x="302" y="479"/>
                    <a:pt x="302" y="479"/>
                  </a:cubicBezTo>
                  <a:cubicBezTo>
                    <a:pt x="303" y="480"/>
                    <a:pt x="305" y="479"/>
                    <a:pt x="305" y="479"/>
                  </a:cubicBezTo>
                  <a:cubicBezTo>
                    <a:pt x="305" y="479"/>
                    <a:pt x="306" y="478"/>
                    <a:pt x="306" y="478"/>
                  </a:cubicBezTo>
                  <a:cubicBezTo>
                    <a:pt x="306" y="478"/>
                    <a:pt x="306" y="478"/>
                    <a:pt x="308" y="477"/>
                  </a:cubicBezTo>
                  <a:cubicBezTo>
                    <a:pt x="309" y="476"/>
                    <a:pt x="309" y="477"/>
                    <a:pt x="309" y="477"/>
                  </a:cubicBezTo>
                  <a:cubicBezTo>
                    <a:pt x="309" y="480"/>
                    <a:pt x="305" y="484"/>
                    <a:pt x="305" y="484"/>
                  </a:cubicBezTo>
                  <a:cubicBezTo>
                    <a:pt x="305" y="485"/>
                    <a:pt x="304" y="485"/>
                    <a:pt x="304" y="485"/>
                  </a:cubicBezTo>
                  <a:cubicBezTo>
                    <a:pt x="299" y="486"/>
                    <a:pt x="297" y="487"/>
                    <a:pt x="295" y="488"/>
                  </a:cubicBezTo>
                  <a:cubicBezTo>
                    <a:pt x="293" y="490"/>
                    <a:pt x="293" y="491"/>
                    <a:pt x="293" y="491"/>
                  </a:cubicBezTo>
                  <a:cubicBezTo>
                    <a:pt x="293" y="493"/>
                    <a:pt x="294" y="493"/>
                    <a:pt x="295" y="494"/>
                  </a:cubicBezTo>
                  <a:cubicBezTo>
                    <a:pt x="296" y="494"/>
                    <a:pt x="298" y="493"/>
                    <a:pt x="298" y="493"/>
                  </a:cubicBezTo>
                  <a:cubicBezTo>
                    <a:pt x="302" y="490"/>
                    <a:pt x="318" y="488"/>
                    <a:pt x="319" y="488"/>
                  </a:cubicBezTo>
                  <a:cubicBezTo>
                    <a:pt x="319" y="488"/>
                    <a:pt x="320" y="488"/>
                    <a:pt x="321" y="488"/>
                  </a:cubicBezTo>
                  <a:cubicBezTo>
                    <a:pt x="321" y="487"/>
                    <a:pt x="322" y="486"/>
                    <a:pt x="322" y="485"/>
                  </a:cubicBezTo>
                  <a:cubicBezTo>
                    <a:pt x="323" y="485"/>
                    <a:pt x="323" y="484"/>
                    <a:pt x="323" y="484"/>
                  </a:cubicBezTo>
                  <a:cubicBezTo>
                    <a:pt x="323" y="483"/>
                    <a:pt x="322" y="483"/>
                    <a:pt x="321" y="482"/>
                  </a:cubicBezTo>
                  <a:close/>
                  <a:moveTo>
                    <a:pt x="253" y="463"/>
                  </a:moveTo>
                  <a:cubicBezTo>
                    <a:pt x="251" y="464"/>
                    <a:pt x="250" y="465"/>
                    <a:pt x="248" y="466"/>
                  </a:cubicBezTo>
                  <a:cubicBezTo>
                    <a:pt x="247" y="467"/>
                    <a:pt x="247" y="468"/>
                    <a:pt x="247" y="468"/>
                  </a:cubicBezTo>
                  <a:cubicBezTo>
                    <a:pt x="246" y="469"/>
                    <a:pt x="248" y="469"/>
                    <a:pt x="248" y="469"/>
                  </a:cubicBezTo>
                  <a:cubicBezTo>
                    <a:pt x="248" y="469"/>
                    <a:pt x="249" y="468"/>
                    <a:pt x="249" y="468"/>
                  </a:cubicBezTo>
                  <a:cubicBezTo>
                    <a:pt x="249" y="469"/>
                    <a:pt x="250" y="468"/>
                    <a:pt x="250" y="468"/>
                  </a:cubicBezTo>
                  <a:cubicBezTo>
                    <a:pt x="250" y="468"/>
                    <a:pt x="251" y="467"/>
                    <a:pt x="252" y="467"/>
                  </a:cubicBezTo>
                  <a:cubicBezTo>
                    <a:pt x="253" y="466"/>
                    <a:pt x="256" y="465"/>
                    <a:pt x="256" y="465"/>
                  </a:cubicBezTo>
                  <a:cubicBezTo>
                    <a:pt x="257" y="465"/>
                    <a:pt x="258" y="465"/>
                    <a:pt x="259" y="465"/>
                  </a:cubicBezTo>
                  <a:cubicBezTo>
                    <a:pt x="260" y="465"/>
                    <a:pt x="260" y="465"/>
                    <a:pt x="260" y="465"/>
                  </a:cubicBezTo>
                  <a:cubicBezTo>
                    <a:pt x="261" y="466"/>
                    <a:pt x="261" y="467"/>
                    <a:pt x="261" y="467"/>
                  </a:cubicBezTo>
                  <a:cubicBezTo>
                    <a:pt x="261" y="469"/>
                    <a:pt x="260" y="470"/>
                    <a:pt x="260" y="470"/>
                  </a:cubicBezTo>
                  <a:cubicBezTo>
                    <a:pt x="260" y="470"/>
                    <a:pt x="260" y="470"/>
                    <a:pt x="259" y="473"/>
                  </a:cubicBezTo>
                  <a:cubicBezTo>
                    <a:pt x="257" y="475"/>
                    <a:pt x="254" y="477"/>
                    <a:pt x="254" y="477"/>
                  </a:cubicBezTo>
                  <a:cubicBezTo>
                    <a:pt x="253" y="478"/>
                    <a:pt x="253" y="477"/>
                    <a:pt x="253" y="477"/>
                  </a:cubicBezTo>
                  <a:cubicBezTo>
                    <a:pt x="253" y="477"/>
                    <a:pt x="253" y="476"/>
                    <a:pt x="253" y="476"/>
                  </a:cubicBezTo>
                  <a:cubicBezTo>
                    <a:pt x="253" y="476"/>
                    <a:pt x="253" y="476"/>
                    <a:pt x="253" y="476"/>
                  </a:cubicBezTo>
                  <a:cubicBezTo>
                    <a:pt x="253" y="476"/>
                    <a:pt x="254" y="475"/>
                    <a:pt x="255" y="475"/>
                  </a:cubicBezTo>
                  <a:cubicBezTo>
                    <a:pt x="255" y="474"/>
                    <a:pt x="256" y="473"/>
                    <a:pt x="256" y="474"/>
                  </a:cubicBezTo>
                  <a:cubicBezTo>
                    <a:pt x="256" y="474"/>
                    <a:pt x="257" y="473"/>
                    <a:pt x="257" y="473"/>
                  </a:cubicBezTo>
                  <a:cubicBezTo>
                    <a:pt x="257" y="472"/>
                    <a:pt x="257" y="472"/>
                    <a:pt x="257" y="472"/>
                  </a:cubicBezTo>
                  <a:cubicBezTo>
                    <a:pt x="257" y="472"/>
                    <a:pt x="257" y="472"/>
                    <a:pt x="257" y="472"/>
                  </a:cubicBezTo>
                  <a:cubicBezTo>
                    <a:pt x="257" y="471"/>
                    <a:pt x="257" y="471"/>
                    <a:pt x="257" y="471"/>
                  </a:cubicBezTo>
                  <a:cubicBezTo>
                    <a:pt x="256" y="470"/>
                    <a:pt x="256" y="470"/>
                    <a:pt x="256" y="470"/>
                  </a:cubicBezTo>
                  <a:cubicBezTo>
                    <a:pt x="256" y="470"/>
                    <a:pt x="256" y="470"/>
                    <a:pt x="256" y="470"/>
                  </a:cubicBezTo>
                  <a:cubicBezTo>
                    <a:pt x="255" y="469"/>
                    <a:pt x="255" y="469"/>
                    <a:pt x="255" y="469"/>
                  </a:cubicBezTo>
                  <a:cubicBezTo>
                    <a:pt x="255" y="469"/>
                    <a:pt x="255" y="469"/>
                    <a:pt x="255" y="469"/>
                  </a:cubicBezTo>
                  <a:cubicBezTo>
                    <a:pt x="253" y="467"/>
                    <a:pt x="253" y="468"/>
                    <a:pt x="253" y="468"/>
                  </a:cubicBezTo>
                  <a:cubicBezTo>
                    <a:pt x="253" y="468"/>
                    <a:pt x="253" y="469"/>
                    <a:pt x="253" y="469"/>
                  </a:cubicBezTo>
                  <a:cubicBezTo>
                    <a:pt x="253" y="469"/>
                    <a:pt x="252" y="470"/>
                    <a:pt x="252" y="470"/>
                  </a:cubicBezTo>
                  <a:cubicBezTo>
                    <a:pt x="252" y="470"/>
                    <a:pt x="249" y="472"/>
                    <a:pt x="249" y="473"/>
                  </a:cubicBezTo>
                  <a:cubicBezTo>
                    <a:pt x="248" y="473"/>
                    <a:pt x="248" y="474"/>
                    <a:pt x="248" y="474"/>
                  </a:cubicBezTo>
                  <a:cubicBezTo>
                    <a:pt x="249" y="475"/>
                    <a:pt x="250" y="475"/>
                    <a:pt x="250" y="475"/>
                  </a:cubicBezTo>
                  <a:cubicBezTo>
                    <a:pt x="250" y="475"/>
                    <a:pt x="250" y="476"/>
                    <a:pt x="250" y="476"/>
                  </a:cubicBezTo>
                  <a:cubicBezTo>
                    <a:pt x="250" y="476"/>
                    <a:pt x="250" y="477"/>
                    <a:pt x="250" y="477"/>
                  </a:cubicBezTo>
                  <a:cubicBezTo>
                    <a:pt x="250" y="478"/>
                    <a:pt x="250" y="478"/>
                    <a:pt x="250" y="478"/>
                  </a:cubicBezTo>
                  <a:cubicBezTo>
                    <a:pt x="249" y="478"/>
                    <a:pt x="249" y="478"/>
                    <a:pt x="249" y="478"/>
                  </a:cubicBezTo>
                  <a:cubicBezTo>
                    <a:pt x="248" y="479"/>
                    <a:pt x="248" y="479"/>
                    <a:pt x="248" y="479"/>
                  </a:cubicBezTo>
                  <a:cubicBezTo>
                    <a:pt x="248" y="479"/>
                    <a:pt x="248" y="479"/>
                    <a:pt x="248" y="479"/>
                  </a:cubicBezTo>
                  <a:cubicBezTo>
                    <a:pt x="247" y="479"/>
                    <a:pt x="247" y="479"/>
                    <a:pt x="247" y="479"/>
                  </a:cubicBezTo>
                  <a:cubicBezTo>
                    <a:pt x="246" y="479"/>
                    <a:pt x="246" y="479"/>
                    <a:pt x="246" y="479"/>
                  </a:cubicBezTo>
                  <a:cubicBezTo>
                    <a:pt x="246" y="480"/>
                    <a:pt x="246" y="480"/>
                    <a:pt x="246" y="480"/>
                  </a:cubicBezTo>
                  <a:cubicBezTo>
                    <a:pt x="245" y="479"/>
                    <a:pt x="245" y="479"/>
                    <a:pt x="245" y="479"/>
                  </a:cubicBezTo>
                  <a:cubicBezTo>
                    <a:pt x="245" y="479"/>
                    <a:pt x="245" y="479"/>
                    <a:pt x="245" y="479"/>
                  </a:cubicBezTo>
                  <a:cubicBezTo>
                    <a:pt x="245" y="478"/>
                    <a:pt x="245" y="478"/>
                    <a:pt x="245" y="478"/>
                  </a:cubicBezTo>
                  <a:cubicBezTo>
                    <a:pt x="245" y="478"/>
                    <a:pt x="246" y="477"/>
                    <a:pt x="246" y="477"/>
                  </a:cubicBezTo>
                  <a:cubicBezTo>
                    <a:pt x="246" y="477"/>
                    <a:pt x="246" y="475"/>
                    <a:pt x="246" y="475"/>
                  </a:cubicBezTo>
                  <a:cubicBezTo>
                    <a:pt x="246" y="474"/>
                    <a:pt x="246" y="474"/>
                    <a:pt x="246" y="474"/>
                  </a:cubicBezTo>
                  <a:cubicBezTo>
                    <a:pt x="246" y="473"/>
                    <a:pt x="246" y="473"/>
                    <a:pt x="246" y="473"/>
                  </a:cubicBezTo>
                  <a:cubicBezTo>
                    <a:pt x="247" y="472"/>
                    <a:pt x="246" y="471"/>
                    <a:pt x="245" y="471"/>
                  </a:cubicBezTo>
                  <a:cubicBezTo>
                    <a:pt x="244" y="471"/>
                    <a:pt x="243" y="472"/>
                    <a:pt x="242" y="474"/>
                  </a:cubicBezTo>
                  <a:cubicBezTo>
                    <a:pt x="241" y="476"/>
                    <a:pt x="241" y="478"/>
                    <a:pt x="240" y="479"/>
                  </a:cubicBezTo>
                  <a:cubicBezTo>
                    <a:pt x="240" y="480"/>
                    <a:pt x="240" y="480"/>
                    <a:pt x="241" y="480"/>
                  </a:cubicBezTo>
                  <a:cubicBezTo>
                    <a:pt x="241" y="480"/>
                    <a:pt x="241" y="481"/>
                    <a:pt x="241" y="481"/>
                  </a:cubicBezTo>
                  <a:cubicBezTo>
                    <a:pt x="241" y="481"/>
                    <a:pt x="242" y="482"/>
                    <a:pt x="243" y="482"/>
                  </a:cubicBezTo>
                  <a:cubicBezTo>
                    <a:pt x="243" y="483"/>
                    <a:pt x="244" y="482"/>
                    <a:pt x="244" y="482"/>
                  </a:cubicBezTo>
                  <a:cubicBezTo>
                    <a:pt x="244" y="482"/>
                    <a:pt x="244" y="482"/>
                    <a:pt x="245" y="482"/>
                  </a:cubicBezTo>
                  <a:cubicBezTo>
                    <a:pt x="245" y="481"/>
                    <a:pt x="245" y="482"/>
                    <a:pt x="245" y="482"/>
                  </a:cubicBezTo>
                  <a:cubicBezTo>
                    <a:pt x="245" y="483"/>
                    <a:pt x="246" y="483"/>
                    <a:pt x="247" y="483"/>
                  </a:cubicBezTo>
                  <a:cubicBezTo>
                    <a:pt x="247" y="483"/>
                    <a:pt x="248" y="482"/>
                    <a:pt x="248" y="482"/>
                  </a:cubicBezTo>
                  <a:cubicBezTo>
                    <a:pt x="248" y="482"/>
                    <a:pt x="248" y="483"/>
                    <a:pt x="248" y="483"/>
                  </a:cubicBezTo>
                  <a:cubicBezTo>
                    <a:pt x="248" y="484"/>
                    <a:pt x="248" y="484"/>
                    <a:pt x="248" y="484"/>
                  </a:cubicBezTo>
                  <a:cubicBezTo>
                    <a:pt x="248" y="485"/>
                    <a:pt x="247" y="487"/>
                    <a:pt x="247" y="487"/>
                  </a:cubicBezTo>
                  <a:cubicBezTo>
                    <a:pt x="247" y="488"/>
                    <a:pt x="245" y="488"/>
                    <a:pt x="245" y="488"/>
                  </a:cubicBezTo>
                  <a:cubicBezTo>
                    <a:pt x="245" y="489"/>
                    <a:pt x="245" y="489"/>
                    <a:pt x="245" y="489"/>
                  </a:cubicBezTo>
                  <a:cubicBezTo>
                    <a:pt x="245" y="489"/>
                    <a:pt x="244" y="489"/>
                    <a:pt x="243" y="489"/>
                  </a:cubicBezTo>
                  <a:cubicBezTo>
                    <a:pt x="242" y="489"/>
                    <a:pt x="242" y="489"/>
                    <a:pt x="242" y="489"/>
                  </a:cubicBezTo>
                  <a:cubicBezTo>
                    <a:pt x="242" y="489"/>
                    <a:pt x="243" y="491"/>
                    <a:pt x="243" y="491"/>
                  </a:cubicBezTo>
                  <a:cubicBezTo>
                    <a:pt x="243" y="491"/>
                    <a:pt x="243" y="492"/>
                    <a:pt x="244" y="492"/>
                  </a:cubicBezTo>
                  <a:cubicBezTo>
                    <a:pt x="244" y="492"/>
                    <a:pt x="244" y="492"/>
                    <a:pt x="244" y="492"/>
                  </a:cubicBezTo>
                  <a:cubicBezTo>
                    <a:pt x="244" y="493"/>
                    <a:pt x="244" y="494"/>
                    <a:pt x="244" y="495"/>
                  </a:cubicBezTo>
                  <a:cubicBezTo>
                    <a:pt x="244" y="495"/>
                    <a:pt x="243" y="496"/>
                    <a:pt x="243" y="496"/>
                  </a:cubicBezTo>
                  <a:cubicBezTo>
                    <a:pt x="243" y="496"/>
                    <a:pt x="241" y="496"/>
                    <a:pt x="241" y="496"/>
                  </a:cubicBezTo>
                  <a:cubicBezTo>
                    <a:pt x="241" y="496"/>
                    <a:pt x="240" y="496"/>
                    <a:pt x="239" y="496"/>
                  </a:cubicBezTo>
                  <a:cubicBezTo>
                    <a:pt x="239" y="496"/>
                    <a:pt x="239" y="496"/>
                    <a:pt x="239" y="496"/>
                  </a:cubicBezTo>
                  <a:cubicBezTo>
                    <a:pt x="239" y="496"/>
                    <a:pt x="237" y="496"/>
                    <a:pt x="237" y="496"/>
                  </a:cubicBezTo>
                  <a:cubicBezTo>
                    <a:pt x="237" y="496"/>
                    <a:pt x="237" y="496"/>
                    <a:pt x="237" y="497"/>
                  </a:cubicBezTo>
                  <a:cubicBezTo>
                    <a:pt x="236" y="497"/>
                    <a:pt x="237" y="497"/>
                    <a:pt x="237" y="497"/>
                  </a:cubicBezTo>
                  <a:cubicBezTo>
                    <a:pt x="237" y="498"/>
                    <a:pt x="237" y="498"/>
                    <a:pt x="238" y="499"/>
                  </a:cubicBezTo>
                  <a:cubicBezTo>
                    <a:pt x="238" y="499"/>
                    <a:pt x="238" y="499"/>
                    <a:pt x="239" y="500"/>
                  </a:cubicBezTo>
                  <a:cubicBezTo>
                    <a:pt x="239" y="500"/>
                    <a:pt x="239" y="500"/>
                    <a:pt x="239" y="500"/>
                  </a:cubicBezTo>
                  <a:cubicBezTo>
                    <a:pt x="240" y="500"/>
                    <a:pt x="240" y="500"/>
                    <a:pt x="240" y="500"/>
                  </a:cubicBezTo>
                  <a:cubicBezTo>
                    <a:pt x="241" y="500"/>
                    <a:pt x="243" y="500"/>
                    <a:pt x="246" y="500"/>
                  </a:cubicBezTo>
                  <a:cubicBezTo>
                    <a:pt x="248" y="499"/>
                    <a:pt x="251" y="500"/>
                    <a:pt x="251" y="501"/>
                  </a:cubicBezTo>
                  <a:cubicBezTo>
                    <a:pt x="251" y="501"/>
                    <a:pt x="252" y="502"/>
                    <a:pt x="253" y="502"/>
                  </a:cubicBezTo>
                  <a:cubicBezTo>
                    <a:pt x="255" y="502"/>
                    <a:pt x="256" y="501"/>
                    <a:pt x="257" y="500"/>
                  </a:cubicBezTo>
                  <a:cubicBezTo>
                    <a:pt x="258" y="500"/>
                    <a:pt x="257" y="499"/>
                    <a:pt x="257" y="499"/>
                  </a:cubicBezTo>
                  <a:cubicBezTo>
                    <a:pt x="257" y="499"/>
                    <a:pt x="257" y="498"/>
                    <a:pt x="256" y="497"/>
                  </a:cubicBezTo>
                  <a:cubicBezTo>
                    <a:pt x="254" y="497"/>
                    <a:pt x="248" y="495"/>
                    <a:pt x="247" y="496"/>
                  </a:cubicBezTo>
                  <a:cubicBezTo>
                    <a:pt x="247" y="496"/>
                    <a:pt x="247" y="494"/>
                    <a:pt x="247" y="494"/>
                  </a:cubicBezTo>
                  <a:cubicBezTo>
                    <a:pt x="247" y="493"/>
                    <a:pt x="248" y="491"/>
                    <a:pt x="248" y="491"/>
                  </a:cubicBezTo>
                  <a:cubicBezTo>
                    <a:pt x="250" y="490"/>
                    <a:pt x="251" y="491"/>
                    <a:pt x="252" y="490"/>
                  </a:cubicBezTo>
                  <a:cubicBezTo>
                    <a:pt x="253" y="490"/>
                    <a:pt x="254" y="490"/>
                    <a:pt x="255" y="490"/>
                  </a:cubicBezTo>
                  <a:cubicBezTo>
                    <a:pt x="255" y="489"/>
                    <a:pt x="255" y="488"/>
                    <a:pt x="254" y="488"/>
                  </a:cubicBezTo>
                  <a:cubicBezTo>
                    <a:pt x="253" y="487"/>
                    <a:pt x="252" y="487"/>
                    <a:pt x="252" y="487"/>
                  </a:cubicBezTo>
                  <a:cubicBezTo>
                    <a:pt x="251" y="487"/>
                    <a:pt x="251" y="487"/>
                    <a:pt x="251" y="487"/>
                  </a:cubicBezTo>
                  <a:cubicBezTo>
                    <a:pt x="250" y="487"/>
                    <a:pt x="250" y="487"/>
                    <a:pt x="250" y="487"/>
                  </a:cubicBezTo>
                  <a:cubicBezTo>
                    <a:pt x="249" y="487"/>
                    <a:pt x="249" y="487"/>
                    <a:pt x="249" y="487"/>
                  </a:cubicBezTo>
                  <a:cubicBezTo>
                    <a:pt x="250" y="484"/>
                    <a:pt x="250" y="484"/>
                    <a:pt x="250" y="484"/>
                  </a:cubicBezTo>
                  <a:cubicBezTo>
                    <a:pt x="250" y="483"/>
                    <a:pt x="251" y="482"/>
                    <a:pt x="251" y="482"/>
                  </a:cubicBezTo>
                  <a:cubicBezTo>
                    <a:pt x="253" y="481"/>
                    <a:pt x="259" y="476"/>
                    <a:pt x="260" y="474"/>
                  </a:cubicBezTo>
                  <a:cubicBezTo>
                    <a:pt x="262" y="471"/>
                    <a:pt x="262" y="469"/>
                    <a:pt x="263" y="467"/>
                  </a:cubicBezTo>
                  <a:cubicBezTo>
                    <a:pt x="263" y="465"/>
                    <a:pt x="262" y="464"/>
                    <a:pt x="262" y="464"/>
                  </a:cubicBezTo>
                  <a:cubicBezTo>
                    <a:pt x="259" y="460"/>
                    <a:pt x="254" y="463"/>
                    <a:pt x="253" y="463"/>
                  </a:cubicBezTo>
                  <a:close/>
                  <a:moveTo>
                    <a:pt x="240" y="484"/>
                  </a:moveTo>
                  <a:cubicBezTo>
                    <a:pt x="240" y="483"/>
                    <a:pt x="240" y="483"/>
                    <a:pt x="240" y="483"/>
                  </a:cubicBezTo>
                  <a:cubicBezTo>
                    <a:pt x="240" y="483"/>
                    <a:pt x="239" y="483"/>
                    <a:pt x="239" y="484"/>
                  </a:cubicBezTo>
                  <a:cubicBezTo>
                    <a:pt x="238" y="485"/>
                    <a:pt x="230" y="494"/>
                    <a:pt x="229" y="494"/>
                  </a:cubicBezTo>
                  <a:cubicBezTo>
                    <a:pt x="229" y="494"/>
                    <a:pt x="229" y="494"/>
                    <a:pt x="229" y="494"/>
                  </a:cubicBezTo>
                  <a:cubicBezTo>
                    <a:pt x="229" y="495"/>
                    <a:pt x="228" y="495"/>
                    <a:pt x="228" y="495"/>
                  </a:cubicBezTo>
                  <a:cubicBezTo>
                    <a:pt x="227" y="494"/>
                    <a:pt x="228" y="492"/>
                    <a:pt x="229" y="491"/>
                  </a:cubicBezTo>
                  <a:cubicBezTo>
                    <a:pt x="229" y="491"/>
                    <a:pt x="229" y="491"/>
                    <a:pt x="229" y="491"/>
                  </a:cubicBezTo>
                  <a:cubicBezTo>
                    <a:pt x="230" y="489"/>
                    <a:pt x="233" y="486"/>
                    <a:pt x="233" y="485"/>
                  </a:cubicBezTo>
                  <a:cubicBezTo>
                    <a:pt x="234" y="483"/>
                    <a:pt x="235" y="482"/>
                    <a:pt x="234" y="481"/>
                  </a:cubicBezTo>
                  <a:cubicBezTo>
                    <a:pt x="234" y="480"/>
                    <a:pt x="234" y="480"/>
                    <a:pt x="234" y="480"/>
                  </a:cubicBezTo>
                  <a:cubicBezTo>
                    <a:pt x="235" y="478"/>
                    <a:pt x="237" y="473"/>
                    <a:pt x="238" y="471"/>
                  </a:cubicBezTo>
                  <a:cubicBezTo>
                    <a:pt x="239" y="471"/>
                    <a:pt x="239" y="471"/>
                    <a:pt x="239" y="470"/>
                  </a:cubicBezTo>
                  <a:cubicBezTo>
                    <a:pt x="240" y="470"/>
                    <a:pt x="241" y="470"/>
                    <a:pt x="241" y="469"/>
                  </a:cubicBezTo>
                  <a:cubicBezTo>
                    <a:pt x="242" y="467"/>
                    <a:pt x="242" y="467"/>
                    <a:pt x="242" y="466"/>
                  </a:cubicBezTo>
                  <a:cubicBezTo>
                    <a:pt x="241" y="465"/>
                    <a:pt x="240" y="465"/>
                    <a:pt x="239" y="466"/>
                  </a:cubicBezTo>
                  <a:cubicBezTo>
                    <a:pt x="239" y="466"/>
                    <a:pt x="239" y="466"/>
                    <a:pt x="239" y="466"/>
                  </a:cubicBezTo>
                  <a:cubicBezTo>
                    <a:pt x="239" y="466"/>
                    <a:pt x="236" y="466"/>
                    <a:pt x="236" y="466"/>
                  </a:cubicBezTo>
                  <a:cubicBezTo>
                    <a:pt x="236" y="467"/>
                    <a:pt x="233" y="467"/>
                    <a:pt x="233" y="467"/>
                  </a:cubicBezTo>
                  <a:cubicBezTo>
                    <a:pt x="233" y="467"/>
                    <a:pt x="231" y="467"/>
                    <a:pt x="231" y="468"/>
                  </a:cubicBezTo>
                  <a:cubicBezTo>
                    <a:pt x="230" y="469"/>
                    <a:pt x="230" y="469"/>
                    <a:pt x="230" y="469"/>
                  </a:cubicBezTo>
                  <a:cubicBezTo>
                    <a:pt x="230" y="470"/>
                    <a:pt x="230" y="470"/>
                    <a:pt x="230" y="470"/>
                  </a:cubicBezTo>
                  <a:cubicBezTo>
                    <a:pt x="230" y="470"/>
                    <a:pt x="231" y="471"/>
                    <a:pt x="231" y="471"/>
                  </a:cubicBezTo>
                  <a:cubicBezTo>
                    <a:pt x="232" y="472"/>
                    <a:pt x="234" y="471"/>
                    <a:pt x="235" y="471"/>
                  </a:cubicBezTo>
                  <a:cubicBezTo>
                    <a:pt x="236" y="471"/>
                    <a:pt x="236" y="471"/>
                    <a:pt x="236" y="471"/>
                  </a:cubicBezTo>
                  <a:cubicBezTo>
                    <a:pt x="236" y="471"/>
                    <a:pt x="233" y="479"/>
                    <a:pt x="232" y="479"/>
                  </a:cubicBezTo>
                  <a:cubicBezTo>
                    <a:pt x="232" y="478"/>
                    <a:pt x="231" y="478"/>
                    <a:pt x="229" y="478"/>
                  </a:cubicBezTo>
                  <a:cubicBezTo>
                    <a:pt x="228" y="478"/>
                    <a:pt x="227" y="478"/>
                    <a:pt x="227" y="479"/>
                  </a:cubicBezTo>
                  <a:cubicBezTo>
                    <a:pt x="225" y="480"/>
                    <a:pt x="225" y="483"/>
                    <a:pt x="225" y="484"/>
                  </a:cubicBezTo>
                  <a:cubicBezTo>
                    <a:pt x="225" y="485"/>
                    <a:pt x="227" y="486"/>
                    <a:pt x="228" y="486"/>
                  </a:cubicBezTo>
                  <a:cubicBezTo>
                    <a:pt x="229" y="486"/>
                    <a:pt x="229" y="486"/>
                    <a:pt x="229" y="486"/>
                  </a:cubicBezTo>
                  <a:cubicBezTo>
                    <a:pt x="230" y="485"/>
                    <a:pt x="231" y="484"/>
                    <a:pt x="231" y="484"/>
                  </a:cubicBezTo>
                  <a:cubicBezTo>
                    <a:pt x="229" y="488"/>
                    <a:pt x="229" y="488"/>
                    <a:pt x="229" y="488"/>
                  </a:cubicBezTo>
                  <a:cubicBezTo>
                    <a:pt x="225" y="495"/>
                    <a:pt x="225" y="495"/>
                    <a:pt x="225" y="495"/>
                  </a:cubicBezTo>
                  <a:cubicBezTo>
                    <a:pt x="225" y="495"/>
                    <a:pt x="225" y="495"/>
                    <a:pt x="225" y="496"/>
                  </a:cubicBezTo>
                  <a:cubicBezTo>
                    <a:pt x="225" y="496"/>
                    <a:pt x="225" y="497"/>
                    <a:pt x="225" y="497"/>
                  </a:cubicBezTo>
                  <a:cubicBezTo>
                    <a:pt x="225" y="497"/>
                    <a:pt x="226" y="498"/>
                    <a:pt x="226" y="498"/>
                  </a:cubicBezTo>
                  <a:cubicBezTo>
                    <a:pt x="226" y="498"/>
                    <a:pt x="227" y="498"/>
                    <a:pt x="227" y="498"/>
                  </a:cubicBezTo>
                  <a:cubicBezTo>
                    <a:pt x="228" y="498"/>
                    <a:pt x="228" y="498"/>
                    <a:pt x="229" y="497"/>
                  </a:cubicBezTo>
                  <a:cubicBezTo>
                    <a:pt x="229" y="497"/>
                    <a:pt x="229" y="497"/>
                    <a:pt x="229" y="497"/>
                  </a:cubicBezTo>
                  <a:cubicBezTo>
                    <a:pt x="230" y="496"/>
                    <a:pt x="231" y="495"/>
                    <a:pt x="232" y="494"/>
                  </a:cubicBezTo>
                  <a:cubicBezTo>
                    <a:pt x="233" y="492"/>
                    <a:pt x="238" y="487"/>
                    <a:pt x="239" y="485"/>
                  </a:cubicBezTo>
                  <a:lnTo>
                    <a:pt x="240" y="484"/>
                  </a:lnTo>
                  <a:close/>
                  <a:moveTo>
                    <a:pt x="230" y="482"/>
                  </a:moveTo>
                  <a:cubicBezTo>
                    <a:pt x="230" y="483"/>
                    <a:pt x="230" y="483"/>
                    <a:pt x="229" y="483"/>
                  </a:cubicBezTo>
                  <a:cubicBezTo>
                    <a:pt x="228" y="484"/>
                    <a:pt x="228" y="484"/>
                    <a:pt x="227" y="483"/>
                  </a:cubicBezTo>
                  <a:cubicBezTo>
                    <a:pt x="227" y="483"/>
                    <a:pt x="227" y="482"/>
                    <a:pt x="228" y="481"/>
                  </a:cubicBezTo>
                  <a:cubicBezTo>
                    <a:pt x="229" y="481"/>
                    <a:pt x="229" y="480"/>
                    <a:pt x="229" y="480"/>
                  </a:cubicBezTo>
                  <a:cubicBezTo>
                    <a:pt x="230" y="480"/>
                    <a:pt x="231" y="480"/>
                    <a:pt x="231" y="480"/>
                  </a:cubicBezTo>
                  <a:cubicBezTo>
                    <a:pt x="232" y="480"/>
                    <a:pt x="232" y="481"/>
                    <a:pt x="230" y="482"/>
                  </a:cubicBezTo>
                  <a:close/>
                  <a:moveTo>
                    <a:pt x="268" y="0"/>
                  </a:moveTo>
                  <a:cubicBezTo>
                    <a:pt x="120" y="0"/>
                    <a:pt x="0" y="120"/>
                    <a:pt x="0" y="269"/>
                  </a:cubicBezTo>
                  <a:cubicBezTo>
                    <a:pt x="0" y="417"/>
                    <a:pt x="120" y="537"/>
                    <a:pt x="268" y="537"/>
                  </a:cubicBezTo>
                  <a:cubicBezTo>
                    <a:pt x="416" y="537"/>
                    <a:pt x="536" y="417"/>
                    <a:pt x="536" y="269"/>
                  </a:cubicBezTo>
                  <a:cubicBezTo>
                    <a:pt x="536" y="120"/>
                    <a:pt x="416" y="0"/>
                    <a:pt x="268" y="0"/>
                  </a:cubicBezTo>
                  <a:close/>
                  <a:moveTo>
                    <a:pt x="268" y="517"/>
                  </a:moveTo>
                  <a:cubicBezTo>
                    <a:pt x="268" y="517"/>
                    <a:pt x="268" y="517"/>
                    <a:pt x="268" y="517"/>
                  </a:cubicBezTo>
                  <a:cubicBezTo>
                    <a:pt x="131" y="517"/>
                    <a:pt x="19" y="406"/>
                    <a:pt x="19" y="269"/>
                  </a:cubicBezTo>
                  <a:cubicBezTo>
                    <a:pt x="19" y="131"/>
                    <a:pt x="131" y="20"/>
                    <a:pt x="268" y="20"/>
                  </a:cubicBezTo>
                  <a:cubicBezTo>
                    <a:pt x="268" y="20"/>
                    <a:pt x="268" y="20"/>
                    <a:pt x="268" y="20"/>
                  </a:cubicBezTo>
                  <a:cubicBezTo>
                    <a:pt x="405" y="20"/>
                    <a:pt x="517" y="131"/>
                    <a:pt x="517" y="269"/>
                  </a:cubicBezTo>
                  <a:cubicBezTo>
                    <a:pt x="517" y="406"/>
                    <a:pt x="405" y="517"/>
                    <a:pt x="268" y="517"/>
                  </a:cubicBezTo>
                  <a:close/>
                </a:path>
              </a:pathLst>
            </a:custGeom>
            <a:solidFill>
              <a:srgbClr val="164C88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latin typeface="+mn-lt"/>
                <a:ea typeface="+mn-ea"/>
              </a:endParaRPr>
            </a:p>
          </p:txBody>
        </p:sp>
      </p:grpSp>
      <p:sp>
        <p:nvSpPr>
          <p:cNvPr id="73" name="文本占位符 1">
            <a:extLst>
              <a:ext uri="{FF2B5EF4-FFF2-40B4-BE49-F238E27FC236}">
                <a16:creationId xmlns="" xmlns:a16="http://schemas.microsoft.com/office/drawing/2014/main" id="{7ADBD196-D8CA-4C33-B442-DD78EFE2FC8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933198" y="637074"/>
            <a:ext cx="5407820" cy="590931"/>
          </a:xfrm>
        </p:spPr>
        <p:txBody>
          <a:bodyPr/>
          <a:lstStyle/>
          <a:p>
            <a:r>
              <a:rPr lang="zh-CN" altLang="en-US" sz="3600" dirty="0"/>
              <a:t>复试设备准备</a:t>
            </a:r>
          </a:p>
        </p:txBody>
      </p:sp>
      <p:sp>
        <p:nvSpPr>
          <p:cNvPr id="82" name="文本占位符 2">
            <a:extLst>
              <a:ext uri="{FF2B5EF4-FFF2-40B4-BE49-F238E27FC236}">
                <a16:creationId xmlns="" xmlns:a16="http://schemas.microsoft.com/office/drawing/2014/main" id="{5A6E3AE9-B1CC-4DB4-81FA-7C8E2B8711D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72993" y="178990"/>
            <a:ext cx="704850" cy="1089529"/>
          </a:xfrm>
        </p:spPr>
        <p:txBody>
          <a:bodyPr/>
          <a:lstStyle/>
          <a:p>
            <a:r>
              <a:rPr lang="en-US" altLang="zh-CN" dirty="0"/>
              <a:t>2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833436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矩形 83">
            <a:extLst>
              <a:ext uri="{FF2B5EF4-FFF2-40B4-BE49-F238E27FC236}">
                <a16:creationId xmlns="" xmlns:a16="http://schemas.microsoft.com/office/drawing/2014/main" id="{9FBE08E2-A0B3-4297-8843-E5EE85891829}"/>
              </a:ext>
            </a:extLst>
          </p:cNvPr>
          <p:cNvSpPr/>
          <p:nvPr/>
        </p:nvSpPr>
        <p:spPr>
          <a:xfrm>
            <a:off x="0" y="2485747"/>
            <a:ext cx="12191999" cy="184940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zh-CN" altLang="en-US" sz="1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70" name="组合 69">
            <a:extLst>
              <a:ext uri="{FF2B5EF4-FFF2-40B4-BE49-F238E27FC236}">
                <a16:creationId xmlns="" xmlns:a16="http://schemas.microsoft.com/office/drawing/2014/main" id="{68090683-A891-4E85-A73E-62BC9DF2B187}"/>
              </a:ext>
            </a:extLst>
          </p:cNvPr>
          <p:cNvGrpSpPr/>
          <p:nvPr/>
        </p:nvGrpSpPr>
        <p:grpSpPr>
          <a:xfrm rot="20978374">
            <a:off x="1802129" y="2199666"/>
            <a:ext cx="1297215" cy="1297215"/>
            <a:chOff x="728371" y="2173981"/>
            <a:chExt cx="1110756" cy="1110756"/>
          </a:xfrm>
        </p:grpSpPr>
        <p:sp>
          <p:nvSpPr>
            <p:cNvPr id="71" name="椭圆 70">
              <a:extLst>
                <a:ext uri="{FF2B5EF4-FFF2-40B4-BE49-F238E27FC236}">
                  <a16:creationId xmlns="" xmlns:a16="http://schemas.microsoft.com/office/drawing/2014/main" id="{24D6D783-EE90-4F82-88A1-8B4C32EA4431}"/>
                </a:ext>
              </a:extLst>
            </p:cNvPr>
            <p:cNvSpPr/>
            <p:nvPr/>
          </p:nvSpPr>
          <p:spPr>
            <a:xfrm>
              <a:off x="728371" y="2173981"/>
              <a:ext cx="1110756" cy="1110756"/>
            </a:xfrm>
            <a:prstGeom prst="ellipse">
              <a:avLst/>
            </a:prstGeom>
            <a:solidFill>
              <a:schemeClr val="bg1"/>
            </a:solidFill>
            <a:ln w="762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endParaRPr lang="zh-CN" altLang="en-US" sz="4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2" name="矩形 71">
              <a:extLst>
                <a:ext uri="{FF2B5EF4-FFF2-40B4-BE49-F238E27FC236}">
                  <a16:creationId xmlns="" xmlns:a16="http://schemas.microsoft.com/office/drawing/2014/main" id="{3FDDF50F-2BF9-4BEC-B485-8E3AFF378F9E}"/>
                </a:ext>
              </a:extLst>
            </p:cNvPr>
            <p:cNvSpPr/>
            <p:nvPr/>
          </p:nvSpPr>
          <p:spPr>
            <a:xfrm>
              <a:off x="765458" y="2380611"/>
              <a:ext cx="1036581" cy="69749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zh-CN" altLang="en-US" sz="4000" b="1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明亮</a:t>
              </a:r>
            </a:p>
          </p:txBody>
        </p:sp>
      </p:grpSp>
      <p:grpSp>
        <p:nvGrpSpPr>
          <p:cNvPr id="38" name="组合 37">
            <a:extLst>
              <a:ext uri="{FF2B5EF4-FFF2-40B4-BE49-F238E27FC236}">
                <a16:creationId xmlns="" xmlns:a16="http://schemas.microsoft.com/office/drawing/2014/main" id="{E3CEFC6A-4D3F-43F8-BFCE-D644467F8B9E}"/>
              </a:ext>
            </a:extLst>
          </p:cNvPr>
          <p:cNvGrpSpPr/>
          <p:nvPr/>
        </p:nvGrpSpPr>
        <p:grpSpPr>
          <a:xfrm>
            <a:off x="9219665" y="223695"/>
            <a:ext cx="2510614" cy="678702"/>
            <a:chOff x="9219665" y="223695"/>
            <a:chExt cx="2510614" cy="678702"/>
          </a:xfrm>
        </p:grpSpPr>
        <p:grpSp>
          <p:nvGrpSpPr>
            <p:cNvPr id="39" name="组合 38">
              <a:extLst>
                <a:ext uri="{FF2B5EF4-FFF2-40B4-BE49-F238E27FC236}">
                  <a16:creationId xmlns="" xmlns:a16="http://schemas.microsoft.com/office/drawing/2014/main" id="{A7B29D55-5606-457D-9D6D-3F41EDB889B8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0074279" y="356184"/>
              <a:ext cx="1656000" cy="332408"/>
              <a:chOff x="3851275" y="754063"/>
              <a:chExt cx="2166937" cy="434974"/>
            </a:xfrm>
            <a:solidFill>
              <a:srgbClr val="164C88"/>
            </a:solidFill>
          </p:grpSpPr>
          <p:sp>
            <p:nvSpPr>
              <p:cNvPr id="46" name="Freeform 669">
                <a:extLst>
                  <a:ext uri="{FF2B5EF4-FFF2-40B4-BE49-F238E27FC236}">
                    <a16:creationId xmlns="" xmlns:a16="http://schemas.microsoft.com/office/drawing/2014/main" id="{552342B3-E1BB-4EB5-87C0-8BC74A88E9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1275" y="754063"/>
                <a:ext cx="327025" cy="414337"/>
              </a:xfrm>
              <a:custGeom>
                <a:avLst/>
                <a:gdLst>
                  <a:gd name="T0" fmla="*/ 31 w 162"/>
                  <a:gd name="T1" fmla="*/ 173 h 206"/>
                  <a:gd name="T2" fmla="*/ 14 w 162"/>
                  <a:gd name="T3" fmla="*/ 192 h 206"/>
                  <a:gd name="T4" fmla="*/ 0 w 162"/>
                  <a:gd name="T5" fmla="*/ 198 h 206"/>
                  <a:gd name="T6" fmla="*/ 22 w 162"/>
                  <a:gd name="T7" fmla="*/ 195 h 206"/>
                  <a:gd name="T8" fmla="*/ 70 w 162"/>
                  <a:gd name="T9" fmla="*/ 137 h 206"/>
                  <a:gd name="T10" fmla="*/ 74 w 162"/>
                  <a:gd name="T11" fmla="*/ 137 h 206"/>
                  <a:gd name="T12" fmla="*/ 76 w 162"/>
                  <a:gd name="T13" fmla="*/ 140 h 206"/>
                  <a:gd name="T14" fmla="*/ 93 w 162"/>
                  <a:gd name="T15" fmla="*/ 162 h 206"/>
                  <a:gd name="T16" fmla="*/ 122 w 162"/>
                  <a:gd name="T17" fmla="*/ 200 h 206"/>
                  <a:gd name="T18" fmla="*/ 161 w 162"/>
                  <a:gd name="T19" fmla="*/ 199 h 206"/>
                  <a:gd name="T20" fmla="*/ 154 w 162"/>
                  <a:gd name="T21" fmla="*/ 190 h 206"/>
                  <a:gd name="T22" fmla="*/ 142 w 162"/>
                  <a:gd name="T23" fmla="*/ 183 h 206"/>
                  <a:gd name="T24" fmla="*/ 121 w 162"/>
                  <a:gd name="T25" fmla="*/ 171 h 206"/>
                  <a:gd name="T26" fmla="*/ 95 w 162"/>
                  <a:gd name="T27" fmla="*/ 143 h 206"/>
                  <a:gd name="T28" fmla="*/ 90 w 162"/>
                  <a:gd name="T29" fmla="*/ 133 h 206"/>
                  <a:gd name="T30" fmla="*/ 83 w 162"/>
                  <a:gd name="T31" fmla="*/ 129 h 206"/>
                  <a:gd name="T32" fmla="*/ 74 w 162"/>
                  <a:gd name="T33" fmla="*/ 130 h 206"/>
                  <a:gd name="T34" fmla="*/ 94 w 162"/>
                  <a:gd name="T35" fmla="*/ 87 h 206"/>
                  <a:gd name="T36" fmla="*/ 130 w 162"/>
                  <a:gd name="T37" fmla="*/ 67 h 206"/>
                  <a:gd name="T38" fmla="*/ 123 w 162"/>
                  <a:gd name="T39" fmla="*/ 60 h 206"/>
                  <a:gd name="T40" fmla="*/ 107 w 162"/>
                  <a:gd name="T41" fmla="*/ 59 h 206"/>
                  <a:gd name="T42" fmla="*/ 101 w 162"/>
                  <a:gd name="T43" fmla="*/ 61 h 206"/>
                  <a:gd name="T44" fmla="*/ 94 w 162"/>
                  <a:gd name="T45" fmla="*/ 55 h 206"/>
                  <a:gd name="T46" fmla="*/ 94 w 162"/>
                  <a:gd name="T47" fmla="*/ 2 h 206"/>
                  <a:gd name="T48" fmla="*/ 83 w 162"/>
                  <a:gd name="T49" fmla="*/ 5 h 206"/>
                  <a:gd name="T50" fmla="*/ 77 w 162"/>
                  <a:gd name="T51" fmla="*/ 13 h 206"/>
                  <a:gd name="T52" fmla="*/ 76 w 162"/>
                  <a:gd name="T53" fmla="*/ 27 h 206"/>
                  <a:gd name="T54" fmla="*/ 73 w 162"/>
                  <a:gd name="T55" fmla="*/ 59 h 206"/>
                  <a:gd name="T56" fmla="*/ 46 w 162"/>
                  <a:gd name="T57" fmla="*/ 83 h 206"/>
                  <a:gd name="T58" fmla="*/ 26 w 162"/>
                  <a:gd name="T59" fmla="*/ 93 h 206"/>
                  <a:gd name="T60" fmla="*/ 18 w 162"/>
                  <a:gd name="T61" fmla="*/ 101 h 206"/>
                  <a:gd name="T62" fmla="*/ 23 w 162"/>
                  <a:gd name="T63" fmla="*/ 104 h 206"/>
                  <a:gd name="T64" fmla="*/ 54 w 162"/>
                  <a:gd name="T65" fmla="*/ 106 h 206"/>
                  <a:gd name="T66" fmla="*/ 57 w 162"/>
                  <a:gd name="T67" fmla="*/ 122 h 206"/>
                  <a:gd name="T68" fmla="*/ 44 w 162"/>
                  <a:gd name="T69" fmla="*/ 147 h 206"/>
                  <a:gd name="T70" fmla="*/ 38 w 162"/>
                  <a:gd name="T71" fmla="*/ 158 h 2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162" h="206">
                    <a:moveTo>
                      <a:pt x="33" y="169"/>
                    </a:moveTo>
                    <a:cubicBezTo>
                      <a:pt x="31" y="173"/>
                      <a:pt x="31" y="173"/>
                      <a:pt x="31" y="173"/>
                    </a:cubicBezTo>
                    <a:cubicBezTo>
                      <a:pt x="29" y="176"/>
                      <a:pt x="29" y="176"/>
                      <a:pt x="29" y="176"/>
                    </a:cubicBezTo>
                    <a:cubicBezTo>
                      <a:pt x="27" y="178"/>
                      <a:pt x="15" y="191"/>
                      <a:pt x="14" y="192"/>
                    </a:cubicBezTo>
                    <a:cubicBezTo>
                      <a:pt x="13" y="193"/>
                      <a:pt x="12" y="193"/>
                      <a:pt x="7" y="194"/>
                    </a:cubicBezTo>
                    <a:cubicBezTo>
                      <a:pt x="1" y="196"/>
                      <a:pt x="0" y="198"/>
                      <a:pt x="0" y="198"/>
                    </a:cubicBezTo>
                    <a:cubicBezTo>
                      <a:pt x="10" y="203"/>
                      <a:pt x="16" y="199"/>
                      <a:pt x="16" y="199"/>
                    </a:cubicBezTo>
                    <a:cubicBezTo>
                      <a:pt x="19" y="199"/>
                      <a:pt x="22" y="195"/>
                      <a:pt x="22" y="195"/>
                    </a:cubicBezTo>
                    <a:cubicBezTo>
                      <a:pt x="35" y="188"/>
                      <a:pt x="50" y="174"/>
                      <a:pt x="57" y="164"/>
                    </a:cubicBezTo>
                    <a:cubicBezTo>
                      <a:pt x="63" y="154"/>
                      <a:pt x="70" y="137"/>
                      <a:pt x="70" y="137"/>
                    </a:cubicBezTo>
                    <a:cubicBezTo>
                      <a:pt x="72" y="135"/>
                      <a:pt x="72" y="135"/>
                      <a:pt x="72" y="135"/>
                    </a:cubicBezTo>
                    <a:cubicBezTo>
                      <a:pt x="74" y="137"/>
                      <a:pt x="74" y="137"/>
                      <a:pt x="74" y="137"/>
                    </a:cubicBezTo>
                    <a:cubicBezTo>
                      <a:pt x="75" y="138"/>
                      <a:pt x="75" y="138"/>
                      <a:pt x="75" y="138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80" y="144"/>
                      <a:pt x="80" y="144"/>
                      <a:pt x="80" y="144"/>
                    </a:cubicBezTo>
                    <a:cubicBezTo>
                      <a:pt x="93" y="162"/>
                      <a:pt x="93" y="162"/>
                      <a:pt x="93" y="162"/>
                    </a:cubicBezTo>
                    <a:cubicBezTo>
                      <a:pt x="100" y="173"/>
                      <a:pt x="100" y="173"/>
                      <a:pt x="100" y="173"/>
                    </a:cubicBezTo>
                    <a:cubicBezTo>
                      <a:pt x="107" y="187"/>
                      <a:pt x="116" y="194"/>
                      <a:pt x="122" y="200"/>
                    </a:cubicBezTo>
                    <a:cubicBezTo>
                      <a:pt x="127" y="205"/>
                      <a:pt x="152" y="206"/>
                      <a:pt x="157" y="204"/>
                    </a:cubicBezTo>
                    <a:cubicBezTo>
                      <a:pt x="162" y="202"/>
                      <a:pt x="161" y="199"/>
                      <a:pt x="161" y="199"/>
                    </a:cubicBezTo>
                    <a:cubicBezTo>
                      <a:pt x="159" y="194"/>
                      <a:pt x="159" y="194"/>
                      <a:pt x="159" y="194"/>
                    </a:cubicBezTo>
                    <a:cubicBezTo>
                      <a:pt x="154" y="190"/>
                      <a:pt x="154" y="190"/>
                      <a:pt x="154" y="190"/>
                    </a:cubicBezTo>
                    <a:cubicBezTo>
                      <a:pt x="147" y="185"/>
                      <a:pt x="147" y="185"/>
                      <a:pt x="147" y="185"/>
                    </a:cubicBezTo>
                    <a:cubicBezTo>
                      <a:pt x="142" y="183"/>
                      <a:pt x="142" y="183"/>
                      <a:pt x="142" y="183"/>
                    </a:cubicBezTo>
                    <a:cubicBezTo>
                      <a:pt x="136" y="180"/>
                      <a:pt x="136" y="180"/>
                      <a:pt x="136" y="180"/>
                    </a:cubicBezTo>
                    <a:cubicBezTo>
                      <a:pt x="121" y="171"/>
                      <a:pt x="121" y="171"/>
                      <a:pt x="121" y="171"/>
                    </a:cubicBezTo>
                    <a:cubicBezTo>
                      <a:pt x="121" y="171"/>
                      <a:pt x="107" y="158"/>
                      <a:pt x="106" y="157"/>
                    </a:cubicBezTo>
                    <a:cubicBezTo>
                      <a:pt x="104" y="155"/>
                      <a:pt x="95" y="143"/>
                      <a:pt x="95" y="143"/>
                    </a:cubicBezTo>
                    <a:cubicBezTo>
                      <a:pt x="93" y="138"/>
                      <a:pt x="93" y="138"/>
                      <a:pt x="93" y="138"/>
                    </a:cubicBezTo>
                    <a:cubicBezTo>
                      <a:pt x="90" y="133"/>
                      <a:pt x="90" y="133"/>
                      <a:pt x="90" y="133"/>
                    </a:cubicBezTo>
                    <a:cubicBezTo>
                      <a:pt x="87" y="130"/>
                      <a:pt x="87" y="130"/>
                      <a:pt x="87" y="130"/>
                    </a:cubicBezTo>
                    <a:cubicBezTo>
                      <a:pt x="83" y="129"/>
                      <a:pt x="83" y="129"/>
                      <a:pt x="83" y="129"/>
                    </a:cubicBezTo>
                    <a:cubicBezTo>
                      <a:pt x="78" y="129"/>
                      <a:pt x="78" y="129"/>
                      <a:pt x="78" y="129"/>
                    </a:cubicBezTo>
                    <a:cubicBezTo>
                      <a:pt x="76" y="131"/>
                      <a:pt x="74" y="130"/>
                      <a:pt x="74" y="130"/>
                    </a:cubicBezTo>
                    <a:cubicBezTo>
                      <a:pt x="72" y="128"/>
                      <a:pt x="85" y="100"/>
                      <a:pt x="87" y="94"/>
                    </a:cubicBezTo>
                    <a:cubicBezTo>
                      <a:pt x="90" y="87"/>
                      <a:pt x="94" y="87"/>
                      <a:pt x="94" y="87"/>
                    </a:cubicBezTo>
                    <a:cubicBezTo>
                      <a:pt x="94" y="87"/>
                      <a:pt x="99" y="87"/>
                      <a:pt x="114" y="82"/>
                    </a:cubicBezTo>
                    <a:cubicBezTo>
                      <a:pt x="129" y="77"/>
                      <a:pt x="130" y="67"/>
                      <a:pt x="130" y="67"/>
                    </a:cubicBezTo>
                    <a:cubicBezTo>
                      <a:pt x="128" y="63"/>
                      <a:pt x="128" y="63"/>
                      <a:pt x="128" y="63"/>
                    </a:cubicBezTo>
                    <a:cubicBezTo>
                      <a:pt x="123" y="60"/>
                      <a:pt x="123" y="60"/>
                      <a:pt x="123" y="60"/>
                    </a:cubicBezTo>
                    <a:cubicBezTo>
                      <a:pt x="114" y="60"/>
                      <a:pt x="114" y="60"/>
                      <a:pt x="114" y="60"/>
                    </a:cubicBezTo>
                    <a:cubicBezTo>
                      <a:pt x="107" y="59"/>
                      <a:pt x="107" y="59"/>
                      <a:pt x="107" y="59"/>
                    </a:cubicBezTo>
                    <a:cubicBezTo>
                      <a:pt x="102" y="61"/>
                      <a:pt x="102" y="61"/>
                      <a:pt x="102" y="61"/>
                    </a:cubicBezTo>
                    <a:cubicBezTo>
                      <a:pt x="101" y="61"/>
                      <a:pt x="101" y="61"/>
                      <a:pt x="101" y="61"/>
                    </a:cubicBezTo>
                    <a:cubicBezTo>
                      <a:pt x="95" y="61"/>
                      <a:pt x="95" y="61"/>
                      <a:pt x="95" y="61"/>
                    </a:cubicBezTo>
                    <a:cubicBezTo>
                      <a:pt x="91" y="62"/>
                      <a:pt x="94" y="55"/>
                      <a:pt x="94" y="55"/>
                    </a:cubicBezTo>
                    <a:cubicBezTo>
                      <a:pt x="101" y="45"/>
                      <a:pt x="102" y="16"/>
                      <a:pt x="101" y="10"/>
                    </a:cubicBezTo>
                    <a:cubicBezTo>
                      <a:pt x="100" y="5"/>
                      <a:pt x="96" y="4"/>
                      <a:pt x="94" y="2"/>
                    </a:cubicBezTo>
                    <a:cubicBezTo>
                      <a:pt x="93" y="1"/>
                      <a:pt x="88" y="0"/>
                      <a:pt x="88" y="0"/>
                    </a:cubicBezTo>
                    <a:cubicBezTo>
                      <a:pt x="83" y="5"/>
                      <a:pt x="83" y="5"/>
                      <a:pt x="83" y="5"/>
                    </a:cubicBezTo>
                    <a:cubicBezTo>
                      <a:pt x="77" y="9"/>
                      <a:pt x="77" y="9"/>
                      <a:pt x="77" y="9"/>
                    </a:cubicBezTo>
                    <a:cubicBezTo>
                      <a:pt x="76" y="9"/>
                      <a:pt x="77" y="13"/>
                      <a:pt x="77" y="13"/>
                    </a:cubicBezTo>
                    <a:cubicBezTo>
                      <a:pt x="77" y="15"/>
                      <a:pt x="77" y="15"/>
                      <a:pt x="77" y="15"/>
                    </a:cubicBezTo>
                    <a:cubicBezTo>
                      <a:pt x="77" y="15"/>
                      <a:pt x="76" y="26"/>
                      <a:pt x="76" y="27"/>
                    </a:cubicBezTo>
                    <a:cubicBezTo>
                      <a:pt x="76" y="28"/>
                      <a:pt x="75" y="43"/>
                      <a:pt x="75" y="43"/>
                    </a:cubicBezTo>
                    <a:cubicBezTo>
                      <a:pt x="75" y="49"/>
                      <a:pt x="73" y="59"/>
                      <a:pt x="73" y="59"/>
                    </a:cubicBezTo>
                    <a:cubicBezTo>
                      <a:pt x="73" y="63"/>
                      <a:pt x="70" y="71"/>
                      <a:pt x="67" y="73"/>
                    </a:cubicBezTo>
                    <a:cubicBezTo>
                      <a:pt x="64" y="75"/>
                      <a:pt x="51" y="81"/>
                      <a:pt x="46" y="83"/>
                    </a:cubicBezTo>
                    <a:cubicBezTo>
                      <a:pt x="41" y="84"/>
                      <a:pt x="36" y="87"/>
                      <a:pt x="33" y="87"/>
                    </a:cubicBezTo>
                    <a:cubicBezTo>
                      <a:pt x="31" y="88"/>
                      <a:pt x="27" y="92"/>
                      <a:pt x="26" y="93"/>
                    </a:cubicBezTo>
                    <a:cubicBezTo>
                      <a:pt x="25" y="94"/>
                      <a:pt x="22" y="95"/>
                      <a:pt x="20" y="97"/>
                    </a:cubicBezTo>
                    <a:cubicBezTo>
                      <a:pt x="17" y="100"/>
                      <a:pt x="18" y="101"/>
                      <a:pt x="18" y="101"/>
                    </a:cubicBezTo>
                    <a:cubicBezTo>
                      <a:pt x="20" y="102"/>
                      <a:pt x="20" y="102"/>
                      <a:pt x="20" y="102"/>
                    </a:cubicBezTo>
                    <a:cubicBezTo>
                      <a:pt x="23" y="104"/>
                      <a:pt x="23" y="104"/>
                      <a:pt x="23" y="104"/>
                    </a:cubicBezTo>
                    <a:cubicBezTo>
                      <a:pt x="30" y="113"/>
                      <a:pt x="37" y="113"/>
                      <a:pt x="42" y="112"/>
                    </a:cubicBezTo>
                    <a:cubicBezTo>
                      <a:pt x="46" y="110"/>
                      <a:pt x="49" y="108"/>
                      <a:pt x="54" y="106"/>
                    </a:cubicBezTo>
                    <a:cubicBezTo>
                      <a:pt x="60" y="104"/>
                      <a:pt x="59" y="108"/>
                      <a:pt x="59" y="112"/>
                    </a:cubicBezTo>
                    <a:cubicBezTo>
                      <a:pt x="59" y="115"/>
                      <a:pt x="57" y="122"/>
                      <a:pt x="57" y="122"/>
                    </a:cubicBezTo>
                    <a:cubicBezTo>
                      <a:pt x="57" y="123"/>
                      <a:pt x="53" y="131"/>
                      <a:pt x="53" y="131"/>
                    </a:cubicBezTo>
                    <a:cubicBezTo>
                      <a:pt x="53" y="133"/>
                      <a:pt x="44" y="147"/>
                      <a:pt x="44" y="147"/>
                    </a:cubicBezTo>
                    <a:cubicBezTo>
                      <a:pt x="41" y="152"/>
                      <a:pt x="41" y="152"/>
                      <a:pt x="41" y="152"/>
                    </a:cubicBezTo>
                    <a:cubicBezTo>
                      <a:pt x="38" y="158"/>
                      <a:pt x="38" y="158"/>
                      <a:pt x="38" y="158"/>
                    </a:cubicBezTo>
                    <a:lnTo>
                      <a:pt x="33" y="16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350">
                  <a:latin typeface="+mn-lt"/>
                  <a:ea typeface="+mn-ea"/>
                </a:endParaRPr>
              </a:p>
            </p:txBody>
          </p:sp>
          <p:sp>
            <p:nvSpPr>
              <p:cNvPr id="47" name="Freeform 670">
                <a:extLst>
                  <a:ext uri="{FF2B5EF4-FFF2-40B4-BE49-F238E27FC236}">
                    <a16:creationId xmlns="" xmlns:a16="http://schemas.microsoft.com/office/drawing/2014/main" id="{BC7DCD9E-1F05-4E5F-A472-1F7F7D282EA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49738" y="760413"/>
                <a:ext cx="314325" cy="414337"/>
              </a:xfrm>
              <a:custGeom>
                <a:avLst/>
                <a:gdLst>
                  <a:gd name="T0" fmla="*/ 78 w 156"/>
                  <a:gd name="T1" fmla="*/ 135 h 206"/>
                  <a:gd name="T2" fmla="*/ 67 w 156"/>
                  <a:gd name="T3" fmla="*/ 142 h 206"/>
                  <a:gd name="T4" fmla="*/ 53 w 156"/>
                  <a:gd name="T5" fmla="*/ 147 h 206"/>
                  <a:gd name="T6" fmla="*/ 51 w 156"/>
                  <a:gd name="T7" fmla="*/ 151 h 206"/>
                  <a:gd name="T8" fmla="*/ 77 w 156"/>
                  <a:gd name="T9" fmla="*/ 147 h 206"/>
                  <a:gd name="T10" fmla="*/ 85 w 156"/>
                  <a:gd name="T11" fmla="*/ 150 h 206"/>
                  <a:gd name="T12" fmla="*/ 84 w 156"/>
                  <a:gd name="T13" fmla="*/ 175 h 206"/>
                  <a:gd name="T14" fmla="*/ 38 w 156"/>
                  <a:gd name="T15" fmla="*/ 169 h 206"/>
                  <a:gd name="T16" fmla="*/ 30 w 156"/>
                  <a:gd name="T17" fmla="*/ 159 h 206"/>
                  <a:gd name="T18" fmla="*/ 18 w 156"/>
                  <a:gd name="T19" fmla="*/ 146 h 206"/>
                  <a:gd name="T20" fmla="*/ 19 w 156"/>
                  <a:gd name="T21" fmla="*/ 131 h 206"/>
                  <a:gd name="T22" fmla="*/ 37 w 156"/>
                  <a:gd name="T23" fmla="*/ 102 h 206"/>
                  <a:gd name="T24" fmla="*/ 14 w 156"/>
                  <a:gd name="T25" fmla="*/ 103 h 206"/>
                  <a:gd name="T26" fmla="*/ 13 w 156"/>
                  <a:gd name="T27" fmla="*/ 129 h 206"/>
                  <a:gd name="T28" fmla="*/ 9 w 156"/>
                  <a:gd name="T29" fmla="*/ 156 h 206"/>
                  <a:gd name="T30" fmla="*/ 8 w 156"/>
                  <a:gd name="T31" fmla="*/ 171 h 206"/>
                  <a:gd name="T32" fmla="*/ 3 w 156"/>
                  <a:gd name="T33" fmla="*/ 180 h 206"/>
                  <a:gd name="T34" fmla="*/ 62 w 156"/>
                  <a:gd name="T35" fmla="*/ 183 h 206"/>
                  <a:gd name="T36" fmla="*/ 121 w 156"/>
                  <a:gd name="T37" fmla="*/ 206 h 206"/>
                  <a:gd name="T38" fmla="*/ 151 w 156"/>
                  <a:gd name="T39" fmla="*/ 188 h 206"/>
                  <a:gd name="T40" fmla="*/ 106 w 156"/>
                  <a:gd name="T41" fmla="*/ 183 h 206"/>
                  <a:gd name="T42" fmla="*/ 97 w 156"/>
                  <a:gd name="T43" fmla="*/ 179 h 206"/>
                  <a:gd name="T44" fmla="*/ 100 w 156"/>
                  <a:gd name="T45" fmla="*/ 144 h 206"/>
                  <a:gd name="T46" fmla="*/ 114 w 156"/>
                  <a:gd name="T47" fmla="*/ 123 h 206"/>
                  <a:gd name="T48" fmla="*/ 102 w 156"/>
                  <a:gd name="T49" fmla="*/ 123 h 206"/>
                  <a:gd name="T50" fmla="*/ 104 w 156"/>
                  <a:gd name="T51" fmla="*/ 100 h 206"/>
                  <a:gd name="T52" fmla="*/ 118 w 156"/>
                  <a:gd name="T53" fmla="*/ 79 h 206"/>
                  <a:gd name="T54" fmla="*/ 101 w 156"/>
                  <a:gd name="T55" fmla="*/ 64 h 206"/>
                  <a:gd name="T56" fmla="*/ 95 w 156"/>
                  <a:gd name="T57" fmla="*/ 78 h 206"/>
                  <a:gd name="T58" fmla="*/ 77 w 156"/>
                  <a:gd name="T59" fmla="*/ 91 h 206"/>
                  <a:gd name="T60" fmla="*/ 127 w 156"/>
                  <a:gd name="T61" fmla="*/ 36 h 206"/>
                  <a:gd name="T62" fmla="*/ 113 w 156"/>
                  <a:gd name="T63" fmla="*/ 18 h 206"/>
                  <a:gd name="T64" fmla="*/ 108 w 156"/>
                  <a:gd name="T65" fmla="*/ 6 h 206"/>
                  <a:gd name="T66" fmla="*/ 98 w 156"/>
                  <a:gd name="T67" fmla="*/ 0 h 206"/>
                  <a:gd name="T68" fmla="*/ 89 w 156"/>
                  <a:gd name="T69" fmla="*/ 22 h 206"/>
                  <a:gd name="T70" fmla="*/ 64 w 156"/>
                  <a:gd name="T71" fmla="*/ 40 h 206"/>
                  <a:gd name="T72" fmla="*/ 52 w 156"/>
                  <a:gd name="T73" fmla="*/ 55 h 206"/>
                  <a:gd name="T74" fmla="*/ 67 w 156"/>
                  <a:gd name="T75" fmla="*/ 60 h 206"/>
                  <a:gd name="T76" fmla="*/ 70 w 156"/>
                  <a:gd name="T77" fmla="*/ 65 h 206"/>
                  <a:gd name="T78" fmla="*/ 62 w 156"/>
                  <a:gd name="T79" fmla="*/ 81 h 206"/>
                  <a:gd name="T80" fmla="*/ 55 w 156"/>
                  <a:gd name="T81" fmla="*/ 100 h 206"/>
                  <a:gd name="T82" fmla="*/ 68 w 156"/>
                  <a:gd name="T83" fmla="*/ 114 h 206"/>
                  <a:gd name="T84" fmla="*/ 87 w 156"/>
                  <a:gd name="T85" fmla="*/ 104 h 206"/>
                  <a:gd name="T86" fmla="*/ 88 w 156"/>
                  <a:gd name="T87" fmla="*/ 119 h 2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56" h="206">
                    <a:moveTo>
                      <a:pt x="88" y="127"/>
                    </a:moveTo>
                    <a:cubicBezTo>
                      <a:pt x="86" y="131"/>
                      <a:pt x="86" y="131"/>
                      <a:pt x="86" y="131"/>
                    </a:cubicBezTo>
                    <a:cubicBezTo>
                      <a:pt x="78" y="135"/>
                      <a:pt x="78" y="135"/>
                      <a:pt x="78" y="135"/>
                    </a:cubicBezTo>
                    <a:cubicBezTo>
                      <a:pt x="75" y="137"/>
                      <a:pt x="75" y="137"/>
                      <a:pt x="75" y="137"/>
                    </a:cubicBezTo>
                    <a:cubicBezTo>
                      <a:pt x="70" y="139"/>
                      <a:pt x="70" y="139"/>
                      <a:pt x="70" y="139"/>
                    </a:cubicBezTo>
                    <a:cubicBezTo>
                      <a:pt x="70" y="139"/>
                      <a:pt x="67" y="141"/>
                      <a:pt x="67" y="142"/>
                    </a:cubicBezTo>
                    <a:cubicBezTo>
                      <a:pt x="66" y="142"/>
                      <a:pt x="62" y="144"/>
                      <a:pt x="62" y="144"/>
                    </a:cubicBezTo>
                    <a:cubicBezTo>
                      <a:pt x="62" y="145"/>
                      <a:pt x="57" y="147"/>
                      <a:pt x="57" y="147"/>
                    </a:cubicBezTo>
                    <a:cubicBezTo>
                      <a:pt x="53" y="147"/>
                      <a:pt x="53" y="147"/>
                      <a:pt x="53" y="147"/>
                    </a:cubicBezTo>
                    <a:cubicBezTo>
                      <a:pt x="53" y="147"/>
                      <a:pt x="51" y="146"/>
                      <a:pt x="51" y="147"/>
                    </a:cubicBezTo>
                    <a:cubicBezTo>
                      <a:pt x="50" y="148"/>
                      <a:pt x="50" y="150"/>
                      <a:pt x="50" y="150"/>
                    </a:cubicBezTo>
                    <a:cubicBezTo>
                      <a:pt x="51" y="151"/>
                      <a:pt x="51" y="151"/>
                      <a:pt x="51" y="151"/>
                    </a:cubicBezTo>
                    <a:cubicBezTo>
                      <a:pt x="54" y="152"/>
                      <a:pt x="61" y="152"/>
                      <a:pt x="61" y="152"/>
                    </a:cubicBezTo>
                    <a:cubicBezTo>
                      <a:pt x="63" y="153"/>
                      <a:pt x="66" y="152"/>
                      <a:pt x="67" y="152"/>
                    </a:cubicBezTo>
                    <a:cubicBezTo>
                      <a:pt x="68" y="152"/>
                      <a:pt x="76" y="148"/>
                      <a:pt x="77" y="147"/>
                    </a:cubicBezTo>
                    <a:cubicBezTo>
                      <a:pt x="79" y="147"/>
                      <a:pt x="80" y="146"/>
                      <a:pt x="82" y="146"/>
                    </a:cubicBezTo>
                    <a:cubicBezTo>
                      <a:pt x="84" y="146"/>
                      <a:pt x="84" y="147"/>
                      <a:pt x="85" y="147"/>
                    </a:cubicBezTo>
                    <a:cubicBezTo>
                      <a:pt x="85" y="148"/>
                      <a:pt x="85" y="150"/>
                      <a:pt x="85" y="150"/>
                    </a:cubicBezTo>
                    <a:cubicBezTo>
                      <a:pt x="85" y="153"/>
                      <a:pt x="85" y="153"/>
                      <a:pt x="85" y="153"/>
                    </a:cubicBezTo>
                    <a:cubicBezTo>
                      <a:pt x="86" y="154"/>
                      <a:pt x="83" y="168"/>
                      <a:pt x="83" y="168"/>
                    </a:cubicBezTo>
                    <a:cubicBezTo>
                      <a:pt x="83" y="171"/>
                      <a:pt x="81" y="174"/>
                      <a:pt x="84" y="175"/>
                    </a:cubicBezTo>
                    <a:cubicBezTo>
                      <a:pt x="87" y="176"/>
                      <a:pt x="87" y="179"/>
                      <a:pt x="87" y="179"/>
                    </a:cubicBezTo>
                    <a:cubicBezTo>
                      <a:pt x="85" y="182"/>
                      <a:pt x="76" y="180"/>
                      <a:pt x="71" y="177"/>
                    </a:cubicBezTo>
                    <a:cubicBezTo>
                      <a:pt x="65" y="174"/>
                      <a:pt x="39" y="169"/>
                      <a:pt x="38" y="169"/>
                    </a:cubicBezTo>
                    <a:cubicBezTo>
                      <a:pt x="36" y="169"/>
                      <a:pt x="35" y="166"/>
                      <a:pt x="35" y="166"/>
                    </a:cubicBezTo>
                    <a:cubicBezTo>
                      <a:pt x="33" y="162"/>
                      <a:pt x="33" y="162"/>
                      <a:pt x="33" y="162"/>
                    </a:cubicBezTo>
                    <a:cubicBezTo>
                      <a:pt x="30" y="159"/>
                      <a:pt x="30" y="159"/>
                      <a:pt x="30" y="159"/>
                    </a:cubicBezTo>
                    <a:cubicBezTo>
                      <a:pt x="26" y="156"/>
                      <a:pt x="26" y="156"/>
                      <a:pt x="26" y="156"/>
                    </a:cubicBezTo>
                    <a:cubicBezTo>
                      <a:pt x="25" y="156"/>
                      <a:pt x="20" y="149"/>
                      <a:pt x="19" y="149"/>
                    </a:cubicBezTo>
                    <a:cubicBezTo>
                      <a:pt x="19" y="148"/>
                      <a:pt x="18" y="146"/>
                      <a:pt x="18" y="146"/>
                    </a:cubicBezTo>
                    <a:cubicBezTo>
                      <a:pt x="17" y="143"/>
                      <a:pt x="17" y="143"/>
                      <a:pt x="17" y="143"/>
                    </a:cubicBezTo>
                    <a:cubicBezTo>
                      <a:pt x="17" y="139"/>
                      <a:pt x="17" y="139"/>
                      <a:pt x="17" y="139"/>
                    </a:cubicBezTo>
                    <a:cubicBezTo>
                      <a:pt x="17" y="139"/>
                      <a:pt x="18" y="133"/>
                      <a:pt x="19" y="131"/>
                    </a:cubicBezTo>
                    <a:cubicBezTo>
                      <a:pt x="20" y="128"/>
                      <a:pt x="23" y="122"/>
                      <a:pt x="23" y="122"/>
                    </a:cubicBezTo>
                    <a:cubicBezTo>
                      <a:pt x="26" y="114"/>
                      <a:pt x="31" y="114"/>
                      <a:pt x="33" y="112"/>
                    </a:cubicBezTo>
                    <a:cubicBezTo>
                      <a:pt x="35" y="110"/>
                      <a:pt x="37" y="107"/>
                      <a:pt x="37" y="102"/>
                    </a:cubicBezTo>
                    <a:cubicBezTo>
                      <a:pt x="37" y="97"/>
                      <a:pt x="32" y="95"/>
                      <a:pt x="29" y="94"/>
                    </a:cubicBezTo>
                    <a:cubicBezTo>
                      <a:pt x="27" y="93"/>
                      <a:pt x="18" y="92"/>
                      <a:pt x="15" y="95"/>
                    </a:cubicBezTo>
                    <a:cubicBezTo>
                      <a:pt x="12" y="98"/>
                      <a:pt x="14" y="103"/>
                      <a:pt x="14" y="103"/>
                    </a:cubicBezTo>
                    <a:cubicBezTo>
                      <a:pt x="14" y="105"/>
                      <a:pt x="16" y="109"/>
                      <a:pt x="16" y="109"/>
                    </a:cubicBezTo>
                    <a:cubicBezTo>
                      <a:pt x="20" y="110"/>
                      <a:pt x="18" y="114"/>
                      <a:pt x="18" y="114"/>
                    </a:cubicBezTo>
                    <a:cubicBezTo>
                      <a:pt x="18" y="115"/>
                      <a:pt x="16" y="125"/>
                      <a:pt x="13" y="129"/>
                    </a:cubicBezTo>
                    <a:cubicBezTo>
                      <a:pt x="10" y="133"/>
                      <a:pt x="9" y="136"/>
                      <a:pt x="8" y="138"/>
                    </a:cubicBezTo>
                    <a:cubicBezTo>
                      <a:pt x="7" y="140"/>
                      <a:pt x="7" y="146"/>
                      <a:pt x="7" y="146"/>
                    </a:cubicBezTo>
                    <a:cubicBezTo>
                      <a:pt x="6" y="148"/>
                      <a:pt x="8" y="155"/>
                      <a:pt x="9" y="156"/>
                    </a:cubicBezTo>
                    <a:cubicBezTo>
                      <a:pt x="11" y="157"/>
                      <a:pt x="12" y="160"/>
                      <a:pt x="14" y="165"/>
                    </a:cubicBezTo>
                    <a:cubicBezTo>
                      <a:pt x="17" y="169"/>
                      <a:pt x="11" y="170"/>
                      <a:pt x="11" y="170"/>
                    </a:cubicBezTo>
                    <a:cubicBezTo>
                      <a:pt x="8" y="171"/>
                      <a:pt x="8" y="171"/>
                      <a:pt x="8" y="171"/>
                    </a:cubicBezTo>
                    <a:cubicBezTo>
                      <a:pt x="7" y="171"/>
                      <a:pt x="7" y="171"/>
                      <a:pt x="7" y="171"/>
                    </a:cubicBezTo>
                    <a:cubicBezTo>
                      <a:pt x="6" y="172"/>
                      <a:pt x="4" y="172"/>
                      <a:pt x="2" y="175"/>
                    </a:cubicBezTo>
                    <a:cubicBezTo>
                      <a:pt x="0" y="178"/>
                      <a:pt x="1" y="180"/>
                      <a:pt x="3" y="180"/>
                    </a:cubicBezTo>
                    <a:cubicBezTo>
                      <a:pt x="5" y="180"/>
                      <a:pt x="10" y="181"/>
                      <a:pt x="15" y="179"/>
                    </a:cubicBezTo>
                    <a:cubicBezTo>
                      <a:pt x="21" y="177"/>
                      <a:pt x="32" y="176"/>
                      <a:pt x="43" y="178"/>
                    </a:cubicBezTo>
                    <a:cubicBezTo>
                      <a:pt x="55" y="179"/>
                      <a:pt x="62" y="183"/>
                      <a:pt x="62" y="183"/>
                    </a:cubicBezTo>
                    <a:cubicBezTo>
                      <a:pt x="63" y="183"/>
                      <a:pt x="77" y="192"/>
                      <a:pt x="84" y="195"/>
                    </a:cubicBezTo>
                    <a:cubicBezTo>
                      <a:pt x="92" y="199"/>
                      <a:pt x="103" y="204"/>
                      <a:pt x="107" y="205"/>
                    </a:cubicBezTo>
                    <a:cubicBezTo>
                      <a:pt x="111" y="206"/>
                      <a:pt x="119" y="206"/>
                      <a:pt x="121" y="206"/>
                    </a:cubicBezTo>
                    <a:cubicBezTo>
                      <a:pt x="123" y="206"/>
                      <a:pt x="136" y="205"/>
                      <a:pt x="136" y="205"/>
                    </a:cubicBezTo>
                    <a:cubicBezTo>
                      <a:pt x="150" y="204"/>
                      <a:pt x="153" y="201"/>
                      <a:pt x="154" y="195"/>
                    </a:cubicBezTo>
                    <a:cubicBezTo>
                      <a:pt x="156" y="190"/>
                      <a:pt x="151" y="188"/>
                      <a:pt x="151" y="188"/>
                    </a:cubicBezTo>
                    <a:cubicBezTo>
                      <a:pt x="151" y="188"/>
                      <a:pt x="142" y="186"/>
                      <a:pt x="140" y="186"/>
                    </a:cubicBezTo>
                    <a:cubicBezTo>
                      <a:pt x="137" y="186"/>
                      <a:pt x="127" y="185"/>
                      <a:pt x="125" y="185"/>
                    </a:cubicBezTo>
                    <a:cubicBezTo>
                      <a:pt x="124" y="185"/>
                      <a:pt x="106" y="183"/>
                      <a:pt x="106" y="183"/>
                    </a:cubicBezTo>
                    <a:cubicBezTo>
                      <a:pt x="97" y="182"/>
                      <a:pt x="97" y="182"/>
                      <a:pt x="97" y="182"/>
                    </a:cubicBezTo>
                    <a:cubicBezTo>
                      <a:pt x="96" y="181"/>
                      <a:pt x="96" y="181"/>
                      <a:pt x="96" y="181"/>
                    </a:cubicBezTo>
                    <a:cubicBezTo>
                      <a:pt x="96" y="181"/>
                      <a:pt x="95" y="179"/>
                      <a:pt x="97" y="179"/>
                    </a:cubicBezTo>
                    <a:cubicBezTo>
                      <a:pt x="98" y="179"/>
                      <a:pt x="100" y="175"/>
                      <a:pt x="100" y="175"/>
                    </a:cubicBezTo>
                    <a:cubicBezTo>
                      <a:pt x="100" y="175"/>
                      <a:pt x="100" y="164"/>
                      <a:pt x="100" y="163"/>
                    </a:cubicBezTo>
                    <a:cubicBezTo>
                      <a:pt x="100" y="162"/>
                      <a:pt x="99" y="149"/>
                      <a:pt x="100" y="144"/>
                    </a:cubicBezTo>
                    <a:cubicBezTo>
                      <a:pt x="100" y="139"/>
                      <a:pt x="105" y="138"/>
                      <a:pt x="105" y="138"/>
                    </a:cubicBezTo>
                    <a:cubicBezTo>
                      <a:pt x="106" y="137"/>
                      <a:pt x="111" y="139"/>
                      <a:pt x="115" y="134"/>
                    </a:cubicBezTo>
                    <a:cubicBezTo>
                      <a:pt x="118" y="128"/>
                      <a:pt x="114" y="123"/>
                      <a:pt x="114" y="123"/>
                    </a:cubicBezTo>
                    <a:cubicBezTo>
                      <a:pt x="114" y="123"/>
                      <a:pt x="111" y="122"/>
                      <a:pt x="109" y="122"/>
                    </a:cubicBezTo>
                    <a:cubicBezTo>
                      <a:pt x="108" y="122"/>
                      <a:pt x="105" y="122"/>
                      <a:pt x="105" y="122"/>
                    </a:cubicBezTo>
                    <a:cubicBezTo>
                      <a:pt x="105" y="122"/>
                      <a:pt x="104" y="123"/>
                      <a:pt x="102" y="123"/>
                    </a:cubicBezTo>
                    <a:cubicBezTo>
                      <a:pt x="101" y="123"/>
                      <a:pt x="101" y="121"/>
                      <a:pt x="101" y="121"/>
                    </a:cubicBezTo>
                    <a:cubicBezTo>
                      <a:pt x="101" y="120"/>
                      <a:pt x="103" y="107"/>
                      <a:pt x="103" y="107"/>
                    </a:cubicBezTo>
                    <a:cubicBezTo>
                      <a:pt x="104" y="100"/>
                      <a:pt x="104" y="100"/>
                      <a:pt x="104" y="100"/>
                    </a:cubicBezTo>
                    <a:cubicBezTo>
                      <a:pt x="106" y="94"/>
                      <a:pt x="106" y="94"/>
                      <a:pt x="106" y="94"/>
                    </a:cubicBezTo>
                    <a:cubicBezTo>
                      <a:pt x="107" y="91"/>
                      <a:pt x="109" y="90"/>
                      <a:pt x="115" y="85"/>
                    </a:cubicBezTo>
                    <a:cubicBezTo>
                      <a:pt x="121" y="81"/>
                      <a:pt x="118" y="79"/>
                      <a:pt x="118" y="79"/>
                    </a:cubicBezTo>
                    <a:cubicBezTo>
                      <a:pt x="117" y="78"/>
                      <a:pt x="111" y="78"/>
                      <a:pt x="110" y="78"/>
                    </a:cubicBezTo>
                    <a:cubicBezTo>
                      <a:pt x="109" y="78"/>
                      <a:pt x="108" y="74"/>
                      <a:pt x="108" y="71"/>
                    </a:cubicBezTo>
                    <a:cubicBezTo>
                      <a:pt x="108" y="69"/>
                      <a:pt x="105" y="65"/>
                      <a:pt x="101" y="64"/>
                    </a:cubicBezTo>
                    <a:cubicBezTo>
                      <a:pt x="98" y="63"/>
                      <a:pt x="97" y="66"/>
                      <a:pt x="97" y="66"/>
                    </a:cubicBezTo>
                    <a:cubicBezTo>
                      <a:pt x="97" y="66"/>
                      <a:pt x="96" y="69"/>
                      <a:pt x="96" y="71"/>
                    </a:cubicBezTo>
                    <a:cubicBezTo>
                      <a:pt x="96" y="72"/>
                      <a:pt x="95" y="78"/>
                      <a:pt x="95" y="78"/>
                    </a:cubicBezTo>
                    <a:cubicBezTo>
                      <a:pt x="95" y="83"/>
                      <a:pt x="89" y="86"/>
                      <a:pt x="89" y="86"/>
                    </a:cubicBezTo>
                    <a:cubicBezTo>
                      <a:pt x="84" y="89"/>
                      <a:pt x="84" y="89"/>
                      <a:pt x="84" y="89"/>
                    </a:cubicBezTo>
                    <a:cubicBezTo>
                      <a:pt x="78" y="94"/>
                      <a:pt x="77" y="91"/>
                      <a:pt x="77" y="91"/>
                    </a:cubicBezTo>
                    <a:cubicBezTo>
                      <a:pt x="76" y="84"/>
                      <a:pt x="90" y="60"/>
                      <a:pt x="92" y="57"/>
                    </a:cubicBezTo>
                    <a:cubicBezTo>
                      <a:pt x="94" y="54"/>
                      <a:pt x="97" y="46"/>
                      <a:pt x="109" y="43"/>
                    </a:cubicBezTo>
                    <a:cubicBezTo>
                      <a:pt x="121" y="39"/>
                      <a:pt x="121" y="42"/>
                      <a:pt x="127" y="36"/>
                    </a:cubicBezTo>
                    <a:cubicBezTo>
                      <a:pt x="134" y="31"/>
                      <a:pt x="133" y="29"/>
                      <a:pt x="133" y="25"/>
                    </a:cubicBezTo>
                    <a:cubicBezTo>
                      <a:pt x="133" y="22"/>
                      <a:pt x="128" y="21"/>
                      <a:pt x="125" y="18"/>
                    </a:cubicBezTo>
                    <a:cubicBezTo>
                      <a:pt x="123" y="16"/>
                      <a:pt x="113" y="18"/>
                      <a:pt x="113" y="18"/>
                    </a:cubicBezTo>
                    <a:cubicBezTo>
                      <a:pt x="109" y="20"/>
                      <a:pt x="109" y="16"/>
                      <a:pt x="109" y="16"/>
                    </a:cubicBezTo>
                    <a:cubicBezTo>
                      <a:pt x="109" y="16"/>
                      <a:pt x="109" y="13"/>
                      <a:pt x="109" y="12"/>
                    </a:cubicBezTo>
                    <a:cubicBezTo>
                      <a:pt x="109" y="11"/>
                      <a:pt x="108" y="6"/>
                      <a:pt x="108" y="6"/>
                    </a:cubicBezTo>
                    <a:cubicBezTo>
                      <a:pt x="105" y="2"/>
                      <a:pt x="105" y="2"/>
                      <a:pt x="105" y="2"/>
                    </a:cubicBezTo>
                    <a:cubicBezTo>
                      <a:pt x="105" y="2"/>
                      <a:pt x="103" y="0"/>
                      <a:pt x="102" y="0"/>
                    </a:cubicBezTo>
                    <a:cubicBezTo>
                      <a:pt x="101" y="0"/>
                      <a:pt x="98" y="0"/>
                      <a:pt x="98" y="0"/>
                    </a:cubicBezTo>
                    <a:cubicBezTo>
                      <a:pt x="93" y="0"/>
                      <a:pt x="91" y="4"/>
                      <a:pt x="91" y="4"/>
                    </a:cubicBezTo>
                    <a:cubicBezTo>
                      <a:pt x="91" y="5"/>
                      <a:pt x="90" y="14"/>
                      <a:pt x="90" y="14"/>
                    </a:cubicBezTo>
                    <a:cubicBezTo>
                      <a:pt x="89" y="15"/>
                      <a:pt x="89" y="17"/>
                      <a:pt x="89" y="22"/>
                    </a:cubicBezTo>
                    <a:cubicBezTo>
                      <a:pt x="88" y="28"/>
                      <a:pt x="85" y="28"/>
                      <a:pt x="84" y="30"/>
                    </a:cubicBezTo>
                    <a:cubicBezTo>
                      <a:pt x="82" y="31"/>
                      <a:pt x="74" y="34"/>
                      <a:pt x="74" y="34"/>
                    </a:cubicBezTo>
                    <a:cubicBezTo>
                      <a:pt x="73" y="35"/>
                      <a:pt x="64" y="40"/>
                      <a:pt x="64" y="40"/>
                    </a:cubicBezTo>
                    <a:cubicBezTo>
                      <a:pt x="64" y="40"/>
                      <a:pt x="58" y="42"/>
                      <a:pt x="57" y="43"/>
                    </a:cubicBezTo>
                    <a:cubicBezTo>
                      <a:pt x="56" y="45"/>
                      <a:pt x="52" y="47"/>
                      <a:pt x="51" y="50"/>
                    </a:cubicBezTo>
                    <a:cubicBezTo>
                      <a:pt x="50" y="52"/>
                      <a:pt x="52" y="55"/>
                      <a:pt x="52" y="55"/>
                    </a:cubicBezTo>
                    <a:cubicBezTo>
                      <a:pt x="52" y="55"/>
                      <a:pt x="53" y="59"/>
                      <a:pt x="55" y="60"/>
                    </a:cubicBezTo>
                    <a:cubicBezTo>
                      <a:pt x="57" y="62"/>
                      <a:pt x="60" y="63"/>
                      <a:pt x="61" y="63"/>
                    </a:cubicBezTo>
                    <a:cubicBezTo>
                      <a:pt x="61" y="63"/>
                      <a:pt x="66" y="60"/>
                      <a:pt x="67" y="60"/>
                    </a:cubicBezTo>
                    <a:cubicBezTo>
                      <a:pt x="67" y="60"/>
                      <a:pt x="70" y="59"/>
                      <a:pt x="72" y="60"/>
                    </a:cubicBezTo>
                    <a:cubicBezTo>
                      <a:pt x="73" y="62"/>
                      <a:pt x="71" y="64"/>
                      <a:pt x="71" y="64"/>
                    </a:cubicBezTo>
                    <a:cubicBezTo>
                      <a:pt x="70" y="65"/>
                      <a:pt x="70" y="65"/>
                      <a:pt x="70" y="65"/>
                    </a:cubicBezTo>
                    <a:cubicBezTo>
                      <a:pt x="69" y="68"/>
                      <a:pt x="69" y="68"/>
                      <a:pt x="69" y="68"/>
                    </a:cubicBezTo>
                    <a:cubicBezTo>
                      <a:pt x="66" y="73"/>
                      <a:pt x="66" y="73"/>
                      <a:pt x="66" y="73"/>
                    </a:cubicBezTo>
                    <a:cubicBezTo>
                      <a:pt x="62" y="81"/>
                      <a:pt x="62" y="81"/>
                      <a:pt x="62" y="81"/>
                    </a:cubicBezTo>
                    <a:cubicBezTo>
                      <a:pt x="60" y="85"/>
                      <a:pt x="60" y="85"/>
                      <a:pt x="60" y="85"/>
                    </a:cubicBezTo>
                    <a:cubicBezTo>
                      <a:pt x="58" y="92"/>
                      <a:pt x="58" y="92"/>
                      <a:pt x="58" y="92"/>
                    </a:cubicBezTo>
                    <a:cubicBezTo>
                      <a:pt x="58" y="92"/>
                      <a:pt x="55" y="98"/>
                      <a:pt x="55" y="100"/>
                    </a:cubicBezTo>
                    <a:cubicBezTo>
                      <a:pt x="55" y="102"/>
                      <a:pt x="56" y="108"/>
                      <a:pt x="56" y="108"/>
                    </a:cubicBezTo>
                    <a:cubicBezTo>
                      <a:pt x="56" y="108"/>
                      <a:pt x="58" y="109"/>
                      <a:pt x="58" y="110"/>
                    </a:cubicBezTo>
                    <a:cubicBezTo>
                      <a:pt x="59" y="111"/>
                      <a:pt x="65" y="114"/>
                      <a:pt x="68" y="114"/>
                    </a:cubicBezTo>
                    <a:cubicBezTo>
                      <a:pt x="72" y="114"/>
                      <a:pt x="73" y="114"/>
                      <a:pt x="74" y="114"/>
                    </a:cubicBezTo>
                    <a:cubicBezTo>
                      <a:pt x="76" y="114"/>
                      <a:pt x="77" y="112"/>
                      <a:pt x="77" y="112"/>
                    </a:cubicBezTo>
                    <a:cubicBezTo>
                      <a:pt x="77" y="112"/>
                      <a:pt x="83" y="106"/>
                      <a:pt x="87" y="104"/>
                    </a:cubicBezTo>
                    <a:cubicBezTo>
                      <a:pt x="91" y="103"/>
                      <a:pt x="89" y="107"/>
                      <a:pt x="89" y="107"/>
                    </a:cubicBezTo>
                    <a:cubicBezTo>
                      <a:pt x="89" y="107"/>
                      <a:pt x="89" y="110"/>
                      <a:pt x="89" y="111"/>
                    </a:cubicBezTo>
                    <a:cubicBezTo>
                      <a:pt x="89" y="111"/>
                      <a:pt x="88" y="119"/>
                      <a:pt x="88" y="119"/>
                    </a:cubicBezTo>
                    <a:cubicBezTo>
                      <a:pt x="88" y="127"/>
                      <a:pt x="88" y="127"/>
                      <a:pt x="88" y="127"/>
                    </a:cubicBezTo>
                    <a:cubicBezTo>
                      <a:pt x="87" y="128"/>
                      <a:pt x="87" y="128"/>
                      <a:pt x="87" y="128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350">
                  <a:latin typeface="+mn-lt"/>
                  <a:ea typeface="+mn-ea"/>
                </a:endParaRPr>
              </a:p>
            </p:txBody>
          </p:sp>
          <p:sp>
            <p:nvSpPr>
              <p:cNvPr id="48" name="Freeform 671">
                <a:extLst>
                  <a:ext uri="{FF2B5EF4-FFF2-40B4-BE49-F238E27FC236}">
                    <a16:creationId xmlns="" xmlns:a16="http://schemas.microsoft.com/office/drawing/2014/main" id="{CC9B9046-BA36-45FD-B504-99E166CBD37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649788" y="847725"/>
                <a:ext cx="128587" cy="295275"/>
              </a:xfrm>
              <a:custGeom>
                <a:avLst/>
                <a:gdLst>
                  <a:gd name="T0" fmla="*/ 62 w 64"/>
                  <a:gd name="T1" fmla="*/ 75 h 146"/>
                  <a:gd name="T2" fmla="*/ 27 w 64"/>
                  <a:gd name="T3" fmla="*/ 129 h 146"/>
                  <a:gd name="T4" fmla="*/ 22 w 64"/>
                  <a:gd name="T5" fmla="*/ 131 h 146"/>
                  <a:gd name="T6" fmla="*/ 23 w 64"/>
                  <a:gd name="T7" fmla="*/ 116 h 146"/>
                  <a:gd name="T8" fmla="*/ 37 w 64"/>
                  <a:gd name="T9" fmla="*/ 88 h 146"/>
                  <a:gd name="T10" fmla="*/ 39 w 64"/>
                  <a:gd name="T11" fmla="*/ 69 h 146"/>
                  <a:gd name="T12" fmla="*/ 36 w 64"/>
                  <a:gd name="T13" fmla="*/ 64 h 146"/>
                  <a:gd name="T14" fmla="*/ 47 w 64"/>
                  <a:gd name="T15" fmla="*/ 27 h 146"/>
                  <a:gd name="T16" fmla="*/ 58 w 64"/>
                  <a:gd name="T17" fmla="*/ 14 h 146"/>
                  <a:gd name="T18" fmla="*/ 56 w 64"/>
                  <a:gd name="T19" fmla="*/ 2 h 146"/>
                  <a:gd name="T20" fmla="*/ 46 w 64"/>
                  <a:gd name="T21" fmla="*/ 3 h 146"/>
                  <a:gd name="T22" fmla="*/ 34 w 64"/>
                  <a:gd name="T23" fmla="*/ 8 h 146"/>
                  <a:gd name="T24" fmla="*/ 22 w 64"/>
                  <a:gd name="T25" fmla="*/ 13 h 146"/>
                  <a:gd name="T26" fmla="*/ 13 w 64"/>
                  <a:gd name="T27" fmla="*/ 19 h 146"/>
                  <a:gd name="T28" fmla="*/ 9 w 64"/>
                  <a:gd name="T29" fmla="*/ 26 h 146"/>
                  <a:gd name="T30" fmla="*/ 11 w 64"/>
                  <a:gd name="T31" fmla="*/ 27 h 146"/>
                  <a:gd name="T32" fmla="*/ 16 w 64"/>
                  <a:gd name="T33" fmla="*/ 31 h 146"/>
                  <a:gd name="T34" fmla="*/ 33 w 64"/>
                  <a:gd name="T35" fmla="*/ 28 h 146"/>
                  <a:gd name="T36" fmla="*/ 36 w 64"/>
                  <a:gd name="T37" fmla="*/ 29 h 146"/>
                  <a:gd name="T38" fmla="*/ 27 w 64"/>
                  <a:gd name="T39" fmla="*/ 61 h 146"/>
                  <a:gd name="T40" fmla="*/ 5 w 64"/>
                  <a:gd name="T41" fmla="*/ 67 h 146"/>
                  <a:gd name="T42" fmla="*/ 1 w 64"/>
                  <a:gd name="T43" fmla="*/ 88 h 146"/>
                  <a:gd name="T44" fmla="*/ 17 w 64"/>
                  <a:gd name="T45" fmla="*/ 94 h 146"/>
                  <a:gd name="T46" fmla="*/ 28 w 64"/>
                  <a:gd name="T47" fmla="*/ 85 h 146"/>
                  <a:gd name="T48" fmla="*/ 10 w 64"/>
                  <a:gd name="T49" fmla="*/ 134 h 146"/>
                  <a:gd name="T50" fmla="*/ 10 w 64"/>
                  <a:gd name="T51" fmla="*/ 138 h 146"/>
                  <a:gd name="T52" fmla="*/ 11 w 64"/>
                  <a:gd name="T53" fmla="*/ 142 h 146"/>
                  <a:gd name="T54" fmla="*/ 16 w 64"/>
                  <a:gd name="T55" fmla="*/ 145 h 146"/>
                  <a:gd name="T56" fmla="*/ 19 w 64"/>
                  <a:gd name="T57" fmla="*/ 146 h 146"/>
                  <a:gd name="T58" fmla="*/ 30 w 64"/>
                  <a:gd name="T59" fmla="*/ 140 h 146"/>
                  <a:gd name="T60" fmla="*/ 38 w 64"/>
                  <a:gd name="T61" fmla="*/ 125 h 146"/>
                  <a:gd name="T62" fmla="*/ 64 w 64"/>
                  <a:gd name="T63" fmla="*/ 76 h 146"/>
                  <a:gd name="T64" fmla="*/ 62 w 64"/>
                  <a:gd name="T65" fmla="*/ 75 h 146"/>
                  <a:gd name="T66" fmla="*/ 22 w 64"/>
                  <a:gd name="T67" fmla="*/ 78 h 146"/>
                  <a:gd name="T68" fmla="*/ 10 w 64"/>
                  <a:gd name="T69" fmla="*/ 84 h 146"/>
                  <a:gd name="T70" fmla="*/ 13 w 64"/>
                  <a:gd name="T71" fmla="*/ 73 h 146"/>
                  <a:gd name="T72" fmla="*/ 25 w 64"/>
                  <a:gd name="T73" fmla="*/ 68 h 146"/>
                  <a:gd name="T74" fmla="*/ 22 w 64"/>
                  <a:gd name="T75" fmla="*/ 78 h 1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64" h="146">
                    <a:moveTo>
                      <a:pt x="62" y="75"/>
                    </a:moveTo>
                    <a:cubicBezTo>
                      <a:pt x="60" y="77"/>
                      <a:pt x="28" y="127"/>
                      <a:pt x="27" y="129"/>
                    </a:cubicBezTo>
                    <a:cubicBezTo>
                      <a:pt x="25" y="131"/>
                      <a:pt x="23" y="132"/>
                      <a:pt x="22" y="131"/>
                    </a:cubicBezTo>
                    <a:cubicBezTo>
                      <a:pt x="19" y="128"/>
                      <a:pt x="22" y="119"/>
                      <a:pt x="23" y="116"/>
                    </a:cubicBezTo>
                    <a:cubicBezTo>
                      <a:pt x="24" y="111"/>
                      <a:pt x="35" y="93"/>
                      <a:pt x="37" y="88"/>
                    </a:cubicBezTo>
                    <a:cubicBezTo>
                      <a:pt x="40" y="80"/>
                      <a:pt x="39" y="72"/>
                      <a:pt x="39" y="69"/>
                    </a:cubicBezTo>
                    <a:cubicBezTo>
                      <a:pt x="38" y="67"/>
                      <a:pt x="36" y="64"/>
                      <a:pt x="36" y="64"/>
                    </a:cubicBezTo>
                    <a:cubicBezTo>
                      <a:pt x="37" y="55"/>
                      <a:pt x="43" y="35"/>
                      <a:pt x="47" y="27"/>
                    </a:cubicBezTo>
                    <a:cubicBezTo>
                      <a:pt x="51" y="19"/>
                      <a:pt x="55" y="19"/>
                      <a:pt x="58" y="14"/>
                    </a:cubicBezTo>
                    <a:cubicBezTo>
                      <a:pt x="61" y="8"/>
                      <a:pt x="59" y="5"/>
                      <a:pt x="56" y="2"/>
                    </a:cubicBezTo>
                    <a:cubicBezTo>
                      <a:pt x="53" y="0"/>
                      <a:pt x="46" y="2"/>
                      <a:pt x="46" y="3"/>
                    </a:cubicBezTo>
                    <a:cubicBezTo>
                      <a:pt x="45" y="4"/>
                      <a:pt x="34" y="8"/>
                      <a:pt x="34" y="8"/>
                    </a:cubicBezTo>
                    <a:cubicBezTo>
                      <a:pt x="33" y="10"/>
                      <a:pt x="23" y="12"/>
                      <a:pt x="22" y="13"/>
                    </a:cubicBezTo>
                    <a:cubicBezTo>
                      <a:pt x="21" y="14"/>
                      <a:pt x="16" y="16"/>
                      <a:pt x="13" y="19"/>
                    </a:cubicBezTo>
                    <a:cubicBezTo>
                      <a:pt x="10" y="22"/>
                      <a:pt x="9" y="26"/>
                      <a:pt x="9" y="26"/>
                    </a:cubicBezTo>
                    <a:cubicBezTo>
                      <a:pt x="11" y="27"/>
                      <a:pt x="11" y="27"/>
                      <a:pt x="11" y="27"/>
                    </a:cubicBezTo>
                    <a:cubicBezTo>
                      <a:pt x="11" y="29"/>
                      <a:pt x="16" y="31"/>
                      <a:pt x="16" y="31"/>
                    </a:cubicBezTo>
                    <a:cubicBezTo>
                      <a:pt x="23" y="34"/>
                      <a:pt x="31" y="31"/>
                      <a:pt x="33" y="28"/>
                    </a:cubicBezTo>
                    <a:cubicBezTo>
                      <a:pt x="35" y="26"/>
                      <a:pt x="36" y="29"/>
                      <a:pt x="36" y="29"/>
                    </a:cubicBezTo>
                    <a:cubicBezTo>
                      <a:pt x="36" y="29"/>
                      <a:pt x="31" y="63"/>
                      <a:pt x="27" y="61"/>
                    </a:cubicBezTo>
                    <a:cubicBezTo>
                      <a:pt x="23" y="60"/>
                      <a:pt x="10" y="60"/>
                      <a:pt x="5" y="67"/>
                    </a:cubicBezTo>
                    <a:cubicBezTo>
                      <a:pt x="1" y="74"/>
                      <a:pt x="0" y="83"/>
                      <a:pt x="1" y="88"/>
                    </a:cubicBezTo>
                    <a:cubicBezTo>
                      <a:pt x="3" y="92"/>
                      <a:pt x="11" y="97"/>
                      <a:pt x="17" y="94"/>
                    </a:cubicBezTo>
                    <a:cubicBezTo>
                      <a:pt x="23" y="92"/>
                      <a:pt x="28" y="85"/>
                      <a:pt x="28" y="85"/>
                    </a:cubicBezTo>
                    <a:cubicBezTo>
                      <a:pt x="10" y="134"/>
                      <a:pt x="10" y="134"/>
                      <a:pt x="10" y="134"/>
                    </a:cubicBezTo>
                    <a:cubicBezTo>
                      <a:pt x="10" y="134"/>
                      <a:pt x="9" y="136"/>
                      <a:pt x="10" y="138"/>
                    </a:cubicBezTo>
                    <a:cubicBezTo>
                      <a:pt x="10" y="139"/>
                      <a:pt x="11" y="141"/>
                      <a:pt x="11" y="142"/>
                    </a:cubicBezTo>
                    <a:cubicBezTo>
                      <a:pt x="12" y="143"/>
                      <a:pt x="14" y="144"/>
                      <a:pt x="16" y="145"/>
                    </a:cubicBezTo>
                    <a:cubicBezTo>
                      <a:pt x="17" y="146"/>
                      <a:pt x="19" y="146"/>
                      <a:pt x="19" y="146"/>
                    </a:cubicBezTo>
                    <a:cubicBezTo>
                      <a:pt x="23" y="146"/>
                      <a:pt x="27" y="144"/>
                      <a:pt x="30" y="140"/>
                    </a:cubicBezTo>
                    <a:cubicBezTo>
                      <a:pt x="33" y="136"/>
                      <a:pt x="35" y="130"/>
                      <a:pt x="38" y="125"/>
                    </a:cubicBezTo>
                    <a:cubicBezTo>
                      <a:pt x="43" y="115"/>
                      <a:pt x="64" y="76"/>
                      <a:pt x="64" y="76"/>
                    </a:cubicBezTo>
                    <a:cubicBezTo>
                      <a:pt x="64" y="72"/>
                      <a:pt x="62" y="75"/>
                      <a:pt x="62" y="75"/>
                    </a:cubicBezTo>
                    <a:close/>
                    <a:moveTo>
                      <a:pt x="22" y="78"/>
                    </a:moveTo>
                    <a:cubicBezTo>
                      <a:pt x="17" y="83"/>
                      <a:pt x="14" y="89"/>
                      <a:pt x="10" y="84"/>
                    </a:cubicBezTo>
                    <a:cubicBezTo>
                      <a:pt x="10" y="84"/>
                      <a:pt x="8" y="78"/>
                      <a:pt x="13" y="73"/>
                    </a:cubicBezTo>
                    <a:cubicBezTo>
                      <a:pt x="18" y="69"/>
                      <a:pt x="22" y="67"/>
                      <a:pt x="25" y="68"/>
                    </a:cubicBezTo>
                    <a:cubicBezTo>
                      <a:pt x="27" y="69"/>
                      <a:pt x="27" y="73"/>
                      <a:pt x="22" y="7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350">
                  <a:latin typeface="+mn-lt"/>
                  <a:ea typeface="+mn-ea"/>
                </a:endParaRPr>
              </a:p>
            </p:txBody>
          </p:sp>
          <p:sp>
            <p:nvSpPr>
              <p:cNvPr id="49" name="Freeform 672">
                <a:extLst>
                  <a:ext uri="{FF2B5EF4-FFF2-40B4-BE49-F238E27FC236}">
                    <a16:creationId xmlns="" xmlns:a16="http://schemas.microsoft.com/office/drawing/2014/main" id="{E04C9AF8-B6D4-4EEF-9327-3D15261D972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67263" y="779463"/>
                <a:ext cx="179387" cy="357187"/>
              </a:xfrm>
              <a:custGeom>
                <a:avLst/>
                <a:gdLst>
                  <a:gd name="T0" fmla="*/ 23 w 89"/>
                  <a:gd name="T1" fmla="*/ 130 h 177"/>
                  <a:gd name="T2" fmla="*/ 21 w 89"/>
                  <a:gd name="T3" fmla="*/ 137 h 177"/>
                  <a:gd name="T4" fmla="*/ 28 w 89"/>
                  <a:gd name="T5" fmla="*/ 143 h 177"/>
                  <a:gd name="T6" fmla="*/ 27 w 89"/>
                  <a:gd name="T7" fmla="*/ 158 h 177"/>
                  <a:gd name="T8" fmla="*/ 10 w 89"/>
                  <a:gd name="T9" fmla="*/ 163 h 177"/>
                  <a:gd name="T10" fmla="*/ 1 w 89"/>
                  <a:gd name="T11" fmla="*/ 166 h 177"/>
                  <a:gd name="T12" fmla="*/ 6 w 89"/>
                  <a:gd name="T13" fmla="*/ 174 h 177"/>
                  <a:gd name="T14" fmla="*/ 19 w 89"/>
                  <a:gd name="T15" fmla="*/ 176 h 177"/>
                  <a:gd name="T16" fmla="*/ 64 w 89"/>
                  <a:gd name="T17" fmla="*/ 173 h 177"/>
                  <a:gd name="T18" fmla="*/ 86 w 89"/>
                  <a:gd name="T19" fmla="*/ 167 h 177"/>
                  <a:gd name="T20" fmla="*/ 81 w 89"/>
                  <a:gd name="T21" fmla="*/ 155 h 177"/>
                  <a:gd name="T22" fmla="*/ 41 w 89"/>
                  <a:gd name="T23" fmla="*/ 147 h 177"/>
                  <a:gd name="T24" fmla="*/ 61 w 89"/>
                  <a:gd name="T25" fmla="*/ 129 h 177"/>
                  <a:gd name="T26" fmla="*/ 66 w 89"/>
                  <a:gd name="T27" fmla="*/ 116 h 177"/>
                  <a:gd name="T28" fmla="*/ 54 w 89"/>
                  <a:gd name="T29" fmla="*/ 117 h 177"/>
                  <a:gd name="T30" fmla="*/ 46 w 89"/>
                  <a:gd name="T31" fmla="*/ 117 h 177"/>
                  <a:gd name="T32" fmla="*/ 47 w 89"/>
                  <a:gd name="T33" fmla="*/ 97 h 177"/>
                  <a:gd name="T34" fmla="*/ 86 w 89"/>
                  <a:gd name="T35" fmla="*/ 27 h 177"/>
                  <a:gd name="T36" fmla="*/ 42 w 89"/>
                  <a:gd name="T37" fmla="*/ 17 h 177"/>
                  <a:gd name="T38" fmla="*/ 21 w 89"/>
                  <a:gd name="T39" fmla="*/ 42 h 177"/>
                  <a:gd name="T40" fmla="*/ 30 w 89"/>
                  <a:gd name="T41" fmla="*/ 41 h 177"/>
                  <a:gd name="T42" fmla="*/ 43 w 89"/>
                  <a:gd name="T43" fmla="*/ 31 h 177"/>
                  <a:gd name="T44" fmla="*/ 68 w 89"/>
                  <a:gd name="T45" fmla="*/ 21 h 177"/>
                  <a:gd name="T46" fmla="*/ 79 w 89"/>
                  <a:gd name="T47" fmla="*/ 26 h 177"/>
                  <a:gd name="T48" fmla="*/ 74 w 89"/>
                  <a:gd name="T49" fmla="*/ 51 h 177"/>
                  <a:gd name="T50" fmla="*/ 53 w 89"/>
                  <a:gd name="T51" fmla="*/ 74 h 177"/>
                  <a:gd name="T52" fmla="*/ 55 w 89"/>
                  <a:gd name="T53" fmla="*/ 69 h 177"/>
                  <a:gd name="T54" fmla="*/ 63 w 89"/>
                  <a:gd name="T55" fmla="*/ 57 h 177"/>
                  <a:gd name="T56" fmla="*/ 68 w 89"/>
                  <a:gd name="T57" fmla="*/ 51 h 177"/>
                  <a:gd name="T58" fmla="*/ 65 w 89"/>
                  <a:gd name="T59" fmla="*/ 44 h 177"/>
                  <a:gd name="T60" fmla="*/ 60 w 89"/>
                  <a:gd name="T61" fmla="*/ 41 h 177"/>
                  <a:gd name="T62" fmla="*/ 54 w 89"/>
                  <a:gd name="T63" fmla="*/ 37 h 177"/>
                  <a:gd name="T64" fmla="*/ 46 w 89"/>
                  <a:gd name="T65" fmla="*/ 41 h 177"/>
                  <a:gd name="T66" fmla="*/ 32 w 89"/>
                  <a:gd name="T67" fmla="*/ 58 h 177"/>
                  <a:gd name="T68" fmla="*/ 39 w 89"/>
                  <a:gd name="T69" fmla="*/ 69 h 177"/>
                  <a:gd name="T70" fmla="*/ 42 w 89"/>
                  <a:gd name="T71" fmla="*/ 77 h 177"/>
                  <a:gd name="T72" fmla="*/ 38 w 89"/>
                  <a:gd name="T73" fmla="*/ 82 h 177"/>
                  <a:gd name="T74" fmla="*/ 33 w 89"/>
                  <a:gd name="T75" fmla="*/ 86 h 177"/>
                  <a:gd name="T76" fmla="*/ 28 w 89"/>
                  <a:gd name="T77" fmla="*/ 88 h 177"/>
                  <a:gd name="T78" fmla="*/ 24 w 89"/>
                  <a:gd name="T79" fmla="*/ 89 h 177"/>
                  <a:gd name="T80" fmla="*/ 24 w 89"/>
                  <a:gd name="T81" fmla="*/ 83 h 177"/>
                  <a:gd name="T82" fmla="*/ 25 w 89"/>
                  <a:gd name="T83" fmla="*/ 72 h 177"/>
                  <a:gd name="T84" fmla="*/ 24 w 89"/>
                  <a:gd name="T85" fmla="*/ 62 h 177"/>
                  <a:gd name="T86" fmla="*/ 7 w 89"/>
                  <a:gd name="T87" fmla="*/ 69 h 177"/>
                  <a:gd name="T88" fmla="*/ 6 w 89"/>
                  <a:gd name="T89" fmla="*/ 96 h 177"/>
                  <a:gd name="T90" fmla="*/ 15 w 89"/>
                  <a:gd name="T91" fmla="*/ 103 h 177"/>
                  <a:gd name="T92" fmla="*/ 23 w 89"/>
                  <a:gd name="T93" fmla="*/ 98 h 177"/>
                  <a:gd name="T94" fmla="*/ 32 w 89"/>
                  <a:gd name="T95" fmla="*/ 103 h 177"/>
                  <a:gd name="T96" fmla="*/ 38 w 89"/>
                  <a:gd name="T97" fmla="*/ 103 h 177"/>
                  <a:gd name="T98" fmla="*/ 36 w 89"/>
                  <a:gd name="T99" fmla="*/ 120 h 177"/>
                  <a:gd name="T100" fmla="*/ 29 w 89"/>
                  <a:gd name="T101" fmla="*/ 128 h 1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89" h="177">
                    <a:moveTo>
                      <a:pt x="29" y="128"/>
                    </a:moveTo>
                    <a:cubicBezTo>
                      <a:pt x="29" y="128"/>
                      <a:pt x="26" y="130"/>
                      <a:pt x="23" y="130"/>
                    </a:cubicBezTo>
                    <a:cubicBezTo>
                      <a:pt x="19" y="130"/>
                      <a:pt x="20" y="132"/>
                      <a:pt x="19" y="132"/>
                    </a:cubicBezTo>
                    <a:cubicBezTo>
                      <a:pt x="21" y="137"/>
                      <a:pt x="21" y="137"/>
                      <a:pt x="21" y="137"/>
                    </a:cubicBezTo>
                    <a:cubicBezTo>
                      <a:pt x="21" y="138"/>
                      <a:pt x="25" y="140"/>
                      <a:pt x="26" y="140"/>
                    </a:cubicBezTo>
                    <a:cubicBezTo>
                      <a:pt x="27" y="140"/>
                      <a:pt x="28" y="143"/>
                      <a:pt x="28" y="143"/>
                    </a:cubicBezTo>
                    <a:cubicBezTo>
                      <a:pt x="29" y="146"/>
                      <a:pt x="28" y="152"/>
                      <a:pt x="28" y="153"/>
                    </a:cubicBezTo>
                    <a:cubicBezTo>
                      <a:pt x="28" y="155"/>
                      <a:pt x="27" y="158"/>
                      <a:pt x="27" y="158"/>
                    </a:cubicBezTo>
                    <a:cubicBezTo>
                      <a:pt x="27" y="158"/>
                      <a:pt x="20" y="160"/>
                      <a:pt x="20" y="160"/>
                    </a:cubicBezTo>
                    <a:cubicBezTo>
                      <a:pt x="19" y="160"/>
                      <a:pt x="10" y="163"/>
                      <a:pt x="10" y="163"/>
                    </a:cubicBezTo>
                    <a:cubicBezTo>
                      <a:pt x="4" y="165"/>
                      <a:pt x="4" y="165"/>
                      <a:pt x="4" y="165"/>
                    </a:cubicBezTo>
                    <a:cubicBezTo>
                      <a:pt x="3" y="165"/>
                      <a:pt x="2" y="165"/>
                      <a:pt x="1" y="166"/>
                    </a:cubicBezTo>
                    <a:cubicBezTo>
                      <a:pt x="0" y="168"/>
                      <a:pt x="2" y="170"/>
                      <a:pt x="2" y="170"/>
                    </a:cubicBezTo>
                    <a:cubicBezTo>
                      <a:pt x="2" y="170"/>
                      <a:pt x="5" y="173"/>
                      <a:pt x="6" y="174"/>
                    </a:cubicBezTo>
                    <a:cubicBezTo>
                      <a:pt x="7" y="175"/>
                      <a:pt x="11" y="177"/>
                      <a:pt x="12" y="177"/>
                    </a:cubicBezTo>
                    <a:cubicBezTo>
                      <a:pt x="13" y="177"/>
                      <a:pt x="17" y="177"/>
                      <a:pt x="19" y="176"/>
                    </a:cubicBezTo>
                    <a:cubicBezTo>
                      <a:pt x="20" y="176"/>
                      <a:pt x="31" y="174"/>
                      <a:pt x="40" y="172"/>
                    </a:cubicBezTo>
                    <a:cubicBezTo>
                      <a:pt x="50" y="170"/>
                      <a:pt x="63" y="171"/>
                      <a:pt x="64" y="173"/>
                    </a:cubicBezTo>
                    <a:cubicBezTo>
                      <a:pt x="66" y="174"/>
                      <a:pt x="67" y="177"/>
                      <a:pt x="73" y="176"/>
                    </a:cubicBezTo>
                    <a:cubicBezTo>
                      <a:pt x="79" y="175"/>
                      <a:pt x="83" y="170"/>
                      <a:pt x="86" y="167"/>
                    </a:cubicBezTo>
                    <a:cubicBezTo>
                      <a:pt x="89" y="164"/>
                      <a:pt x="88" y="162"/>
                      <a:pt x="88" y="162"/>
                    </a:cubicBezTo>
                    <a:cubicBezTo>
                      <a:pt x="88" y="162"/>
                      <a:pt x="88" y="157"/>
                      <a:pt x="81" y="155"/>
                    </a:cubicBezTo>
                    <a:cubicBezTo>
                      <a:pt x="74" y="153"/>
                      <a:pt x="47" y="153"/>
                      <a:pt x="44" y="154"/>
                    </a:cubicBezTo>
                    <a:cubicBezTo>
                      <a:pt x="41" y="155"/>
                      <a:pt x="41" y="147"/>
                      <a:pt x="41" y="147"/>
                    </a:cubicBezTo>
                    <a:cubicBezTo>
                      <a:pt x="39" y="142"/>
                      <a:pt x="43" y="137"/>
                      <a:pt x="43" y="137"/>
                    </a:cubicBezTo>
                    <a:cubicBezTo>
                      <a:pt x="49" y="128"/>
                      <a:pt x="56" y="131"/>
                      <a:pt x="61" y="129"/>
                    </a:cubicBezTo>
                    <a:cubicBezTo>
                      <a:pt x="66" y="128"/>
                      <a:pt x="68" y="128"/>
                      <a:pt x="70" y="124"/>
                    </a:cubicBezTo>
                    <a:cubicBezTo>
                      <a:pt x="71" y="120"/>
                      <a:pt x="69" y="117"/>
                      <a:pt x="66" y="116"/>
                    </a:cubicBezTo>
                    <a:cubicBezTo>
                      <a:pt x="63" y="115"/>
                      <a:pt x="56" y="116"/>
                      <a:pt x="56" y="116"/>
                    </a:cubicBezTo>
                    <a:cubicBezTo>
                      <a:pt x="54" y="117"/>
                      <a:pt x="54" y="117"/>
                      <a:pt x="54" y="117"/>
                    </a:cubicBezTo>
                    <a:cubicBezTo>
                      <a:pt x="49" y="118"/>
                      <a:pt x="49" y="118"/>
                      <a:pt x="49" y="118"/>
                    </a:cubicBezTo>
                    <a:cubicBezTo>
                      <a:pt x="46" y="117"/>
                      <a:pt x="46" y="117"/>
                      <a:pt x="46" y="117"/>
                    </a:cubicBezTo>
                    <a:cubicBezTo>
                      <a:pt x="47" y="105"/>
                      <a:pt x="47" y="105"/>
                      <a:pt x="47" y="105"/>
                    </a:cubicBezTo>
                    <a:cubicBezTo>
                      <a:pt x="47" y="102"/>
                      <a:pt x="47" y="97"/>
                      <a:pt x="47" y="97"/>
                    </a:cubicBezTo>
                    <a:cubicBezTo>
                      <a:pt x="56" y="88"/>
                      <a:pt x="76" y="66"/>
                      <a:pt x="81" y="54"/>
                    </a:cubicBezTo>
                    <a:cubicBezTo>
                      <a:pt x="86" y="42"/>
                      <a:pt x="86" y="35"/>
                      <a:pt x="86" y="27"/>
                    </a:cubicBezTo>
                    <a:cubicBezTo>
                      <a:pt x="86" y="19"/>
                      <a:pt x="81" y="14"/>
                      <a:pt x="81" y="14"/>
                    </a:cubicBezTo>
                    <a:cubicBezTo>
                      <a:pt x="67" y="0"/>
                      <a:pt x="47" y="14"/>
                      <a:pt x="42" y="17"/>
                    </a:cubicBezTo>
                    <a:cubicBezTo>
                      <a:pt x="37" y="20"/>
                      <a:pt x="31" y="24"/>
                      <a:pt x="25" y="30"/>
                    </a:cubicBezTo>
                    <a:cubicBezTo>
                      <a:pt x="19" y="36"/>
                      <a:pt x="21" y="42"/>
                      <a:pt x="21" y="42"/>
                    </a:cubicBezTo>
                    <a:cubicBezTo>
                      <a:pt x="21" y="44"/>
                      <a:pt x="26" y="43"/>
                      <a:pt x="26" y="43"/>
                    </a:cubicBezTo>
                    <a:cubicBezTo>
                      <a:pt x="26" y="43"/>
                      <a:pt x="30" y="41"/>
                      <a:pt x="30" y="41"/>
                    </a:cubicBezTo>
                    <a:cubicBezTo>
                      <a:pt x="31" y="41"/>
                      <a:pt x="35" y="40"/>
                      <a:pt x="35" y="39"/>
                    </a:cubicBezTo>
                    <a:cubicBezTo>
                      <a:pt x="35" y="38"/>
                      <a:pt x="40" y="35"/>
                      <a:pt x="43" y="31"/>
                    </a:cubicBezTo>
                    <a:cubicBezTo>
                      <a:pt x="47" y="28"/>
                      <a:pt x="56" y="24"/>
                      <a:pt x="59" y="23"/>
                    </a:cubicBezTo>
                    <a:cubicBezTo>
                      <a:pt x="61" y="21"/>
                      <a:pt x="67" y="21"/>
                      <a:pt x="68" y="21"/>
                    </a:cubicBezTo>
                    <a:cubicBezTo>
                      <a:pt x="69" y="21"/>
                      <a:pt x="73" y="21"/>
                      <a:pt x="75" y="21"/>
                    </a:cubicBezTo>
                    <a:cubicBezTo>
                      <a:pt x="76" y="21"/>
                      <a:pt x="79" y="26"/>
                      <a:pt x="79" y="26"/>
                    </a:cubicBezTo>
                    <a:cubicBezTo>
                      <a:pt x="80" y="33"/>
                      <a:pt x="78" y="39"/>
                      <a:pt x="78" y="39"/>
                    </a:cubicBezTo>
                    <a:cubicBezTo>
                      <a:pt x="78" y="39"/>
                      <a:pt x="79" y="40"/>
                      <a:pt x="74" y="51"/>
                    </a:cubicBezTo>
                    <a:cubicBezTo>
                      <a:pt x="69" y="63"/>
                      <a:pt x="59" y="73"/>
                      <a:pt x="57" y="74"/>
                    </a:cubicBezTo>
                    <a:cubicBezTo>
                      <a:pt x="55" y="76"/>
                      <a:pt x="54" y="74"/>
                      <a:pt x="53" y="74"/>
                    </a:cubicBezTo>
                    <a:cubicBezTo>
                      <a:pt x="52" y="74"/>
                      <a:pt x="53" y="70"/>
                      <a:pt x="53" y="70"/>
                    </a:cubicBezTo>
                    <a:cubicBezTo>
                      <a:pt x="55" y="69"/>
                      <a:pt x="55" y="69"/>
                      <a:pt x="55" y="69"/>
                    </a:cubicBezTo>
                    <a:cubicBezTo>
                      <a:pt x="55" y="67"/>
                      <a:pt x="58" y="65"/>
                      <a:pt x="58" y="63"/>
                    </a:cubicBezTo>
                    <a:cubicBezTo>
                      <a:pt x="58" y="61"/>
                      <a:pt x="62" y="57"/>
                      <a:pt x="63" y="57"/>
                    </a:cubicBezTo>
                    <a:cubicBezTo>
                      <a:pt x="65" y="57"/>
                      <a:pt x="66" y="54"/>
                      <a:pt x="66" y="54"/>
                    </a:cubicBezTo>
                    <a:cubicBezTo>
                      <a:pt x="68" y="51"/>
                      <a:pt x="68" y="51"/>
                      <a:pt x="68" y="51"/>
                    </a:cubicBezTo>
                    <a:cubicBezTo>
                      <a:pt x="66" y="48"/>
                      <a:pt x="66" y="48"/>
                      <a:pt x="66" y="48"/>
                    </a:cubicBezTo>
                    <a:cubicBezTo>
                      <a:pt x="65" y="44"/>
                      <a:pt x="65" y="44"/>
                      <a:pt x="65" y="44"/>
                    </a:cubicBezTo>
                    <a:cubicBezTo>
                      <a:pt x="62" y="43"/>
                      <a:pt x="62" y="43"/>
                      <a:pt x="62" y="43"/>
                    </a:cubicBezTo>
                    <a:cubicBezTo>
                      <a:pt x="60" y="41"/>
                      <a:pt x="60" y="41"/>
                      <a:pt x="60" y="41"/>
                    </a:cubicBezTo>
                    <a:cubicBezTo>
                      <a:pt x="57" y="40"/>
                      <a:pt x="57" y="40"/>
                      <a:pt x="57" y="40"/>
                    </a:cubicBezTo>
                    <a:cubicBezTo>
                      <a:pt x="54" y="37"/>
                      <a:pt x="54" y="37"/>
                      <a:pt x="54" y="37"/>
                    </a:cubicBezTo>
                    <a:cubicBezTo>
                      <a:pt x="46" y="31"/>
                      <a:pt x="46" y="35"/>
                      <a:pt x="46" y="35"/>
                    </a:cubicBezTo>
                    <a:cubicBezTo>
                      <a:pt x="46" y="35"/>
                      <a:pt x="46" y="40"/>
                      <a:pt x="46" y="41"/>
                    </a:cubicBezTo>
                    <a:cubicBezTo>
                      <a:pt x="47" y="43"/>
                      <a:pt x="45" y="46"/>
                      <a:pt x="45" y="46"/>
                    </a:cubicBezTo>
                    <a:cubicBezTo>
                      <a:pt x="43" y="47"/>
                      <a:pt x="33" y="56"/>
                      <a:pt x="32" y="58"/>
                    </a:cubicBezTo>
                    <a:cubicBezTo>
                      <a:pt x="32" y="60"/>
                      <a:pt x="30" y="63"/>
                      <a:pt x="32" y="65"/>
                    </a:cubicBezTo>
                    <a:cubicBezTo>
                      <a:pt x="34" y="67"/>
                      <a:pt x="39" y="69"/>
                      <a:pt x="39" y="69"/>
                    </a:cubicBezTo>
                    <a:cubicBezTo>
                      <a:pt x="39" y="69"/>
                      <a:pt x="42" y="72"/>
                      <a:pt x="42" y="73"/>
                    </a:cubicBezTo>
                    <a:cubicBezTo>
                      <a:pt x="43" y="73"/>
                      <a:pt x="42" y="77"/>
                      <a:pt x="42" y="77"/>
                    </a:cubicBezTo>
                    <a:cubicBezTo>
                      <a:pt x="41" y="79"/>
                      <a:pt x="41" y="79"/>
                      <a:pt x="41" y="79"/>
                    </a:cubicBezTo>
                    <a:cubicBezTo>
                      <a:pt x="38" y="82"/>
                      <a:pt x="38" y="82"/>
                      <a:pt x="38" y="82"/>
                    </a:cubicBezTo>
                    <a:cubicBezTo>
                      <a:pt x="36" y="84"/>
                      <a:pt x="36" y="84"/>
                      <a:pt x="36" y="84"/>
                    </a:cubicBezTo>
                    <a:cubicBezTo>
                      <a:pt x="33" y="86"/>
                      <a:pt x="33" y="86"/>
                      <a:pt x="33" y="86"/>
                    </a:cubicBezTo>
                    <a:cubicBezTo>
                      <a:pt x="30" y="86"/>
                      <a:pt x="30" y="86"/>
                      <a:pt x="30" y="86"/>
                    </a:cubicBezTo>
                    <a:cubicBezTo>
                      <a:pt x="28" y="88"/>
                      <a:pt x="28" y="88"/>
                      <a:pt x="28" y="88"/>
                    </a:cubicBezTo>
                    <a:cubicBezTo>
                      <a:pt x="26" y="90"/>
                      <a:pt x="26" y="90"/>
                      <a:pt x="26" y="90"/>
                    </a:cubicBezTo>
                    <a:cubicBezTo>
                      <a:pt x="24" y="89"/>
                      <a:pt x="24" y="89"/>
                      <a:pt x="24" y="89"/>
                    </a:cubicBezTo>
                    <a:cubicBezTo>
                      <a:pt x="24" y="87"/>
                      <a:pt x="24" y="87"/>
                      <a:pt x="24" y="87"/>
                    </a:cubicBezTo>
                    <a:cubicBezTo>
                      <a:pt x="24" y="83"/>
                      <a:pt x="24" y="83"/>
                      <a:pt x="24" y="83"/>
                    </a:cubicBezTo>
                    <a:cubicBezTo>
                      <a:pt x="24" y="83"/>
                      <a:pt x="25" y="80"/>
                      <a:pt x="25" y="79"/>
                    </a:cubicBezTo>
                    <a:cubicBezTo>
                      <a:pt x="25" y="77"/>
                      <a:pt x="25" y="72"/>
                      <a:pt x="25" y="72"/>
                    </a:cubicBezTo>
                    <a:cubicBezTo>
                      <a:pt x="24" y="67"/>
                      <a:pt x="24" y="67"/>
                      <a:pt x="24" y="67"/>
                    </a:cubicBezTo>
                    <a:cubicBezTo>
                      <a:pt x="24" y="62"/>
                      <a:pt x="24" y="62"/>
                      <a:pt x="24" y="62"/>
                    </a:cubicBezTo>
                    <a:cubicBezTo>
                      <a:pt x="24" y="58"/>
                      <a:pt x="19" y="56"/>
                      <a:pt x="16" y="56"/>
                    </a:cubicBezTo>
                    <a:cubicBezTo>
                      <a:pt x="14" y="57"/>
                      <a:pt x="10" y="60"/>
                      <a:pt x="7" y="69"/>
                    </a:cubicBezTo>
                    <a:cubicBezTo>
                      <a:pt x="4" y="78"/>
                      <a:pt x="4" y="89"/>
                      <a:pt x="4" y="92"/>
                    </a:cubicBezTo>
                    <a:cubicBezTo>
                      <a:pt x="4" y="95"/>
                      <a:pt x="4" y="96"/>
                      <a:pt x="6" y="96"/>
                    </a:cubicBezTo>
                    <a:cubicBezTo>
                      <a:pt x="7" y="96"/>
                      <a:pt x="9" y="98"/>
                      <a:pt x="9" y="98"/>
                    </a:cubicBezTo>
                    <a:cubicBezTo>
                      <a:pt x="9" y="100"/>
                      <a:pt x="13" y="103"/>
                      <a:pt x="15" y="103"/>
                    </a:cubicBezTo>
                    <a:cubicBezTo>
                      <a:pt x="17" y="104"/>
                      <a:pt x="19" y="102"/>
                      <a:pt x="20" y="101"/>
                    </a:cubicBezTo>
                    <a:cubicBezTo>
                      <a:pt x="21" y="100"/>
                      <a:pt x="21" y="99"/>
                      <a:pt x="23" y="98"/>
                    </a:cubicBezTo>
                    <a:cubicBezTo>
                      <a:pt x="24" y="97"/>
                      <a:pt x="25" y="99"/>
                      <a:pt x="25" y="99"/>
                    </a:cubicBezTo>
                    <a:cubicBezTo>
                      <a:pt x="26" y="103"/>
                      <a:pt x="31" y="103"/>
                      <a:pt x="32" y="103"/>
                    </a:cubicBezTo>
                    <a:cubicBezTo>
                      <a:pt x="33" y="103"/>
                      <a:pt x="36" y="98"/>
                      <a:pt x="37" y="98"/>
                    </a:cubicBezTo>
                    <a:cubicBezTo>
                      <a:pt x="38" y="98"/>
                      <a:pt x="38" y="102"/>
                      <a:pt x="38" y="103"/>
                    </a:cubicBezTo>
                    <a:cubicBezTo>
                      <a:pt x="38" y="105"/>
                      <a:pt x="37" y="108"/>
                      <a:pt x="37" y="108"/>
                    </a:cubicBezTo>
                    <a:cubicBezTo>
                      <a:pt x="37" y="111"/>
                      <a:pt x="36" y="120"/>
                      <a:pt x="36" y="120"/>
                    </a:cubicBezTo>
                    <a:cubicBezTo>
                      <a:pt x="36" y="122"/>
                      <a:pt x="31" y="126"/>
                      <a:pt x="31" y="126"/>
                    </a:cubicBezTo>
                    <a:lnTo>
                      <a:pt x="29" y="12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350">
                  <a:latin typeface="+mn-lt"/>
                  <a:ea typeface="+mn-ea"/>
                </a:endParaRPr>
              </a:p>
            </p:txBody>
          </p:sp>
          <p:sp>
            <p:nvSpPr>
              <p:cNvPr id="50" name="Freeform 673">
                <a:extLst>
                  <a:ext uri="{FF2B5EF4-FFF2-40B4-BE49-F238E27FC236}">
                    <a16:creationId xmlns="" xmlns:a16="http://schemas.microsoft.com/office/drawing/2014/main" id="{94DF0C50-4495-45F3-9383-ACD9D24508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43488" y="914400"/>
                <a:ext cx="261937" cy="192087"/>
              </a:xfrm>
              <a:custGeom>
                <a:avLst/>
                <a:gdLst>
                  <a:gd name="T0" fmla="*/ 39 w 130"/>
                  <a:gd name="T1" fmla="*/ 26 h 95"/>
                  <a:gd name="T2" fmla="*/ 41 w 130"/>
                  <a:gd name="T3" fmla="*/ 20 h 95"/>
                  <a:gd name="T4" fmla="*/ 63 w 130"/>
                  <a:gd name="T5" fmla="*/ 6 h 95"/>
                  <a:gd name="T6" fmla="*/ 86 w 130"/>
                  <a:gd name="T7" fmla="*/ 4 h 95"/>
                  <a:gd name="T8" fmla="*/ 97 w 130"/>
                  <a:gd name="T9" fmla="*/ 15 h 95"/>
                  <a:gd name="T10" fmla="*/ 84 w 130"/>
                  <a:gd name="T11" fmla="*/ 39 h 95"/>
                  <a:gd name="T12" fmla="*/ 71 w 130"/>
                  <a:gd name="T13" fmla="*/ 50 h 95"/>
                  <a:gd name="T14" fmla="*/ 70 w 130"/>
                  <a:gd name="T15" fmla="*/ 54 h 95"/>
                  <a:gd name="T16" fmla="*/ 82 w 130"/>
                  <a:gd name="T17" fmla="*/ 53 h 95"/>
                  <a:gd name="T18" fmla="*/ 99 w 130"/>
                  <a:gd name="T19" fmla="*/ 53 h 95"/>
                  <a:gd name="T20" fmla="*/ 118 w 130"/>
                  <a:gd name="T21" fmla="*/ 52 h 95"/>
                  <a:gd name="T22" fmla="*/ 124 w 130"/>
                  <a:gd name="T23" fmla="*/ 55 h 95"/>
                  <a:gd name="T24" fmla="*/ 130 w 130"/>
                  <a:gd name="T25" fmla="*/ 62 h 95"/>
                  <a:gd name="T26" fmla="*/ 126 w 130"/>
                  <a:gd name="T27" fmla="*/ 68 h 95"/>
                  <a:gd name="T28" fmla="*/ 118 w 130"/>
                  <a:gd name="T29" fmla="*/ 77 h 95"/>
                  <a:gd name="T30" fmla="*/ 109 w 130"/>
                  <a:gd name="T31" fmla="*/ 77 h 95"/>
                  <a:gd name="T32" fmla="*/ 19 w 130"/>
                  <a:gd name="T33" fmla="*/ 91 h 95"/>
                  <a:gd name="T34" fmla="*/ 8 w 130"/>
                  <a:gd name="T35" fmla="*/ 91 h 95"/>
                  <a:gd name="T36" fmla="*/ 1 w 130"/>
                  <a:gd name="T37" fmla="*/ 77 h 95"/>
                  <a:gd name="T38" fmla="*/ 10 w 130"/>
                  <a:gd name="T39" fmla="*/ 69 h 95"/>
                  <a:gd name="T40" fmla="*/ 48 w 130"/>
                  <a:gd name="T41" fmla="*/ 58 h 95"/>
                  <a:gd name="T42" fmla="*/ 53 w 130"/>
                  <a:gd name="T43" fmla="*/ 56 h 95"/>
                  <a:gd name="T44" fmla="*/ 74 w 130"/>
                  <a:gd name="T45" fmla="*/ 28 h 95"/>
                  <a:gd name="T46" fmla="*/ 68 w 130"/>
                  <a:gd name="T47" fmla="*/ 27 h 95"/>
                  <a:gd name="T48" fmla="*/ 62 w 130"/>
                  <a:gd name="T49" fmla="*/ 30 h 95"/>
                  <a:gd name="T50" fmla="*/ 58 w 130"/>
                  <a:gd name="T51" fmla="*/ 34 h 95"/>
                  <a:gd name="T52" fmla="*/ 45 w 130"/>
                  <a:gd name="T53" fmla="*/ 33 h 95"/>
                  <a:gd name="T54" fmla="*/ 42 w 130"/>
                  <a:gd name="T55" fmla="*/ 30 h 95"/>
                  <a:gd name="T56" fmla="*/ 39 w 130"/>
                  <a:gd name="T57" fmla="*/ 26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30" h="95">
                    <a:moveTo>
                      <a:pt x="39" y="26"/>
                    </a:moveTo>
                    <a:cubicBezTo>
                      <a:pt x="39" y="26"/>
                      <a:pt x="40" y="21"/>
                      <a:pt x="41" y="20"/>
                    </a:cubicBezTo>
                    <a:cubicBezTo>
                      <a:pt x="42" y="19"/>
                      <a:pt x="54" y="9"/>
                      <a:pt x="63" y="6"/>
                    </a:cubicBezTo>
                    <a:cubicBezTo>
                      <a:pt x="72" y="2"/>
                      <a:pt x="79" y="0"/>
                      <a:pt x="86" y="4"/>
                    </a:cubicBezTo>
                    <a:cubicBezTo>
                      <a:pt x="94" y="8"/>
                      <a:pt x="97" y="13"/>
                      <a:pt x="97" y="15"/>
                    </a:cubicBezTo>
                    <a:cubicBezTo>
                      <a:pt x="97" y="16"/>
                      <a:pt x="99" y="24"/>
                      <a:pt x="84" y="39"/>
                    </a:cubicBezTo>
                    <a:cubicBezTo>
                      <a:pt x="84" y="39"/>
                      <a:pt x="77" y="47"/>
                      <a:pt x="71" y="50"/>
                    </a:cubicBezTo>
                    <a:cubicBezTo>
                      <a:pt x="71" y="50"/>
                      <a:pt x="67" y="53"/>
                      <a:pt x="70" y="54"/>
                    </a:cubicBezTo>
                    <a:cubicBezTo>
                      <a:pt x="73" y="55"/>
                      <a:pt x="81" y="54"/>
                      <a:pt x="82" y="53"/>
                    </a:cubicBezTo>
                    <a:cubicBezTo>
                      <a:pt x="82" y="53"/>
                      <a:pt x="92" y="52"/>
                      <a:pt x="99" y="53"/>
                    </a:cubicBezTo>
                    <a:cubicBezTo>
                      <a:pt x="107" y="54"/>
                      <a:pt x="117" y="53"/>
                      <a:pt x="118" y="52"/>
                    </a:cubicBezTo>
                    <a:cubicBezTo>
                      <a:pt x="118" y="52"/>
                      <a:pt x="121" y="52"/>
                      <a:pt x="124" y="55"/>
                    </a:cubicBezTo>
                    <a:cubicBezTo>
                      <a:pt x="126" y="57"/>
                      <a:pt x="130" y="60"/>
                      <a:pt x="130" y="62"/>
                    </a:cubicBezTo>
                    <a:cubicBezTo>
                      <a:pt x="130" y="63"/>
                      <a:pt x="129" y="65"/>
                      <a:pt x="126" y="68"/>
                    </a:cubicBezTo>
                    <a:cubicBezTo>
                      <a:pt x="123" y="71"/>
                      <a:pt x="121" y="76"/>
                      <a:pt x="118" y="77"/>
                    </a:cubicBezTo>
                    <a:cubicBezTo>
                      <a:pt x="116" y="78"/>
                      <a:pt x="111" y="77"/>
                      <a:pt x="109" y="77"/>
                    </a:cubicBezTo>
                    <a:cubicBezTo>
                      <a:pt x="108" y="77"/>
                      <a:pt x="38" y="78"/>
                      <a:pt x="19" y="91"/>
                    </a:cubicBezTo>
                    <a:cubicBezTo>
                      <a:pt x="19" y="91"/>
                      <a:pt x="14" y="95"/>
                      <a:pt x="8" y="91"/>
                    </a:cubicBezTo>
                    <a:cubicBezTo>
                      <a:pt x="3" y="88"/>
                      <a:pt x="0" y="85"/>
                      <a:pt x="1" y="77"/>
                    </a:cubicBezTo>
                    <a:cubicBezTo>
                      <a:pt x="1" y="77"/>
                      <a:pt x="1" y="74"/>
                      <a:pt x="10" y="69"/>
                    </a:cubicBezTo>
                    <a:cubicBezTo>
                      <a:pt x="19" y="64"/>
                      <a:pt x="31" y="59"/>
                      <a:pt x="48" y="58"/>
                    </a:cubicBezTo>
                    <a:cubicBezTo>
                      <a:pt x="48" y="58"/>
                      <a:pt x="52" y="58"/>
                      <a:pt x="53" y="56"/>
                    </a:cubicBezTo>
                    <a:cubicBezTo>
                      <a:pt x="53" y="56"/>
                      <a:pt x="72" y="42"/>
                      <a:pt x="74" y="28"/>
                    </a:cubicBezTo>
                    <a:cubicBezTo>
                      <a:pt x="74" y="28"/>
                      <a:pt x="75" y="23"/>
                      <a:pt x="68" y="27"/>
                    </a:cubicBezTo>
                    <a:cubicBezTo>
                      <a:pt x="62" y="30"/>
                      <a:pt x="63" y="29"/>
                      <a:pt x="62" y="30"/>
                    </a:cubicBezTo>
                    <a:cubicBezTo>
                      <a:pt x="60" y="32"/>
                      <a:pt x="59" y="33"/>
                      <a:pt x="58" y="34"/>
                    </a:cubicBezTo>
                    <a:cubicBezTo>
                      <a:pt x="57" y="34"/>
                      <a:pt x="49" y="36"/>
                      <a:pt x="45" y="33"/>
                    </a:cubicBezTo>
                    <a:cubicBezTo>
                      <a:pt x="45" y="33"/>
                      <a:pt x="42" y="30"/>
                      <a:pt x="42" y="30"/>
                    </a:cubicBezTo>
                    <a:cubicBezTo>
                      <a:pt x="42" y="30"/>
                      <a:pt x="39" y="27"/>
                      <a:pt x="39" y="2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350">
                  <a:latin typeface="+mn-lt"/>
                  <a:ea typeface="+mn-ea"/>
                </a:endParaRPr>
              </a:p>
            </p:txBody>
          </p:sp>
          <p:sp>
            <p:nvSpPr>
              <p:cNvPr id="51" name="Freeform 674">
                <a:extLst>
                  <a:ext uri="{FF2B5EF4-FFF2-40B4-BE49-F238E27FC236}">
                    <a16:creationId xmlns="" xmlns:a16="http://schemas.microsoft.com/office/drawing/2014/main" id="{16F3F9CB-B2E4-4B26-BCFD-E107874DE3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59400" y="795338"/>
                <a:ext cx="320675" cy="376237"/>
              </a:xfrm>
              <a:custGeom>
                <a:avLst/>
                <a:gdLst>
                  <a:gd name="T0" fmla="*/ 89 w 159"/>
                  <a:gd name="T1" fmla="*/ 63 h 186"/>
                  <a:gd name="T2" fmla="*/ 104 w 159"/>
                  <a:gd name="T3" fmla="*/ 64 h 186"/>
                  <a:gd name="T4" fmla="*/ 112 w 159"/>
                  <a:gd name="T5" fmla="*/ 66 h 186"/>
                  <a:gd name="T6" fmla="*/ 102 w 159"/>
                  <a:gd name="T7" fmla="*/ 80 h 186"/>
                  <a:gd name="T8" fmla="*/ 74 w 159"/>
                  <a:gd name="T9" fmla="*/ 89 h 186"/>
                  <a:gd name="T10" fmla="*/ 67 w 159"/>
                  <a:gd name="T11" fmla="*/ 109 h 186"/>
                  <a:gd name="T12" fmla="*/ 77 w 159"/>
                  <a:gd name="T13" fmla="*/ 116 h 186"/>
                  <a:gd name="T14" fmla="*/ 99 w 159"/>
                  <a:gd name="T15" fmla="*/ 140 h 186"/>
                  <a:gd name="T16" fmla="*/ 112 w 159"/>
                  <a:gd name="T17" fmla="*/ 148 h 186"/>
                  <a:gd name="T18" fmla="*/ 127 w 159"/>
                  <a:gd name="T19" fmla="*/ 157 h 186"/>
                  <a:gd name="T20" fmla="*/ 150 w 159"/>
                  <a:gd name="T21" fmla="*/ 167 h 186"/>
                  <a:gd name="T22" fmla="*/ 158 w 159"/>
                  <a:gd name="T23" fmla="*/ 174 h 186"/>
                  <a:gd name="T24" fmla="*/ 144 w 159"/>
                  <a:gd name="T25" fmla="*/ 178 h 186"/>
                  <a:gd name="T26" fmla="*/ 136 w 159"/>
                  <a:gd name="T27" fmla="*/ 185 h 186"/>
                  <a:gd name="T28" fmla="*/ 96 w 159"/>
                  <a:gd name="T29" fmla="*/ 163 h 186"/>
                  <a:gd name="T30" fmla="*/ 64 w 159"/>
                  <a:gd name="T31" fmla="*/ 115 h 186"/>
                  <a:gd name="T32" fmla="*/ 57 w 159"/>
                  <a:gd name="T33" fmla="*/ 132 h 186"/>
                  <a:gd name="T34" fmla="*/ 55 w 159"/>
                  <a:gd name="T35" fmla="*/ 136 h 186"/>
                  <a:gd name="T36" fmla="*/ 51 w 159"/>
                  <a:gd name="T37" fmla="*/ 141 h 186"/>
                  <a:gd name="T38" fmla="*/ 47 w 159"/>
                  <a:gd name="T39" fmla="*/ 147 h 186"/>
                  <a:gd name="T40" fmla="*/ 42 w 159"/>
                  <a:gd name="T41" fmla="*/ 152 h 186"/>
                  <a:gd name="T42" fmla="*/ 38 w 159"/>
                  <a:gd name="T43" fmla="*/ 155 h 186"/>
                  <a:gd name="T44" fmla="*/ 24 w 159"/>
                  <a:gd name="T45" fmla="*/ 166 h 186"/>
                  <a:gd name="T46" fmla="*/ 12 w 159"/>
                  <a:gd name="T47" fmla="*/ 170 h 186"/>
                  <a:gd name="T48" fmla="*/ 3 w 159"/>
                  <a:gd name="T49" fmla="*/ 167 h 186"/>
                  <a:gd name="T50" fmla="*/ 4 w 159"/>
                  <a:gd name="T51" fmla="*/ 163 h 186"/>
                  <a:gd name="T52" fmla="*/ 16 w 159"/>
                  <a:gd name="T53" fmla="*/ 157 h 186"/>
                  <a:gd name="T54" fmla="*/ 44 w 159"/>
                  <a:gd name="T55" fmla="*/ 121 h 186"/>
                  <a:gd name="T56" fmla="*/ 54 w 159"/>
                  <a:gd name="T57" fmla="*/ 103 h 186"/>
                  <a:gd name="T58" fmla="*/ 45 w 159"/>
                  <a:gd name="T59" fmla="*/ 100 h 186"/>
                  <a:gd name="T60" fmla="*/ 31 w 159"/>
                  <a:gd name="T61" fmla="*/ 100 h 186"/>
                  <a:gd name="T62" fmla="*/ 25 w 159"/>
                  <a:gd name="T63" fmla="*/ 88 h 186"/>
                  <a:gd name="T64" fmla="*/ 38 w 159"/>
                  <a:gd name="T65" fmla="*/ 82 h 186"/>
                  <a:gd name="T66" fmla="*/ 48 w 159"/>
                  <a:gd name="T67" fmla="*/ 80 h 186"/>
                  <a:gd name="T68" fmla="*/ 62 w 159"/>
                  <a:gd name="T69" fmla="*/ 73 h 186"/>
                  <a:gd name="T70" fmla="*/ 64 w 159"/>
                  <a:gd name="T71" fmla="*/ 60 h 186"/>
                  <a:gd name="T72" fmla="*/ 69 w 159"/>
                  <a:gd name="T73" fmla="*/ 44 h 186"/>
                  <a:gd name="T74" fmla="*/ 69 w 159"/>
                  <a:gd name="T75" fmla="*/ 8 h 186"/>
                  <a:gd name="T76" fmla="*/ 72 w 159"/>
                  <a:gd name="T77" fmla="*/ 2 h 186"/>
                  <a:gd name="T78" fmla="*/ 77 w 159"/>
                  <a:gd name="T79" fmla="*/ 0 h 186"/>
                  <a:gd name="T80" fmla="*/ 83 w 159"/>
                  <a:gd name="T81" fmla="*/ 4 h 186"/>
                  <a:gd name="T82" fmla="*/ 90 w 159"/>
                  <a:gd name="T83" fmla="*/ 15 h 186"/>
                  <a:gd name="T84" fmla="*/ 85 w 159"/>
                  <a:gd name="T85" fmla="*/ 43 h 186"/>
                  <a:gd name="T86" fmla="*/ 81 w 159"/>
                  <a:gd name="T87" fmla="*/ 60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59" h="186">
                    <a:moveTo>
                      <a:pt x="81" y="65"/>
                    </a:moveTo>
                    <a:cubicBezTo>
                      <a:pt x="84" y="63"/>
                      <a:pt x="89" y="63"/>
                      <a:pt x="89" y="63"/>
                    </a:cubicBezTo>
                    <a:cubicBezTo>
                      <a:pt x="99" y="63"/>
                      <a:pt x="99" y="63"/>
                      <a:pt x="99" y="63"/>
                    </a:cubicBezTo>
                    <a:cubicBezTo>
                      <a:pt x="104" y="64"/>
                      <a:pt x="104" y="64"/>
                      <a:pt x="104" y="64"/>
                    </a:cubicBezTo>
                    <a:cubicBezTo>
                      <a:pt x="110" y="64"/>
                      <a:pt x="110" y="64"/>
                      <a:pt x="110" y="64"/>
                    </a:cubicBezTo>
                    <a:cubicBezTo>
                      <a:pt x="110" y="64"/>
                      <a:pt x="112" y="65"/>
                      <a:pt x="112" y="66"/>
                    </a:cubicBezTo>
                    <a:cubicBezTo>
                      <a:pt x="112" y="68"/>
                      <a:pt x="111" y="71"/>
                      <a:pt x="110" y="72"/>
                    </a:cubicBezTo>
                    <a:cubicBezTo>
                      <a:pt x="108" y="74"/>
                      <a:pt x="105" y="79"/>
                      <a:pt x="102" y="80"/>
                    </a:cubicBezTo>
                    <a:cubicBezTo>
                      <a:pt x="99" y="81"/>
                      <a:pt x="95" y="81"/>
                      <a:pt x="92" y="81"/>
                    </a:cubicBezTo>
                    <a:cubicBezTo>
                      <a:pt x="89" y="81"/>
                      <a:pt x="77" y="82"/>
                      <a:pt x="74" y="89"/>
                    </a:cubicBezTo>
                    <a:cubicBezTo>
                      <a:pt x="70" y="96"/>
                      <a:pt x="70" y="98"/>
                      <a:pt x="69" y="100"/>
                    </a:cubicBezTo>
                    <a:cubicBezTo>
                      <a:pt x="68" y="102"/>
                      <a:pt x="69" y="107"/>
                      <a:pt x="67" y="109"/>
                    </a:cubicBezTo>
                    <a:cubicBezTo>
                      <a:pt x="67" y="109"/>
                      <a:pt x="63" y="111"/>
                      <a:pt x="67" y="112"/>
                    </a:cubicBezTo>
                    <a:cubicBezTo>
                      <a:pt x="70" y="112"/>
                      <a:pt x="75" y="114"/>
                      <a:pt x="77" y="116"/>
                    </a:cubicBezTo>
                    <a:cubicBezTo>
                      <a:pt x="78" y="117"/>
                      <a:pt x="89" y="129"/>
                      <a:pt x="91" y="132"/>
                    </a:cubicBezTo>
                    <a:cubicBezTo>
                      <a:pt x="91" y="132"/>
                      <a:pt x="97" y="139"/>
                      <a:pt x="99" y="140"/>
                    </a:cubicBezTo>
                    <a:cubicBezTo>
                      <a:pt x="106" y="144"/>
                      <a:pt x="106" y="144"/>
                      <a:pt x="106" y="144"/>
                    </a:cubicBezTo>
                    <a:cubicBezTo>
                      <a:pt x="112" y="148"/>
                      <a:pt x="112" y="148"/>
                      <a:pt x="112" y="148"/>
                    </a:cubicBezTo>
                    <a:cubicBezTo>
                      <a:pt x="117" y="152"/>
                      <a:pt x="117" y="152"/>
                      <a:pt x="117" y="152"/>
                    </a:cubicBezTo>
                    <a:cubicBezTo>
                      <a:pt x="117" y="152"/>
                      <a:pt x="125" y="157"/>
                      <a:pt x="127" y="157"/>
                    </a:cubicBezTo>
                    <a:cubicBezTo>
                      <a:pt x="130" y="157"/>
                      <a:pt x="140" y="162"/>
                      <a:pt x="140" y="162"/>
                    </a:cubicBezTo>
                    <a:cubicBezTo>
                      <a:pt x="150" y="167"/>
                      <a:pt x="150" y="167"/>
                      <a:pt x="150" y="167"/>
                    </a:cubicBezTo>
                    <a:cubicBezTo>
                      <a:pt x="150" y="167"/>
                      <a:pt x="157" y="171"/>
                      <a:pt x="158" y="172"/>
                    </a:cubicBezTo>
                    <a:cubicBezTo>
                      <a:pt x="158" y="172"/>
                      <a:pt x="159" y="174"/>
                      <a:pt x="158" y="174"/>
                    </a:cubicBezTo>
                    <a:cubicBezTo>
                      <a:pt x="157" y="174"/>
                      <a:pt x="148" y="174"/>
                      <a:pt x="148" y="174"/>
                    </a:cubicBezTo>
                    <a:cubicBezTo>
                      <a:pt x="148" y="174"/>
                      <a:pt x="144" y="177"/>
                      <a:pt x="144" y="178"/>
                    </a:cubicBezTo>
                    <a:cubicBezTo>
                      <a:pt x="144" y="179"/>
                      <a:pt x="140" y="183"/>
                      <a:pt x="140" y="183"/>
                    </a:cubicBezTo>
                    <a:cubicBezTo>
                      <a:pt x="140" y="183"/>
                      <a:pt x="137" y="185"/>
                      <a:pt x="136" y="185"/>
                    </a:cubicBezTo>
                    <a:cubicBezTo>
                      <a:pt x="135" y="185"/>
                      <a:pt x="123" y="186"/>
                      <a:pt x="117" y="182"/>
                    </a:cubicBezTo>
                    <a:cubicBezTo>
                      <a:pt x="111" y="178"/>
                      <a:pt x="101" y="171"/>
                      <a:pt x="96" y="163"/>
                    </a:cubicBezTo>
                    <a:cubicBezTo>
                      <a:pt x="91" y="155"/>
                      <a:pt x="74" y="127"/>
                      <a:pt x="70" y="120"/>
                    </a:cubicBezTo>
                    <a:cubicBezTo>
                      <a:pt x="66" y="113"/>
                      <a:pt x="64" y="115"/>
                      <a:pt x="64" y="115"/>
                    </a:cubicBezTo>
                    <a:cubicBezTo>
                      <a:pt x="64" y="115"/>
                      <a:pt x="59" y="125"/>
                      <a:pt x="59" y="126"/>
                    </a:cubicBezTo>
                    <a:cubicBezTo>
                      <a:pt x="59" y="126"/>
                      <a:pt x="57" y="132"/>
                      <a:pt x="57" y="132"/>
                    </a:cubicBezTo>
                    <a:cubicBezTo>
                      <a:pt x="56" y="135"/>
                      <a:pt x="56" y="135"/>
                      <a:pt x="56" y="135"/>
                    </a:cubicBezTo>
                    <a:cubicBezTo>
                      <a:pt x="55" y="136"/>
                      <a:pt x="55" y="136"/>
                      <a:pt x="55" y="136"/>
                    </a:cubicBezTo>
                    <a:cubicBezTo>
                      <a:pt x="53" y="138"/>
                      <a:pt x="53" y="138"/>
                      <a:pt x="53" y="138"/>
                    </a:cubicBezTo>
                    <a:cubicBezTo>
                      <a:pt x="53" y="138"/>
                      <a:pt x="51" y="140"/>
                      <a:pt x="51" y="141"/>
                    </a:cubicBezTo>
                    <a:cubicBezTo>
                      <a:pt x="51" y="141"/>
                      <a:pt x="49" y="144"/>
                      <a:pt x="49" y="144"/>
                    </a:cubicBezTo>
                    <a:cubicBezTo>
                      <a:pt x="47" y="147"/>
                      <a:pt x="47" y="147"/>
                      <a:pt x="47" y="147"/>
                    </a:cubicBezTo>
                    <a:cubicBezTo>
                      <a:pt x="47" y="149"/>
                      <a:pt x="47" y="149"/>
                      <a:pt x="47" y="149"/>
                    </a:cubicBezTo>
                    <a:cubicBezTo>
                      <a:pt x="42" y="152"/>
                      <a:pt x="42" y="152"/>
                      <a:pt x="42" y="152"/>
                    </a:cubicBezTo>
                    <a:cubicBezTo>
                      <a:pt x="39" y="154"/>
                      <a:pt x="39" y="154"/>
                      <a:pt x="39" y="154"/>
                    </a:cubicBezTo>
                    <a:cubicBezTo>
                      <a:pt x="38" y="155"/>
                      <a:pt x="38" y="155"/>
                      <a:pt x="38" y="155"/>
                    </a:cubicBezTo>
                    <a:cubicBezTo>
                      <a:pt x="38" y="155"/>
                      <a:pt x="30" y="162"/>
                      <a:pt x="28" y="163"/>
                    </a:cubicBezTo>
                    <a:cubicBezTo>
                      <a:pt x="26" y="164"/>
                      <a:pt x="24" y="166"/>
                      <a:pt x="24" y="166"/>
                    </a:cubicBezTo>
                    <a:cubicBezTo>
                      <a:pt x="22" y="167"/>
                      <a:pt x="22" y="167"/>
                      <a:pt x="22" y="167"/>
                    </a:cubicBezTo>
                    <a:cubicBezTo>
                      <a:pt x="22" y="167"/>
                      <a:pt x="16" y="169"/>
                      <a:pt x="12" y="170"/>
                    </a:cubicBezTo>
                    <a:cubicBezTo>
                      <a:pt x="9" y="170"/>
                      <a:pt x="7" y="168"/>
                      <a:pt x="6" y="168"/>
                    </a:cubicBezTo>
                    <a:cubicBezTo>
                      <a:pt x="6" y="168"/>
                      <a:pt x="4" y="167"/>
                      <a:pt x="3" y="167"/>
                    </a:cubicBezTo>
                    <a:cubicBezTo>
                      <a:pt x="3" y="167"/>
                      <a:pt x="0" y="166"/>
                      <a:pt x="0" y="165"/>
                    </a:cubicBezTo>
                    <a:cubicBezTo>
                      <a:pt x="0" y="164"/>
                      <a:pt x="3" y="163"/>
                      <a:pt x="4" y="163"/>
                    </a:cubicBezTo>
                    <a:cubicBezTo>
                      <a:pt x="4" y="163"/>
                      <a:pt x="8" y="163"/>
                      <a:pt x="8" y="162"/>
                    </a:cubicBezTo>
                    <a:cubicBezTo>
                      <a:pt x="8" y="162"/>
                      <a:pt x="14" y="158"/>
                      <a:pt x="16" y="157"/>
                    </a:cubicBezTo>
                    <a:cubicBezTo>
                      <a:pt x="17" y="156"/>
                      <a:pt x="23" y="151"/>
                      <a:pt x="26" y="146"/>
                    </a:cubicBezTo>
                    <a:cubicBezTo>
                      <a:pt x="29" y="142"/>
                      <a:pt x="40" y="131"/>
                      <a:pt x="44" y="121"/>
                    </a:cubicBezTo>
                    <a:cubicBezTo>
                      <a:pt x="49" y="110"/>
                      <a:pt x="49" y="111"/>
                      <a:pt x="50" y="110"/>
                    </a:cubicBezTo>
                    <a:cubicBezTo>
                      <a:pt x="51" y="109"/>
                      <a:pt x="54" y="104"/>
                      <a:pt x="54" y="103"/>
                    </a:cubicBezTo>
                    <a:cubicBezTo>
                      <a:pt x="54" y="101"/>
                      <a:pt x="55" y="96"/>
                      <a:pt x="52" y="96"/>
                    </a:cubicBezTo>
                    <a:cubicBezTo>
                      <a:pt x="48" y="97"/>
                      <a:pt x="47" y="98"/>
                      <a:pt x="45" y="100"/>
                    </a:cubicBezTo>
                    <a:cubicBezTo>
                      <a:pt x="44" y="101"/>
                      <a:pt x="41" y="102"/>
                      <a:pt x="40" y="102"/>
                    </a:cubicBezTo>
                    <a:cubicBezTo>
                      <a:pt x="39" y="102"/>
                      <a:pt x="34" y="103"/>
                      <a:pt x="31" y="100"/>
                    </a:cubicBezTo>
                    <a:cubicBezTo>
                      <a:pt x="27" y="97"/>
                      <a:pt x="24" y="94"/>
                      <a:pt x="24" y="93"/>
                    </a:cubicBezTo>
                    <a:cubicBezTo>
                      <a:pt x="24" y="93"/>
                      <a:pt x="23" y="90"/>
                      <a:pt x="25" y="88"/>
                    </a:cubicBezTo>
                    <a:cubicBezTo>
                      <a:pt x="27" y="87"/>
                      <a:pt x="28" y="84"/>
                      <a:pt x="28" y="84"/>
                    </a:cubicBezTo>
                    <a:cubicBezTo>
                      <a:pt x="29" y="83"/>
                      <a:pt x="31" y="82"/>
                      <a:pt x="38" y="82"/>
                    </a:cubicBezTo>
                    <a:cubicBezTo>
                      <a:pt x="38" y="82"/>
                      <a:pt x="43" y="82"/>
                      <a:pt x="44" y="81"/>
                    </a:cubicBezTo>
                    <a:cubicBezTo>
                      <a:pt x="45" y="80"/>
                      <a:pt x="48" y="80"/>
                      <a:pt x="48" y="80"/>
                    </a:cubicBezTo>
                    <a:cubicBezTo>
                      <a:pt x="48" y="80"/>
                      <a:pt x="54" y="78"/>
                      <a:pt x="54" y="78"/>
                    </a:cubicBezTo>
                    <a:cubicBezTo>
                      <a:pt x="55" y="77"/>
                      <a:pt x="59" y="75"/>
                      <a:pt x="62" y="73"/>
                    </a:cubicBezTo>
                    <a:cubicBezTo>
                      <a:pt x="62" y="73"/>
                      <a:pt x="64" y="69"/>
                      <a:pt x="63" y="68"/>
                    </a:cubicBezTo>
                    <a:cubicBezTo>
                      <a:pt x="62" y="66"/>
                      <a:pt x="63" y="61"/>
                      <a:pt x="64" y="60"/>
                    </a:cubicBezTo>
                    <a:cubicBezTo>
                      <a:pt x="65" y="59"/>
                      <a:pt x="67" y="55"/>
                      <a:pt x="67" y="54"/>
                    </a:cubicBezTo>
                    <a:cubicBezTo>
                      <a:pt x="67" y="53"/>
                      <a:pt x="69" y="47"/>
                      <a:pt x="69" y="44"/>
                    </a:cubicBezTo>
                    <a:cubicBezTo>
                      <a:pt x="69" y="44"/>
                      <a:pt x="73" y="21"/>
                      <a:pt x="71" y="13"/>
                    </a:cubicBezTo>
                    <a:cubicBezTo>
                      <a:pt x="69" y="8"/>
                      <a:pt x="69" y="8"/>
                      <a:pt x="69" y="8"/>
                    </a:cubicBezTo>
                    <a:cubicBezTo>
                      <a:pt x="69" y="8"/>
                      <a:pt x="69" y="5"/>
                      <a:pt x="70" y="4"/>
                    </a:cubicBezTo>
                    <a:cubicBezTo>
                      <a:pt x="70" y="4"/>
                      <a:pt x="72" y="2"/>
                      <a:pt x="72" y="2"/>
                    </a:cubicBezTo>
                    <a:cubicBezTo>
                      <a:pt x="73" y="1"/>
                      <a:pt x="73" y="1"/>
                      <a:pt x="73" y="1"/>
                    </a:cubicBezTo>
                    <a:cubicBezTo>
                      <a:pt x="77" y="0"/>
                      <a:pt x="77" y="0"/>
                      <a:pt x="77" y="0"/>
                    </a:cubicBezTo>
                    <a:cubicBezTo>
                      <a:pt x="77" y="0"/>
                      <a:pt x="81" y="1"/>
                      <a:pt x="81" y="2"/>
                    </a:cubicBezTo>
                    <a:cubicBezTo>
                      <a:pt x="82" y="2"/>
                      <a:pt x="83" y="4"/>
                      <a:pt x="83" y="4"/>
                    </a:cubicBezTo>
                    <a:cubicBezTo>
                      <a:pt x="87" y="8"/>
                      <a:pt x="87" y="8"/>
                      <a:pt x="87" y="8"/>
                    </a:cubicBezTo>
                    <a:cubicBezTo>
                      <a:pt x="87" y="8"/>
                      <a:pt x="90" y="11"/>
                      <a:pt x="90" y="15"/>
                    </a:cubicBezTo>
                    <a:cubicBezTo>
                      <a:pt x="90" y="19"/>
                      <a:pt x="90" y="33"/>
                      <a:pt x="88" y="36"/>
                    </a:cubicBezTo>
                    <a:cubicBezTo>
                      <a:pt x="87" y="40"/>
                      <a:pt x="85" y="43"/>
                      <a:pt x="85" y="43"/>
                    </a:cubicBezTo>
                    <a:cubicBezTo>
                      <a:pt x="82" y="54"/>
                      <a:pt x="82" y="54"/>
                      <a:pt x="82" y="54"/>
                    </a:cubicBezTo>
                    <a:cubicBezTo>
                      <a:pt x="81" y="60"/>
                      <a:pt x="81" y="60"/>
                      <a:pt x="81" y="60"/>
                    </a:cubicBezTo>
                    <a:lnTo>
                      <a:pt x="81" y="6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350">
                  <a:latin typeface="+mn-lt"/>
                  <a:ea typeface="+mn-ea"/>
                </a:endParaRPr>
              </a:p>
            </p:txBody>
          </p:sp>
          <p:sp>
            <p:nvSpPr>
              <p:cNvPr id="52" name="Freeform 675">
                <a:extLst>
                  <a:ext uri="{FF2B5EF4-FFF2-40B4-BE49-F238E27FC236}">
                    <a16:creationId xmlns="" xmlns:a16="http://schemas.microsoft.com/office/drawing/2014/main" id="{AEEF0963-D353-41CB-ACA2-EDE8AE3640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40363" y="979488"/>
                <a:ext cx="33337" cy="23812"/>
              </a:xfrm>
              <a:custGeom>
                <a:avLst/>
                <a:gdLst>
                  <a:gd name="T0" fmla="*/ 0 w 17"/>
                  <a:gd name="T1" fmla="*/ 11 h 12"/>
                  <a:gd name="T2" fmla="*/ 9 w 17"/>
                  <a:gd name="T3" fmla="*/ 6 h 12"/>
                  <a:gd name="T4" fmla="*/ 0 w 17"/>
                  <a:gd name="T5" fmla="*/ 11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7" h="12">
                    <a:moveTo>
                      <a:pt x="0" y="11"/>
                    </a:moveTo>
                    <a:cubicBezTo>
                      <a:pt x="0" y="11"/>
                      <a:pt x="2" y="12"/>
                      <a:pt x="9" y="6"/>
                    </a:cubicBezTo>
                    <a:cubicBezTo>
                      <a:pt x="17" y="0"/>
                      <a:pt x="0" y="11"/>
                      <a:pt x="0" y="1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350">
                  <a:latin typeface="+mn-lt"/>
                  <a:ea typeface="+mn-ea"/>
                </a:endParaRPr>
              </a:p>
            </p:txBody>
          </p:sp>
          <p:sp>
            <p:nvSpPr>
              <p:cNvPr id="53" name="Freeform 676">
                <a:extLst>
                  <a:ext uri="{FF2B5EF4-FFF2-40B4-BE49-F238E27FC236}">
                    <a16:creationId xmlns="" xmlns:a16="http://schemas.microsoft.com/office/drawing/2014/main" id="{F0C68BB0-029E-4D8E-ACAE-F00EB53D06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81675" y="806450"/>
                <a:ext cx="49212" cy="100012"/>
              </a:xfrm>
              <a:custGeom>
                <a:avLst/>
                <a:gdLst>
                  <a:gd name="T0" fmla="*/ 17 w 24"/>
                  <a:gd name="T1" fmla="*/ 1 h 50"/>
                  <a:gd name="T2" fmla="*/ 13 w 24"/>
                  <a:gd name="T3" fmla="*/ 3 h 50"/>
                  <a:gd name="T4" fmla="*/ 3 w 24"/>
                  <a:gd name="T5" fmla="*/ 20 h 50"/>
                  <a:gd name="T6" fmla="*/ 2 w 24"/>
                  <a:gd name="T7" fmla="*/ 41 h 50"/>
                  <a:gd name="T8" fmla="*/ 6 w 24"/>
                  <a:gd name="T9" fmla="*/ 47 h 50"/>
                  <a:gd name="T10" fmla="*/ 13 w 24"/>
                  <a:gd name="T11" fmla="*/ 50 h 50"/>
                  <a:gd name="T12" fmla="*/ 21 w 24"/>
                  <a:gd name="T13" fmla="*/ 45 h 50"/>
                  <a:gd name="T14" fmla="*/ 23 w 24"/>
                  <a:gd name="T15" fmla="*/ 41 h 50"/>
                  <a:gd name="T16" fmla="*/ 22 w 24"/>
                  <a:gd name="T17" fmla="*/ 33 h 50"/>
                  <a:gd name="T18" fmla="*/ 21 w 24"/>
                  <a:gd name="T19" fmla="*/ 25 h 50"/>
                  <a:gd name="T20" fmla="*/ 23 w 24"/>
                  <a:gd name="T21" fmla="*/ 21 h 50"/>
                  <a:gd name="T22" fmla="*/ 23 w 24"/>
                  <a:gd name="T23" fmla="*/ 16 h 50"/>
                  <a:gd name="T24" fmla="*/ 24 w 24"/>
                  <a:gd name="T25" fmla="*/ 11 h 50"/>
                  <a:gd name="T26" fmla="*/ 22 w 24"/>
                  <a:gd name="T27" fmla="*/ 5 h 50"/>
                  <a:gd name="T28" fmla="*/ 19 w 24"/>
                  <a:gd name="T29" fmla="*/ 2 h 50"/>
                  <a:gd name="T30" fmla="*/ 17 w 24"/>
                  <a:gd name="T31" fmla="*/ 1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4" h="50">
                    <a:moveTo>
                      <a:pt x="17" y="1"/>
                    </a:moveTo>
                    <a:cubicBezTo>
                      <a:pt x="17" y="1"/>
                      <a:pt x="16" y="0"/>
                      <a:pt x="13" y="3"/>
                    </a:cubicBezTo>
                    <a:cubicBezTo>
                      <a:pt x="10" y="6"/>
                      <a:pt x="3" y="18"/>
                      <a:pt x="3" y="20"/>
                    </a:cubicBezTo>
                    <a:cubicBezTo>
                      <a:pt x="3" y="20"/>
                      <a:pt x="0" y="33"/>
                      <a:pt x="2" y="41"/>
                    </a:cubicBezTo>
                    <a:cubicBezTo>
                      <a:pt x="2" y="41"/>
                      <a:pt x="4" y="47"/>
                      <a:pt x="6" y="47"/>
                    </a:cubicBezTo>
                    <a:cubicBezTo>
                      <a:pt x="6" y="47"/>
                      <a:pt x="8" y="50"/>
                      <a:pt x="13" y="50"/>
                    </a:cubicBezTo>
                    <a:cubicBezTo>
                      <a:pt x="18" y="50"/>
                      <a:pt x="20" y="48"/>
                      <a:pt x="21" y="45"/>
                    </a:cubicBezTo>
                    <a:cubicBezTo>
                      <a:pt x="22" y="42"/>
                      <a:pt x="23" y="41"/>
                      <a:pt x="23" y="41"/>
                    </a:cubicBezTo>
                    <a:cubicBezTo>
                      <a:pt x="23" y="41"/>
                      <a:pt x="24" y="36"/>
                      <a:pt x="22" y="33"/>
                    </a:cubicBezTo>
                    <a:cubicBezTo>
                      <a:pt x="19" y="31"/>
                      <a:pt x="20" y="27"/>
                      <a:pt x="21" y="25"/>
                    </a:cubicBezTo>
                    <a:cubicBezTo>
                      <a:pt x="23" y="24"/>
                      <a:pt x="23" y="21"/>
                      <a:pt x="23" y="21"/>
                    </a:cubicBezTo>
                    <a:cubicBezTo>
                      <a:pt x="23" y="21"/>
                      <a:pt x="24" y="17"/>
                      <a:pt x="23" y="16"/>
                    </a:cubicBezTo>
                    <a:cubicBezTo>
                      <a:pt x="23" y="16"/>
                      <a:pt x="24" y="12"/>
                      <a:pt x="24" y="11"/>
                    </a:cubicBezTo>
                    <a:cubicBezTo>
                      <a:pt x="24" y="10"/>
                      <a:pt x="23" y="6"/>
                      <a:pt x="22" y="5"/>
                    </a:cubicBezTo>
                    <a:cubicBezTo>
                      <a:pt x="21" y="4"/>
                      <a:pt x="19" y="2"/>
                      <a:pt x="19" y="2"/>
                    </a:cubicBezTo>
                    <a:lnTo>
                      <a:pt x="17" y="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350">
                  <a:latin typeface="+mn-lt"/>
                  <a:ea typeface="+mn-ea"/>
                </a:endParaRPr>
              </a:p>
            </p:txBody>
          </p:sp>
          <p:sp>
            <p:nvSpPr>
              <p:cNvPr id="54" name="Freeform 677">
                <a:extLst>
                  <a:ext uri="{FF2B5EF4-FFF2-40B4-BE49-F238E27FC236}">
                    <a16:creationId xmlns="" xmlns:a16="http://schemas.microsoft.com/office/drawing/2014/main" id="{8A2A1F3D-776F-45D4-98A9-41E607A3D0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46763" y="763588"/>
                <a:ext cx="153987" cy="119062"/>
              </a:xfrm>
              <a:custGeom>
                <a:avLst/>
                <a:gdLst>
                  <a:gd name="T0" fmla="*/ 7 w 76"/>
                  <a:gd name="T1" fmla="*/ 16 h 59"/>
                  <a:gd name="T2" fmla="*/ 3 w 76"/>
                  <a:gd name="T3" fmla="*/ 23 h 59"/>
                  <a:gd name="T4" fmla="*/ 1 w 76"/>
                  <a:gd name="T5" fmla="*/ 32 h 59"/>
                  <a:gd name="T6" fmla="*/ 2 w 76"/>
                  <a:gd name="T7" fmla="*/ 42 h 59"/>
                  <a:gd name="T8" fmla="*/ 5 w 76"/>
                  <a:gd name="T9" fmla="*/ 46 h 59"/>
                  <a:gd name="T10" fmla="*/ 9 w 76"/>
                  <a:gd name="T11" fmla="*/ 50 h 59"/>
                  <a:gd name="T12" fmla="*/ 11 w 76"/>
                  <a:gd name="T13" fmla="*/ 51 h 59"/>
                  <a:gd name="T14" fmla="*/ 16 w 76"/>
                  <a:gd name="T15" fmla="*/ 51 h 59"/>
                  <a:gd name="T16" fmla="*/ 20 w 76"/>
                  <a:gd name="T17" fmla="*/ 54 h 59"/>
                  <a:gd name="T18" fmla="*/ 26 w 76"/>
                  <a:gd name="T19" fmla="*/ 59 h 59"/>
                  <a:gd name="T20" fmla="*/ 28 w 76"/>
                  <a:gd name="T21" fmla="*/ 57 h 59"/>
                  <a:gd name="T22" fmla="*/ 36 w 76"/>
                  <a:gd name="T23" fmla="*/ 48 h 59"/>
                  <a:gd name="T24" fmla="*/ 44 w 76"/>
                  <a:gd name="T25" fmla="*/ 46 h 59"/>
                  <a:gd name="T26" fmla="*/ 48 w 76"/>
                  <a:gd name="T27" fmla="*/ 46 h 59"/>
                  <a:gd name="T28" fmla="*/ 53 w 76"/>
                  <a:gd name="T29" fmla="*/ 44 h 59"/>
                  <a:gd name="T30" fmla="*/ 65 w 76"/>
                  <a:gd name="T31" fmla="*/ 34 h 59"/>
                  <a:gd name="T32" fmla="*/ 73 w 76"/>
                  <a:gd name="T33" fmla="*/ 26 h 59"/>
                  <a:gd name="T34" fmla="*/ 76 w 76"/>
                  <a:gd name="T35" fmla="*/ 23 h 59"/>
                  <a:gd name="T36" fmla="*/ 76 w 76"/>
                  <a:gd name="T37" fmla="*/ 16 h 59"/>
                  <a:gd name="T38" fmla="*/ 75 w 76"/>
                  <a:gd name="T39" fmla="*/ 13 h 59"/>
                  <a:gd name="T40" fmla="*/ 72 w 76"/>
                  <a:gd name="T41" fmla="*/ 6 h 59"/>
                  <a:gd name="T42" fmla="*/ 70 w 76"/>
                  <a:gd name="T43" fmla="*/ 3 h 59"/>
                  <a:gd name="T44" fmla="*/ 63 w 76"/>
                  <a:gd name="T45" fmla="*/ 0 h 59"/>
                  <a:gd name="T46" fmla="*/ 57 w 76"/>
                  <a:gd name="T47" fmla="*/ 1 h 59"/>
                  <a:gd name="T48" fmla="*/ 52 w 76"/>
                  <a:gd name="T49" fmla="*/ 4 h 59"/>
                  <a:gd name="T50" fmla="*/ 48 w 76"/>
                  <a:gd name="T51" fmla="*/ 16 h 59"/>
                  <a:gd name="T52" fmla="*/ 34 w 76"/>
                  <a:gd name="T53" fmla="*/ 34 h 59"/>
                  <a:gd name="T54" fmla="*/ 31 w 76"/>
                  <a:gd name="T55" fmla="*/ 38 h 59"/>
                  <a:gd name="T56" fmla="*/ 26 w 76"/>
                  <a:gd name="T57" fmla="*/ 37 h 59"/>
                  <a:gd name="T58" fmla="*/ 26 w 76"/>
                  <a:gd name="T59" fmla="*/ 31 h 59"/>
                  <a:gd name="T60" fmla="*/ 26 w 76"/>
                  <a:gd name="T61" fmla="*/ 26 h 59"/>
                  <a:gd name="T62" fmla="*/ 24 w 76"/>
                  <a:gd name="T63" fmla="*/ 23 h 59"/>
                  <a:gd name="T64" fmla="*/ 20 w 76"/>
                  <a:gd name="T65" fmla="*/ 19 h 59"/>
                  <a:gd name="T66" fmla="*/ 16 w 76"/>
                  <a:gd name="T67" fmla="*/ 16 h 59"/>
                  <a:gd name="T68" fmla="*/ 7 w 76"/>
                  <a:gd name="T69" fmla="*/ 16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76" h="59">
                    <a:moveTo>
                      <a:pt x="7" y="16"/>
                    </a:moveTo>
                    <a:cubicBezTo>
                      <a:pt x="7" y="16"/>
                      <a:pt x="5" y="20"/>
                      <a:pt x="3" y="23"/>
                    </a:cubicBezTo>
                    <a:cubicBezTo>
                      <a:pt x="2" y="26"/>
                      <a:pt x="1" y="31"/>
                      <a:pt x="1" y="32"/>
                    </a:cubicBezTo>
                    <a:cubicBezTo>
                      <a:pt x="1" y="33"/>
                      <a:pt x="0" y="41"/>
                      <a:pt x="2" y="42"/>
                    </a:cubicBezTo>
                    <a:cubicBezTo>
                      <a:pt x="3" y="44"/>
                      <a:pt x="5" y="46"/>
                      <a:pt x="5" y="46"/>
                    </a:cubicBezTo>
                    <a:cubicBezTo>
                      <a:pt x="6" y="46"/>
                      <a:pt x="9" y="50"/>
                      <a:pt x="9" y="50"/>
                    </a:cubicBezTo>
                    <a:cubicBezTo>
                      <a:pt x="11" y="51"/>
                      <a:pt x="11" y="51"/>
                      <a:pt x="11" y="51"/>
                    </a:cubicBezTo>
                    <a:cubicBezTo>
                      <a:pt x="16" y="51"/>
                      <a:pt x="16" y="51"/>
                      <a:pt x="16" y="51"/>
                    </a:cubicBezTo>
                    <a:cubicBezTo>
                      <a:pt x="16" y="51"/>
                      <a:pt x="20" y="53"/>
                      <a:pt x="20" y="54"/>
                    </a:cubicBezTo>
                    <a:cubicBezTo>
                      <a:pt x="20" y="54"/>
                      <a:pt x="26" y="59"/>
                      <a:pt x="26" y="59"/>
                    </a:cubicBezTo>
                    <a:cubicBezTo>
                      <a:pt x="26" y="59"/>
                      <a:pt x="27" y="58"/>
                      <a:pt x="28" y="57"/>
                    </a:cubicBezTo>
                    <a:cubicBezTo>
                      <a:pt x="29" y="56"/>
                      <a:pt x="34" y="49"/>
                      <a:pt x="36" y="48"/>
                    </a:cubicBezTo>
                    <a:cubicBezTo>
                      <a:pt x="39" y="47"/>
                      <a:pt x="42" y="46"/>
                      <a:pt x="44" y="46"/>
                    </a:cubicBezTo>
                    <a:cubicBezTo>
                      <a:pt x="48" y="46"/>
                      <a:pt x="48" y="46"/>
                      <a:pt x="48" y="46"/>
                    </a:cubicBezTo>
                    <a:cubicBezTo>
                      <a:pt x="48" y="46"/>
                      <a:pt x="52" y="44"/>
                      <a:pt x="53" y="44"/>
                    </a:cubicBezTo>
                    <a:cubicBezTo>
                      <a:pt x="53" y="43"/>
                      <a:pt x="63" y="37"/>
                      <a:pt x="65" y="34"/>
                    </a:cubicBezTo>
                    <a:cubicBezTo>
                      <a:pt x="65" y="34"/>
                      <a:pt x="73" y="27"/>
                      <a:pt x="73" y="26"/>
                    </a:cubicBezTo>
                    <a:cubicBezTo>
                      <a:pt x="73" y="26"/>
                      <a:pt x="75" y="24"/>
                      <a:pt x="76" y="23"/>
                    </a:cubicBezTo>
                    <a:cubicBezTo>
                      <a:pt x="76" y="22"/>
                      <a:pt x="76" y="17"/>
                      <a:pt x="76" y="16"/>
                    </a:cubicBezTo>
                    <a:cubicBezTo>
                      <a:pt x="76" y="14"/>
                      <a:pt x="75" y="13"/>
                      <a:pt x="75" y="13"/>
                    </a:cubicBezTo>
                    <a:cubicBezTo>
                      <a:pt x="72" y="6"/>
                      <a:pt x="72" y="6"/>
                      <a:pt x="72" y="6"/>
                    </a:cubicBezTo>
                    <a:cubicBezTo>
                      <a:pt x="70" y="3"/>
                      <a:pt x="70" y="3"/>
                      <a:pt x="70" y="3"/>
                    </a:cubicBezTo>
                    <a:cubicBezTo>
                      <a:pt x="70" y="3"/>
                      <a:pt x="65" y="0"/>
                      <a:pt x="63" y="0"/>
                    </a:cubicBezTo>
                    <a:cubicBezTo>
                      <a:pt x="62" y="0"/>
                      <a:pt x="58" y="1"/>
                      <a:pt x="57" y="1"/>
                    </a:cubicBezTo>
                    <a:cubicBezTo>
                      <a:pt x="56" y="1"/>
                      <a:pt x="52" y="3"/>
                      <a:pt x="52" y="4"/>
                    </a:cubicBezTo>
                    <a:cubicBezTo>
                      <a:pt x="52" y="6"/>
                      <a:pt x="49" y="15"/>
                      <a:pt x="48" y="16"/>
                    </a:cubicBezTo>
                    <a:cubicBezTo>
                      <a:pt x="46" y="17"/>
                      <a:pt x="40" y="29"/>
                      <a:pt x="34" y="34"/>
                    </a:cubicBezTo>
                    <a:cubicBezTo>
                      <a:pt x="34" y="34"/>
                      <a:pt x="32" y="38"/>
                      <a:pt x="31" y="38"/>
                    </a:cubicBezTo>
                    <a:cubicBezTo>
                      <a:pt x="31" y="38"/>
                      <a:pt x="28" y="40"/>
                      <a:pt x="26" y="37"/>
                    </a:cubicBezTo>
                    <a:cubicBezTo>
                      <a:pt x="26" y="37"/>
                      <a:pt x="25" y="34"/>
                      <a:pt x="26" y="31"/>
                    </a:cubicBezTo>
                    <a:cubicBezTo>
                      <a:pt x="26" y="26"/>
                      <a:pt x="26" y="26"/>
                      <a:pt x="26" y="26"/>
                    </a:cubicBezTo>
                    <a:cubicBezTo>
                      <a:pt x="24" y="23"/>
                      <a:pt x="24" y="23"/>
                      <a:pt x="24" y="23"/>
                    </a:cubicBezTo>
                    <a:cubicBezTo>
                      <a:pt x="24" y="23"/>
                      <a:pt x="20" y="19"/>
                      <a:pt x="20" y="19"/>
                    </a:cubicBezTo>
                    <a:cubicBezTo>
                      <a:pt x="19" y="19"/>
                      <a:pt x="17" y="16"/>
                      <a:pt x="16" y="16"/>
                    </a:cubicBezTo>
                    <a:cubicBezTo>
                      <a:pt x="15" y="16"/>
                      <a:pt x="10" y="14"/>
                      <a:pt x="7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350">
                  <a:latin typeface="+mn-lt"/>
                  <a:ea typeface="+mn-ea"/>
                </a:endParaRPr>
              </a:p>
            </p:txBody>
          </p:sp>
          <p:sp>
            <p:nvSpPr>
              <p:cNvPr id="55" name="Freeform 678">
                <a:extLst>
                  <a:ext uri="{FF2B5EF4-FFF2-40B4-BE49-F238E27FC236}">
                    <a16:creationId xmlns="" xmlns:a16="http://schemas.microsoft.com/office/drawing/2014/main" id="{805AE765-A251-446A-97C8-50FE119C7A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21350" y="955675"/>
                <a:ext cx="52387" cy="90487"/>
              </a:xfrm>
              <a:custGeom>
                <a:avLst/>
                <a:gdLst>
                  <a:gd name="T0" fmla="*/ 24 w 26"/>
                  <a:gd name="T1" fmla="*/ 0 h 45"/>
                  <a:gd name="T2" fmla="*/ 14 w 26"/>
                  <a:gd name="T3" fmla="*/ 5 h 45"/>
                  <a:gd name="T4" fmla="*/ 1 w 26"/>
                  <a:gd name="T5" fmla="*/ 30 h 45"/>
                  <a:gd name="T6" fmla="*/ 7 w 26"/>
                  <a:gd name="T7" fmla="*/ 43 h 45"/>
                  <a:gd name="T8" fmla="*/ 21 w 26"/>
                  <a:gd name="T9" fmla="*/ 40 h 45"/>
                  <a:gd name="T10" fmla="*/ 22 w 26"/>
                  <a:gd name="T11" fmla="*/ 27 h 45"/>
                  <a:gd name="T12" fmla="*/ 23 w 26"/>
                  <a:gd name="T13" fmla="*/ 11 h 45"/>
                  <a:gd name="T14" fmla="*/ 25 w 26"/>
                  <a:gd name="T15" fmla="*/ 5 h 45"/>
                  <a:gd name="T16" fmla="*/ 26 w 26"/>
                  <a:gd name="T17" fmla="*/ 0 h 45"/>
                  <a:gd name="T18" fmla="*/ 24 w 26"/>
                  <a:gd name="T19" fmla="*/ 0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6" h="45">
                    <a:moveTo>
                      <a:pt x="24" y="0"/>
                    </a:moveTo>
                    <a:cubicBezTo>
                      <a:pt x="24" y="0"/>
                      <a:pt x="16" y="3"/>
                      <a:pt x="14" y="5"/>
                    </a:cubicBezTo>
                    <a:cubicBezTo>
                      <a:pt x="12" y="7"/>
                      <a:pt x="3" y="16"/>
                      <a:pt x="1" y="30"/>
                    </a:cubicBezTo>
                    <a:cubicBezTo>
                      <a:pt x="0" y="43"/>
                      <a:pt x="4" y="43"/>
                      <a:pt x="7" y="43"/>
                    </a:cubicBezTo>
                    <a:cubicBezTo>
                      <a:pt x="10" y="43"/>
                      <a:pt x="18" y="45"/>
                      <a:pt x="21" y="40"/>
                    </a:cubicBezTo>
                    <a:cubicBezTo>
                      <a:pt x="21" y="40"/>
                      <a:pt x="22" y="31"/>
                      <a:pt x="22" y="27"/>
                    </a:cubicBezTo>
                    <a:cubicBezTo>
                      <a:pt x="22" y="22"/>
                      <a:pt x="23" y="12"/>
                      <a:pt x="23" y="11"/>
                    </a:cubicBezTo>
                    <a:cubicBezTo>
                      <a:pt x="23" y="9"/>
                      <a:pt x="25" y="6"/>
                      <a:pt x="25" y="5"/>
                    </a:cubicBezTo>
                    <a:cubicBezTo>
                      <a:pt x="25" y="4"/>
                      <a:pt x="26" y="0"/>
                      <a:pt x="26" y="0"/>
                    </a:cubicBezTo>
                    <a:lnTo>
                      <a:pt x="24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350">
                  <a:latin typeface="+mn-lt"/>
                  <a:ea typeface="+mn-ea"/>
                </a:endParaRPr>
              </a:p>
            </p:txBody>
          </p:sp>
          <p:sp>
            <p:nvSpPr>
              <p:cNvPr id="56" name="Freeform 679">
                <a:extLst>
                  <a:ext uri="{FF2B5EF4-FFF2-40B4-BE49-F238E27FC236}">
                    <a16:creationId xmlns="" xmlns:a16="http://schemas.microsoft.com/office/drawing/2014/main" id="{5998DE85-0A47-41AD-B4DB-A028FE821A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84850" y="884238"/>
                <a:ext cx="233362" cy="88900"/>
              </a:xfrm>
              <a:custGeom>
                <a:avLst/>
                <a:gdLst>
                  <a:gd name="T0" fmla="*/ 0 w 116"/>
                  <a:gd name="T1" fmla="*/ 37 h 44"/>
                  <a:gd name="T2" fmla="*/ 3 w 116"/>
                  <a:gd name="T3" fmla="*/ 35 h 44"/>
                  <a:gd name="T4" fmla="*/ 10 w 116"/>
                  <a:gd name="T5" fmla="*/ 30 h 44"/>
                  <a:gd name="T6" fmla="*/ 58 w 116"/>
                  <a:gd name="T7" fmla="*/ 9 h 44"/>
                  <a:gd name="T8" fmla="*/ 114 w 116"/>
                  <a:gd name="T9" fmla="*/ 14 h 44"/>
                  <a:gd name="T10" fmla="*/ 116 w 116"/>
                  <a:gd name="T11" fmla="*/ 22 h 44"/>
                  <a:gd name="T12" fmla="*/ 115 w 116"/>
                  <a:gd name="T13" fmla="*/ 30 h 44"/>
                  <a:gd name="T14" fmla="*/ 109 w 116"/>
                  <a:gd name="T15" fmla="*/ 37 h 44"/>
                  <a:gd name="T16" fmla="*/ 103 w 116"/>
                  <a:gd name="T17" fmla="*/ 40 h 44"/>
                  <a:gd name="T18" fmla="*/ 94 w 116"/>
                  <a:gd name="T19" fmla="*/ 41 h 44"/>
                  <a:gd name="T20" fmla="*/ 87 w 116"/>
                  <a:gd name="T21" fmla="*/ 42 h 44"/>
                  <a:gd name="T22" fmla="*/ 81 w 116"/>
                  <a:gd name="T23" fmla="*/ 44 h 44"/>
                  <a:gd name="T24" fmla="*/ 85 w 116"/>
                  <a:gd name="T25" fmla="*/ 40 h 44"/>
                  <a:gd name="T26" fmla="*/ 92 w 116"/>
                  <a:gd name="T27" fmla="*/ 35 h 44"/>
                  <a:gd name="T28" fmla="*/ 95 w 116"/>
                  <a:gd name="T29" fmla="*/ 33 h 44"/>
                  <a:gd name="T30" fmla="*/ 97 w 116"/>
                  <a:gd name="T31" fmla="*/ 30 h 44"/>
                  <a:gd name="T32" fmla="*/ 100 w 116"/>
                  <a:gd name="T33" fmla="*/ 27 h 44"/>
                  <a:gd name="T34" fmla="*/ 101 w 116"/>
                  <a:gd name="T35" fmla="*/ 22 h 44"/>
                  <a:gd name="T36" fmla="*/ 97 w 116"/>
                  <a:gd name="T37" fmla="*/ 17 h 44"/>
                  <a:gd name="T38" fmla="*/ 81 w 116"/>
                  <a:gd name="T39" fmla="*/ 15 h 44"/>
                  <a:gd name="T40" fmla="*/ 42 w 116"/>
                  <a:gd name="T41" fmla="*/ 25 h 44"/>
                  <a:gd name="T42" fmla="*/ 11 w 116"/>
                  <a:gd name="T43" fmla="*/ 39 h 44"/>
                  <a:gd name="T44" fmla="*/ 0 w 116"/>
                  <a:gd name="T45" fmla="*/ 3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16" h="44">
                    <a:moveTo>
                      <a:pt x="0" y="37"/>
                    </a:moveTo>
                    <a:cubicBezTo>
                      <a:pt x="3" y="35"/>
                      <a:pt x="3" y="35"/>
                      <a:pt x="3" y="35"/>
                    </a:cubicBezTo>
                    <a:cubicBezTo>
                      <a:pt x="3" y="35"/>
                      <a:pt x="9" y="32"/>
                      <a:pt x="10" y="30"/>
                    </a:cubicBezTo>
                    <a:cubicBezTo>
                      <a:pt x="12" y="29"/>
                      <a:pt x="43" y="12"/>
                      <a:pt x="58" y="9"/>
                    </a:cubicBezTo>
                    <a:cubicBezTo>
                      <a:pt x="74" y="6"/>
                      <a:pt x="101" y="0"/>
                      <a:pt x="114" y="14"/>
                    </a:cubicBezTo>
                    <a:cubicBezTo>
                      <a:pt x="114" y="14"/>
                      <a:pt x="116" y="18"/>
                      <a:pt x="116" y="22"/>
                    </a:cubicBezTo>
                    <a:cubicBezTo>
                      <a:pt x="116" y="25"/>
                      <a:pt x="115" y="30"/>
                      <a:pt x="115" y="30"/>
                    </a:cubicBezTo>
                    <a:cubicBezTo>
                      <a:pt x="114" y="31"/>
                      <a:pt x="111" y="35"/>
                      <a:pt x="109" y="37"/>
                    </a:cubicBezTo>
                    <a:cubicBezTo>
                      <a:pt x="106" y="40"/>
                      <a:pt x="104" y="40"/>
                      <a:pt x="103" y="40"/>
                    </a:cubicBezTo>
                    <a:cubicBezTo>
                      <a:pt x="103" y="40"/>
                      <a:pt x="94" y="41"/>
                      <a:pt x="94" y="41"/>
                    </a:cubicBezTo>
                    <a:cubicBezTo>
                      <a:pt x="94" y="41"/>
                      <a:pt x="88" y="42"/>
                      <a:pt x="87" y="42"/>
                    </a:cubicBezTo>
                    <a:cubicBezTo>
                      <a:pt x="87" y="42"/>
                      <a:pt x="81" y="44"/>
                      <a:pt x="81" y="44"/>
                    </a:cubicBezTo>
                    <a:cubicBezTo>
                      <a:pt x="81" y="44"/>
                      <a:pt x="84" y="42"/>
                      <a:pt x="85" y="40"/>
                    </a:cubicBezTo>
                    <a:cubicBezTo>
                      <a:pt x="87" y="39"/>
                      <a:pt x="92" y="35"/>
                      <a:pt x="92" y="35"/>
                    </a:cubicBezTo>
                    <a:cubicBezTo>
                      <a:pt x="95" y="33"/>
                      <a:pt x="95" y="33"/>
                      <a:pt x="95" y="33"/>
                    </a:cubicBezTo>
                    <a:cubicBezTo>
                      <a:pt x="97" y="30"/>
                      <a:pt x="97" y="30"/>
                      <a:pt x="97" y="30"/>
                    </a:cubicBezTo>
                    <a:cubicBezTo>
                      <a:pt x="100" y="27"/>
                      <a:pt x="100" y="27"/>
                      <a:pt x="100" y="27"/>
                    </a:cubicBezTo>
                    <a:cubicBezTo>
                      <a:pt x="101" y="22"/>
                      <a:pt x="101" y="22"/>
                      <a:pt x="101" y="22"/>
                    </a:cubicBezTo>
                    <a:cubicBezTo>
                      <a:pt x="101" y="22"/>
                      <a:pt x="102" y="19"/>
                      <a:pt x="97" y="17"/>
                    </a:cubicBezTo>
                    <a:cubicBezTo>
                      <a:pt x="91" y="14"/>
                      <a:pt x="82" y="15"/>
                      <a:pt x="81" y="15"/>
                    </a:cubicBezTo>
                    <a:cubicBezTo>
                      <a:pt x="80" y="15"/>
                      <a:pt x="67" y="16"/>
                      <a:pt x="42" y="25"/>
                    </a:cubicBezTo>
                    <a:cubicBezTo>
                      <a:pt x="17" y="35"/>
                      <a:pt x="18" y="37"/>
                      <a:pt x="11" y="39"/>
                    </a:cubicBezTo>
                    <a:cubicBezTo>
                      <a:pt x="5" y="40"/>
                      <a:pt x="1" y="41"/>
                      <a:pt x="0" y="3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350">
                  <a:latin typeface="+mn-lt"/>
                  <a:ea typeface="+mn-ea"/>
                </a:endParaRPr>
              </a:p>
            </p:txBody>
          </p:sp>
          <p:sp>
            <p:nvSpPr>
              <p:cNvPr id="57" name="Freeform 680">
                <a:extLst>
                  <a:ext uri="{FF2B5EF4-FFF2-40B4-BE49-F238E27FC236}">
                    <a16:creationId xmlns="" xmlns:a16="http://schemas.microsoft.com/office/drawing/2014/main" id="{E642E0D0-7C5F-4BCB-A4EE-5B65675408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1038" y="965200"/>
                <a:ext cx="242887" cy="223837"/>
              </a:xfrm>
              <a:custGeom>
                <a:avLst/>
                <a:gdLst>
                  <a:gd name="T0" fmla="*/ 54 w 121"/>
                  <a:gd name="T1" fmla="*/ 88 h 111"/>
                  <a:gd name="T2" fmla="*/ 51 w 121"/>
                  <a:gd name="T3" fmla="*/ 92 h 111"/>
                  <a:gd name="T4" fmla="*/ 42 w 121"/>
                  <a:gd name="T5" fmla="*/ 98 h 111"/>
                  <a:gd name="T6" fmla="*/ 37 w 121"/>
                  <a:gd name="T7" fmla="*/ 102 h 111"/>
                  <a:gd name="T8" fmla="*/ 32 w 121"/>
                  <a:gd name="T9" fmla="*/ 102 h 111"/>
                  <a:gd name="T10" fmla="*/ 30 w 121"/>
                  <a:gd name="T11" fmla="*/ 100 h 111"/>
                  <a:gd name="T12" fmla="*/ 27 w 121"/>
                  <a:gd name="T13" fmla="*/ 96 h 111"/>
                  <a:gd name="T14" fmla="*/ 26 w 121"/>
                  <a:gd name="T15" fmla="*/ 93 h 111"/>
                  <a:gd name="T16" fmla="*/ 25 w 121"/>
                  <a:gd name="T17" fmla="*/ 94 h 111"/>
                  <a:gd name="T18" fmla="*/ 25 w 121"/>
                  <a:gd name="T19" fmla="*/ 103 h 111"/>
                  <a:gd name="T20" fmla="*/ 30 w 121"/>
                  <a:gd name="T21" fmla="*/ 108 h 111"/>
                  <a:gd name="T22" fmla="*/ 44 w 121"/>
                  <a:gd name="T23" fmla="*/ 109 h 111"/>
                  <a:gd name="T24" fmla="*/ 58 w 121"/>
                  <a:gd name="T25" fmla="*/ 100 h 111"/>
                  <a:gd name="T26" fmla="*/ 67 w 121"/>
                  <a:gd name="T27" fmla="*/ 87 h 111"/>
                  <a:gd name="T28" fmla="*/ 77 w 121"/>
                  <a:gd name="T29" fmla="*/ 63 h 111"/>
                  <a:gd name="T30" fmla="*/ 79 w 121"/>
                  <a:gd name="T31" fmla="*/ 62 h 111"/>
                  <a:gd name="T32" fmla="*/ 88 w 121"/>
                  <a:gd name="T33" fmla="*/ 61 h 111"/>
                  <a:gd name="T34" fmla="*/ 97 w 121"/>
                  <a:gd name="T35" fmla="*/ 63 h 111"/>
                  <a:gd name="T36" fmla="*/ 106 w 121"/>
                  <a:gd name="T37" fmla="*/ 63 h 111"/>
                  <a:gd name="T38" fmla="*/ 118 w 121"/>
                  <a:gd name="T39" fmla="*/ 57 h 111"/>
                  <a:gd name="T40" fmla="*/ 117 w 121"/>
                  <a:gd name="T41" fmla="*/ 51 h 111"/>
                  <a:gd name="T42" fmla="*/ 105 w 121"/>
                  <a:gd name="T43" fmla="*/ 45 h 111"/>
                  <a:gd name="T44" fmla="*/ 80 w 121"/>
                  <a:gd name="T45" fmla="*/ 45 h 111"/>
                  <a:gd name="T46" fmla="*/ 71 w 121"/>
                  <a:gd name="T47" fmla="*/ 29 h 111"/>
                  <a:gd name="T48" fmla="*/ 78 w 121"/>
                  <a:gd name="T49" fmla="*/ 22 h 111"/>
                  <a:gd name="T50" fmla="*/ 86 w 121"/>
                  <a:gd name="T51" fmla="*/ 12 h 111"/>
                  <a:gd name="T52" fmla="*/ 84 w 121"/>
                  <a:gd name="T53" fmla="*/ 3 h 111"/>
                  <a:gd name="T54" fmla="*/ 81 w 121"/>
                  <a:gd name="T55" fmla="*/ 1 h 111"/>
                  <a:gd name="T56" fmla="*/ 75 w 121"/>
                  <a:gd name="T57" fmla="*/ 0 h 111"/>
                  <a:gd name="T58" fmla="*/ 68 w 121"/>
                  <a:gd name="T59" fmla="*/ 1 h 111"/>
                  <a:gd name="T60" fmla="*/ 61 w 121"/>
                  <a:gd name="T61" fmla="*/ 3 h 111"/>
                  <a:gd name="T62" fmla="*/ 53 w 121"/>
                  <a:gd name="T63" fmla="*/ 6 h 111"/>
                  <a:gd name="T64" fmla="*/ 53 w 121"/>
                  <a:gd name="T65" fmla="*/ 8 h 111"/>
                  <a:gd name="T66" fmla="*/ 61 w 121"/>
                  <a:gd name="T67" fmla="*/ 13 h 111"/>
                  <a:gd name="T68" fmla="*/ 63 w 121"/>
                  <a:gd name="T69" fmla="*/ 18 h 111"/>
                  <a:gd name="T70" fmla="*/ 58 w 121"/>
                  <a:gd name="T71" fmla="*/ 27 h 111"/>
                  <a:gd name="T72" fmla="*/ 54 w 121"/>
                  <a:gd name="T73" fmla="*/ 33 h 111"/>
                  <a:gd name="T74" fmla="*/ 59 w 121"/>
                  <a:gd name="T75" fmla="*/ 41 h 111"/>
                  <a:gd name="T76" fmla="*/ 60 w 121"/>
                  <a:gd name="T77" fmla="*/ 46 h 111"/>
                  <a:gd name="T78" fmla="*/ 58 w 121"/>
                  <a:gd name="T79" fmla="*/ 48 h 111"/>
                  <a:gd name="T80" fmla="*/ 37 w 121"/>
                  <a:gd name="T81" fmla="*/ 53 h 111"/>
                  <a:gd name="T82" fmla="*/ 22 w 121"/>
                  <a:gd name="T83" fmla="*/ 56 h 111"/>
                  <a:gd name="T84" fmla="*/ 12 w 121"/>
                  <a:gd name="T85" fmla="*/ 60 h 111"/>
                  <a:gd name="T86" fmla="*/ 3 w 121"/>
                  <a:gd name="T87" fmla="*/ 63 h 111"/>
                  <a:gd name="T88" fmla="*/ 0 w 121"/>
                  <a:gd name="T89" fmla="*/ 64 h 111"/>
                  <a:gd name="T90" fmla="*/ 5 w 121"/>
                  <a:gd name="T91" fmla="*/ 69 h 111"/>
                  <a:gd name="T92" fmla="*/ 21 w 121"/>
                  <a:gd name="T93" fmla="*/ 69 h 111"/>
                  <a:gd name="T94" fmla="*/ 38 w 121"/>
                  <a:gd name="T95" fmla="*/ 65 h 111"/>
                  <a:gd name="T96" fmla="*/ 56 w 121"/>
                  <a:gd name="T97" fmla="*/ 62 h 111"/>
                  <a:gd name="T98" fmla="*/ 61 w 121"/>
                  <a:gd name="T99" fmla="*/ 62 h 111"/>
                  <a:gd name="T100" fmla="*/ 62 w 121"/>
                  <a:gd name="T101" fmla="*/ 67 h 111"/>
                  <a:gd name="T102" fmla="*/ 58 w 121"/>
                  <a:gd name="T103" fmla="*/ 79 h 111"/>
                  <a:gd name="T104" fmla="*/ 54 w 121"/>
                  <a:gd name="T105" fmla="*/ 88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121" h="111">
                    <a:moveTo>
                      <a:pt x="54" y="88"/>
                    </a:moveTo>
                    <a:cubicBezTo>
                      <a:pt x="54" y="88"/>
                      <a:pt x="52" y="90"/>
                      <a:pt x="51" y="92"/>
                    </a:cubicBezTo>
                    <a:cubicBezTo>
                      <a:pt x="50" y="93"/>
                      <a:pt x="42" y="98"/>
                      <a:pt x="42" y="98"/>
                    </a:cubicBezTo>
                    <a:cubicBezTo>
                      <a:pt x="41" y="99"/>
                      <a:pt x="40" y="100"/>
                      <a:pt x="37" y="102"/>
                    </a:cubicBezTo>
                    <a:cubicBezTo>
                      <a:pt x="34" y="103"/>
                      <a:pt x="33" y="102"/>
                      <a:pt x="32" y="102"/>
                    </a:cubicBezTo>
                    <a:cubicBezTo>
                      <a:pt x="31" y="102"/>
                      <a:pt x="30" y="100"/>
                      <a:pt x="30" y="100"/>
                    </a:cubicBezTo>
                    <a:cubicBezTo>
                      <a:pt x="29" y="99"/>
                      <a:pt x="27" y="96"/>
                      <a:pt x="27" y="96"/>
                    </a:cubicBezTo>
                    <a:cubicBezTo>
                      <a:pt x="26" y="93"/>
                      <a:pt x="26" y="93"/>
                      <a:pt x="26" y="93"/>
                    </a:cubicBezTo>
                    <a:cubicBezTo>
                      <a:pt x="25" y="94"/>
                      <a:pt x="25" y="94"/>
                      <a:pt x="25" y="94"/>
                    </a:cubicBezTo>
                    <a:cubicBezTo>
                      <a:pt x="24" y="98"/>
                      <a:pt x="25" y="103"/>
                      <a:pt x="25" y="103"/>
                    </a:cubicBezTo>
                    <a:cubicBezTo>
                      <a:pt x="25" y="104"/>
                      <a:pt x="30" y="108"/>
                      <a:pt x="30" y="108"/>
                    </a:cubicBezTo>
                    <a:cubicBezTo>
                      <a:pt x="32" y="110"/>
                      <a:pt x="37" y="111"/>
                      <a:pt x="44" y="109"/>
                    </a:cubicBezTo>
                    <a:cubicBezTo>
                      <a:pt x="52" y="107"/>
                      <a:pt x="55" y="103"/>
                      <a:pt x="58" y="100"/>
                    </a:cubicBezTo>
                    <a:cubicBezTo>
                      <a:pt x="62" y="96"/>
                      <a:pt x="67" y="87"/>
                      <a:pt x="67" y="87"/>
                    </a:cubicBezTo>
                    <a:cubicBezTo>
                      <a:pt x="74" y="78"/>
                      <a:pt x="77" y="63"/>
                      <a:pt x="77" y="63"/>
                    </a:cubicBezTo>
                    <a:cubicBezTo>
                      <a:pt x="79" y="62"/>
                      <a:pt x="79" y="62"/>
                      <a:pt x="79" y="62"/>
                    </a:cubicBezTo>
                    <a:cubicBezTo>
                      <a:pt x="80" y="62"/>
                      <a:pt x="81" y="61"/>
                      <a:pt x="88" y="61"/>
                    </a:cubicBezTo>
                    <a:cubicBezTo>
                      <a:pt x="96" y="61"/>
                      <a:pt x="95" y="63"/>
                      <a:pt x="97" y="63"/>
                    </a:cubicBezTo>
                    <a:cubicBezTo>
                      <a:pt x="99" y="63"/>
                      <a:pt x="104" y="63"/>
                      <a:pt x="106" y="63"/>
                    </a:cubicBezTo>
                    <a:cubicBezTo>
                      <a:pt x="108" y="63"/>
                      <a:pt x="115" y="60"/>
                      <a:pt x="118" y="57"/>
                    </a:cubicBezTo>
                    <a:cubicBezTo>
                      <a:pt x="121" y="54"/>
                      <a:pt x="118" y="52"/>
                      <a:pt x="117" y="51"/>
                    </a:cubicBezTo>
                    <a:cubicBezTo>
                      <a:pt x="116" y="50"/>
                      <a:pt x="107" y="46"/>
                      <a:pt x="105" y="45"/>
                    </a:cubicBezTo>
                    <a:cubicBezTo>
                      <a:pt x="102" y="44"/>
                      <a:pt x="90" y="45"/>
                      <a:pt x="80" y="45"/>
                    </a:cubicBezTo>
                    <a:cubicBezTo>
                      <a:pt x="70" y="45"/>
                      <a:pt x="71" y="33"/>
                      <a:pt x="71" y="29"/>
                    </a:cubicBezTo>
                    <a:cubicBezTo>
                      <a:pt x="71" y="26"/>
                      <a:pt x="77" y="23"/>
                      <a:pt x="78" y="22"/>
                    </a:cubicBezTo>
                    <a:cubicBezTo>
                      <a:pt x="78" y="21"/>
                      <a:pt x="82" y="16"/>
                      <a:pt x="86" y="12"/>
                    </a:cubicBezTo>
                    <a:cubicBezTo>
                      <a:pt x="90" y="8"/>
                      <a:pt x="84" y="3"/>
                      <a:pt x="84" y="3"/>
                    </a:cubicBezTo>
                    <a:cubicBezTo>
                      <a:pt x="81" y="1"/>
                      <a:pt x="81" y="1"/>
                      <a:pt x="81" y="1"/>
                    </a:cubicBezTo>
                    <a:cubicBezTo>
                      <a:pt x="81" y="1"/>
                      <a:pt x="77" y="0"/>
                      <a:pt x="75" y="0"/>
                    </a:cubicBezTo>
                    <a:cubicBezTo>
                      <a:pt x="74" y="0"/>
                      <a:pt x="68" y="1"/>
                      <a:pt x="68" y="1"/>
                    </a:cubicBezTo>
                    <a:cubicBezTo>
                      <a:pt x="68" y="1"/>
                      <a:pt x="62" y="2"/>
                      <a:pt x="61" y="3"/>
                    </a:cubicBezTo>
                    <a:cubicBezTo>
                      <a:pt x="60" y="4"/>
                      <a:pt x="53" y="6"/>
                      <a:pt x="53" y="6"/>
                    </a:cubicBezTo>
                    <a:cubicBezTo>
                      <a:pt x="53" y="8"/>
                      <a:pt x="53" y="8"/>
                      <a:pt x="53" y="8"/>
                    </a:cubicBezTo>
                    <a:cubicBezTo>
                      <a:pt x="55" y="13"/>
                      <a:pt x="58" y="11"/>
                      <a:pt x="61" y="13"/>
                    </a:cubicBezTo>
                    <a:cubicBezTo>
                      <a:pt x="65" y="15"/>
                      <a:pt x="63" y="15"/>
                      <a:pt x="63" y="18"/>
                    </a:cubicBezTo>
                    <a:cubicBezTo>
                      <a:pt x="63" y="20"/>
                      <a:pt x="59" y="26"/>
                      <a:pt x="58" y="27"/>
                    </a:cubicBezTo>
                    <a:cubicBezTo>
                      <a:pt x="57" y="28"/>
                      <a:pt x="54" y="30"/>
                      <a:pt x="54" y="33"/>
                    </a:cubicBezTo>
                    <a:cubicBezTo>
                      <a:pt x="54" y="36"/>
                      <a:pt x="55" y="37"/>
                      <a:pt x="59" y="41"/>
                    </a:cubicBezTo>
                    <a:cubicBezTo>
                      <a:pt x="62" y="44"/>
                      <a:pt x="60" y="46"/>
                      <a:pt x="60" y="46"/>
                    </a:cubicBezTo>
                    <a:cubicBezTo>
                      <a:pt x="60" y="48"/>
                      <a:pt x="58" y="48"/>
                      <a:pt x="58" y="48"/>
                    </a:cubicBezTo>
                    <a:cubicBezTo>
                      <a:pt x="55" y="48"/>
                      <a:pt x="40" y="52"/>
                      <a:pt x="37" y="53"/>
                    </a:cubicBezTo>
                    <a:cubicBezTo>
                      <a:pt x="34" y="53"/>
                      <a:pt x="23" y="55"/>
                      <a:pt x="22" y="56"/>
                    </a:cubicBezTo>
                    <a:cubicBezTo>
                      <a:pt x="21" y="58"/>
                      <a:pt x="13" y="60"/>
                      <a:pt x="12" y="60"/>
                    </a:cubicBezTo>
                    <a:cubicBezTo>
                      <a:pt x="11" y="61"/>
                      <a:pt x="7" y="63"/>
                      <a:pt x="3" y="63"/>
                    </a:cubicBezTo>
                    <a:cubicBezTo>
                      <a:pt x="0" y="63"/>
                      <a:pt x="0" y="64"/>
                      <a:pt x="0" y="64"/>
                    </a:cubicBezTo>
                    <a:cubicBezTo>
                      <a:pt x="0" y="66"/>
                      <a:pt x="2" y="66"/>
                      <a:pt x="5" y="69"/>
                    </a:cubicBezTo>
                    <a:cubicBezTo>
                      <a:pt x="8" y="72"/>
                      <a:pt x="17" y="70"/>
                      <a:pt x="21" y="69"/>
                    </a:cubicBezTo>
                    <a:cubicBezTo>
                      <a:pt x="26" y="68"/>
                      <a:pt x="34" y="66"/>
                      <a:pt x="38" y="65"/>
                    </a:cubicBezTo>
                    <a:cubicBezTo>
                      <a:pt x="42" y="64"/>
                      <a:pt x="52" y="63"/>
                      <a:pt x="56" y="62"/>
                    </a:cubicBezTo>
                    <a:cubicBezTo>
                      <a:pt x="59" y="61"/>
                      <a:pt x="61" y="62"/>
                      <a:pt x="61" y="62"/>
                    </a:cubicBezTo>
                    <a:cubicBezTo>
                      <a:pt x="62" y="63"/>
                      <a:pt x="62" y="67"/>
                      <a:pt x="62" y="67"/>
                    </a:cubicBezTo>
                    <a:cubicBezTo>
                      <a:pt x="62" y="69"/>
                      <a:pt x="58" y="79"/>
                      <a:pt x="58" y="79"/>
                    </a:cubicBezTo>
                    <a:lnTo>
                      <a:pt x="54" y="8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350">
                  <a:latin typeface="+mn-lt"/>
                  <a:ea typeface="+mn-ea"/>
                </a:endParaRPr>
              </a:p>
            </p:txBody>
          </p:sp>
        </p:grpSp>
        <p:grpSp>
          <p:nvGrpSpPr>
            <p:cNvPr id="40" name="组合 40">
              <a:extLst>
                <a:ext uri="{FF2B5EF4-FFF2-40B4-BE49-F238E27FC236}">
                  <a16:creationId xmlns="" xmlns:a16="http://schemas.microsoft.com/office/drawing/2014/main" id="{8E78EB8C-99F5-4DAE-9E5E-CF4EBA820AB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094944" y="736546"/>
              <a:ext cx="1619250" cy="92075"/>
              <a:chOff x="3941050" y="1521538"/>
              <a:chExt cx="2026363" cy="58254"/>
            </a:xfrm>
          </p:grpSpPr>
          <p:sp>
            <p:nvSpPr>
              <p:cNvPr id="42" name="Rectangle 681">
                <a:extLst>
                  <a:ext uri="{FF2B5EF4-FFF2-40B4-BE49-F238E27FC236}">
                    <a16:creationId xmlns="" xmlns:a16="http://schemas.microsoft.com/office/drawing/2014/main" id="{B43C2710-DFBC-454F-B76F-29B4F1814FD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41050" y="1521538"/>
                <a:ext cx="395339" cy="582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defTabSz="914400">
                  <a:defRPr/>
                </a:pPr>
                <a:r>
                  <a:rPr lang="zh-CN" altLang="zh-CN" sz="600" b="1" kern="1400" spc="100" dirty="0">
                    <a:solidFill>
                      <a:srgbClr val="164C88"/>
                    </a:solidFill>
                    <a:latin typeface="Arial Narrow" panose="020B0606020202030204" pitchFamily="34" charset="0"/>
                    <a:ea typeface="+mn-ea"/>
                  </a:rPr>
                  <a:t>D</a:t>
                </a:r>
                <a:r>
                  <a:rPr lang="en-US" altLang="zh-CN" sz="600" b="1" kern="1400" spc="100" dirty="0">
                    <a:solidFill>
                      <a:srgbClr val="164C88"/>
                    </a:solidFill>
                    <a:latin typeface="Arial Narrow" panose="020B0606020202030204" pitchFamily="34" charset="0"/>
                    <a:ea typeface="+mn-ea"/>
                  </a:rPr>
                  <a:t>ALIAN</a:t>
                </a:r>
                <a:endParaRPr lang="zh-CN" altLang="zh-CN" sz="1400" kern="1400" spc="100" dirty="0">
                  <a:solidFill>
                    <a:srgbClr val="164C88"/>
                  </a:solidFill>
                  <a:ea typeface="+mn-ea"/>
                </a:endParaRPr>
              </a:p>
            </p:txBody>
          </p:sp>
          <p:sp>
            <p:nvSpPr>
              <p:cNvPr id="43" name="Rectangle 681">
                <a:extLst>
                  <a:ext uri="{FF2B5EF4-FFF2-40B4-BE49-F238E27FC236}">
                    <a16:creationId xmlns="" xmlns:a16="http://schemas.microsoft.com/office/drawing/2014/main" id="{C2A8A214-D49D-4D76-9190-0C4F2BA3437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76121" y="1521538"/>
                <a:ext cx="647642" cy="582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defTabSz="914400">
                  <a:defRPr/>
                </a:pPr>
                <a:r>
                  <a:rPr lang="en-US" altLang="zh-CN" sz="600" b="1" kern="1400" spc="100" dirty="0">
                    <a:solidFill>
                      <a:srgbClr val="164C88"/>
                    </a:solidFill>
                    <a:latin typeface="Arial Narrow" panose="020B0606020202030204" pitchFamily="34" charset="0"/>
                    <a:ea typeface="+mn-ea"/>
                  </a:rPr>
                  <a:t>UNIVERSITY</a:t>
                </a:r>
                <a:endParaRPr lang="zh-CN" altLang="zh-CN" sz="1400" kern="1400" spc="100" dirty="0">
                  <a:solidFill>
                    <a:srgbClr val="164C88"/>
                  </a:solidFill>
                  <a:ea typeface="+mn-ea"/>
                </a:endParaRPr>
              </a:p>
            </p:txBody>
          </p:sp>
          <p:sp>
            <p:nvSpPr>
              <p:cNvPr id="44" name="Rectangle 681">
                <a:extLst>
                  <a:ext uri="{FF2B5EF4-FFF2-40B4-BE49-F238E27FC236}">
                    <a16:creationId xmlns="" xmlns:a16="http://schemas.microsoft.com/office/drawing/2014/main" id="{8B2D7BBA-0FED-4D5F-80A0-18492D5F91F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63496" y="1521538"/>
                <a:ext cx="145025" cy="582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defTabSz="914400">
                  <a:defRPr/>
                </a:pPr>
                <a:r>
                  <a:rPr lang="en-US" altLang="zh-CN" sz="600" b="1" kern="1400" spc="100" dirty="0">
                    <a:solidFill>
                      <a:srgbClr val="164C88"/>
                    </a:solidFill>
                    <a:latin typeface="Arial Narrow" panose="020B0606020202030204" pitchFamily="34" charset="0"/>
                    <a:ea typeface="+mn-ea"/>
                  </a:rPr>
                  <a:t>OF</a:t>
                </a:r>
                <a:endParaRPr lang="zh-CN" altLang="zh-CN" sz="1400" kern="1400" spc="100" dirty="0">
                  <a:solidFill>
                    <a:srgbClr val="164C88"/>
                  </a:solidFill>
                  <a:ea typeface="+mn-ea"/>
                </a:endParaRPr>
              </a:p>
            </p:txBody>
          </p:sp>
          <p:sp>
            <p:nvSpPr>
              <p:cNvPr id="45" name="Rectangle 681">
                <a:extLst>
                  <a:ext uri="{FF2B5EF4-FFF2-40B4-BE49-F238E27FC236}">
                    <a16:creationId xmlns="" xmlns:a16="http://schemas.microsoft.com/office/drawing/2014/main" id="{229B46EA-0554-4200-BDB7-166E2D7A2A6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48253" y="1521538"/>
                <a:ext cx="719160" cy="582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defTabSz="914400">
                  <a:defRPr/>
                </a:pPr>
                <a:r>
                  <a:rPr lang="en-US" altLang="zh-CN" sz="600" b="1" kern="1400" spc="100" dirty="0">
                    <a:solidFill>
                      <a:srgbClr val="164C88"/>
                    </a:solidFill>
                    <a:latin typeface="Arial Narrow" panose="020B0606020202030204" pitchFamily="34" charset="0"/>
                    <a:ea typeface="+mn-ea"/>
                  </a:rPr>
                  <a:t>TECHNOLOGY</a:t>
                </a:r>
                <a:endParaRPr lang="zh-CN" altLang="zh-CN" sz="1400" kern="1400" spc="100" dirty="0">
                  <a:solidFill>
                    <a:srgbClr val="164C88"/>
                  </a:solidFill>
                  <a:ea typeface="+mn-ea"/>
                </a:endParaRPr>
              </a:p>
            </p:txBody>
          </p:sp>
        </p:grpSp>
        <p:sp>
          <p:nvSpPr>
            <p:cNvPr id="41" name="Freeform 751">
              <a:extLst>
                <a:ext uri="{FF2B5EF4-FFF2-40B4-BE49-F238E27FC236}">
                  <a16:creationId xmlns="" xmlns:a16="http://schemas.microsoft.com/office/drawing/2014/main" id="{8FAE3D5F-63C9-473B-873C-8E0A3C5E4B77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9219665" y="223695"/>
              <a:ext cx="678702" cy="678702"/>
            </a:xfrm>
            <a:custGeom>
              <a:avLst/>
              <a:gdLst>
                <a:gd name="T0" fmla="*/ 211 w 536"/>
                <a:gd name="T1" fmla="*/ 69 h 537"/>
                <a:gd name="T2" fmla="*/ 194 w 536"/>
                <a:gd name="T3" fmla="*/ 52 h 537"/>
                <a:gd name="T4" fmla="*/ 185 w 536"/>
                <a:gd name="T5" fmla="*/ 66 h 537"/>
                <a:gd name="T6" fmla="*/ 176 w 536"/>
                <a:gd name="T7" fmla="*/ 70 h 537"/>
                <a:gd name="T8" fmla="*/ 473 w 536"/>
                <a:gd name="T9" fmla="*/ 275 h 537"/>
                <a:gd name="T10" fmla="*/ 84 w 536"/>
                <a:gd name="T11" fmla="*/ 163 h 537"/>
                <a:gd name="T12" fmla="*/ 87 w 536"/>
                <a:gd name="T13" fmla="*/ 127 h 537"/>
                <a:gd name="T14" fmla="*/ 231 w 536"/>
                <a:gd name="T15" fmla="*/ 151 h 537"/>
                <a:gd name="T16" fmla="*/ 416 w 536"/>
                <a:gd name="T17" fmla="*/ 134 h 537"/>
                <a:gd name="T18" fmla="*/ 429 w 536"/>
                <a:gd name="T19" fmla="*/ 140 h 537"/>
                <a:gd name="T20" fmla="*/ 80 w 536"/>
                <a:gd name="T21" fmla="*/ 207 h 537"/>
                <a:gd name="T22" fmla="*/ 439 w 536"/>
                <a:gd name="T23" fmla="*/ 167 h 537"/>
                <a:gd name="T24" fmla="*/ 392 w 536"/>
                <a:gd name="T25" fmla="*/ 112 h 537"/>
                <a:gd name="T26" fmla="*/ 323 w 536"/>
                <a:gd name="T27" fmla="*/ 75 h 537"/>
                <a:gd name="T28" fmla="*/ 324 w 536"/>
                <a:gd name="T29" fmla="*/ 70 h 537"/>
                <a:gd name="T30" fmla="*/ 466 w 536"/>
                <a:gd name="T31" fmla="*/ 233 h 537"/>
                <a:gd name="T32" fmla="*/ 471 w 536"/>
                <a:gd name="T33" fmla="*/ 262 h 537"/>
                <a:gd name="T34" fmla="*/ 420 w 536"/>
                <a:gd name="T35" fmla="*/ 427 h 537"/>
                <a:gd name="T36" fmla="*/ 431 w 536"/>
                <a:gd name="T37" fmla="*/ 443 h 537"/>
                <a:gd name="T38" fmla="*/ 409 w 536"/>
                <a:gd name="T39" fmla="*/ 412 h 537"/>
                <a:gd name="T40" fmla="*/ 415 w 536"/>
                <a:gd name="T41" fmla="*/ 409 h 537"/>
                <a:gd name="T42" fmla="*/ 218 w 536"/>
                <a:gd name="T43" fmla="*/ 322 h 537"/>
                <a:gd name="T44" fmla="*/ 253 w 536"/>
                <a:gd name="T45" fmla="*/ 342 h 537"/>
                <a:gd name="T46" fmla="*/ 253 w 536"/>
                <a:gd name="T47" fmla="*/ 314 h 537"/>
                <a:gd name="T48" fmla="*/ 415 w 536"/>
                <a:gd name="T49" fmla="*/ 418 h 537"/>
                <a:gd name="T50" fmla="*/ 268 w 536"/>
                <a:gd name="T51" fmla="*/ 447 h 537"/>
                <a:gd name="T52" fmla="*/ 283 w 536"/>
                <a:gd name="T53" fmla="*/ 308 h 537"/>
                <a:gd name="T54" fmla="*/ 478 w 536"/>
                <a:gd name="T55" fmla="*/ 301 h 537"/>
                <a:gd name="T56" fmla="*/ 481 w 536"/>
                <a:gd name="T57" fmla="*/ 325 h 537"/>
                <a:gd name="T58" fmla="*/ 49 w 536"/>
                <a:gd name="T59" fmla="*/ 242 h 537"/>
                <a:gd name="T60" fmla="*/ 87 w 536"/>
                <a:gd name="T61" fmla="*/ 262 h 537"/>
                <a:gd name="T62" fmla="*/ 315 w 536"/>
                <a:gd name="T63" fmla="*/ 338 h 537"/>
                <a:gd name="T64" fmla="*/ 312 w 536"/>
                <a:gd name="T65" fmla="*/ 320 h 537"/>
                <a:gd name="T66" fmla="*/ 59 w 536"/>
                <a:gd name="T67" fmla="*/ 341 h 537"/>
                <a:gd name="T68" fmla="*/ 76 w 536"/>
                <a:gd name="T69" fmla="*/ 322 h 537"/>
                <a:gd name="T70" fmla="*/ 116 w 536"/>
                <a:gd name="T71" fmla="*/ 416 h 537"/>
                <a:gd name="T72" fmla="*/ 111 w 536"/>
                <a:gd name="T73" fmla="*/ 433 h 537"/>
                <a:gd name="T74" fmla="*/ 120 w 536"/>
                <a:gd name="T75" fmla="*/ 435 h 537"/>
                <a:gd name="T76" fmla="*/ 71 w 536"/>
                <a:gd name="T77" fmla="*/ 263 h 537"/>
                <a:gd name="T78" fmla="*/ 400 w 536"/>
                <a:gd name="T79" fmla="*/ 416 h 537"/>
                <a:gd name="T80" fmla="*/ 366 w 536"/>
                <a:gd name="T81" fmla="*/ 464 h 537"/>
                <a:gd name="T82" fmla="*/ 354 w 536"/>
                <a:gd name="T83" fmla="*/ 443 h 537"/>
                <a:gd name="T84" fmla="*/ 361 w 536"/>
                <a:gd name="T85" fmla="*/ 467 h 537"/>
                <a:gd name="T86" fmla="*/ 367 w 536"/>
                <a:gd name="T87" fmla="*/ 478 h 537"/>
                <a:gd name="T88" fmla="*/ 196 w 536"/>
                <a:gd name="T89" fmla="*/ 449 h 537"/>
                <a:gd name="T90" fmla="*/ 183 w 536"/>
                <a:gd name="T91" fmla="*/ 455 h 537"/>
                <a:gd name="T92" fmla="*/ 176 w 536"/>
                <a:gd name="T93" fmla="*/ 471 h 537"/>
                <a:gd name="T94" fmla="*/ 170 w 536"/>
                <a:gd name="T95" fmla="*/ 479 h 537"/>
                <a:gd name="T96" fmla="*/ 161 w 536"/>
                <a:gd name="T97" fmla="*/ 464 h 537"/>
                <a:gd name="T98" fmla="*/ 177 w 536"/>
                <a:gd name="T99" fmla="*/ 484 h 537"/>
                <a:gd name="T100" fmla="*/ 190 w 536"/>
                <a:gd name="T101" fmla="*/ 460 h 537"/>
                <a:gd name="T102" fmla="*/ 312 w 536"/>
                <a:gd name="T103" fmla="*/ 480 h 537"/>
                <a:gd name="T104" fmla="*/ 322 w 536"/>
                <a:gd name="T105" fmla="*/ 485 h 537"/>
                <a:gd name="T106" fmla="*/ 255 w 536"/>
                <a:gd name="T107" fmla="*/ 475 h 537"/>
                <a:gd name="T108" fmla="*/ 248 w 536"/>
                <a:gd name="T109" fmla="*/ 479 h 537"/>
                <a:gd name="T110" fmla="*/ 245 w 536"/>
                <a:gd name="T111" fmla="*/ 482 h 537"/>
                <a:gd name="T112" fmla="*/ 237 w 536"/>
                <a:gd name="T113" fmla="*/ 497 h 537"/>
                <a:gd name="T114" fmla="*/ 249 w 536"/>
                <a:gd name="T115" fmla="*/ 487 h 537"/>
                <a:gd name="T116" fmla="*/ 241 w 536"/>
                <a:gd name="T117" fmla="*/ 469 h 537"/>
                <a:gd name="T118" fmla="*/ 225 w 536"/>
                <a:gd name="T119" fmla="*/ 495 h 537"/>
                <a:gd name="T120" fmla="*/ 536 w 536"/>
                <a:gd name="T121" fmla="*/ 269 h 5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536" h="537">
                  <a:moveTo>
                    <a:pt x="170" y="93"/>
                  </a:moveTo>
                  <a:cubicBezTo>
                    <a:pt x="167" y="89"/>
                    <a:pt x="167" y="89"/>
                    <a:pt x="167" y="89"/>
                  </a:cubicBezTo>
                  <a:cubicBezTo>
                    <a:pt x="155" y="96"/>
                    <a:pt x="155" y="96"/>
                    <a:pt x="155" y="96"/>
                  </a:cubicBezTo>
                  <a:cubicBezTo>
                    <a:pt x="151" y="89"/>
                    <a:pt x="151" y="89"/>
                    <a:pt x="151" y="89"/>
                  </a:cubicBezTo>
                  <a:cubicBezTo>
                    <a:pt x="162" y="83"/>
                    <a:pt x="162" y="83"/>
                    <a:pt x="162" y="83"/>
                  </a:cubicBezTo>
                  <a:cubicBezTo>
                    <a:pt x="159" y="78"/>
                    <a:pt x="159" y="78"/>
                    <a:pt x="159" y="78"/>
                  </a:cubicBezTo>
                  <a:cubicBezTo>
                    <a:pt x="149" y="85"/>
                    <a:pt x="149" y="85"/>
                    <a:pt x="149" y="85"/>
                  </a:cubicBezTo>
                  <a:cubicBezTo>
                    <a:pt x="145" y="79"/>
                    <a:pt x="145" y="79"/>
                    <a:pt x="145" y="79"/>
                  </a:cubicBezTo>
                  <a:cubicBezTo>
                    <a:pt x="156" y="72"/>
                    <a:pt x="156" y="72"/>
                    <a:pt x="156" y="72"/>
                  </a:cubicBezTo>
                  <a:cubicBezTo>
                    <a:pt x="154" y="68"/>
                    <a:pt x="154" y="68"/>
                    <a:pt x="154" y="68"/>
                  </a:cubicBezTo>
                  <a:cubicBezTo>
                    <a:pt x="138" y="77"/>
                    <a:pt x="138" y="77"/>
                    <a:pt x="138" y="77"/>
                  </a:cubicBezTo>
                  <a:cubicBezTo>
                    <a:pt x="154" y="103"/>
                    <a:pt x="154" y="103"/>
                    <a:pt x="154" y="103"/>
                  </a:cubicBezTo>
                  <a:lnTo>
                    <a:pt x="170" y="93"/>
                  </a:lnTo>
                  <a:close/>
                  <a:moveTo>
                    <a:pt x="196" y="60"/>
                  </a:moveTo>
                  <a:cubicBezTo>
                    <a:pt x="197" y="61"/>
                    <a:pt x="198" y="62"/>
                    <a:pt x="199" y="62"/>
                  </a:cubicBezTo>
                  <a:cubicBezTo>
                    <a:pt x="200" y="63"/>
                    <a:pt x="202" y="63"/>
                    <a:pt x="204" y="63"/>
                  </a:cubicBezTo>
                  <a:cubicBezTo>
                    <a:pt x="207" y="63"/>
                    <a:pt x="208" y="63"/>
                    <a:pt x="209" y="63"/>
                  </a:cubicBezTo>
                  <a:cubicBezTo>
                    <a:pt x="209" y="63"/>
                    <a:pt x="210" y="63"/>
                    <a:pt x="210" y="64"/>
                  </a:cubicBezTo>
                  <a:cubicBezTo>
                    <a:pt x="211" y="64"/>
                    <a:pt x="211" y="65"/>
                    <a:pt x="211" y="65"/>
                  </a:cubicBezTo>
                  <a:cubicBezTo>
                    <a:pt x="212" y="66"/>
                    <a:pt x="212" y="68"/>
                    <a:pt x="211" y="69"/>
                  </a:cubicBezTo>
                  <a:cubicBezTo>
                    <a:pt x="210" y="70"/>
                    <a:pt x="209" y="70"/>
                    <a:pt x="208" y="71"/>
                  </a:cubicBezTo>
                  <a:cubicBezTo>
                    <a:pt x="205" y="72"/>
                    <a:pt x="203" y="70"/>
                    <a:pt x="201" y="67"/>
                  </a:cubicBezTo>
                  <a:cubicBezTo>
                    <a:pt x="197" y="69"/>
                    <a:pt x="197" y="69"/>
                    <a:pt x="197" y="69"/>
                  </a:cubicBezTo>
                  <a:cubicBezTo>
                    <a:pt x="199" y="75"/>
                    <a:pt x="204" y="78"/>
                    <a:pt x="209" y="76"/>
                  </a:cubicBezTo>
                  <a:cubicBezTo>
                    <a:pt x="213" y="75"/>
                    <a:pt x="215" y="73"/>
                    <a:pt x="216" y="71"/>
                  </a:cubicBezTo>
                  <a:cubicBezTo>
                    <a:pt x="217" y="69"/>
                    <a:pt x="217" y="66"/>
                    <a:pt x="216" y="64"/>
                  </a:cubicBezTo>
                  <a:cubicBezTo>
                    <a:pt x="215" y="62"/>
                    <a:pt x="215" y="61"/>
                    <a:pt x="214" y="60"/>
                  </a:cubicBezTo>
                  <a:cubicBezTo>
                    <a:pt x="213" y="59"/>
                    <a:pt x="212" y="58"/>
                    <a:pt x="211" y="57"/>
                  </a:cubicBezTo>
                  <a:cubicBezTo>
                    <a:pt x="209" y="57"/>
                    <a:pt x="207" y="57"/>
                    <a:pt x="205" y="57"/>
                  </a:cubicBezTo>
                  <a:cubicBezTo>
                    <a:pt x="202" y="57"/>
                    <a:pt x="201" y="57"/>
                    <a:pt x="200" y="56"/>
                  </a:cubicBezTo>
                  <a:cubicBezTo>
                    <a:pt x="199" y="56"/>
                    <a:pt x="199" y="56"/>
                    <a:pt x="198" y="55"/>
                  </a:cubicBezTo>
                  <a:cubicBezTo>
                    <a:pt x="198" y="54"/>
                    <a:pt x="198" y="53"/>
                    <a:pt x="199" y="52"/>
                  </a:cubicBezTo>
                  <a:cubicBezTo>
                    <a:pt x="199" y="52"/>
                    <a:pt x="200" y="51"/>
                    <a:pt x="201" y="51"/>
                  </a:cubicBezTo>
                  <a:cubicBezTo>
                    <a:pt x="203" y="50"/>
                    <a:pt x="204" y="50"/>
                    <a:pt x="205" y="51"/>
                  </a:cubicBezTo>
                  <a:cubicBezTo>
                    <a:pt x="206" y="51"/>
                    <a:pt x="206" y="52"/>
                    <a:pt x="207" y="53"/>
                  </a:cubicBezTo>
                  <a:cubicBezTo>
                    <a:pt x="212" y="52"/>
                    <a:pt x="212" y="52"/>
                    <a:pt x="212" y="52"/>
                  </a:cubicBezTo>
                  <a:cubicBezTo>
                    <a:pt x="211" y="49"/>
                    <a:pt x="209" y="47"/>
                    <a:pt x="207" y="46"/>
                  </a:cubicBezTo>
                  <a:cubicBezTo>
                    <a:pt x="205" y="45"/>
                    <a:pt x="203" y="45"/>
                    <a:pt x="200" y="46"/>
                  </a:cubicBezTo>
                  <a:cubicBezTo>
                    <a:pt x="198" y="46"/>
                    <a:pt x="197" y="47"/>
                    <a:pt x="196" y="48"/>
                  </a:cubicBezTo>
                  <a:cubicBezTo>
                    <a:pt x="195" y="49"/>
                    <a:pt x="194" y="50"/>
                    <a:pt x="194" y="52"/>
                  </a:cubicBezTo>
                  <a:cubicBezTo>
                    <a:pt x="193" y="53"/>
                    <a:pt x="194" y="55"/>
                    <a:pt x="194" y="57"/>
                  </a:cubicBezTo>
                  <a:cubicBezTo>
                    <a:pt x="195" y="58"/>
                    <a:pt x="195" y="59"/>
                    <a:pt x="196" y="60"/>
                  </a:cubicBezTo>
                  <a:close/>
                  <a:moveTo>
                    <a:pt x="175" y="89"/>
                  </a:moveTo>
                  <a:cubicBezTo>
                    <a:pt x="177" y="88"/>
                    <a:pt x="177" y="88"/>
                    <a:pt x="177" y="88"/>
                  </a:cubicBezTo>
                  <a:cubicBezTo>
                    <a:pt x="180" y="87"/>
                    <a:pt x="180" y="87"/>
                    <a:pt x="180" y="87"/>
                  </a:cubicBezTo>
                  <a:cubicBezTo>
                    <a:pt x="177" y="82"/>
                    <a:pt x="177" y="82"/>
                    <a:pt x="177" y="82"/>
                  </a:cubicBezTo>
                  <a:cubicBezTo>
                    <a:pt x="175" y="76"/>
                    <a:pt x="175" y="76"/>
                    <a:pt x="175" y="76"/>
                  </a:cubicBezTo>
                  <a:cubicBezTo>
                    <a:pt x="175" y="75"/>
                    <a:pt x="175" y="75"/>
                    <a:pt x="175" y="75"/>
                  </a:cubicBezTo>
                  <a:cubicBezTo>
                    <a:pt x="175" y="75"/>
                    <a:pt x="175" y="75"/>
                    <a:pt x="175" y="75"/>
                  </a:cubicBezTo>
                  <a:cubicBezTo>
                    <a:pt x="176" y="75"/>
                    <a:pt x="176" y="75"/>
                    <a:pt x="176" y="75"/>
                  </a:cubicBezTo>
                  <a:cubicBezTo>
                    <a:pt x="176" y="75"/>
                    <a:pt x="177" y="75"/>
                    <a:pt x="177" y="74"/>
                  </a:cubicBezTo>
                  <a:cubicBezTo>
                    <a:pt x="178" y="74"/>
                    <a:pt x="178" y="74"/>
                    <a:pt x="178" y="74"/>
                  </a:cubicBezTo>
                  <a:cubicBezTo>
                    <a:pt x="178" y="74"/>
                    <a:pt x="179" y="74"/>
                    <a:pt x="180" y="75"/>
                  </a:cubicBezTo>
                  <a:cubicBezTo>
                    <a:pt x="180" y="75"/>
                    <a:pt x="182" y="76"/>
                    <a:pt x="184" y="78"/>
                  </a:cubicBezTo>
                  <a:cubicBezTo>
                    <a:pt x="190" y="82"/>
                    <a:pt x="190" y="82"/>
                    <a:pt x="190" y="82"/>
                  </a:cubicBezTo>
                  <a:cubicBezTo>
                    <a:pt x="195" y="80"/>
                    <a:pt x="195" y="80"/>
                    <a:pt x="195" y="80"/>
                  </a:cubicBezTo>
                  <a:cubicBezTo>
                    <a:pt x="190" y="75"/>
                    <a:pt x="190" y="75"/>
                    <a:pt x="190" y="75"/>
                  </a:cubicBezTo>
                  <a:cubicBezTo>
                    <a:pt x="188" y="74"/>
                    <a:pt x="186" y="73"/>
                    <a:pt x="185" y="72"/>
                  </a:cubicBezTo>
                  <a:cubicBezTo>
                    <a:pt x="184" y="72"/>
                    <a:pt x="183" y="71"/>
                    <a:pt x="182" y="71"/>
                  </a:cubicBezTo>
                  <a:cubicBezTo>
                    <a:pt x="184" y="70"/>
                    <a:pt x="185" y="68"/>
                    <a:pt x="185" y="66"/>
                  </a:cubicBezTo>
                  <a:cubicBezTo>
                    <a:pt x="186" y="65"/>
                    <a:pt x="185" y="63"/>
                    <a:pt x="184" y="61"/>
                  </a:cubicBezTo>
                  <a:cubicBezTo>
                    <a:pt x="183" y="59"/>
                    <a:pt x="182" y="58"/>
                    <a:pt x="181" y="57"/>
                  </a:cubicBezTo>
                  <a:cubicBezTo>
                    <a:pt x="180" y="56"/>
                    <a:pt x="179" y="55"/>
                    <a:pt x="178" y="55"/>
                  </a:cubicBezTo>
                  <a:cubicBezTo>
                    <a:pt x="177" y="55"/>
                    <a:pt x="177" y="55"/>
                    <a:pt x="177" y="55"/>
                  </a:cubicBezTo>
                  <a:cubicBezTo>
                    <a:pt x="177" y="55"/>
                    <a:pt x="176" y="56"/>
                    <a:pt x="175" y="56"/>
                  </a:cubicBezTo>
                  <a:cubicBezTo>
                    <a:pt x="174" y="56"/>
                    <a:pt x="173" y="57"/>
                    <a:pt x="172" y="57"/>
                  </a:cubicBezTo>
                  <a:cubicBezTo>
                    <a:pt x="163" y="62"/>
                    <a:pt x="163" y="62"/>
                    <a:pt x="163" y="62"/>
                  </a:cubicBezTo>
                  <a:cubicBezTo>
                    <a:pt x="175" y="88"/>
                    <a:pt x="175" y="88"/>
                    <a:pt x="175" y="88"/>
                  </a:cubicBezTo>
                  <a:lnTo>
                    <a:pt x="175" y="89"/>
                  </a:lnTo>
                  <a:close/>
                  <a:moveTo>
                    <a:pt x="169" y="64"/>
                  </a:moveTo>
                  <a:cubicBezTo>
                    <a:pt x="173" y="62"/>
                    <a:pt x="173" y="62"/>
                    <a:pt x="173" y="62"/>
                  </a:cubicBezTo>
                  <a:cubicBezTo>
                    <a:pt x="174" y="62"/>
                    <a:pt x="174" y="62"/>
                    <a:pt x="175" y="61"/>
                  </a:cubicBezTo>
                  <a:cubicBezTo>
                    <a:pt x="176" y="61"/>
                    <a:pt x="176" y="61"/>
                    <a:pt x="176" y="61"/>
                  </a:cubicBezTo>
                  <a:cubicBezTo>
                    <a:pt x="177" y="61"/>
                    <a:pt x="177" y="61"/>
                    <a:pt x="177" y="61"/>
                  </a:cubicBezTo>
                  <a:cubicBezTo>
                    <a:pt x="178" y="61"/>
                    <a:pt x="178" y="61"/>
                    <a:pt x="178" y="61"/>
                  </a:cubicBezTo>
                  <a:cubicBezTo>
                    <a:pt x="179" y="62"/>
                    <a:pt x="179" y="62"/>
                    <a:pt x="180" y="63"/>
                  </a:cubicBezTo>
                  <a:cubicBezTo>
                    <a:pt x="180" y="64"/>
                    <a:pt x="181" y="65"/>
                    <a:pt x="180" y="66"/>
                  </a:cubicBezTo>
                  <a:cubicBezTo>
                    <a:pt x="180" y="66"/>
                    <a:pt x="180" y="67"/>
                    <a:pt x="180" y="67"/>
                  </a:cubicBezTo>
                  <a:cubicBezTo>
                    <a:pt x="179" y="68"/>
                    <a:pt x="179" y="68"/>
                    <a:pt x="177" y="69"/>
                  </a:cubicBezTo>
                  <a:cubicBezTo>
                    <a:pt x="177" y="69"/>
                    <a:pt x="176" y="69"/>
                    <a:pt x="176" y="70"/>
                  </a:cubicBezTo>
                  <a:cubicBezTo>
                    <a:pt x="175" y="70"/>
                    <a:pt x="175" y="70"/>
                    <a:pt x="175" y="70"/>
                  </a:cubicBezTo>
                  <a:cubicBezTo>
                    <a:pt x="173" y="71"/>
                    <a:pt x="173" y="71"/>
                    <a:pt x="173" y="71"/>
                  </a:cubicBezTo>
                  <a:lnTo>
                    <a:pt x="169" y="64"/>
                  </a:lnTo>
                  <a:close/>
                  <a:moveTo>
                    <a:pt x="489" y="270"/>
                  </a:moveTo>
                  <a:cubicBezTo>
                    <a:pt x="487" y="269"/>
                    <a:pt x="484" y="268"/>
                    <a:pt x="480" y="268"/>
                  </a:cubicBezTo>
                  <a:cubicBezTo>
                    <a:pt x="480" y="268"/>
                    <a:pt x="480" y="268"/>
                    <a:pt x="480" y="268"/>
                  </a:cubicBezTo>
                  <a:cubicBezTo>
                    <a:pt x="475" y="268"/>
                    <a:pt x="472" y="269"/>
                    <a:pt x="469" y="271"/>
                  </a:cubicBezTo>
                  <a:cubicBezTo>
                    <a:pt x="466" y="274"/>
                    <a:pt x="465" y="276"/>
                    <a:pt x="465" y="280"/>
                  </a:cubicBezTo>
                  <a:cubicBezTo>
                    <a:pt x="465" y="283"/>
                    <a:pt x="466" y="286"/>
                    <a:pt x="468" y="288"/>
                  </a:cubicBezTo>
                  <a:cubicBezTo>
                    <a:pt x="471" y="291"/>
                    <a:pt x="475" y="292"/>
                    <a:pt x="480" y="292"/>
                  </a:cubicBezTo>
                  <a:cubicBezTo>
                    <a:pt x="480" y="292"/>
                    <a:pt x="480" y="292"/>
                    <a:pt x="480" y="292"/>
                  </a:cubicBezTo>
                  <a:cubicBezTo>
                    <a:pt x="485" y="292"/>
                    <a:pt x="489" y="291"/>
                    <a:pt x="491" y="289"/>
                  </a:cubicBezTo>
                  <a:cubicBezTo>
                    <a:pt x="494" y="287"/>
                    <a:pt x="495" y="284"/>
                    <a:pt x="495" y="281"/>
                  </a:cubicBezTo>
                  <a:cubicBezTo>
                    <a:pt x="495" y="278"/>
                    <a:pt x="495" y="276"/>
                    <a:pt x="494" y="275"/>
                  </a:cubicBezTo>
                  <a:cubicBezTo>
                    <a:pt x="493" y="273"/>
                    <a:pt x="491" y="271"/>
                    <a:pt x="489" y="270"/>
                  </a:cubicBezTo>
                  <a:close/>
                  <a:moveTo>
                    <a:pt x="488" y="285"/>
                  </a:moveTo>
                  <a:cubicBezTo>
                    <a:pt x="486" y="287"/>
                    <a:pt x="484" y="287"/>
                    <a:pt x="480" y="287"/>
                  </a:cubicBezTo>
                  <a:cubicBezTo>
                    <a:pt x="477" y="287"/>
                    <a:pt x="474" y="286"/>
                    <a:pt x="472" y="285"/>
                  </a:cubicBezTo>
                  <a:cubicBezTo>
                    <a:pt x="471" y="284"/>
                    <a:pt x="470" y="282"/>
                    <a:pt x="470" y="280"/>
                  </a:cubicBezTo>
                  <a:cubicBezTo>
                    <a:pt x="470" y="278"/>
                    <a:pt x="471" y="276"/>
                    <a:pt x="473" y="275"/>
                  </a:cubicBezTo>
                  <a:cubicBezTo>
                    <a:pt x="474" y="274"/>
                    <a:pt x="477" y="273"/>
                    <a:pt x="480" y="273"/>
                  </a:cubicBezTo>
                  <a:cubicBezTo>
                    <a:pt x="480" y="273"/>
                    <a:pt x="480" y="273"/>
                    <a:pt x="480" y="273"/>
                  </a:cubicBezTo>
                  <a:cubicBezTo>
                    <a:pt x="484" y="274"/>
                    <a:pt x="486" y="274"/>
                    <a:pt x="488" y="276"/>
                  </a:cubicBezTo>
                  <a:cubicBezTo>
                    <a:pt x="490" y="277"/>
                    <a:pt x="490" y="279"/>
                    <a:pt x="490" y="281"/>
                  </a:cubicBezTo>
                  <a:cubicBezTo>
                    <a:pt x="490" y="283"/>
                    <a:pt x="489" y="284"/>
                    <a:pt x="488" y="285"/>
                  </a:cubicBezTo>
                  <a:close/>
                  <a:moveTo>
                    <a:pt x="89" y="171"/>
                  </a:moveTo>
                  <a:cubicBezTo>
                    <a:pt x="91" y="172"/>
                    <a:pt x="92" y="172"/>
                    <a:pt x="94" y="171"/>
                  </a:cubicBezTo>
                  <a:cubicBezTo>
                    <a:pt x="96" y="170"/>
                    <a:pt x="97" y="169"/>
                    <a:pt x="98" y="166"/>
                  </a:cubicBezTo>
                  <a:cubicBezTo>
                    <a:pt x="100" y="164"/>
                    <a:pt x="100" y="162"/>
                    <a:pt x="100" y="160"/>
                  </a:cubicBezTo>
                  <a:cubicBezTo>
                    <a:pt x="100" y="158"/>
                    <a:pt x="99" y="157"/>
                    <a:pt x="98" y="155"/>
                  </a:cubicBezTo>
                  <a:cubicBezTo>
                    <a:pt x="96" y="154"/>
                    <a:pt x="94" y="152"/>
                    <a:pt x="91" y="150"/>
                  </a:cubicBezTo>
                  <a:cubicBezTo>
                    <a:pt x="78" y="142"/>
                    <a:pt x="78" y="142"/>
                    <a:pt x="78" y="142"/>
                  </a:cubicBezTo>
                  <a:cubicBezTo>
                    <a:pt x="75" y="146"/>
                    <a:pt x="75" y="146"/>
                    <a:pt x="75" y="146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91" y="157"/>
                    <a:pt x="93" y="158"/>
                    <a:pt x="94" y="158"/>
                  </a:cubicBezTo>
                  <a:cubicBezTo>
                    <a:pt x="94" y="159"/>
                    <a:pt x="95" y="160"/>
                    <a:pt x="95" y="161"/>
                  </a:cubicBezTo>
                  <a:cubicBezTo>
                    <a:pt x="95" y="162"/>
                    <a:pt x="94" y="163"/>
                    <a:pt x="94" y="164"/>
                  </a:cubicBezTo>
                  <a:cubicBezTo>
                    <a:pt x="93" y="165"/>
                    <a:pt x="92" y="166"/>
                    <a:pt x="91" y="166"/>
                  </a:cubicBezTo>
                  <a:cubicBezTo>
                    <a:pt x="90" y="166"/>
                    <a:pt x="89" y="166"/>
                    <a:pt x="88" y="166"/>
                  </a:cubicBezTo>
                  <a:cubicBezTo>
                    <a:pt x="87" y="165"/>
                    <a:pt x="86" y="165"/>
                    <a:pt x="84" y="163"/>
                  </a:cubicBezTo>
                  <a:cubicBezTo>
                    <a:pt x="70" y="154"/>
                    <a:pt x="70" y="154"/>
                    <a:pt x="70" y="154"/>
                  </a:cubicBezTo>
                  <a:cubicBezTo>
                    <a:pt x="67" y="159"/>
                    <a:pt x="67" y="159"/>
                    <a:pt x="67" y="159"/>
                  </a:cubicBezTo>
                  <a:cubicBezTo>
                    <a:pt x="81" y="167"/>
                    <a:pt x="81" y="167"/>
                    <a:pt x="81" y="167"/>
                  </a:cubicBezTo>
                  <a:cubicBezTo>
                    <a:pt x="85" y="170"/>
                    <a:pt x="87" y="171"/>
                    <a:pt x="89" y="171"/>
                  </a:cubicBezTo>
                  <a:close/>
                  <a:moveTo>
                    <a:pt x="143" y="112"/>
                  </a:moveTo>
                  <a:cubicBezTo>
                    <a:pt x="130" y="83"/>
                    <a:pt x="130" y="83"/>
                    <a:pt x="130" y="83"/>
                  </a:cubicBezTo>
                  <a:cubicBezTo>
                    <a:pt x="126" y="86"/>
                    <a:pt x="126" y="86"/>
                    <a:pt x="126" y="86"/>
                  </a:cubicBezTo>
                  <a:cubicBezTo>
                    <a:pt x="136" y="108"/>
                    <a:pt x="136" y="108"/>
                    <a:pt x="136" y="108"/>
                  </a:cubicBezTo>
                  <a:cubicBezTo>
                    <a:pt x="117" y="94"/>
                    <a:pt x="117" y="94"/>
                    <a:pt x="117" y="94"/>
                  </a:cubicBezTo>
                  <a:cubicBezTo>
                    <a:pt x="113" y="98"/>
                    <a:pt x="113" y="98"/>
                    <a:pt x="113" y="98"/>
                  </a:cubicBezTo>
                  <a:cubicBezTo>
                    <a:pt x="138" y="116"/>
                    <a:pt x="138" y="116"/>
                    <a:pt x="138" y="116"/>
                  </a:cubicBezTo>
                  <a:lnTo>
                    <a:pt x="143" y="112"/>
                  </a:lnTo>
                  <a:close/>
                  <a:moveTo>
                    <a:pt x="110" y="147"/>
                  </a:moveTo>
                  <a:cubicBezTo>
                    <a:pt x="95" y="134"/>
                    <a:pt x="95" y="134"/>
                    <a:pt x="95" y="134"/>
                  </a:cubicBezTo>
                  <a:cubicBezTo>
                    <a:pt x="116" y="139"/>
                    <a:pt x="116" y="139"/>
                    <a:pt x="116" y="139"/>
                  </a:cubicBezTo>
                  <a:cubicBezTo>
                    <a:pt x="119" y="135"/>
                    <a:pt x="119" y="135"/>
                    <a:pt x="119" y="135"/>
                  </a:cubicBezTo>
                  <a:cubicBezTo>
                    <a:pt x="97" y="116"/>
                    <a:pt x="97" y="116"/>
                    <a:pt x="97" y="116"/>
                  </a:cubicBezTo>
                  <a:cubicBezTo>
                    <a:pt x="94" y="119"/>
                    <a:pt x="94" y="119"/>
                    <a:pt x="94" y="119"/>
                  </a:cubicBezTo>
                  <a:cubicBezTo>
                    <a:pt x="109" y="132"/>
                    <a:pt x="109" y="132"/>
                    <a:pt x="109" y="132"/>
                  </a:cubicBezTo>
                  <a:cubicBezTo>
                    <a:pt x="87" y="127"/>
                    <a:pt x="87" y="127"/>
                    <a:pt x="87" y="127"/>
                  </a:cubicBezTo>
                  <a:cubicBezTo>
                    <a:pt x="84" y="131"/>
                    <a:pt x="84" y="131"/>
                    <a:pt x="84" y="131"/>
                  </a:cubicBezTo>
                  <a:cubicBezTo>
                    <a:pt x="107" y="151"/>
                    <a:pt x="107" y="151"/>
                    <a:pt x="107" y="151"/>
                  </a:cubicBezTo>
                  <a:lnTo>
                    <a:pt x="110" y="147"/>
                  </a:lnTo>
                  <a:close/>
                  <a:moveTo>
                    <a:pt x="128" y="125"/>
                  </a:moveTo>
                  <a:cubicBezTo>
                    <a:pt x="108" y="104"/>
                    <a:pt x="108" y="104"/>
                    <a:pt x="108" y="104"/>
                  </a:cubicBezTo>
                  <a:cubicBezTo>
                    <a:pt x="104" y="107"/>
                    <a:pt x="104" y="107"/>
                    <a:pt x="104" y="107"/>
                  </a:cubicBezTo>
                  <a:cubicBezTo>
                    <a:pt x="125" y="129"/>
                    <a:pt x="125" y="129"/>
                    <a:pt x="125" y="129"/>
                  </a:cubicBezTo>
                  <a:lnTo>
                    <a:pt x="128" y="125"/>
                  </a:lnTo>
                  <a:close/>
                  <a:moveTo>
                    <a:pt x="271" y="76"/>
                  </a:moveTo>
                  <a:cubicBezTo>
                    <a:pt x="271" y="76"/>
                    <a:pt x="271" y="76"/>
                    <a:pt x="271" y="76"/>
                  </a:cubicBezTo>
                  <a:cubicBezTo>
                    <a:pt x="270" y="76"/>
                    <a:pt x="269" y="76"/>
                    <a:pt x="268" y="76"/>
                  </a:cubicBezTo>
                  <a:cubicBezTo>
                    <a:pt x="267" y="76"/>
                    <a:pt x="266" y="76"/>
                    <a:pt x="266" y="76"/>
                  </a:cubicBezTo>
                  <a:cubicBezTo>
                    <a:pt x="265" y="76"/>
                    <a:pt x="265" y="76"/>
                    <a:pt x="265" y="76"/>
                  </a:cubicBezTo>
                  <a:cubicBezTo>
                    <a:pt x="260" y="76"/>
                    <a:pt x="255" y="76"/>
                    <a:pt x="249" y="76"/>
                  </a:cubicBezTo>
                  <a:cubicBezTo>
                    <a:pt x="249" y="90"/>
                    <a:pt x="249" y="90"/>
                    <a:pt x="249" y="90"/>
                  </a:cubicBezTo>
                  <a:cubicBezTo>
                    <a:pt x="164" y="97"/>
                    <a:pt x="96" y="165"/>
                    <a:pt x="87" y="249"/>
                  </a:cubicBezTo>
                  <a:cubicBezTo>
                    <a:pt x="121" y="249"/>
                    <a:pt x="121" y="249"/>
                    <a:pt x="121" y="249"/>
                  </a:cubicBezTo>
                  <a:cubicBezTo>
                    <a:pt x="129" y="183"/>
                    <a:pt x="183" y="131"/>
                    <a:pt x="249" y="123"/>
                  </a:cubicBezTo>
                  <a:cubicBezTo>
                    <a:pt x="249" y="125"/>
                    <a:pt x="249" y="125"/>
                    <a:pt x="249" y="125"/>
                  </a:cubicBezTo>
                  <a:cubicBezTo>
                    <a:pt x="249" y="137"/>
                    <a:pt x="241" y="147"/>
                    <a:pt x="231" y="151"/>
                  </a:cubicBezTo>
                  <a:cubicBezTo>
                    <a:pt x="186" y="164"/>
                    <a:pt x="152" y="202"/>
                    <a:pt x="145" y="249"/>
                  </a:cubicBezTo>
                  <a:cubicBezTo>
                    <a:pt x="178" y="249"/>
                    <a:pt x="178" y="249"/>
                    <a:pt x="178" y="249"/>
                  </a:cubicBezTo>
                  <a:cubicBezTo>
                    <a:pt x="187" y="207"/>
                    <a:pt x="224" y="176"/>
                    <a:pt x="268" y="176"/>
                  </a:cubicBezTo>
                  <a:cubicBezTo>
                    <a:pt x="302" y="176"/>
                    <a:pt x="331" y="194"/>
                    <a:pt x="347" y="221"/>
                  </a:cubicBezTo>
                  <a:cubicBezTo>
                    <a:pt x="347" y="221"/>
                    <a:pt x="348" y="221"/>
                    <a:pt x="348" y="222"/>
                  </a:cubicBezTo>
                  <a:cubicBezTo>
                    <a:pt x="349" y="223"/>
                    <a:pt x="350" y="225"/>
                    <a:pt x="350" y="226"/>
                  </a:cubicBezTo>
                  <a:cubicBezTo>
                    <a:pt x="351" y="228"/>
                    <a:pt x="352" y="230"/>
                    <a:pt x="353" y="232"/>
                  </a:cubicBezTo>
                  <a:cubicBezTo>
                    <a:pt x="353" y="232"/>
                    <a:pt x="353" y="233"/>
                    <a:pt x="354" y="233"/>
                  </a:cubicBezTo>
                  <a:cubicBezTo>
                    <a:pt x="356" y="238"/>
                    <a:pt x="358" y="244"/>
                    <a:pt x="359" y="249"/>
                  </a:cubicBezTo>
                  <a:cubicBezTo>
                    <a:pt x="392" y="249"/>
                    <a:pt x="392" y="249"/>
                    <a:pt x="392" y="249"/>
                  </a:cubicBezTo>
                  <a:cubicBezTo>
                    <a:pt x="384" y="202"/>
                    <a:pt x="350" y="164"/>
                    <a:pt x="305" y="151"/>
                  </a:cubicBezTo>
                  <a:cubicBezTo>
                    <a:pt x="295" y="147"/>
                    <a:pt x="288" y="137"/>
                    <a:pt x="287" y="125"/>
                  </a:cubicBezTo>
                  <a:cubicBezTo>
                    <a:pt x="287" y="124"/>
                    <a:pt x="287" y="124"/>
                    <a:pt x="287" y="124"/>
                  </a:cubicBezTo>
                  <a:cubicBezTo>
                    <a:pt x="287" y="123"/>
                    <a:pt x="287" y="123"/>
                    <a:pt x="287" y="123"/>
                  </a:cubicBezTo>
                  <a:cubicBezTo>
                    <a:pt x="354" y="131"/>
                    <a:pt x="407" y="183"/>
                    <a:pt x="415" y="249"/>
                  </a:cubicBezTo>
                  <a:cubicBezTo>
                    <a:pt x="449" y="249"/>
                    <a:pt x="449" y="249"/>
                    <a:pt x="449" y="249"/>
                  </a:cubicBezTo>
                  <a:cubicBezTo>
                    <a:pt x="440" y="165"/>
                    <a:pt x="372" y="97"/>
                    <a:pt x="287" y="90"/>
                  </a:cubicBezTo>
                  <a:cubicBezTo>
                    <a:pt x="287" y="76"/>
                    <a:pt x="287" y="76"/>
                    <a:pt x="287" y="76"/>
                  </a:cubicBezTo>
                  <a:cubicBezTo>
                    <a:pt x="282" y="76"/>
                    <a:pt x="276" y="76"/>
                    <a:pt x="271" y="76"/>
                  </a:cubicBezTo>
                  <a:close/>
                  <a:moveTo>
                    <a:pt x="416" y="134"/>
                  </a:moveTo>
                  <a:cubicBezTo>
                    <a:pt x="419" y="130"/>
                    <a:pt x="419" y="130"/>
                    <a:pt x="419" y="130"/>
                  </a:cubicBezTo>
                  <a:cubicBezTo>
                    <a:pt x="409" y="120"/>
                    <a:pt x="409" y="120"/>
                    <a:pt x="409" y="120"/>
                  </a:cubicBezTo>
                  <a:cubicBezTo>
                    <a:pt x="415" y="114"/>
                    <a:pt x="415" y="114"/>
                    <a:pt x="415" y="114"/>
                  </a:cubicBezTo>
                  <a:cubicBezTo>
                    <a:pt x="424" y="123"/>
                    <a:pt x="424" y="123"/>
                    <a:pt x="424" y="123"/>
                  </a:cubicBezTo>
                  <a:cubicBezTo>
                    <a:pt x="427" y="119"/>
                    <a:pt x="427" y="119"/>
                    <a:pt x="427" y="119"/>
                  </a:cubicBezTo>
                  <a:cubicBezTo>
                    <a:pt x="419" y="111"/>
                    <a:pt x="419" y="111"/>
                    <a:pt x="419" y="111"/>
                  </a:cubicBezTo>
                  <a:cubicBezTo>
                    <a:pt x="423" y="106"/>
                    <a:pt x="423" y="106"/>
                    <a:pt x="423" y="106"/>
                  </a:cubicBezTo>
                  <a:cubicBezTo>
                    <a:pt x="433" y="115"/>
                    <a:pt x="433" y="115"/>
                    <a:pt x="433" y="115"/>
                  </a:cubicBezTo>
                  <a:cubicBezTo>
                    <a:pt x="436" y="111"/>
                    <a:pt x="436" y="111"/>
                    <a:pt x="436" y="111"/>
                  </a:cubicBezTo>
                  <a:cubicBezTo>
                    <a:pt x="423" y="99"/>
                    <a:pt x="423" y="99"/>
                    <a:pt x="423" y="99"/>
                  </a:cubicBezTo>
                  <a:cubicBezTo>
                    <a:pt x="403" y="121"/>
                    <a:pt x="403" y="121"/>
                    <a:pt x="403" y="121"/>
                  </a:cubicBezTo>
                  <a:lnTo>
                    <a:pt x="416" y="134"/>
                  </a:lnTo>
                  <a:close/>
                  <a:moveTo>
                    <a:pt x="424" y="140"/>
                  </a:moveTo>
                  <a:cubicBezTo>
                    <a:pt x="423" y="143"/>
                    <a:pt x="424" y="146"/>
                    <a:pt x="426" y="148"/>
                  </a:cubicBezTo>
                  <a:cubicBezTo>
                    <a:pt x="427" y="151"/>
                    <a:pt x="429" y="152"/>
                    <a:pt x="431" y="152"/>
                  </a:cubicBezTo>
                  <a:cubicBezTo>
                    <a:pt x="434" y="153"/>
                    <a:pt x="436" y="152"/>
                    <a:pt x="439" y="151"/>
                  </a:cubicBezTo>
                  <a:cubicBezTo>
                    <a:pt x="438" y="146"/>
                    <a:pt x="438" y="146"/>
                    <a:pt x="438" y="146"/>
                  </a:cubicBezTo>
                  <a:cubicBezTo>
                    <a:pt x="436" y="147"/>
                    <a:pt x="434" y="147"/>
                    <a:pt x="433" y="147"/>
                  </a:cubicBezTo>
                  <a:cubicBezTo>
                    <a:pt x="432" y="147"/>
                    <a:pt x="431" y="146"/>
                    <a:pt x="430" y="145"/>
                  </a:cubicBezTo>
                  <a:cubicBezTo>
                    <a:pt x="429" y="144"/>
                    <a:pt x="428" y="142"/>
                    <a:pt x="429" y="140"/>
                  </a:cubicBezTo>
                  <a:cubicBezTo>
                    <a:pt x="430" y="138"/>
                    <a:pt x="431" y="136"/>
                    <a:pt x="434" y="134"/>
                  </a:cubicBezTo>
                  <a:cubicBezTo>
                    <a:pt x="437" y="132"/>
                    <a:pt x="440" y="131"/>
                    <a:pt x="441" y="130"/>
                  </a:cubicBezTo>
                  <a:cubicBezTo>
                    <a:pt x="443" y="130"/>
                    <a:pt x="445" y="131"/>
                    <a:pt x="446" y="133"/>
                  </a:cubicBezTo>
                  <a:cubicBezTo>
                    <a:pt x="447" y="134"/>
                    <a:pt x="447" y="135"/>
                    <a:pt x="447" y="136"/>
                  </a:cubicBezTo>
                  <a:cubicBezTo>
                    <a:pt x="447" y="137"/>
                    <a:pt x="446" y="139"/>
                    <a:pt x="445" y="140"/>
                  </a:cubicBezTo>
                  <a:cubicBezTo>
                    <a:pt x="449" y="143"/>
                    <a:pt x="449" y="143"/>
                    <a:pt x="449" y="143"/>
                  </a:cubicBezTo>
                  <a:cubicBezTo>
                    <a:pt x="451" y="141"/>
                    <a:pt x="452" y="139"/>
                    <a:pt x="452" y="137"/>
                  </a:cubicBezTo>
                  <a:cubicBezTo>
                    <a:pt x="453" y="134"/>
                    <a:pt x="452" y="132"/>
                    <a:pt x="450" y="130"/>
                  </a:cubicBezTo>
                  <a:cubicBezTo>
                    <a:pt x="448" y="127"/>
                    <a:pt x="446" y="125"/>
                    <a:pt x="443" y="125"/>
                  </a:cubicBezTo>
                  <a:cubicBezTo>
                    <a:pt x="439" y="125"/>
                    <a:pt x="435" y="127"/>
                    <a:pt x="431" y="130"/>
                  </a:cubicBezTo>
                  <a:cubicBezTo>
                    <a:pt x="427" y="133"/>
                    <a:pt x="425" y="136"/>
                    <a:pt x="424" y="140"/>
                  </a:cubicBezTo>
                  <a:close/>
                  <a:moveTo>
                    <a:pt x="230" y="70"/>
                  </a:moveTo>
                  <a:cubicBezTo>
                    <a:pt x="224" y="40"/>
                    <a:pt x="224" y="40"/>
                    <a:pt x="224" y="40"/>
                  </a:cubicBezTo>
                  <a:cubicBezTo>
                    <a:pt x="219" y="41"/>
                    <a:pt x="219" y="41"/>
                    <a:pt x="219" y="41"/>
                  </a:cubicBezTo>
                  <a:cubicBezTo>
                    <a:pt x="225" y="71"/>
                    <a:pt x="225" y="71"/>
                    <a:pt x="225" y="71"/>
                  </a:cubicBezTo>
                  <a:lnTo>
                    <a:pt x="230" y="70"/>
                  </a:lnTo>
                  <a:close/>
                  <a:moveTo>
                    <a:pt x="75" y="222"/>
                  </a:moveTo>
                  <a:cubicBezTo>
                    <a:pt x="57" y="216"/>
                    <a:pt x="57" y="216"/>
                    <a:pt x="57" y="216"/>
                  </a:cubicBezTo>
                  <a:cubicBezTo>
                    <a:pt x="78" y="212"/>
                    <a:pt x="78" y="212"/>
                    <a:pt x="78" y="212"/>
                  </a:cubicBezTo>
                  <a:cubicBezTo>
                    <a:pt x="80" y="207"/>
                    <a:pt x="80" y="207"/>
                    <a:pt x="80" y="207"/>
                  </a:cubicBezTo>
                  <a:cubicBezTo>
                    <a:pt x="51" y="199"/>
                    <a:pt x="51" y="199"/>
                    <a:pt x="51" y="199"/>
                  </a:cubicBezTo>
                  <a:cubicBezTo>
                    <a:pt x="50" y="203"/>
                    <a:pt x="50" y="203"/>
                    <a:pt x="50" y="203"/>
                  </a:cubicBezTo>
                  <a:cubicBezTo>
                    <a:pt x="69" y="209"/>
                    <a:pt x="69" y="209"/>
                    <a:pt x="69" y="209"/>
                  </a:cubicBezTo>
                  <a:cubicBezTo>
                    <a:pt x="47" y="213"/>
                    <a:pt x="47" y="213"/>
                    <a:pt x="47" y="213"/>
                  </a:cubicBezTo>
                  <a:cubicBezTo>
                    <a:pt x="46" y="218"/>
                    <a:pt x="46" y="218"/>
                    <a:pt x="46" y="218"/>
                  </a:cubicBezTo>
                  <a:cubicBezTo>
                    <a:pt x="74" y="226"/>
                    <a:pt x="74" y="226"/>
                    <a:pt x="74" y="226"/>
                  </a:cubicBezTo>
                  <a:lnTo>
                    <a:pt x="75" y="222"/>
                  </a:lnTo>
                  <a:close/>
                  <a:moveTo>
                    <a:pt x="439" y="167"/>
                  </a:moveTo>
                  <a:cubicBezTo>
                    <a:pt x="450" y="161"/>
                    <a:pt x="450" y="161"/>
                    <a:pt x="450" y="161"/>
                  </a:cubicBezTo>
                  <a:cubicBezTo>
                    <a:pt x="455" y="169"/>
                    <a:pt x="455" y="169"/>
                    <a:pt x="455" y="169"/>
                  </a:cubicBezTo>
                  <a:cubicBezTo>
                    <a:pt x="443" y="176"/>
                    <a:pt x="443" y="176"/>
                    <a:pt x="443" y="176"/>
                  </a:cubicBezTo>
                  <a:cubicBezTo>
                    <a:pt x="446" y="180"/>
                    <a:pt x="446" y="180"/>
                    <a:pt x="446" y="180"/>
                  </a:cubicBezTo>
                  <a:cubicBezTo>
                    <a:pt x="472" y="165"/>
                    <a:pt x="472" y="165"/>
                    <a:pt x="472" y="165"/>
                  </a:cubicBezTo>
                  <a:cubicBezTo>
                    <a:pt x="469" y="161"/>
                    <a:pt x="469" y="161"/>
                    <a:pt x="469" y="161"/>
                  </a:cubicBezTo>
                  <a:cubicBezTo>
                    <a:pt x="459" y="167"/>
                    <a:pt x="459" y="167"/>
                    <a:pt x="459" y="167"/>
                  </a:cubicBezTo>
                  <a:cubicBezTo>
                    <a:pt x="454" y="158"/>
                    <a:pt x="454" y="158"/>
                    <a:pt x="454" y="158"/>
                  </a:cubicBezTo>
                  <a:cubicBezTo>
                    <a:pt x="464" y="152"/>
                    <a:pt x="464" y="152"/>
                    <a:pt x="464" y="152"/>
                  </a:cubicBezTo>
                  <a:cubicBezTo>
                    <a:pt x="462" y="148"/>
                    <a:pt x="462" y="148"/>
                    <a:pt x="462" y="148"/>
                  </a:cubicBezTo>
                  <a:cubicBezTo>
                    <a:pt x="436" y="163"/>
                    <a:pt x="436" y="163"/>
                    <a:pt x="436" y="163"/>
                  </a:cubicBezTo>
                  <a:lnTo>
                    <a:pt x="439" y="167"/>
                  </a:lnTo>
                  <a:close/>
                  <a:moveTo>
                    <a:pt x="350" y="70"/>
                  </a:moveTo>
                  <a:cubicBezTo>
                    <a:pt x="360" y="75"/>
                    <a:pt x="360" y="75"/>
                    <a:pt x="360" y="75"/>
                  </a:cubicBezTo>
                  <a:cubicBezTo>
                    <a:pt x="362" y="70"/>
                    <a:pt x="362" y="70"/>
                    <a:pt x="362" y="70"/>
                  </a:cubicBezTo>
                  <a:cubicBezTo>
                    <a:pt x="353" y="66"/>
                    <a:pt x="353" y="66"/>
                    <a:pt x="353" y="66"/>
                  </a:cubicBezTo>
                  <a:cubicBezTo>
                    <a:pt x="356" y="59"/>
                    <a:pt x="356" y="59"/>
                    <a:pt x="356" y="59"/>
                  </a:cubicBezTo>
                  <a:cubicBezTo>
                    <a:pt x="366" y="64"/>
                    <a:pt x="366" y="64"/>
                    <a:pt x="366" y="64"/>
                  </a:cubicBezTo>
                  <a:cubicBezTo>
                    <a:pt x="368" y="60"/>
                    <a:pt x="368" y="60"/>
                    <a:pt x="368" y="60"/>
                  </a:cubicBezTo>
                  <a:cubicBezTo>
                    <a:pt x="353" y="52"/>
                    <a:pt x="353" y="52"/>
                    <a:pt x="353" y="52"/>
                  </a:cubicBezTo>
                  <a:cubicBezTo>
                    <a:pt x="341" y="80"/>
                    <a:pt x="341" y="80"/>
                    <a:pt x="341" y="80"/>
                  </a:cubicBezTo>
                  <a:cubicBezTo>
                    <a:pt x="345" y="82"/>
                    <a:pt x="345" y="82"/>
                    <a:pt x="345" y="82"/>
                  </a:cubicBezTo>
                  <a:lnTo>
                    <a:pt x="350" y="70"/>
                  </a:lnTo>
                  <a:close/>
                  <a:moveTo>
                    <a:pt x="392" y="112"/>
                  </a:moveTo>
                  <a:cubicBezTo>
                    <a:pt x="408" y="92"/>
                    <a:pt x="408" y="92"/>
                    <a:pt x="408" y="92"/>
                  </a:cubicBezTo>
                  <a:cubicBezTo>
                    <a:pt x="413" y="97"/>
                    <a:pt x="413" y="97"/>
                    <a:pt x="413" y="97"/>
                  </a:cubicBezTo>
                  <a:cubicBezTo>
                    <a:pt x="417" y="93"/>
                    <a:pt x="417" y="93"/>
                    <a:pt x="417" y="93"/>
                  </a:cubicBezTo>
                  <a:cubicBezTo>
                    <a:pt x="401" y="80"/>
                    <a:pt x="401" y="80"/>
                    <a:pt x="401" y="80"/>
                  </a:cubicBezTo>
                  <a:cubicBezTo>
                    <a:pt x="398" y="84"/>
                    <a:pt x="398" y="84"/>
                    <a:pt x="398" y="84"/>
                  </a:cubicBezTo>
                  <a:cubicBezTo>
                    <a:pt x="404" y="89"/>
                    <a:pt x="404" y="89"/>
                    <a:pt x="404" y="89"/>
                  </a:cubicBezTo>
                  <a:cubicBezTo>
                    <a:pt x="389" y="109"/>
                    <a:pt x="389" y="109"/>
                    <a:pt x="389" y="109"/>
                  </a:cubicBezTo>
                  <a:lnTo>
                    <a:pt x="392" y="112"/>
                  </a:lnTo>
                  <a:close/>
                  <a:moveTo>
                    <a:pt x="240" y="43"/>
                  </a:moveTo>
                  <a:cubicBezTo>
                    <a:pt x="243" y="68"/>
                    <a:pt x="243" y="68"/>
                    <a:pt x="243" y="68"/>
                  </a:cubicBezTo>
                  <a:cubicBezTo>
                    <a:pt x="248" y="67"/>
                    <a:pt x="248" y="67"/>
                    <a:pt x="248" y="67"/>
                  </a:cubicBezTo>
                  <a:cubicBezTo>
                    <a:pt x="245" y="42"/>
                    <a:pt x="245" y="42"/>
                    <a:pt x="245" y="42"/>
                  </a:cubicBezTo>
                  <a:cubicBezTo>
                    <a:pt x="252" y="41"/>
                    <a:pt x="252" y="41"/>
                    <a:pt x="252" y="41"/>
                  </a:cubicBezTo>
                  <a:cubicBezTo>
                    <a:pt x="252" y="36"/>
                    <a:pt x="252" y="36"/>
                    <a:pt x="252" y="36"/>
                  </a:cubicBezTo>
                  <a:cubicBezTo>
                    <a:pt x="233" y="38"/>
                    <a:pt x="233" y="38"/>
                    <a:pt x="233" y="38"/>
                  </a:cubicBezTo>
                  <a:cubicBezTo>
                    <a:pt x="233" y="43"/>
                    <a:pt x="233" y="43"/>
                    <a:pt x="233" y="43"/>
                  </a:cubicBezTo>
                  <a:lnTo>
                    <a:pt x="240" y="43"/>
                  </a:lnTo>
                  <a:close/>
                  <a:moveTo>
                    <a:pt x="268" y="66"/>
                  </a:moveTo>
                  <a:cubicBezTo>
                    <a:pt x="272" y="66"/>
                    <a:pt x="272" y="66"/>
                    <a:pt x="272" y="66"/>
                  </a:cubicBezTo>
                  <a:cubicBezTo>
                    <a:pt x="273" y="53"/>
                    <a:pt x="273" y="53"/>
                    <a:pt x="273" y="53"/>
                  </a:cubicBezTo>
                  <a:cubicBezTo>
                    <a:pt x="282" y="36"/>
                    <a:pt x="282" y="36"/>
                    <a:pt x="282" y="36"/>
                  </a:cubicBezTo>
                  <a:cubicBezTo>
                    <a:pt x="277" y="36"/>
                    <a:pt x="277" y="36"/>
                    <a:pt x="277" y="36"/>
                  </a:cubicBezTo>
                  <a:cubicBezTo>
                    <a:pt x="271" y="47"/>
                    <a:pt x="271" y="47"/>
                    <a:pt x="271" y="47"/>
                  </a:cubicBezTo>
                  <a:cubicBezTo>
                    <a:pt x="265" y="35"/>
                    <a:pt x="265" y="35"/>
                    <a:pt x="265" y="35"/>
                  </a:cubicBezTo>
                  <a:cubicBezTo>
                    <a:pt x="260" y="35"/>
                    <a:pt x="260" y="35"/>
                    <a:pt x="260" y="35"/>
                  </a:cubicBezTo>
                  <a:cubicBezTo>
                    <a:pt x="268" y="53"/>
                    <a:pt x="268" y="53"/>
                    <a:pt x="268" y="53"/>
                  </a:cubicBezTo>
                  <a:lnTo>
                    <a:pt x="268" y="66"/>
                  </a:lnTo>
                  <a:close/>
                  <a:moveTo>
                    <a:pt x="323" y="75"/>
                  </a:moveTo>
                  <a:cubicBezTo>
                    <a:pt x="324" y="75"/>
                    <a:pt x="326" y="75"/>
                    <a:pt x="327" y="75"/>
                  </a:cubicBezTo>
                  <a:cubicBezTo>
                    <a:pt x="329" y="75"/>
                    <a:pt x="330" y="74"/>
                    <a:pt x="332" y="73"/>
                  </a:cubicBezTo>
                  <a:cubicBezTo>
                    <a:pt x="335" y="71"/>
                    <a:pt x="337" y="68"/>
                    <a:pt x="338" y="63"/>
                  </a:cubicBezTo>
                  <a:cubicBezTo>
                    <a:pt x="340" y="58"/>
                    <a:pt x="340" y="54"/>
                    <a:pt x="339" y="51"/>
                  </a:cubicBezTo>
                  <a:cubicBezTo>
                    <a:pt x="337" y="47"/>
                    <a:pt x="335" y="45"/>
                    <a:pt x="332" y="44"/>
                  </a:cubicBezTo>
                  <a:cubicBezTo>
                    <a:pt x="330" y="44"/>
                    <a:pt x="329" y="44"/>
                    <a:pt x="327" y="44"/>
                  </a:cubicBezTo>
                  <a:cubicBezTo>
                    <a:pt x="327" y="44"/>
                    <a:pt x="326" y="44"/>
                    <a:pt x="325" y="44"/>
                  </a:cubicBezTo>
                  <a:cubicBezTo>
                    <a:pt x="323" y="45"/>
                    <a:pt x="321" y="46"/>
                    <a:pt x="320" y="48"/>
                  </a:cubicBezTo>
                  <a:cubicBezTo>
                    <a:pt x="318" y="50"/>
                    <a:pt x="317" y="53"/>
                    <a:pt x="316" y="56"/>
                  </a:cubicBezTo>
                  <a:cubicBezTo>
                    <a:pt x="314" y="61"/>
                    <a:pt x="314" y="65"/>
                    <a:pt x="316" y="68"/>
                  </a:cubicBezTo>
                  <a:cubicBezTo>
                    <a:pt x="317" y="71"/>
                    <a:pt x="319" y="74"/>
                    <a:pt x="323" y="75"/>
                  </a:cubicBezTo>
                  <a:close/>
                  <a:moveTo>
                    <a:pt x="321" y="57"/>
                  </a:moveTo>
                  <a:cubicBezTo>
                    <a:pt x="322" y="54"/>
                    <a:pt x="323" y="52"/>
                    <a:pt x="325" y="50"/>
                  </a:cubicBezTo>
                  <a:cubicBezTo>
                    <a:pt x="326" y="50"/>
                    <a:pt x="326" y="49"/>
                    <a:pt x="327" y="49"/>
                  </a:cubicBezTo>
                  <a:cubicBezTo>
                    <a:pt x="328" y="49"/>
                    <a:pt x="329" y="49"/>
                    <a:pt x="330" y="49"/>
                  </a:cubicBezTo>
                  <a:cubicBezTo>
                    <a:pt x="332" y="50"/>
                    <a:pt x="333" y="51"/>
                    <a:pt x="334" y="53"/>
                  </a:cubicBezTo>
                  <a:cubicBezTo>
                    <a:pt x="335" y="55"/>
                    <a:pt x="335" y="58"/>
                    <a:pt x="334" y="61"/>
                  </a:cubicBezTo>
                  <a:cubicBezTo>
                    <a:pt x="333" y="65"/>
                    <a:pt x="331" y="67"/>
                    <a:pt x="330" y="68"/>
                  </a:cubicBezTo>
                  <a:cubicBezTo>
                    <a:pt x="329" y="69"/>
                    <a:pt x="328" y="69"/>
                    <a:pt x="327" y="70"/>
                  </a:cubicBezTo>
                  <a:cubicBezTo>
                    <a:pt x="326" y="70"/>
                    <a:pt x="325" y="70"/>
                    <a:pt x="324" y="70"/>
                  </a:cubicBezTo>
                  <a:cubicBezTo>
                    <a:pt x="322" y="69"/>
                    <a:pt x="321" y="68"/>
                    <a:pt x="320" y="66"/>
                  </a:cubicBezTo>
                  <a:cubicBezTo>
                    <a:pt x="320" y="64"/>
                    <a:pt x="320" y="61"/>
                    <a:pt x="321" y="57"/>
                  </a:cubicBezTo>
                  <a:close/>
                  <a:moveTo>
                    <a:pt x="451" y="192"/>
                  </a:moveTo>
                  <a:cubicBezTo>
                    <a:pt x="469" y="185"/>
                    <a:pt x="469" y="185"/>
                    <a:pt x="469" y="185"/>
                  </a:cubicBezTo>
                  <a:cubicBezTo>
                    <a:pt x="454" y="202"/>
                    <a:pt x="454" y="202"/>
                    <a:pt x="454" y="202"/>
                  </a:cubicBezTo>
                  <a:cubicBezTo>
                    <a:pt x="456" y="206"/>
                    <a:pt x="456" y="206"/>
                    <a:pt x="456" y="206"/>
                  </a:cubicBezTo>
                  <a:cubicBezTo>
                    <a:pt x="481" y="197"/>
                    <a:pt x="481" y="197"/>
                    <a:pt x="481" y="197"/>
                  </a:cubicBezTo>
                  <a:cubicBezTo>
                    <a:pt x="484" y="195"/>
                    <a:pt x="484" y="195"/>
                    <a:pt x="484" y="195"/>
                  </a:cubicBezTo>
                  <a:cubicBezTo>
                    <a:pt x="482" y="191"/>
                    <a:pt x="482" y="191"/>
                    <a:pt x="482" y="191"/>
                  </a:cubicBezTo>
                  <a:cubicBezTo>
                    <a:pt x="481" y="192"/>
                    <a:pt x="481" y="192"/>
                    <a:pt x="481" y="192"/>
                  </a:cubicBezTo>
                  <a:cubicBezTo>
                    <a:pt x="464" y="198"/>
                    <a:pt x="464" y="198"/>
                    <a:pt x="464" y="198"/>
                  </a:cubicBezTo>
                  <a:cubicBezTo>
                    <a:pt x="478" y="181"/>
                    <a:pt x="478" y="181"/>
                    <a:pt x="478" y="181"/>
                  </a:cubicBezTo>
                  <a:cubicBezTo>
                    <a:pt x="477" y="177"/>
                    <a:pt x="477" y="177"/>
                    <a:pt x="477" y="177"/>
                  </a:cubicBezTo>
                  <a:cubicBezTo>
                    <a:pt x="449" y="188"/>
                    <a:pt x="449" y="188"/>
                    <a:pt x="449" y="188"/>
                  </a:cubicBezTo>
                  <a:lnTo>
                    <a:pt x="451" y="192"/>
                  </a:lnTo>
                  <a:close/>
                  <a:moveTo>
                    <a:pt x="481" y="210"/>
                  </a:moveTo>
                  <a:cubicBezTo>
                    <a:pt x="478" y="209"/>
                    <a:pt x="475" y="210"/>
                    <a:pt x="472" y="210"/>
                  </a:cubicBezTo>
                  <a:cubicBezTo>
                    <a:pt x="467" y="212"/>
                    <a:pt x="464" y="214"/>
                    <a:pt x="462" y="217"/>
                  </a:cubicBezTo>
                  <a:cubicBezTo>
                    <a:pt x="460" y="219"/>
                    <a:pt x="459" y="222"/>
                    <a:pt x="460" y="226"/>
                  </a:cubicBezTo>
                  <a:cubicBezTo>
                    <a:pt x="461" y="229"/>
                    <a:pt x="463" y="232"/>
                    <a:pt x="466" y="233"/>
                  </a:cubicBezTo>
                  <a:cubicBezTo>
                    <a:pt x="469" y="235"/>
                    <a:pt x="473" y="235"/>
                    <a:pt x="478" y="234"/>
                  </a:cubicBezTo>
                  <a:cubicBezTo>
                    <a:pt x="479" y="234"/>
                    <a:pt x="480" y="233"/>
                    <a:pt x="480" y="233"/>
                  </a:cubicBezTo>
                  <a:cubicBezTo>
                    <a:pt x="484" y="232"/>
                    <a:pt x="486" y="230"/>
                    <a:pt x="488" y="228"/>
                  </a:cubicBezTo>
                  <a:cubicBezTo>
                    <a:pt x="490" y="225"/>
                    <a:pt x="491" y="222"/>
                    <a:pt x="490" y="218"/>
                  </a:cubicBezTo>
                  <a:cubicBezTo>
                    <a:pt x="489" y="216"/>
                    <a:pt x="488" y="214"/>
                    <a:pt x="487" y="213"/>
                  </a:cubicBezTo>
                  <a:cubicBezTo>
                    <a:pt x="485" y="211"/>
                    <a:pt x="483" y="210"/>
                    <a:pt x="481" y="210"/>
                  </a:cubicBezTo>
                  <a:close/>
                  <a:moveTo>
                    <a:pt x="485" y="220"/>
                  </a:moveTo>
                  <a:cubicBezTo>
                    <a:pt x="485" y="222"/>
                    <a:pt x="485" y="224"/>
                    <a:pt x="484" y="225"/>
                  </a:cubicBezTo>
                  <a:cubicBezTo>
                    <a:pt x="483" y="226"/>
                    <a:pt x="482" y="227"/>
                    <a:pt x="480" y="227"/>
                  </a:cubicBezTo>
                  <a:cubicBezTo>
                    <a:pt x="479" y="228"/>
                    <a:pt x="478" y="228"/>
                    <a:pt x="477" y="229"/>
                  </a:cubicBezTo>
                  <a:cubicBezTo>
                    <a:pt x="473" y="230"/>
                    <a:pt x="471" y="230"/>
                    <a:pt x="469" y="229"/>
                  </a:cubicBezTo>
                  <a:cubicBezTo>
                    <a:pt x="467" y="228"/>
                    <a:pt x="465" y="226"/>
                    <a:pt x="465" y="225"/>
                  </a:cubicBezTo>
                  <a:cubicBezTo>
                    <a:pt x="465" y="223"/>
                    <a:pt x="465" y="221"/>
                    <a:pt x="466" y="219"/>
                  </a:cubicBezTo>
                  <a:cubicBezTo>
                    <a:pt x="468" y="217"/>
                    <a:pt x="470" y="216"/>
                    <a:pt x="473" y="215"/>
                  </a:cubicBezTo>
                  <a:cubicBezTo>
                    <a:pt x="476" y="215"/>
                    <a:pt x="479" y="215"/>
                    <a:pt x="481" y="215"/>
                  </a:cubicBezTo>
                  <a:cubicBezTo>
                    <a:pt x="481" y="215"/>
                    <a:pt x="481" y="215"/>
                    <a:pt x="481" y="215"/>
                  </a:cubicBezTo>
                  <a:cubicBezTo>
                    <a:pt x="483" y="216"/>
                    <a:pt x="484" y="218"/>
                    <a:pt x="485" y="220"/>
                  </a:cubicBezTo>
                  <a:close/>
                  <a:moveTo>
                    <a:pt x="464" y="245"/>
                  </a:moveTo>
                  <a:cubicBezTo>
                    <a:pt x="466" y="262"/>
                    <a:pt x="466" y="262"/>
                    <a:pt x="466" y="262"/>
                  </a:cubicBezTo>
                  <a:cubicBezTo>
                    <a:pt x="471" y="262"/>
                    <a:pt x="471" y="262"/>
                    <a:pt x="471" y="262"/>
                  </a:cubicBezTo>
                  <a:cubicBezTo>
                    <a:pt x="470" y="249"/>
                    <a:pt x="470" y="249"/>
                    <a:pt x="470" y="249"/>
                  </a:cubicBezTo>
                  <a:cubicBezTo>
                    <a:pt x="480" y="248"/>
                    <a:pt x="480" y="248"/>
                    <a:pt x="480" y="248"/>
                  </a:cubicBezTo>
                  <a:cubicBezTo>
                    <a:pt x="494" y="247"/>
                    <a:pt x="494" y="247"/>
                    <a:pt x="494" y="247"/>
                  </a:cubicBezTo>
                  <a:cubicBezTo>
                    <a:pt x="494" y="242"/>
                    <a:pt x="494" y="242"/>
                    <a:pt x="494" y="242"/>
                  </a:cubicBezTo>
                  <a:cubicBezTo>
                    <a:pt x="480" y="243"/>
                    <a:pt x="480" y="243"/>
                    <a:pt x="480" y="243"/>
                  </a:cubicBezTo>
                  <a:lnTo>
                    <a:pt x="464" y="245"/>
                  </a:lnTo>
                  <a:close/>
                  <a:moveTo>
                    <a:pt x="436" y="425"/>
                  </a:moveTo>
                  <a:cubicBezTo>
                    <a:pt x="436" y="425"/>
                    <a:pt x="433" y="426"/>
                    <a:pt x="433" y="426"/>
                  </a:cubicBezTo>
                  <a:cubicBezTo>
                    <a:pt x="432" y="426"/>
                    <a:pt x="430" y="428"/>
                    <a:pt x="428" y="430"/>
                  </a:cubicBezTo>
                  <a:cubicBezTo>
                    <a:pt x="427" y="431"/>
                    <a:pt x="425" y="429"/>
                    <a:pt x="424" y="428"/>
                  </a:cubicBezTo>
                  <a:cubicBezTo>
                    <a:pt x="424" y="428"/>
                    <a:pt x="424" y="426"/>
                    <a:pt x="424" y="426"/>
                  </a:cubicBezTo>
                  <a:cubicBezTo>
                    <a:pt x="424" y="426"/>
                    <a:pt x="424" y="424"/>
                    <a:pt x="424" y="423"/>
                  </a:cubicBezTo>
                  <a:cubicBezTo>
                    <a:pt x="424" y="422"/>
                    <a:pt x="422" y="422"/>
                    <a:pt x="422" y="422"/>
                  </a:cubicBezTo>
                  <a:cubicBezTo>
                    <a:pt x="422" y="422"/>
                    <a:pt x="422" y="422"/>
                    <a:pt x="422" y="422"/>
                  </a:cubicBezTo>
                  <a:cubicBezTo>
                    <a:pt x="422" y="422"/>
                    <a:pt x="421" y="422"/>
                    <a:pt x="421" y="423"/>
                  </a:cubicBezTo>
                  <a:cubicBezTo>
                    <a:pt x="419" y="424"/>
                    <a:pt x="419" y="424"/>
                    <a:pt x="419" y="424"/>
                  </a:cubicBezTo>
                  <a:cubicBezTo>
                    <a:pt x="419" y="424"/>
                    <a:pt x="418" y="425"/>
                    <a:pt x="418" y="425"/>
                  </a:cubicBezTo>
                  <a:cubicBezTo>
                    <a:pt x="418" y="426"/>
                    <a:pt x="417" y="427"/>
                    <a:pt x="417" y="427"/>
                  </a:cubicBezTo>
                  <a:cubicBezTo>
                    <a:pt x="418" y="427"/>
                    <a:pt x="418" y="427"/>
                    <a:pt x="418" y="427"/>
                  </a:cubicBezTo>
                  <a:cubicBezTo>
                    <a:pt x="419" y="428"/>
                    <a:pt x="419" y="427"/>
                    <a:pt x="420" y="427"/>
                  </a:cubicBezTo>
                  <a:cubicBezTo>
                    <a:pt x="421" y="427"/>
                    <a:pt x="421" y="427"/>
                    <a:pt x="421" y="428"/>
                  </a:cubicBezTo>
                  <a:cubicBezTo>
                    <a:pt x="422" y="428"/>
                    <a:pt x="422" y="430"/>
                    <a:pt x="422" y="430"/>
                  </a:cubicBezTo>
                  <a:cubicBezTo>
                    <a:pt x="422" y="430"/>
                    <a:pt x="421" y="431"/>
                    <a:pt x="422" y="432"/>
                  </a:cubicBezTo>
                  <a:cubicBezTo>
                    <a:pt x="422" y="432"/>
                    <a:pt x="423" y="432"/>
                    <a:pt x="424" y="433"/>
                  </a:cubicBezTo>
                  <a:cubicBezTo>
                    <a:pt x="425" y="433"/>
                    <a:pt x="425" y="433"/>
                    <a:pt x="425" y="433"/>
                  </a:cubicBezTo>
                  <a:cubicBezTo>
                    <a:pt x="425" y="433"/>
                    <a:pt x="425" y="434"/>
                    <a:pt x="425" y="434"/>
                  </a:cubicBezTo>
                  <a:cubicBezTo>
                    <a:pt x="424" y="435"/>
                    <a:pt x="422" y="437"/>
                    <a:pt x="422" y="438"/>
                  </a:cubicBezTo>
                  <a:cubicBezTo>
                    <a:pt x="421" y="439"/>
                    <a:pt x="420" y="441"/>
                    <a:pt x="420" y="441"/>
                  </a:cubicBezTo>
                  <a:cubicBezTo>
                    <a:pt x="420" y="441"/>
                    <a:pt x="419" y="443"/>
                    <a:pt x="419" y="443"/>
                  </a:cubicBezTo>
                  <a:cubicBezTo>
                    <a:pt x="419" y="444"/>
                    <a:pt x="418" y="445"/>
                    <a:pt x="417" y="445"/>
                  </a:cubicBezTo>
                  <a:cubicBezTo>
                    <a:pt x="417" y="446"/>
                    <a:pt x="417" y="446"/>
                    <a:pt x="417" y="446"/>
                  </a:cubicBezTo>
                  <a:cubicBezTo>
                    <a:pt x="417" y="446"/>
                    <a:pt x="418" y="446"/>
                    <a:pt x="419" y="446"/>
                  </a:cubicBezTo>
                  <a:cubicBezTo>
                    <a:pt x="420" y="446"/>
                    <a:pt x="421" y="444"/>
                    <a:pt x="422" y="444"/>
                  </a:cubicBezTo>
                  <a:cubicBezTo>
                    <a:pt x="422" y="443"/>
                    <a:pt x="423" y="441"/>
                    <a:pt x="424" y="440"/>
                  </a:cubicBezTo>
                  <a:cubicBezTo>
                    <a:pt x="425" y="439"/>
                    <a:pt x="426" y="437"/>
                    <a:pt x="427" y="437"/>
                  </a:cubicBezTo>
                  <a:cubicBezTo>
                    <a:pt x="427" y="436"/>
                    <a:pt x="428" y="436"/>
                    <a:pt x="428" y="436"/>
                  </a:cubicBezTo>
                  <a:cubicBezTo>
                    <a:pt x="428" y="436"/>
                    <a:pt x="429" y="437"/>
                    <a:pt x="429" y="437"/>
                  </a:cubicBezTo>
                  <a:cubicBezTo>
                    <a:pt x="429" y="437"/>
                    <a:pt x="430" y="439"/>
                    <a:pt x="430" y="439"/>
                  </a:cubicBezTo>
                  <a:cubicBezTo>
                    <a:pt x="431" y="442"/>
                    <a:pt x="431" y="442"/>
                    <a:pt x="431" y="442"/>
                  </a:cubicBezTo>
                  <a:cubicBezTo>
                    <a:pt x="431" y="443"/>
                    <a:pt x="431" y="443"/>
                    <a:pt x="431" y="443"/>
                  </a:cubicBezTo>
                  <a:cubicBezTo>
                    <a:pt x="430" y="443"/>
                    <a:pt x="430" y="445"/>
                    <a:pt x="430" y="446"/>
                  </a:cubicBezTo>
                  <a:cubicBezTo>
                    <a:pt x="430" y="446"/>
                    <a:pt x="430" y="446"/>
                    <a:pt x="430" y="447"/>
                  </a:cubicBezTo>
                  <a:cubicBezTo>
                    <a:pt x="429" y="448"/>
                    <a:pt x="429" y="448"/>
                    <a:pt x="429" y="448"/>
                  </a:cubicBezTo>
                  <a:cubicBezTo>
                    <a:pt x="429" y="448"/>
                    <a:pt x="428" y="448"/>
                    <a:pt x="428" y="448"/>
                  </a:cubicBezTo>
                  <a:cubicBezTo>
                    <a:pt x="428" y="448"/>
                    <a:pt x="427" y="447"/>
                    <a:pt x="427" y="447"/>
                  </a:cubicBezTo>
                  <a:cubicBezTo>
                    <a:pt x="426" y="447"/>
                    <a:pt x="426" y="447"/>
                    <a:pt x="426" y="447"/>
                  </a:cubicBezTo>
                  <a:cubicBezTo>
                    <a:pt x="426" y="447"/>
                    <a:pt x="426" y="447"/>
                    <a:pt x="426" y="447"/>
                  </a:cubicBezTo>
                  <a:cubicBezTo>
                    <a:pt x="427" y="448"/>
                    <a:pt x="428" y="449"/>
                    <a:pt x="428" y="449"/>
                  </a:cubicBezTo>
                  <a:cubicBezTo>
                    <a:pt x="428" y="449"/>
                    <a:pt x="429" y="449"/>
                    <a:pt x="429" y="449"/>
                  </a:cubicBezTo>
                  <a:cubicBezTo>
                    <a:pt x="430" y="449"/>
                    <a:pt x="431" y="449"/>
                    <a:pt x="432" y="447"/>
                  </a:cubicBezTo>
                  <a:cubicBezTo>
                    <a:pt x="433" y="446"/>
                    <a:pt x="433" y="444"/>
                    <a:pt x="433" y="443"/>
                  </a:cubicBezTo>
                  <a:cubicBezTo>
                    <a:pt x="433" y="442"/>
                    <a:pt x="433" y="440"/>
                    <a:pt x="433" y="440"/>
                  </a:cubicBezTo>
                  <a:cubicBezTo>
                    <a:pt x="433" y="437"/>
                    <a:pt x="431" y="434"/>
                    <a:pt x="431" y="434"/>
                  </a:cubicBezTo>
                  <a:cubicBezTo>
                    <a:pt x="431" y="433"/>
                    <a:pt x="431" y="433"/>
                    <a:pt x="431" y="433"/>
                  </a:cubicBezTo>
                  <a:cubicBezTo>
                    <a:pt x="431" y="433"/>
                    <a:pt x="431" y="433"/>
                    <a:pt x="432" y="432"/>
                  </a:cubicBezTo>
                  <a:cubicBezTo>
                    <a:pt x="434" y="430"/>
                    <a:pt x="434" y="431"/>
                    <a:pt x="434" y="430"/>
                  </a:cubicBezTo>
                  <a:cubicBezTo>
                    <a:pt x="435" y="430"/>
                    <a:pt x="436" y="430"/>
                    <a:pt x="436" y="429"/>
                  </a:cubicBezTo>
                  <a:cubicBezTo>
                    <a:pt x="436" y="429"/>
                    <a:pt x="437" y="427"/>
                    <a:pt x="437" y="426"/>
                  </a:cubicBezTo>
                  <a:cubicBezTo>
                    <a:pt x="437" y="425"/>
                    <a:pt x="436" y="425"/>
                    <a:pt x="436" y="425"/>
                  </a:cubicBezTo>
                  <a:close/>
                  <a:moveTo>
                    <a:pt x="409" y="412"/>
                  </a:moveTo>
                  <a:cubicBezTo>
                    <a:pt x="409" y="412"/>
                    <a:pt x="409" y="412"/>
                    <a:pt x="409" y="411"/>
                  </a:cubicBezTo>
                  <a:cubicBezTo>
                    <a:pt x="408" y="410"/>
                    <a:pt x="408" y="410"/>
                    <a:pt x="408" y="410"/>
                  </a:cubicBezTo>
                  <a:cubicBezTo>
                    <a:pt x="407" y="410"/>
                    <a:pt x="407" y="410"/>
                    <a:pt x="407" y="410"/>
                  </a:cubicBezTo>
                  <a:cubicBezTo>
                    <a:pt x="407" y="410"/>
                    <a:pt x="406" y="410"/>
                    <a:pt x="406" y="410"/>
                  </a:cubicBezTo>
                  <a:cubicBezTo>
                    <a:pt x="405" y="410"/>
                    <a:pt x="405" y="410"/>
                    <a:pt x="404" y="410"/>
                  </a:cubicBezTo>
                  <a:cubicBezTo>
                    <a:pt x="404" y="410"/>
                    <a:pt x="403" y="411"/>
                    <a:pt x="403" y="411"/>
                  </a:cubicBezTo>
                  <a:cubicBezTo>
                    <a:pt x="403" y="411"/>
                    <a:pt x="403" y="412"/>
                    <a:pt x="403" y="413"/>
                  </a:cubicBezTo>
                  <a:cubicBezTo>
                    <a:pt x="403" y="414"/>
                    <a:pt x="404" y="415"/>
                    <a:pt x="404" y="415"/>
                  </a:cubicBezTo>
                  <a:cubicBezTo>
                    <a:pt x="404" y="415"/>
                    <a:pt x="405" y="417"/>
                    <a:pt x="406" y="417"/>
                  </a:cubicBezTo>
                  <a:cubicBezTo>
                    <a:pt x="407" y="417"/>
                    <a:pt x="407" y="417"/>
                    <a:pt x="407" y="417"/>
                  </a:cubicBezTo>
                  <a:cubicBezTo>
                    <a:pt x="407" y="417"/>
                    <a:pt x="408" y="417"/>
                    <a:pt x="408" y="417"/>
                  </a:cubicBezTo>
                  <a:cubicBezTo>
                    <a:pt x="409" y="417"/>
                    <a:pt x="409" y="417"/>
                    <a:pt x="409" y="417"/>
                  </a:cubicBezTo>
                  <a:cubicBezTo>
                    <a:pt x="410" y="416"/>
                    <a:pt x="410" y="416"/>
                    <a:pt x="410" y="416"/>
                  </a:cubicBezTo>
                  <a:cubicBezTo>
                    <a:pt x="410" y="416"/>
                    <a:pt x="411" y="416"/>
                    <a:pt x="411" y="416"/>
                  </a:cubicBezTo>
                  <a:cubicBezTo>
                    <a:pt x="411" y="416"/>
                    <a:pt x="413" y="416"/>
                    <a:pt x="413" y="416"/>
                  </a:cubicBezTo>
                  <a:cubicBezTo>
                    <a:pt x="413" y="416"/>
                    <a:pt x="413" y="416"/>
                    <a:pt x="413" y="416"/>
                  </a:cubicBezTo>
                  <a:cubicBezTo>
                    <a:pt x="413" y="415"/>
                    <a:pt x="413" y="413"/>
                    <a:pt x="413" y="413"/>
                  </a:cubicBezTo>
                  <a:cubicBezTo>
                    <a:pt x="413" y="412"/>
                    <a:pt x="414" y="411"/>
                    <a:pt x="414" y="411"/>
                  </a:cubicBezTo>
                  <a:cubicBezTo>
                    <a:pt x="415" y="410"/>
                    <a:pt x="415" y="410"/>
                    <a:pt x="415" y="410"/>
                  </a:cubicBezTo>
                  <a:cubicBezTo>
                    <a:pt x="415" y="410"/>
                    <a:pt x="415" y="409"/>
                    <a:pt x="415" y="409"/>
                  </a:cubicBezTo>
                  <a:cubicBezTo>
                    <a:pt x="415" y="409"/>
                    <a:pt x="416" y="406"/>
                    <a:pt x="416" y="406"/>
                  </a:cubicBezTo>
                  <a:cubicBezTo>
                    <a:pt x="416" y="406"/>
                    <a:pt x="416" y="403"/>
                    <a:pt x="416" y="403"/>
                  </a:cubicBezTo>
                  <a:cubicBezTo>
                    <a:pt x="416" y="402"/>
                    <a:pt x="416" y="402"/>
                    <a:pt x="416" y="402"/>
                  </a:cubicBezTo>
                  <a:cubicBezTo>
                    <a:pt x="416" y="402"/>
                    <a:pt x="415" y="401"/>
                    <a:pt x="415" y="400"/>
                  </a:cubicBezTo>
                  <a:cubicBezTo>
                    <a:pt x="415" y="400"/>
                    <a:pt x="415" y="400"/>
                    <a:pt x="415" y="400"/>
                  </a:cubicBezTo>
                  <a:cubicBezTo>
                    <a:pt x="413" y="399"/>
                    <a:pt x="413" y="399"/>
                    <a:pt x="413" y="399"/>
                  </a:cubicBezTo>
                  <a:cubicBezTo>
                    <a:pt x="412" y="399"/>
                    <a:pt x="412" y="399"/>
                    <a:pt x="412" y="399"/>
                  </a:cubicBezTo>
                  <a:cubicBezTo>
                    <a:pt x="412" y="399"/>
                    <a:pt x="411" y="399"/>
                    <a:pt x="410" y="400"/>
                  </a:cubicBezTo>
                  <a:cubicBezTo>
                    <a:pt x="410" y="400"/>
                    <a:pt x="410" y="401"/>
                    <a:pt x="409" y="401"/>
                  </a:cubicBezTo>
                  <a:cubicBezTo>
                    <a:pt x="409" y="401"/>
                    <a:pt x="409" y="402"/>
                    <a:pt x="409" y="402"/>
                  </a:cubicBezTo>
                  <a:cubicBezTo>
                    <a:pt x="409" y="403"/>
                    <a:pt x="410" y="405"/>
                    <a:pt x="410" y="405"/>
                  </a:cubicBezTo>
                  <a:cubicBezTo>
                    <a:pt x="410" y="405"/>
                    <a:pt x="411" y="409"/>
                    <a:pt x="410" y="410"/>
                  </a:cubicBezTo>
                  <a:cubicBezTo>
                    <a:pt x="410" y="410"/>
                    <a:pt x="411" y="411"/>
                    <a:pt x="411" y="411"/>
                  </a:cubicBezTo>
                  <a:cubicBezTo>
                    <a:pt x="410" y="412"/>
                    <a:pt x="410" y="412"/>
                    <a:pt x="409" y="412"/>
                  </a:cubicBezTo>
                  <a:close/>
                  <a:moveTo>
                    <a:pt x="232" y="341"/>
                  </a:moveTo>
                  <a:cubicBezTo>
                    <a:pt x="232" y="308"/>
                    <a:pt x="232" y="308"/>
                    <a:pt x="232" y="308"/>
                  </a:cubicBezTo>
                  <a:cubicBezTo>
                    <a:pt x="227" y="308"/>
                    <a:pt x="227" y="308"/>
                    <a:pt x="227" y="308"/>
                  </a:cubicBezTo>
                  <a:cubicBezTo>
                    <a:pt x="226" y="310"/>
                    <a:pt x="225" y="312"/>
                    <a:pt x="223" y="314"/>
                  </a:cubicBezTo>
                  <a:cubicBezTo>
                    <a:pt x="221" y="315"/>
                    <a:pt x="219" y="316"/>
                    <a:pt x="218" y="317"/>
                  </a:cubicBezTo>
                  <a:cubicBezTo>
                    <a:pt x="218" y="322"/>
                    <a:pt x="218" y="322"/>
                    <a:pt x="218" y="322"/>
                  </a:cubicBezTo>
                  <a:cubicBezTo>
                    <a:pt x="221" y="321"/>
                    <a:pt x="224" y="320"/>
                    <a:pt x="226" y="317"/>
                  </a:cubicBezTo>
                  <a:cubicBezTo>
                    <a:pt x="226" y="341"/>
                    <a:pt x="226" y="341"/>
                    <a:pt x="226" y="341"/>
                  </a:cubicBezTo>
                  <a:lnTo>
                    <a:pt x="232" y="341"/>
                  </a:lnTo>
                  <a:close/>
                  <a:moveTo>
                    <a:pt x="409" y="435"/>
                  </a:moveTo>
                  <a:cubicBezTo>
                    <a:pt x="408" y="435"/>
                    <a:pt x="408" y="434"/>
                    <a:pt x="408" y="433"/>
                  </a:cubicBezTo>
                  <a:cubicBezTo>
                    <a:pt x="408" y="433"/>
                    <a:pt x="407" y="433"/>
                    <a:pt x="407" y="433"/>
                  </a:cubicBezTo>
                  <a:cubicBezTo>
                    <a:pt x="407" y="433"/>
                    <a:pt x="407" y="433"/>
                    <a:pt x="407" y="433"/>
                  </a:cubicBezTo>
                  <a:cubicBezTo>
                    <a:pt x="407" y="433"/>
                    <a:pt x="406" y="434"/>
                    <a:pt x="406" y="435"/>
                  </a:cubicBezTo>
                  <a:cubicBezTo>
                    <a:pt x="406" y="436"/>
                    <a:pt x="406" y="439"/>
                    <a:pt x="408" y="442"/>
                  </a:cubicBezTo>
                  <a:cubicBezTo>
                    <a:pt x="409" y="444"/>
                    <a:pt x="410" y="444"/>
                    <a:pt x="411" y="443"/>
                  </a:cubicBezTo>
                  <a:cubicBezTo>
                    <a:pt x="411" y="443"/>
                    <a:pt x="413" y="442"/>
                    <a:pt x="413" y="440"/>
                  </a:cubicBezTo>
                  <a:cubicBezTo>
                    <a:pt x="413" y="440"/>
                    <a:pt x="412" y="439"/>
                    <a:pt x="411" y="438"/>
                  </a:cubicBezTo>
                  <a:cubicBezTo>
                    <a:pt x="410" y="437"/>
                    <a:pt x="409" y="435"/>
                    <a:pt x="409" y="435"/>
                  </a:cubicBezTo>
                  <a:close/>
                  <a:moveTo>
                    <a:pt x="253" y="336"/>
                  </a:moveTo>
                  <a:cubicBezTo>
                    <a:pt x="253" y="336"/>
                    <a:pt x="253" y="336"/>
                    <a:pt x="253" y="336"/>
                  </a:cubicBezTo>
                  <a:cubicBezTo>
                    <a:pt x="252" y="336"/>
                    <a:pt x="251" y="336"/>
                    <a:pt x="251" y="335"/>
                  </a:cubicBezTo>
                  <a:cubicBezTo>
                    <a:pt x="250" y="335"/>
                    <a:pt x="250" y="334"/>
                    <a:pt x="249" y="333"/>
                  </a:cubicBezTo>
                  <a:cubicBezTo>
                    <a:pt x="243" y="333"/>
                    <a:pt x="243" y="333"/>
                    <a:pt x="243" y="333"/>
                  </a:cubicBezTo>
                  <a:cubicBezTo>
                    <a:pt x="244" y="336"/>
                    <a:pt x="245" y="338"/>
                    <a:pt x="246" y="340"/>
                  </a:cubicBezTo>
                  <a:cubicBezTo>
                    <a:pt x="248" y="341"/>
                    <a:pt x="250" y="342"/>
                    <a:pt x="253" y="342"/>
                  </a:cubicBezTo>
                  <a:cubicBezTo>
                    <a:pt x="253" y="342"/>
                    <a:pt x="253" y="341"/>
                    <a:pt x="253" y="341"/>
                  </a:cubicBezTo>
                  <a:cubicBezTo>
                    <a:pt x="256" y="341"/>
                    <a:pt x="259" y="340"/>
                    <a:pt x="261" y="338"/>
                  </a:cubicBezTo>
                  <a:cubicBezTo>
                    <a:pt x="263" y="335"/>
                    <a:pt x="264" y="331"/>
                    <a:pt x="264" y="325"/>
                  </a:cubicBezTo>
                  <a:cubicBezTo>
                    <a:pt x="264" y="319"/>
                    <a:pt x="263" y="315"/>
                    <a:pt x="261" y="312"/>
                  </a:cubicBezTo>
                  <a:cubicBezTo>
                    <a:pt x="259" y="310"/>
                    <a:pt x="256" y="308"/>
                    <a:pt x="253" y="308"/>
                  </a:cubicBezTo>
                  <a:cubicBezTo>
                    <a:pt x="250" y="308"/>
                    <a:pt x="248" y="309"/>
                    <a:pt x="246" y="311"/>
                  </a:cubicBezTo>
                  <a:cubicBezTo>
                    <a:pt x="244" y="313"/>
                    <a:pt x="243" y="316"/>
                    <a:pt x="243" y="319"/>
                  </a:cubicBezTo>
                  <a:cubicBezTo>
                    <a:pt x="243" y="322"/>
                    <a:pt x="244" y="325"/>
                    <a:pt x="246" y="327"/>
                  </a:cubicBezTo>
                  <a:cubicBezTo>
                    <a:pt x="247" y="329"/>
                    <a:pt x="250" y="330"/>
                    <a:pt x="252" y="330"/>
                  </a:cubicBezTo>
                  <a:cubicBezTo>
                    <a:pt x="253" y="330"/>
                    <a:pt x="253" y="330"/>
                    <a:pt x="253" y="330"/>
                  </a:cubicBezTo>
                  <a:cubicBezTo>
                    <a:pt x="255" y="330"/>
                    <a:pt x="257" y="329"/>
                    <a:pt x="258" y="327"/>
                  </a:cubicBezTo>
                  <a:cubicBezTo>
                    <a:pt x="258" y="331"/>
                    <a:pt x="257" y="333"/>
                    <a:pt x="256" y="335"/>
                  </a:cubicBezTo>
                  <a:cubicBezTo>
                    <a:pt x="255" y="336"/>
                    <a:pt x="254" y="336"/>
                    <a:pt x="253" y="336"/>
                  </a:cubicBezTo>
                  <a:close/>
                  <a:moveTo>
                    <a:pt x="256" y="324"/>
                  </a:moveTo>
                  <a:cubicBezTo>
                    <a:pt x="255" y="325"/>
                    <a:pt x="254" y="325"/>
                    <a:pt x="253" y="325"/>
                  </a:cubicBezTo>
                  <a:cubicBezTo>
                    <a:pt x="252" y="325"/>
                    <a:pt x="251" y="325"/>
                    <a:pt x="250" y="324"/>
                  </a:cubicBezTo>
                  <a:cubicBezTo>
                    <a:pt x="249" y="323"/>
                    <a:pt x="249" y="321"/>
                    <a:pt x="249" y="319"/>
                  </a:cubicBezTo>
                  <a:cubicBezTo>
                    <a:pt x="249" y="317"/>
                    <a:pt x="249" y="316"/>
                    <a:pt x="250" y="315"/>
                  </a:cubicBezTo>
                  <a:cubicBezTo>
                    <a:pt x="251" y="314"/>
                    <a:pt x="252" y="314"/>
                    <a:pt x="253" y="314"/>
                  </a:cubicBezTo>
                  <a:cubicBezTo>
                    <a:pt x="253" y="314"/>
                    <a:pt x="253" y="314"/>
                    <a:pt x="253" y="314"/>
                  </a:cubicBezTo>
                  <a:cubicBezTo>
                    <a:pt x="254" y="314"/>
                    <a:pt x="255" y="314"/>
                    <a:pt x="256" y="315"/>
                  </a:cubicBezTo>
                  <a:cubicBezTo>
                    <a:pt x="257" y="316"/>
                    <a:pt x="257" y="318"/>
                    <a:pt x="257" y="320"/>
                  </a:cubicBezTo>
                  <a:cubicBezTo>
                    <a:pt x="257" y="322"/>
                    <a:pt x="257" y="323"/>
                    <a:pt x="256" y="324"/>
                  </a:cubicBezTo>
                  <a:close/>
                  <a:moveTo>
                    <a:pt x="420" y="415"/>
                  </a:moveTo>
                  <a:cubicBezTo>
                    <a:pt x="420" y="415"/>
                    <a:pt x="421" y="414"/>
                    <a:pt x="423" y="413"/>
                  </a:cubicBezTo>
                  <a:cubicBezTo>
                    <a:pt x="424" y="413"/>
                    <a:pt x="425" y="413"/>
                    <a:pt x="425" y="413"/>
                  </a:cubicBezTo>
                  <a:cubicBezTo>
                    <a:pt x="425" y="414"/>
                    <a:pt x="425" y="414"/>
                    <a:pt x="425" y="414"/>
                  </a:cubicBezTo>
                  <a:cubicBezTo>
                    <a:pt x="425" y="415"/>
                    <a:pt x="425" y="415"/>
                    <a:pt x="425" y="415"/>
                  </a:cubicBezTo>
                  <a:cubicBezTo>
                    <a:pt x="425" y="416"/>
                    <a:pt x="425" y="416"/>
                    <a:pt x="425" y="416"/>
                  </a:cubicBezTo>
                  <a:cubicBezTo>
                    <a:pt x="425" y="417"/>
                    <a:pt x="425" y="417"/>
                    <a:pt x="425" y="417"/>
                  </a:cubicBezTo>
                  <a:cubicBezTo>
                    <a:pt x="425" y="417"/>
                    <a:pt x="425" y="419"/>
                    <a:pt x="425" y="419"/>
                  </a:cubicBezTo>
                  <a:cubicBezTo>
                    <a:pt x="424" y="420"/>
                    <a:pt x="424" y="420"/>
                    <a:pt x="424" y="420"/>
                  </a:cubicBezTo>
                  <a:cubicBezTo>
                    <a:pt x="424" y="420"/>
                    <a:pt x="425" y="419"/>
                    <a:pt x="425" y="419"/>
                  </a:cubicBezTo>
                  <a:cubicBezTo>
                    <a:pt x="425" y="419"/>
                    <a:pt x="426" y="418"/>
                    <a:pt x="426" y="418"/>
                  </a:cubicBezTo>
                  <a:cubicBezTo>
                    <a:pt x="426" y="418"/>
                    <a:pt x="428" y="416"/>
                    <a:pt x="428" y="416"/>
                  </a:cubicBezTo>
                  <a:cubicBezTo>
                    <a:pt x="428" y="416"/>
                    <a:pt x="428" y="416"/>
                    <a:pt x="428" y="415"/>
                  </a:cubicBezTo>
                  <a:cubicBezTo>
                    <a:pt x="428" y="414"/>
                    <a:pt x="428" y="413"/>
                    <a:pt x="428" y="413"/>
                  </a:cubicBezTo>
                  <a:cubicBezTo>
                    <a:pt x="428" y="413"/>
                    <a:pt x="428" y="412"/>
                    <a:pt x="427" y="411"/>
                  </a:cubicBezTo>
                  <a:cubicBezTo>
                    <a:pt x="427" y="410"/>
                    <a:pt x="426" y="410"/>
                    <a:pt x="426" y="410"/>
                  </a:cubicBezTo>
                  <a:cubicBezTo>
                    <a:pt x="421" y="409"/>
                    <a:pt x="417" y="415"/>
                    <a:pt x="415" y="418"/>
                  </a:cubicBezTo>
                  <a:cubicBezTo>
                    <a:pt x="412" y="421"/>
                    <a:pt x="410" y="429"/>
                    <a:pt x="409" y="429"/>
                  </a:cubicBezTo>
                  <a:cubicBezTo>
                    <a:pt x="409" y="430"/>
                    <a:pt x="409" y="431"/>
                    <a:pt x="409" y="431"/>
                  </a:cubicBezTo>
                  <a:cubicBezTo>
                    <a:pt x="409" y="432"/>
                    <a:pt x="409" y="432"/>
                    <a:pt x="409" y="432"/>
                  </a:cubicBezTo>
                  <a:cubicBezTo>
                    <a:pt x="409" y="432"/>
                    <a:pt x="410" y="432"/>
                    <a:pt x="411" y="430"/>
                  </a:cubicBezTo>
                  <a:cubicBezTo>
                    <a:pt x="412" y="429"/>
                    <a:pt x="411" y="429"/>
                    <a:pt x="414" y="423"/>
                  </a:cubicBezTo>
                  <a:cubicBezTo>
                    <a:pt x="417" y="418"/>
                    <a:pt x="420" y="416"/>
                    <a:pt x="420" y="415"/>
                  </a:cubicBezTo>
                  <a:close/>
                  <a:moveTo>
                    <a:pt x="287" y="413"/>
                  </a:moveTo>
                  <a:cubicBezTo>
                    <a:pt x="287" y="389"/>
                    <a:pt x="287" y="389"/>
                    <a:pt x="287" y="389"/>
                  </a:cubicBezTo>
                  <a:cubicBezTo>
                    <a:pt x="335" y="383"/>
                    <a:pt x="375" y="348"/>
                    <a:pt x="388" y="302"/>
                  </a:cubicBezTo>
                  <a:cubicBezTo>
                    <a:pt x="354" y="302"/>
                    <a:pt x="354" y="302"/>
                    <a:pt x="354" y="302"/>
                  </a:cubicBezTo>
                  <a:cubicBezTo>
                    <a:pt x="341" y="337"/>
                    <a:pt x="307" y="362"/>
                    <a:pt x="268" y="362"/>
                  </a:cubicBezTo>
                  <a:cubicBezTo>
                    <a:pt x="228" y="362"/>
                    <a:pt x="195" y="337"/>
                    <a:pt x="181" y="302"/>
                  </a:cubicBezTo>
                  <a:cubicBezTo>
                    <a:pt x="148" y="302"/>
                    <a:pt x="148" y="302"/>
                    <a:pt x="148" y="302"/>
                  </a:cubicBezTo>
                  <a:cubicBezTo>
                    <a:pt x="161" y="348"/>
                    <a:pt x="201" y="383"/>
                    <a:pt x="249" y="389"/>
                  </a:cubicBezTo>
                  <a:cubicBezTo>
                    <a:pt x="249" y="413"/>
                    <a:pt x="249" y="413"/>
                    <a:pt x="249" y="413"/>
                  </a:cubicBezTo>
                  <a:cubicBezTo>
                    <a:pt x="188" y="406"/>
                    <a:pt x="138" y="361"/>
                    <a:pt x="124" y="302"/>
                  </a:cubicBezTo>
                  <a:cubicBezTo>
                    <a:pt x="89" y="302"/>
                    <a:pt x="89" y="302"/>
                    <a:pt x="89" y="302"/>
                  </a:cubicBezTo>
                  <a:cubicBezTo>
                    <a:pt x="105" y="385"/>
                    <a:pt x="178" y="447"/>
                    <a:pt x="265" y="447"/>
                  </a:cubicBezTo>
                  <a:cubicBezTo>
                    <a:pt x="266" y="447"/>
                    <a:pt x="266" y="447"/>
                    <a:pt x="266" y="447"/>
                  </a:cubicBezTo>
                  <a:cubicBezTo>
                    <a:pt x="266" y="447"/>
                    <a:pt x="267" y="447"/>
                    <a:pt x="268" y="447"/>
                  </a:cubicBezTo>
                  <a:cubicBezTo>
                    <a:pt x="269" y="447"/>
                    <a:pt x="270" y="447"/>
                    <a:pt x="271" y="447"/>
                  </a:cubicBezTo>
                  <a:cubicBezTo>
                    <a:pt x="271" y="447"/>
                    <a:pt x="271" y="447"/>
                    <a:pt x="271" y="447"/>
                  </a:cubicBezTo>
                  <a:cubicBezTo>
                    <a:pt x="358" y="447"/>
                    <a:pt x="431" y="385"/>
                    <a:pt x="447" y="302"/>
                  </a:cubicBezTo>
                  <a:cubicBezTo>
                    <a:pt x="413" y="302"/>
                    <a:pt x="413" y="302"/>
                    <a:pt x="413" y="302"/>
                  </a:cubicBezTo>
                  <a:cubicBezTo>
                    <a:pt x="399" y="361"/>
                    <a:pt x="349" y="406"/>
                    <a:pt x="287" y="413"/>
                  </a:cubicBezTo>
                  <a:close/>
                  <a:moveTo>
                    <a:pt x="467" y="339"/>
                  </a:moveTo>
                  <a:cubicBezTo>
                    <a:pt x="455" y="335"/>
                    <a:pt x="455" y="335"/>
                    <a:pt x="455" y="335"/>
                  </a:cubicBezTo>
                  <a:cubicBezTo>
                    <a:pt x="454" y="339"/>
                    <a:pt x="454" y="339"/>
                    <a:pt x="454" y="339"/>
                  </a:cubicBezTo>
                  <a:cubicBezTo>
                    <a:pt x="466" y="343"/>
                    <a:pt x="466" y="343"/>
                    <a:pt x="466" y="343"/>
                  </a:cubicBezTo>
                  <a:cubicBezTo>
                    <a:pt x="479" y="358"/>
                    <a:pt x="479" y="358"/>
                    <a:pt x="479" y="358"/>
                  </a:cubicBezTo>
                  <a:cubicBezTo>
                    <a:pt x="480" y="356"/>
                    <a:pt x="480" y="356"/>
                    <a:pt x="480" y="356"/>
                  </a:cubicBezTo>
                  <a:cubicBezTo>
                    <a:pt x="481" y="352"/>
                    <a:pt x="481" y="352"/>
                    <a:pt x="481" y="352"/>
                  </a:cubicBezTo>
                  <a:cubicBezTo>
                    <a:pt x="480" y="351"/>
                    <a:pt x="480" y="351"/>
                    <a:pt x="480" y="351"/>
                  </a:cubicBezTo>
                  <a:cubicBezTo>
                    <a:pt x="472" y="343"/>
                    <a:pt x="472" y="343"/>
                    <a:pt x="472" y="343"/>
                  </a:cubicBezTo>
                  <a:cubicBezTo>
                    <a:pt x="480" y="342"/>
                    <a:pt x="480" y="342"/>
                    <a:pt x="480" y="342"/>
                  </a:cubicBezTo>
                  <a:cubicBezTo>
                    <a:pt x="484" y="341"/>
                    <a:pt x="484" y="341"/>
                    <a:pt x="484" y="341"/>
                  </a:cubicBezTo>
                  <a:cubicBezTo>
                    <a:pt x="486" y="335"/>
                    <a:pt x="486" y="335"/>
                    <a:pt x="486" y="335"/>
                  </a:cubicBezTo>
                  <a:cubicBezTo>
                    <a:pt x="480" y="336"/>
                    <a:pt x="480" y="336"/>
                    <a:pt x="480" y="336"/>
                  </a:cubicBezTo>
                  <a:lnTo>
                    <a:pt x="467" y="339"/>
                  </a:lnTo>
                  <a:close/>
                  <a:moveTo>
                    <a:pt x="283" y="308"/>
                  </a:moveTo>
                  <a:cubicBezTo>
                    <a:pt x="279" y="315"/>
                    <a:pt x="279" y="315"/>
                    <a:pt x="279" y="315"/>
                  </a:cubicBezTo>
                  <a:cubicBezTo>
                    <a:pt x="269" y="329"/>
                    <a:pt x="269" y="329"/>
                    <a:pt x="269" y="329"/>
                  </a:cubicBezTo>
                  <a:cubicBezTo>
                    <a:pt x="269" y="334"/>
                    <a:pt x="269" y="334"/>
                    <a:pt x="269" y="334"/>
                  </a:cubicBezTo>
                  <a:cubicBezTo>
                    <a:pt x="283" y="334"/>
                    <a:pt x="283" y="334"/>
                    <a:pt x="283" y="334"/>
                  </a:cubicBezTo>
                  <a:cubicBezTo>
                    <a:pt x="283" y="341"/>
                    <a:pt x="283" y="341"/>
                    <a:pt x="283" y="341"/>
                  </a:cubicBezTo>
                  <a:cubicBezTo>
                    <a:pt x="288" y="341"/>
                    <a:pt x="288" y="341"/>
                    <a:pt x="288" y="341"/>
                  </a:cubicBezTo>
                  <a:cubicBezTo>
                    <a:pt x="288" y="334"/>
                    <a:pt x="288" y="334"/>
                    <a:pt x="288" y="334"/>
                  </a:cubicBezTo>
                  <a:cubicBezTo>
                    <a:pt x="292" y="334"/>
                    <a:pt x="292" y="334"/>
                    <a:pt x="292" y="334"/>
                  </a:cubicBezTo>
                  <a:cubicBezTo>
                    <a:pt x="292" y="329"/>
                    <a:pt x="292" y="329"/>
                    <a:pt x="292" y="329"/>
                  </a:cubicBezTo>
                  <a:cubicBezTo>
                    <a:pt x="288" y="329"/>
                    <a:pt x="288" y="329"/>
                    <a:pt x="288" y="329"/>
                  </a:cubicBezTo>
                  <a:cubicBezTo>
                    <a:pt x="288" y="308"/>
                    <a:pt x="288" y="308"/>
                    <a:pt x="288" y="308"/>
                  </a:cubicBezTo>
                  <a:lnTo>
                    <a:pt x="283" y="308"/>
                  </a:lnTo>
                  <a:close/>
                  <a:moveTo>
                    <a:pt x="283" y="329"/>
                  </a:moveTo>
                  <a:cubicBezTo>
                    <a:pt x="275" y="329"/>
                    <a:pt x="275" y="329"/>
                    <a:pt x="275" y="329"/>
                  </a:cubicBezTo>
                  <a:cubicBezTo>
                    <a:pt x="279" y="323"/>
                    <a:pt x="279" y="323"/>
                    <a:pt x="279" y="323"/>
                  </a:cubicBezTo>
                  <a:cubicBezTo>
                    <a:pt x="283" y="318"/>
                    <a:pt x="283" y="318"/>
                    <a:pt x="283" y="318"/>
                  </a:cubicBezTo>
                  <a:lnTo>
                    <a:pt x="283" y="329"/>
                  </a:lnTo>
                  <a:close/>
                  <a:moveTo>
                    <a:pt x="486" y="304"/>
                  </a:moveTo>
                  <a:cubicBezTo>
                    <a:pt x="485" y="303"/>
                    <a:pt x="483" y="302"/>
                    <a:pt x="480" y="301"/>
                  </a:cubicBezTo>
                  <a:cubicBezTo>
                    <a:pt x="480" y="301"/>
                    <a:pt x="479" y="301"/>
                    <a:pt x="478" y="301"/>
                  </a:cubicBezTo>
                  <a:cubicBezTo>
                    <a:pt x="475" y="300"/>
                    <a:pt x="472" y="300"/>
                    <a:pt x="470" y="301"/>
                  </a:cubicBezTo>
                  <a:cubicBezTo>
                    <a:pt x="467" y="302"/>
                    <a:pt x="465" y="303"/>
                    <a:pt x="464" y="304"/>
                  </a:cubicBezTo>
                  <a:cubicBezTo>
                    <a:pt x="462" y="306"/>
                    <a:pt x="461" y="308"/>
                    <a:pt x="461" y="310"/>
                  </a:cubicBezTo>
                  <a:cubicBezTo>
                    <a:pt x="461" y="312"/>
                    <a:pt x="461" y="314"/>
                    <a:pt x="461" y="317"/>
                  </a:cubicBezTo>
                  <a:cubicBezTo>
                    <a:pt x="462" y="319"/>
                    <a:pt x="463" y="320"/>
                    <a:pt x="464" y="322"/>
                  </a:cubicBezTo>
                  <a:cubicBezTo>
                    <a:pt x="475" y="324"/>
                    <a:pt x="475" y="324"/>
                    <a:pt x="475" y="324"/>
                  </a:cubicBezTo>
                  <a:cubicBezTo>
                    <a:pt x="477" y="313"/>
                    <a:pt x="477" y="313"/>
                    <a:pt x="477" y="313"/>
                  </a:cubicBezTo>
                  <a:cubicBezTo>
                    <a:pt x="472" y="312"/>
                    <a:pt x="472" y="312"/>
                    <a:pt x="472" y="312"/>
                  </a:cubicBezTo>
                  <a:cubicBezTo>
                    <a:pt x="471" y="318"/>
                    <a:pt x="471" y="318"/>
                    <a:pt x="471" y="318"/>
                  </a:cubicBezTo>
                  <a:cubicBezTo>
                    <a:pt x="467" y="317"/>
                    <a:pt x="467" y="317"/>
                    <a:pt x="467" y="317"/>
                  </a:cubicBezTo>
                  <a:cubicBezTo>
                    <a:pt x="467" y="316"/>
                    <a:pt x="466" y="315"/>
                    <a:pt x="466" y="314"/>
                  </a:cubicBezTo>
                  <a:cubicBezTo>
                    <a:pt x="466" y="313"/>
                    <a:pt x="466" y="312"/>
                    <a:pt x="466" y="311"/>
                  </a:cubicBezTo>
                  <a:cubicBezTo>
                    <a:pt x="466" y="309"/>
                    <a:pt x="468" y="307"/>
                    <a:pt x="469" y="307"/>
                  </a:cubicBezTo>
                  <a:cubicBezTo>
                    <a:pt x="471" y="305"/>
                    <a:pt x="474" y="305"/>
                    <a:pt x="478" y="306"/>
                  </a:cubicBezTo>
                  <a:cubicBezTo>
                    <a:pt x="479" y="306"/>
                    <a:pt x="479" y="306"/>
                    <a:pt x="480" y="307"/>
                  </a:cubicBezTo>
                  <a:cubicBezTo>
                    <a:pt x="482" y="307"/>
                    <a:pt x="484" y="308"/>
                    <a:pt x="485" y="309"/>
                  </a:cubicBezTo>
                  <a:cubicBezTo>
                    <a:pt x="486" y="311"/>
                    <a:pt x="486" y="313"/>
                    <a:pt x="486" y="315"/>
                  </a:cubicBezTo>
                  <a:cubicBezTo>
                    <a:pt x="486" y="316"/>
                    <a:pt x="485" y="317"/>
                    <a:pt x="484" y="318"/>
                  </a:cubicBezTo>
                  <a:cubicBezTo>
                    <a:pt x="483" y="319"/>
                    <a:pt x="482" y="320"/>
                    <a:pt x="480" y="320"/>
                  </a:cubicBezTo>
                  <a:cubicBezTo>
                    <a:pt x="481" y="325"/>
                    <a:pt x="481" y="325"/>
                    <a:pt x="481" y="325"/>
                  </a:cubicBezTo>
                  <a:cubicBezTo>
                    <a:pt x="484" y="325"/>
                    <a:pt x="486" y="324"/>
                    <a:pt x="488" y="323"/>
                  </a:cubicBezTo>
                  <a:cubicBezTo>
                    <a:pt x="489" y="321"/>
                    <a:pt x="491" y="319"/>
                    <a:pt x="491" y="316"/>
                  </a:cubicBezTo>
                  <a:cubicBezTo>
                    <a:pt x="492" y="314"/>
                    <a:pt x="491" y="311"/>
                    <a:pt x="491" y="309"/>
                  </a:cubicBezTo>
                  <a:cubicBezTo>
                    <a:pt x="490" y="307"/>
                    <a:pt x="488" y="306"/>
                    <a:pt x="486" y="304"/>
                  </a:cubicBezTo>
                  <a:close/>
                  <a:moveTo>
                    <a:pt x="70" y="257"/>
                  </a:moveTo>
                  <a:cubicBezTo>
                    <a:pt x="71" y="252"/>
                    <a:pt x="71" y="252"/>
                    <a:pt x="71" y="252"/>
                  </a:cubicBezTo>
                  <a:cubicBezTo>
                    <a:pt x="65" y="249"/>
                    <a:pt x="65" y="249"/>
                    <a:pt x="65" y="249"/>
                  </a:cubicBezTo>
                  <a:cubicBezTo>
                    <a:pt x="66" y="239"/>
                    <a:pt x="66" y="239"/>
                    <a:pt x="66" y="239"/>
                  </a:cubicBezTo>
                  <a:cubicBezTo>
                    <a:pt x="73" y="237"/>
                    <a:pt x="73" y="237"/>
                    <a:pt x="73" y="237"/>
                  </a:cubicBezTo>
                  <a:cubicBezTo>
                    <a:pt x="73" y="232"/>
                    <a:pt x="73" y="232"/>
                    <a:pt x="73" y="232"/>
                  </a:cubicBezTo>
                  <a:cubicBezTo>
                    <a:pt x="55" y="236"/>
                    <a:pt x="55" y="236"/>
                    <a:pt x="55" y="236"/>
                  </a:cubicBezTo>
                  <a:cubicBezTo>
                    <a:pt x="43" y="238"/>
                    <a:pt x="43" y="238"/>
                    <a:pt x="43" y="238"/>
                  </a:cubicBezTo>
                  <a:cubicBezTo>
                    <a:pt x="42" y="244"/>
                    <a:pt x="42" y="244"/>
                    <a:pt x="42" y="244"/>
                  </a:cubicBezTo>
                  <a:cubicBezTo>
                    <a:pt x="55" y="250"/>
                    <a:pt x="55" y="250"/>
                    <a:pt x="55" y="250"/>
                  </a:cubicBezTo>
                  <a:lnTo>
                    <a:pt x="70" y="257"/>
                  </a:lnTo>
                  <a:close/>
                  <a:moveTo>
                    <a:pt x="55" y="241"/>
                  </a:moveTo>
                  <a:cubicBezTo>
                    <a:pt x="61" y="240"/>
                    <a:pt x="61" y="240"/>
                    <a:pt x="61" y="240"/>
                  </a:cubicBezTo>
                  <a:cubicBezTo>
                    <a:pt x="60" y="247"/>
                    <a:pt x="60" y="247"/>
                    <a:pt x="60" y="247"/>
                  </a:cubicBezTo>
                  <a:cubicBezTo>
                    <a:pt x="55" y="244"/>
                    <a:pt x="55" y="244"/>
                    <a:pt x="55" y="244"/>
                  </a:cubicBezTo>
                  <a:cubicBezTo>
                    <a:pt x="49" y="242"/>
                    <a:pt x="49" y="242"/>
                    <a:pt x="49" y="242"/>
                  </a:cubicBezTo>
                  <a:lnTo>
                    <a:pt x="55" y="241"/>
                  </a:lnTo>
                  <a:close/>
                  <a:moveTo>
                    <a:pt x="272" y="275"/>
                  </a:moveTo>
                  <a:cubicBezTo>
                    <a:pt x="272" y="249"/>
                    <a:pt x="272" y="249"/>
                    <a:pt x="272" y="249"/>
                  </a:cubicBezTo>
                  <a:cubicBezTo>
                    <a:pt x="308" y="249"/>
                    <a:pt x="308" y="249"/>
                    <a:pt x="308" y="249"/>
                  </a:cubicBezTo>
                  <a:cubicBezTo>
                    <a:pt x="320" y="224"/>
                    <a:pt x="320" y="224"/>
                    <a:pt x="320" y="224"/>
                  </a:cubicBezTo>
                  <a:cubicBezTo>
                    <a:pt x="294" y="220"/>
                    <a:pt x="294" y="220"/>
                    <a:pt x="294" y="220"/>
                  </a:cubicBezTo>
                  <a:cubicBezTo>
                    <a:pt x="272" y="247"/>
                    <a:pt x="272" y="247"/>
                    <a:pt x="272" y="247"/>
                  </a:cubicBezTo>
                  <a:cubicBezTo>
                    <a:pt x="272" y="239"/>
                    <a:pt x="272" y="239"/>
                    <a:pt x="272" y="239"/>
                  </a:cubicBezTo>
                  <a:cubicBezTo>
                    <a:pt x="284" y="214"/>
                    <a:pt x="284" y="214"/>
                    <a:pt x="284" y="214"/>
                  </a:cubicBezTo>
                  <a:cubicBezTo>
                    <a:pt x="268" y="192"/>
                    <a:pt x="268" y="192"/>
                    <a:pt x="268" y="192"/>
                  </a:cubicBezTo>
                  <a:cubicBezTo>
                    <a:pt x="252" y="214"/>
                    <a:pt x="252" y="214"/>
                    <a:pt x="252" y="214"/>
                  </a:cubicBezTo>
                  <a:cubicBezTo>
                    <a:pt x="264" y="239"/>
                    <a:pt x="264" y="239"/>
                    <a:pt x="264" y="239"/>
                  </a:cubicBezTo>
                  <a:cubicBezTo>
                    <a:pt x="264" y="247"/>
                    <a:pt x="264" y="247"/>
                    <a:pt x="264" y="247"/>
                  </a:cubicBezTo>
                  <a:cubicBezTo>
                    <a:pt x="243" y="220"/>
                    <a:pt x="243" y="220"/>
                    <a:pt x="243" y="220"/>
                  </a:cubicBezTo>
                  <a:cubicBezTo>
                    <a:pt x="216" y="224"/>
                    <a:pt x="216" y="224"/>
                    <a:pt x="216" y="224"/>
                  </a:cubicBezTo>
                  <a:cubicBezTo>
                    <a:pt x="228" y="249"/>
                    <a:pt x="228" y="249"/>
                    <a:pt x="228" y="249"/>
                  </a:cubicBezTo>
                  <a:cubicBezTo>
                    <a:pt x="264" y="249"/>
                    <a:pt x="264" y="249"/>
                    <a:pt x="264" y="249"/>
                  </a:cubicBezTo>
                  <a:cubicBezTo>
                    <a:pt x="264" y="275"/>
                    <a:pt x="264" y="275"/>
                    <a:pt x="264" y="275"/>
                  </a:cubicBezTo>
                  <a:cubicBezTo>
                    <a:pt x="248" y="262"/>
                    <a:pt x="248" y="262"/>
                    <a:pt x="248" y="262"/>
                  </a:cubicBezTo>
                  <a:cubicBezTo>
                    <a:pt x="87" y="262"/>
                    <a:pt x="87" y="262"/>
                    <a:pt x="87" y="262"/>
                  </a:cubicBezTo>
                  <a:cubicBezTo>
                    <a:pt x="87" y="263"/>
                    <a:pt x="87" y="263"/>
                    <a:pt x="87" y="263"/>
                  </a:cubicBezTo>
                  <a:cubicBezTo>
                    <a:pt x="87" y="269"/>
                    <a:pt x="87" y="282"/>
                    <a:pt x="87" y="287"/>
                  </a:cubicBezTo>
                  <a:cubicBezTo>
                    <a:pt x="248" y="287"/>
                    <a:pt x="248" y="287"/>
                    <a:pt x="248" y="287"/>
                  </a:cubicBezTo>
                  <a:cubicBezTo>
                    <a:pt x="266" y="302"/>
                    <a:pt x="266" y="302"/>
                    <a:pt x="266" y="302"/>
                  </a:cubicBezTo>
                  <a:cubicBezTo>
                    <a:pt x="272" y="302"/>
                    <a:pt x="272" y="302"/>
                    <a:pt x="272" y="302"/>
                  </a:cubicBezTo>
                  <a:cubicBezTo>
                    <a:pt x="288" y="287"/>
                    <a:pt x="288" y="287"/>
                    <a:pt x="288" y="287"/>
                  </a:cubicBezTo>
                  <a:cubicBezTo>
                    <a:pt x="450" y="287"/>
                    <a:pt x="450" y="287"/>
                    <a:pt x="450" y="287"/>
                  </a:cubicBezTo>
                  <a:cubicBezTo>
                    <a:pt x="450" y="282"/>
                    <a:pt x="451" y="269"/>
                    <a:pt x="451" y="263"/>
                  </a:cubicBezTo>
                  <a:cubicBezTo>
                    <a:pt x="451" y="262"/>
                    <a:pt x="451" y="262"/>
                    <a:pt x="451" y="262"/>
                  </a:cubicBezTo>
                  <a:cubicBezTo>
                    <a:pt x="288" y="262"/>
                    <a:pt x="288" y="262"/>
                    <a:pt x="288" y="262"/>
                  </a:cubicBezTo>
                  <a:lnTo>
                    <a:pt x="272" y="275"/>
                  </a:lnTo>
                  <a:close/>
                  <a:moveTo>
                    <a:pt x="307" y="336"/>
                  </a:moveTo>
                  <a:cubicBezTo>
                    <a:pt x="307" y="336"/>
                    <a:pt x="307" y="336"/>
                    <a:pt x="307" y="336"/>
                  </a:cubicBezTo>
                  <a:cubicBezTo>
                    <a:pt x="306" y="336"/>
                    <a:pt x="305" y="336"/>
                    <a:pt x="305" y="335"/>
                  </a:cubicBezTo>
                  <a:cubicBezTo>
                    <a:pt x="304" y="335"/>
                    <a:pt x="304" y="334"/>
                    <a:pt x="303" y="333"/>
                  </a:cubicBezTo>
                  <a:cubicBezTo>
                    <a:pt x="297" y="333"/>
                    <a:pt x="297" y="333"/>
                    <a:pt x="297" y="333"/>
                  </a:cubicBezTo>
                  <a:cubicBezTo>
                    <a:pt x="298" y="336"/>
                    <a:pt x="299" y="338"/>
                    <a:pt x="300" y="340"/>
                  </a:cubicBezTo>
                  <a:cubicBezTo>
                    <a:pt x="302" y="341"/>
                    <a:pt x="304" y="342"/>
                    <a:pt x="307" y="342"/>
                  </a:cubicBezTo>
                  <a:cubicBezTo>
                    <a:pt x="307" y="342"/>
                    <a:pt x="307" y="341"/>
                    <a:pt x="307" y="341"/>
                  </a:cubicBezTo>
                  <a:cubicBezTo>
                    <a:pt x="310" y="341"/>
                    <a:pt x="313" y="340"/>
                    <a:pt x="315" y="338"/>
                  </a:cubicBezTo>
                  <a:cubicBezTo>
                    <a:pt x="317" y="335"/>
                    <a:pt x="318" y="331"/>
                    <a:pt x="318" y="325"/>
                  </a:cubicBezTo>
                  <a:cubicBezTo>
                    <a:pt x="318" y="319"/>
                    <a:pt x="317" y="315"/>
                    <a:pt x="315" y="312"/>
                  </a:cubicBezTo>
                  <a:cubicBezTo>
                    <a:pt x="313" y="310"/>
                    <a:pt x="310" y="308"/>
                    <a:pt x="307" y="308"/>
                  </a:cubicBezTo>
                  <a:cubicBezTo>
                    <a:pt x="304" y="308"/>
                    <a:pt x="302" y="309"/>
                    <a:pt x="300" y="311"/>
                  </a:cubicBezTo>
                  <a:cubicBezTo>
                    <a:pt x="298" y="313"/>
                    <a:pt x="297" y="316"/>
                    <a:pt x="297" y="319"/>
                  </a:cubicBezTo>
                  <a:cubicBezTo>
                    <a:pt x="297" y="322"/>
                    <a:pt x="298" y="325"/>
                    <a:pt x="300" y="327"/>
                  </a:cubicBezTo>
                  <a:cubicBezTo>
                    <a:pt x="301" y="329"/>
                    <a:pt x="304" y="330"/>
                    <a:pt x="306" y="330"/>
                  </a:cubicBezTo>
                  <a:cubicBezTo>
                    <a:pt x="307" y="330"/>
                    <a:pt x="307" y="330"/>
                    <a:pt x="307" y="330"/>
                  </a:cubicBezTo>
                  <a:cubicBezTo>
                    <a:pt x="309" y="330"/>
                    <a:pt x="311" y="329"/>
                    <a:pt x="312" y="327"/>
                  </a:cubicBezTo>
                  <a:cubicBezTo>
                    <a:pt x="312" y="331"/>
                    <a:pt x="311" y="333"/>
                    <a:pt x="310" y="335"/>
                  </a:cubicBezTo>
                  <a:cubicBezTo>
                    <a:pt x="309" y="336"/>
                    <a:pt x="308" y="336"/>
                    <a:pt x="307" y="336"/>
                  </a:cubicBezTo>
                  <a:close/>
                  <a:moveTo>
                    <a:pt x="310" y="324"/>
                  </a:moveTo>
                  <a:cubicBezTo>
                    <a:pt x="309" y="325"/>
                    <a:pt x="308" y="325"/>
                    <a:pt x="307" y="325"/>
                  </a:cubicBezTo>
                  <a:cubicBezTo>
                    <a:pt x="306" y="325"/>
                    <a:pt x="305" y="325"/>
                    <a:pt x="304" y="324"/>
                  </a:cubicBezTo>
                  <a:cubicBezTo>
                    <a:pt x="303" y="323"/>
                    <a:pt x="303" y="321"/>
                    <a:pt x="303" y="319"/>
                  </a:cubicBezTo>
                  <a:cubicBezTo>
                    <a:pt x="303" y="317"/>
                    <a:pt x="303" y="316"/>
                    <a:pt x="304" y="315"/>
                  </a:cubicBezTo>
                  <a:cubicBezTo>
                    <a:pt x="305" y="314"/>
                    <a:pt x="306" y="314"/>
                    <a:pt x="307" y="314"/>
                  </a:cubicBezTo>
                  <a:cubicBezTo>
                    <a:pt x="307" y="314"/>
                    <a:pt x="307" y="314"/>
                    <a:pt x="307" y="314"/>
                  </a:cubicBezTo>
                  <a:cubicBezTo>
                    <a:pt x="308" y="314"/>
                    <a:pt x="309" y="314"/>
                    <a:pt x="310" y="315"/>
                  </a:cubicBezTo>
                  <a:cubicBezTo>
                    <a:pt x="311" y="316"/>
                    <a:pt x="312" y="318"/>
                    <a:pt x="312" y="320"/>
                  </a:cubicBezTo>
                  <a:cubicBezTo>
                    <a:pt x="312" y="322"/>
                    <a:pt x="311" y="323"/>
                    <a:pt x="310" y="324"/>
                  </a:cubicBezTo>
                  <a:close/>
                  <a:moveTo>
                    <a:pt x="79" y="333"/>
                  </a:moveTo>
                  <a:cubicBezTo>
                    <a:pt x="78" y="332"/>
                    <a:pt x="77" y="331"/>
                    <a:pt x="76" y="331"/>
                  </a:cubicBezTo>
                  <a:cubicBezTo>
                    <a:pt x="74" y="330"/>
                    <a:pt x="73" y="330"/>
                    <a:pt x="71" y="330"/>
                  </a:cubicBezTo>
                  <a:cubicBezTo>
                    <a:pt x="70" y="330"/>
                    <a:pt x="69" y="330"/>
                    <a:pt x="68" y="331"/>
                  </a:cubicBezTo>
                  <a:cubicBezTo>
                    <a:pt x="67" y="331"/>
                    <a:pt x="66" y="331"/>
                    <a:pt x="64" y="332"/>
                  </a:cubicBezTo>
                  <a:cubicBezTo>
                    <a:pt x="62" y="333"/>
                    <a:pt x="59" y="334"/>
                    <a:pt x="58" y="335"/>
                  </a:cubicBezTo>
                  <a:cubicBezTo>
                    <a:pt x="56" y="336"/>
                    <a:pt x="55" y="337"/>
                    <a:pt x="54" y="339"/>
                  </a:cubicBezTo>
                  <a:cubicBezTo>
                    <a:pt x="53" y="340"/>
                    <a:pt x="53" y="341"/>
                    <a:pt x="53" y="343"/>
                  </a:cubicBezTo>
                  <a:cubicBezTo>
                    <a:pt x="53" y="344"/>
                    <a:pt x="53" y="346"/>
                    <a:pt x="54" y="348"/>
                  </a:cubicBezTo>
                  <a:cubicBezTo>
                    <a:pt x="57" y="357"/>
                    <a:pt x="57" y="357"/>
                    <a:pt x="57" y="357"/>
                  </a:cubicBezTo>
                  <a:cubicBezTo>
                    <a:pt x="68" y="353"/>
                    <a:pt x="68" y="353"/>
                    <a:pt x="68" y="353"/>
                  </a:cubicBezTo>
                  <a:cubicBezTo>
                    <a:pt x="85" y="346"/>
                    <a:pt x="85" y="346"/>
                    <a:pt x="85" y="346"/>
                  </a:cubicBezTo>
                  <a:cubicBezTo>
                    <a:pt x="82" y="338"/>
                    <a:pt x="82" y="338"/>
                    <a:pt x="82" y="338"/>
                  </a:cubicBezTo>
                  <a:cubicBezTo>
                    <a:pt x="81" y="336"/>
                    <a:pt x="80" y="334"/>
                    <a:pt x="79" y="333"/>
                  </a:cubicBezTo>
                  <a:close/>
                  <a:moveTo>
                    <a:pt x="68" y="347"/>
                  </a:moveTo>
                  <a:cubicBezTo>
                    <a:pt x="60" y="350"/>
                    <a:pt x="60" y="350"/>
                    <a:pt x="60" y="350"/>
                  </a:cubicBezTo>
                  <a:cubicBezTo>
                    <a:pt x="59" y="348"/>
                    <a:pt x="59" y="348"/>
                    <a:pt x="59" y="348"/>
                  </a:cubicBezTo>
                  <a:cubicBezTo>
                    <a:pt x="58" y="346"/>
                    <a:pt x="58" y="345"/>
                    <a:pt x="58" y="344"/>
                  </a:cubicBezTo>
                  <a:cubicBezTo>
                    <a:pt x="58" y="343"/>
                    <a:pt x="58" y="342"/>
                    <a:pt x="59" y="341"/>
                  </a:cubicBezTo>
                  <a:cubicBezTo>
                    <a:pt x="59" y="340"/>
                    <a:pt x="60" y="340"/>
                    <a:pt x="61" y="339"/>
                  </a:cubicBezTo>
                  <a:cubicBezTo>
                    <a:pt x="62" y="338"/>
                    <a:pt x="64" y="337"/>
                    <a:pt x="66" y="337"/>
                  </a:cubicBezTo>
                  <a:cubicBezTo>
                    <a:pt x="67" y="336"/>
                    <a:pt x="67" y="336"/>
                    <a:pt x="68" y="336"/>
                  </a:cubicBezTo>
                  <a:cubicBezTo>
                    <a:pt x="69" y="336"/>
                    <a:pt x="70" y="335"/>
                    <a:pt x="71" y="335"/>
                  </a:cubicBezTo>
                  <a:cubicBezTo>
                    <a:pt x="72" y="335"/>
                    <a:pt x="73" y="335"/>
                    <a:pt x="74" y="335"/>
                  </a:cubicBezTo>
                  <a:cubicBezTo>
                    <a:pt x="74" y="336"/>
                    <a:pt x="75" y="336"/>
                    <a:pt x="75" y="337"/>
                  </a:cubicBezTo>
                  <a:cubicBezTo>
                    <a:pt x="76" y="337"/>
                    <a:pt x="77" y="338"/>
                    <a:pt x="77" y="340"/>
                  </a:cubicBezTo>
                  <a:cubicBezTo>
                    <a:pt x="78" y="343"/>
                    <a:pt x="78" y="343"/>
                    <a:pt x="78" y="343"/>
                  </a:cubicBezTo>
                  <a:lnTo>
                    <a:pt x="68" y="347"/>
                  </a:lnTo>
                  <a:close/>
                  <a:moveTo>
                    <a:pt x="76" y="322"/>
                  </a:moveTo>
                  <a:cubicBezTo>
                    <a:pt x="76" y="317"/>
                    <a:pt x="76" y="317"/>
                    <a:pt x="76" y="317"/>
                  </a:cubicBezTo>
                  <a:cubicBezTo>
                    <a:pt x="69" y="316"/>
                    <a:pt x="69" y="316"/>
                    <a:pt x="69" y="316"/>
                  </a:cubicBezTo>
                  <a:cubicBezTo>
                    <a:pt x="67" y="306"/>
                    <a:pt x="67" y="306"/>
                    <a:pt x="67" y="306"/>
                  </a:cubicBezTo>
                  <a:cubicBezTo>
                    <a:pt x="73" y="303"/>
                    <a:pt x="73" y="303"/>
                    <a:pt x="73" y="303"/>
                  </a:cubicBezTo>
                  <a:cubicBezTo>
                    <a:pt x="72" y="297"/>
                    <a:pt x="72" y="297"/>
                    <a:pt x="72" y="297"/>
                  </a:cubicBezTo>
                  <a:cubicBezTo>
                    <a:pt x="58" y="306"/>
                    <a:pt x="58" y="306"/>
                    <a:pt x="58" y="306"/>
                  </a:cubicBezTo>
                  <a:cubicBezTo>
                    <a:pt x="45" y="313"/>
                    <a:pt x="45" y="313"/>
                    <a:pt x="45" y="313"/>
                  </a:cubicBezTo>
                  <a:cubicBezTo>
                    <a:pt x="46" y="318"/>
                    <a:pt x="46" y="318"/>
                    <a:pt x="46" y="318"/>
                  </a:cubicBezTo>
                  <a:cubicBezTo>
                    <a:pt x="58" y="320"/>
                    <a:pt x="58" y="320"/>
                    <a:pt x="58" y="320"/>
                  </a:cubicBezTo>
                  <a:lnTo>
                    <a:pt x="76" y="322"/>
                  </a:lnTo>
                  <a:close/>
                  <a:moveTo>
                    <a:pt x="58" y="311"/>
                  </a:moveTo>
                  <a:cubicBezTo>
                    <a:pt x="62" y="309"/>
                    <a:pt x="62" y="309"/>
                    <a:pt x="62" y="309"/>
                  </a:cubicBezTo>
                  <a:cubicBezTo>
                    <a:pt x="63" y="316"/>
                    <a:pt x="63" y="316"/>
                    <a:pt x="63" y="316"/>
                  </a:cubicBezTo>
                  <a:cubicBezTo>
                    <a:pt x="58" y="315"/>
                    <a:pt x="58" y="315"/>
                    <a:pt x="58" y="315"/>
                  </a:cubicBezTo>
                  <a:cubicBezTo>
                    <a:pt x="52" y="314"/>
                    <a:pt x="52" y="314"/>
                    <a:pt x="52" y="314"/>
                  </a:cubicBezTo>
                  <a:lnTo>
                    <a:pt x="58" y="311"/>
                  </a:lnTo>
                  <a:close/>
                  <a:moveTo>
                    <a:pt x="143" y="414"/>
                  </a:moveTo>
                  <a:cubicBezTo>
                    <a:pt x="143" y="414"/>
                    <a:pt x="142" y="413"/>
                    <a:pt x="142" y="413"/>
                  </a:cubicBezTo>
                  <a:cubicBezTo>
                    <a:pt x="141" y="413"/>
                    <a:pt x="141" y="413"/>
                    <a:pt x="141" y="413"/>
                  </a:cubicBezTo>
                  <a:cubicBezTo>
                    <a:pt x="139" y="412"/>
                    <a:pt x="139" y="412"/>
                    <a:pt x="139" y="412"/>
                  </a:cubicBezTo>
                  <a:cubicBezTo>
                    <a:pt x="139" y="412"/>
                    <a:pt x="139" y="413"/>
                    <a:pt x="139" y="413"/>
                  </a:cubicBezTo>
                  <a:cubicBezTo>
                    <a:pt x="138" y="413"/>
                    <a:pt x="138" y="413"/>
                    <a:pt x="138" y="413"/>
                  </a:cubicBezTo>
                  <a:cubicBezTo>
                    <a:pt x="138" y="413"/>
                    <a:pt x="136" y="415"/>
                    <a:pt x="136" y="415"/>
                  </a:cubicBezTo>
                  <a:cubicBezTo>
                    <a:pt x="136" y="415"/>
                    <a:pt x="133" y="417"/>
                    <a:pt x="133" y="417"/>
                  </a:cubicBezTo>
                  <a:cubicBezTo>
                    <a:pt x="132" y="418"/>
                    <a:pt x="130" y="419"/>
                    <a:pt x="130" y="419"/>
                  </a:cubicBezTo>
                  <a:cubicBezTo>
                    <a:pt x="130" y="420"/>
                    <a:pt x="128" y="421"/>
                    <a:pt x="127" y="420"/>
                  </a:cubicBezTo>
                  <a:cubicBezTo>
                    <a:pt x="126" y="420"/>
                    <a:pt x="123" y="419"/>
                    <a:pt x="122" y="418"/>
                  </a:cubicBezTo>
                  <a:cubicBezTo>
                    <a:pt x="122" y="418"/>
                    <a:pt x="120" y="417"/>
                    <a:pt x="120" y="417"/>
                  </a:cubicBezTo>
                  <a:cubicBezTo>
                    <a:pt x="119" y="417"/>
                    <a:pt x="118" y="417"/>
                    <a:pt x="118" y="417"/>
                  </a:cubicBezTo>
                  <a:cubicBezTo>
                    <a:pt x="117" y="417"/>
                    <a:pt x="117" y="416"/>
                    <a:pt x="116" y="416"/>
                  </a:cubicBezTo>
                  <a:cubicBezTo>
                    <a:pt x="115" y="416"/>
                    <a:pt x="115" y="416"/>
                    <a:pt x="115" y="416"/>
                  </a:cubicBezTo>
                  <a:cubicBezTo>
                    <a:pt x="115" y="417"/>
                    <a:pt x="115" y="417"/>
                    <a:pt x="115" y="417"/>
                  </a:cubicBezTo>
                  <a:cubicBezTo>
                    <a:pt x="115" y="418"/>
                    <a:pt x="115" y="418"/>
                    <a:pt x="115" y="418"/>
                  </a:cubicBezTo>
                  <a:cubicBezTo>
                    <a:pt x="115" y="420"/>
                    <a:pt x="116" y="422"/>
                    <a:pt x="117" y="422"/>
                  </a:cubicBezTo>
                  <a:cubicBezTo>
                    <a:pt x="118" y="423"/>
                    <a:pt x="119" y="423"/>
                    <a:pt x="120" y="423"/>
                  </a:cubicBezTo>
                  <a:cubicBezTo>
                    <a:pt x="121" y="424"/>
                    <a:pt x="120" y="424"/>
                    <a:pt x="120" y="425"/>
                  </a:cubicBezTo>
                  <a:cubicBezTo>
                    <a:pt x="119" y="425"/>
                    <a:pt x="117" y="426"/>
                    <a:pt x="117" y="426"/>
                  </a:cubicBezTo>
                  <a:cubicBezTo>
                    <a:pt x="117" y="426"/>
                    <a:pt x="115" y="427"/>
                    <a:pt x="115" y="427"/>
                  </a:cubicBezTo>
                  <a:cubicBezTo>
                    <a:pt x="115" y="427"/>
                    <a:pt x="112" y="428"/>
                    <a:pt x="112" y="428"/>
                  </a:cubicBezTo>
                  <a:cubicBezTo>
                    <a:pt x="110" y="428"/>
                    <a:pt x="110" y="428"/>
                    <a:pt x="110" y="428"/>
                  </a:cubicBezTo>
                  <a:cubicBezTo>
                    <a:pt x="109" y="428"/>
                    <a:pt x="109" y="428"/>
                    <a:pt x="109" y="428"/>
                  </a:cubicBezTo>
                  <a:cubicBezTo>
                    <a:pt x="106" y="429"/>
                    <a:pt x="106" y="429"/>
                    <a:pt x="106" y="429"/>
                  </a:cubicBezTo>
                  <a:cubicBezTo>
                    <a:pt x="105" y="430"/>
                    <a:pt x="105" y="430"/>
                    <a:pt x="105" y="430"/>
                  </a:cubicBezTo>
                  <a:cubicBezTo>
                    <a:pt x="104" y="430"/>
                    <a:pt x="104" y="430"/>
                    <a:pt x="104" y="430"/>
                  </a:cubicBezTo>
                  <a:cubicBezTo>
                    <a:pt x="104" y="430"/>
                    <a:pt x="100" y="430"/>
                    <a:pt x="99" y="430"/>
                  </a:cubicBezTo>
                  <a:cubicBezTo>
                    <a:pt x="99" y="430"/>
                    <a:pt x="99" y="430"/>
                    <a:pt x="98" y="429"/>
                  </a:cubicBezTo>
                  <a:cubicBezTo>
                    <a:pt x="97" y="428"/>
                    <a:pt x="96" y="428"/>
                    <a:pt x="96" y="428"/>
                  </a:cubicBezTo>
                  <a:cubicBezTo>
                    <a:pt x="97" y="431"/>
                    <a:pt x="99" y="431"/>
                    <a:pt x="99" y="431"/>
                  </a:cubicBezTo>
                  <a:cubicBezTo>
                    <a:pt x="99" y="432"/>
                    <a:pt x="100" y="432"/>
                    <a:pt x="100" y="432"/>
                  </a:cubicBezTo>
                  <a:cubicBezTo>
                    <a:pt x="103" y="433"/>
                    <a:pt x="108" y="433"/>
                    <a:pt x="111" y="433"/>
                  </a:cubicBezTo>
                  <a:cubicBezTo>
                    <a:pt x="113" y="432"/>
                    <a:pt x="117" y="431"/>
                    <a:pt x="117" y="431"/>
                  </a:cubicBezTo>
                  <a:cubicBezTo>
                    <a:pt x="118" y="431"/>
                    <a:pt x="118" y="431"/>
                    <a:pt x="118" y="431"/>
                  </a:cubicBezTo>
                  <a:cubicBezTo>
                    <a:pt x="118" y="431"/>
                    <a:pt x="118" y="431"/>
                    <a:pt x="118" y="431"/>
                  </a:cubicBezTo>
                  <a:cubicBezTo>
                    <a:pt x="118" y="432"/>
                    <a:pt x="118" y="432"/>
                    <a:pt x="118" y="432"/>
                  </a:cubicBezTo>
                  <a:cubicBezTo>
                    <a:pt x="117" y="432"/>
                    <a:pt x="117" y="432"/>
                    <a:pt x="117" y="432"/>
                  </a:cubicBezTo>
                  <a:cubicBezTo>
                    <a:pt x="117" y="433"/>
                    <a:pt x="117" y="433"/>
                    <a:pt x="117" y="433"/>
                  </a:cubicBezTo>
                  <a:cubicBezTo>
                    <a:pt x="116" y="438"/>
                    <a:pt x="116" y="438"/>
                    <a:pt x="116" y="438"/>
                  </a:cubicBezTo>
                  <a:cubicBezTo>
                    <a:pt x="116" y="441"/>
                    <a:pt x="116" y="441"/>
                    <a:pt x="116" y="441"/>
                  </a:cubicBezTo>
                  <a:cubicBezTo>
                    <a:pt x="114" y="444"/>
                    <a:pt x="115" y="447"/>
                    <a:pt x="115" y="449"/>
                  </a:cubicBezTo>
                  <a:cubicBezTo>
                    <a:pt x="114" y="450"/>
                    <a:pt x="118" y="455"/>
                    <a:pt x="119" y="455"/>
                  </a:cubicBezTo>
                  <a:cubicBezTo>
                    <a:pt x="120" y="456"/>
                    <a:pt x="121" y="455"/>
                    <a:pt x="121" y="455"/>
                  </a:cubicBezTo>
                  <a:cubicBezTo>
                    <a:pt x="121" y="454"/>
                    <a:pt x="121" y="454"/>
                    <a:pt x="121" y="454"/>
                  </a:cubicBezTo>
                  <a:cubicBezTo>
                    <a:pt x="121" y="453"/>
                    <a:pt x="121" y="453"/>
                    <a:pt x="121" y="453"/>
                  </a:cubicBezTo>
                  <a:cubicBezTo>
                    <a:pt x="121" y="451"/>
                    <a:pt x="121" y="451"/>
                    <a:pt x="121" y="451"/>
                  </a:cubicBezTo>
                  <a:cubicBezTo>
                    <a:pt x="121" y="450"/>
                    <a:pt x="121" y="450"/>
                    <a:pt x="121" y="450"/>
                  </a:cubicBezTo>
                  <a:cubicBezTo>
                    <a:pt x="120" y="448"/>
                    <a:pt x="120" y="448"/>
                    <a:pt x="120" y="448"/>
                  </a:cubicBezTo>
                  <a:cubicBezTo>
                    <a:pt x="119" y="444"/>
                    <a:pt x="119" y="444"/>
                    <a:pt x="119" y="444"/>
                  </a:cubicBezTo>
                  <a:cubicBezTo>
                    <a:pt x="119" y="444"/>
                    <a:pt x="119" y="440"/>
                    <a:pt x="119" y="440"/>
                  </a:cubicBezTo>
                  <a:cubicBezTo>
                    <a:pt x="119" y="439"/>
                    <a:pt x="120" y="435"/>
                    <a:pt x="120" y="435"/>
                  </a:cubicBezTo>
                  <a:cubicBezTo>
                    <a:pt x="120" y="435"/>
                    <a:pt x="120" y="435"/>
                    <a:pt x="120" y="435"/>
                  </a:cubicBezTo>
                  <a:cubicBezTo>
                    <a:pt x="121" y="433"/>
                    <a:pt x="121" y="433"/>
                    <a:pt x="121" y="433"/>
                  </a:cubicBezTo>
                  <a:cubicBezTo>
                    <a:pt x="121" y="432"/>
                    <a:pt x="121" y="432"/>
                    <a:pt x="121" y="432"/>
                  </a:cubicBezTo>
                  <a:cubicBezTo>
                    <a:pt x="120" y="432"/>
                    <a:pt x="120" y="432"/>
                    <a:pt x="120" y="432"/>
                  </a:cubicBezTo>
                  <a:cubicBezTo>
                    <a:pt x="120" y="431"/>
                    <a:pt x="120" y="431"/>
                    <a:pt x="120" y="431"/>
                  </a:cubicBezTo>
                  <a:cubicBezTo>
                    <a:pt x="119" y="431"/>
                    <a:pt x="119" y="430"/>
                    <a:pt x="119" y="430"/>
                  </a:cubicBezTo>
                  <a:cubicBezTo>
                    <a:pt x="119" y="430"/>
                    <a:pt x="125" y="427"/>
                    <a:pt x="127" y="427"/>
                  </a:cubicBezTo>
                  <a:cubicBezTo>
                    <a:pt x="128" y="426"/>
                    <a:pt x="129" y="427"/>
                    <a:pt x="129" y="427"/>
                  </a:cubicBezTo>
                  <a:cubicBezTo>
                    <a:pt x="129" y="427"/>
                    <a:pt x="130" y="428"/>
                    <a:pt x="133" y="430"/>
                  </a:cubicBezTo>
                  <a:cubicBezTo>
                    <a:pt x="136" y="431"/>
                    <a:pt x="138" y="430"/>
                    <a:pt x="138" y="430"/>
                  </a:cubicBezTo>
                  <a:cubicBezTo>
                    <a:pt x="138" y="429"/>
                    <a:pt x="138" y="429"/>
                    <a:pt x="138" y="429"/>
                  </a:cubicBezTo>
                  <a:cubicBezTo>
                    <a:pt x="138" y="428"/>
                    <a:pt x="138" y="428"/>
                    <a:pt x="138" y="428"/>
                  </a:cubicBezTo>
                  <a:cubicBezTo>
                    <a:pt x="137" y="426"/>
                    <a:pt x="137" y="426"/>
                    <a:pt x="137" y="426"/>
                  </a:cubicBezTo>
                  <a:cubicBezTo>
                    <a:pt x="136" y="425"/>
                    <a:pt x="136" y="425"/>
                    <a:pt x="136" y="425"/>
                  </a:cubicBezTo>
                  <a:cubicBezTo>
                    <a:pt x="135" y="424"/>
                    <a:pt x="135" y="424"/>
                    <a:pt x="135" y="424"/>
                  </a:cubicBezTo>
                  <a:cubicBezTo>
                    <a:pt x="134" y="424"/>
                    <a:pt x="134" y="424"/>
                    <a:pt x="134" y="424"/>
                  </a:cubicBezTo>
                  <a:cubicBezTo>
                    <a:pt x="133" y="423"/>
                    <a:pt x="133" y="423"/>
                    <a:pt x="133" y="423"/>
                  </a:cubicBezTo>
                  <a:cubicBezTo>
                    <a:pt x="133" y="423"/>
                    <a:pt x="134" y="422"/>
                    <a:pt x="134" y="422"/>
                  </a:cubicBezTo>
                  <a:cubicBezTo>
                    <a:pt x="137" y="422"/>
                    <a:pt x="142" y="417"/>
                    <a:pt x="143" y="416"/>
                  </a:cubicBezTo>
                  <a:cubicBezTo>
                    <a:pt x="143" y="416"/>
                    <a:pt x="143" y="415"/>
                    <a:pt x="143" y="414"/>
                  </a:cubicBezTo>
                  <a:close/>
                  <a:moveTo>
                    <a:pt x="71" y="263"/>
                  </a:moveTo>
                  <a:cubicBezTo>
                    <a:pt x="41" y="262"/>
                    <a:pt x="41" y="262"/>
                    <a:pt x="41" y="262"/>
                  </a:cubicBezTo>
                  <a:cubicBezTo>
                    <a:pt x="41" y="267"/>
                    <a:pt x="41" y="267"/>
                    <a:pt x="41" y="267"/>
                  </a:cubicBezTo>
                  <a:cubicBezTo>
                    <a:pt x="70" y="268"/>
                    <a:pt x="70" y="268"/>
                    <a:pt x="70" y="268"/>
                  </a:cubicBezTo>
                  <a:lnTo>
                    <a:pt x="71" y="263"/>
                  </a:lnTo>
                  <a:close/>
                  <a:moveTo>
                    <a:pt x="70" y="274"/>
                  </a:moveTo>
                  <a:cubicBezTo>
                    <a:pt x="65" y="274"/>
                    <a:pt x="65" y="274"/>
                    <a:pt x="65" y="274"/>
                  </a:cubicBezTo>
                  <a:cubicBezTo>
                    <a:pt x="66" y="287"/>
                    <a:pt x="66" y="287"/>
                    <a:pt x="66" y="287"/>
                  </a:cubicBezTo>
                  <a:cubicBezTo>
                    <a:pt x="42" y="288"/>
                    <a:pt x="42" y="288"/>
                    <a:pt x="42" y="288"/>
                  </a:cubicBezTo>
                  <a:cubicBezTo>
                    <a:pt x="42" y="293"/>
                    <a:pt x="42" y="293"/>
                    <a:pt x="42" y="293"/>
                  </a:cubicBezTo>
                  <a:cubicBezTo>
                    <a:pt x="71" y="292"/>
                    <a:pt x="71" y="292"/>
                    <a:pt x="71" y="292"/>
                  </a:cubicBezTo>
                  <a:lnTo>
                    <a:pt x="70" y="274"/>
                  </a:lnTo>
                  <a:close/>
                  <a:moveTo>
                    <a:pt x="407" y="423"/>
                  </a:moveTo>
                  <a:cubicBezTo>
                    <a:pt x="407" y="423"/>
                    <a:pt x="407" y="422"/>
                    <a:pt x="407" y="422"/>
                  </a:cubicBezTo>
                  <a:cubicBezTo>
                    <a:pt x="407" y="422"/>
                    <a:pt x="407" y="421"/>
                    <a:pt x="406" y="421"/>
                  </a:cubicBezTo>
                  <a:cubicBezTo>
                    <a:pt x="405" y="421"/>
                    <a:pt x="404" y="420"/>
                    <a:pt x="404" y="420"/>
                  </a:cubicBezTo>
                  <a:cubicBezTo>
                    <a:pt x="405" y="419"/>
                    <a:pt x="404" y="419"/>
                    <a:pt x="404" y="419"/>
                  </a:cubicBezTo>
                  <a:cubicBezTo>
                    <a:pt x="404" y="419"/>
                    <a:pt x="404" y="418"/>
                    <a:pt x="403" y="418"/>
                  </a:cubicBezTo>
                  <a:cubicBezTo>
                    <a:pt x="403" y="418"/>
                    <a:pt x="403" y="417"/>
                    <a:pt x="402" y="417"/>
                  </a:cubicBezTo>
                  <a:cubicBezTo>
                    <a:pt x="402" y="416"/>
                    <a:pt x="402" y="416"/>
                    <a:pt x="401" y="416"/>
                  </a:cubicBezTo>
                  <a:cubicBezTo>
                    <a:pt x="400" y="416"/>
                    <a:pt x="400" y="416"/>
                    <a:pt x="400" y="416"/>
                  </a:cubicBezTo>
                  <a:cubicBezTo>
                    <a:pt x="400" y="416"/>
                    <a:pt x="400" y="416"/>
                    <a:pt x="400" y="416"/>
                  </a:cubicBezTo>
                  <a:cubicBezTo>
                    <a:pt x="400" y="416"/>
                    <a:pt x="399" y="416"/>
                    <a:pt x="399" y="417"/>
                  </a:cubicBezTo>
                  <a:cubicBezTo>
                    <a:pt x="399" y="418"/>
                    <a:pt x="400" y="421"/>
                    <a:pt x="400" y="422"/>
                  </a:cubicBezTo>
                  <a:cubicBezTo>
                    <a:pt x="400" y="422"/>
                    <a:pt x="402" y="424"/>
                    <a:pt x="403" y="425"/>
                  </a:cubicBezTo>
                  <a:cubicBezTo>
                    <a:pt x="403" y="425"/>
                    <a:pt x="405" y="426"/>
                    <a:pt x="405" y="426"/>
                  </a:cubicBezTo>
                  <a:cubicBezTo>
                    <a:pt x="405" y="426"/>
                    <a:pt x="406" y="426"/>
                    <a:pt x="407" y="425"/>
                  </a:cubicBezTo>
                  <a:cubicBezTo>
                    <a:pt x="408" y="425"/>
                    <a:pt x="408" y="424"/>
                    <a:pt x="407" y="423"/>
                  </a:cubicBezTo>
                  <a:close/>
                  <a:moveTo>
                    <a:pt x="393" y="467"/>
                  </a:moveTo>
                  <a:cubicBezTo>
                    <a:pt x="392" y="467"/>
                    <a:pt x="391" y="468"/>
                    <a:pt x="391" y="468"/>
                  </a:cubicBezTo>
                  <a:cubicBezTo>
                    <a:pt x="388" y="468"/>
                    <a:pt x="388" y="468"/>
                    <a:pt x="388" y="468"/>
                  </a:cubicBezTo>
                  <a:cubicBezTo>
                    <a:pt x="388" y="468"/>
                    <a:pt x="385" y="468"/>
                    <a:pt x="385" y="468"/>
                  </a:cubicBezTo>
                  <a:cubicBezTo>
                    <a:pt x="384" y="468"/>
                    <a:pt x="382" y="469"/>
                    <a:pt x="382" y="469"/>
                  </a:cubicBezTo>
                  <a:cubicBezTo>
                    <a:pt x="380" y="468"/>
                    <a:pt x="380" y="468"/>
                    <a:pt x="380" y="468"/>
                  </a:cubicBezTo>
                  <a:cubicBezTo>
                    <a:pt x="379" y="468"/>
                    <a:pt x="379" y="468"/>
                    <a:pt x="379" y="468"/>
                  </a:cubicBezTo>
                  <a:cubicBezTo>
                    <a:pt x="377" y="468"/>
                    <a:pt x="377" y="468"/>
                    <a:pt x="377" y="468"/>
                  </a:cubicBezTo>
                  <a:cubicBezTo>
                    <a:pt x="376" y="468"/>
                    <a:pt x="374" y="468"/>
                    <a:pt x="374" y="468"/>
                  </a:cubicBezTo>
                  <a:cubicBezTo>
                    <a:pt x="374" y="467"/>
                    <a:pt x="370" y="466"/>
                    <a:pt x="369" y="466"/>
                  </a:cubicBezTo>
                  <a:cubicBezTo>
                    <a:pt x="369" y="466"/>
                    <a:pt x="367" y="466"/>
                    <a:pt x="367" y="467"/>
                  </a:cubicBezTo>
                  <a:cubicBezTo>
                    <a:pt x="366" y="467"/>
                    <a:pt x="366" y="466"/>
                    <a:pt x="366" y="466"/>
                  </a:cubicBezTo>
                  <a:cubicBezTo>
                    <a:pt x="367" y="465"/>
                    <a:pt x="366" y="464"/>
                    <a:pt x="366" y="464"/>
                  </a:cubicBezTo>
                  <a:cubicBezTo>
                    <a:pt x="366" y="463"/>
                    <a:pt x="365" y="463"/>
                    <a:pt x="365" y="461"/>
                  </a:cubicBezTo>
                  <a:cubicBezTo>
                    <a:pt x="365" y="459"/>
                    <a:pt x="367" y="458"/>
                    <a:pt x="368" y="457"/>
                  </a:cubicBezTo>
                  <a:cubicBezTo>
                    <a:pt x="369" y="457"/>
                    <a:pt x="369" y="456"/>
                    <a:pt x="370" y="456"/>
                  </a:cubicBezTo>
                  <a:cubicBezTo>
                    <a:pt x="370" y="455"/>
                    <a:pt x="370" y="454"/>
                    <a:pt x="371" y="453"/>
                  </a:cubicBezTo>
                  <a:cubicBezTo>
                    <a:pt x="371" y="453"/>
                    <a:pt x="370" y="452"/>
                    <a:pt x="370" y="452"/>
                  </a:cubicBezTo>
                  <a:cubicBezTo>
                    <a:pt x="370" y="451"/>
                    <a:pt x="370" y="452"/>
                    <a:pt x="370" y="452"/>
                  </a:cubicBezTo>
                  <a:cubicBezTo>
                    <a:pt x="368" y="452"/>
                    <a:pt x="368" y="452"/>
                    <a:pt x="368" y="452"/>
                  </a:cubicBezTo>
                  <a:cubicBezTo>
                    <a:pt x="367" y="453"/>
                    <a:pt x="367" y="453"/>
                    <a:pt x="367" y="453"/>
                  </a:cubicBezTo>
                  <a:cubicBezTo>
                    <a:pt x="365" y="454"/>
                    <a:pt x="365" y="454"/>
                    <a:pt x="365" y="454"/>
                  </a:cubicBezTo>
                  <a:cubicBezTo>
                    <a:pt x="365" y="454"/>
                    <a:pt x="364" y="455"/>
                    <a:pt x="364" y="455"/>
                  </a:cubicBezTo>
                  <a:cubicBezTo>
                    <a:pt x="363" y="454"/>
                    <a:pt x="363" y="454"/>
                    <a:pt x="363" y="454"/>
                  </a:cubicBezTo>
                  <a:cubicBezTo>
                    <a:pt x="363" y="453"/>
                    <a:pt x="363" y="453"/>
                    <a:pt x="363" y="453"/>
                  </a:cubicBezTo>
                  <a:cubicBezTo>
                    <a:pt x="362" y="450"/>
                    <a:pt x="362" y="450"/>
                    <a:pt x="362" y="450"/>
                  </a:cubicBezTo>
                  <a:cubicBezTo>
                    <a:pt x="362" y="450"/>
                    <a:pt x="362" y="449"/>
                    <a:pt x="362" y="449"/>
                  </a:cubicBezTo>
                  <a:cubicBezTo>
                    <a:pt x="361" y="448"/>
                    <a:pt x="360" y="445"/>
                    <a:pt x="359" y="444"/>
                  </a:cubicBezTo>
                  <a:cubicBezTo>
                    <a:pt x="359" y="443"/>
                    <a:pt x="358" y="443"/>
                    <a:pt x="358" y="443"/>
                  </a:cubicBezTo>
                  <a:cubicBezTo>
                    <a:pt x="356" y="443"/>
                    <a:pt x="356" y="443"/>
                    <a:pt x="356" y="443"/>
                  </a:cubicBezTo>
                  <a:cubicBezTo>
                    <a:pt x="356" y="442"/>
                    <a:pt x="356" y="442"/>
                    <a:pt x="356" y="442"/>
                  </a:cubicBezTo>
                  <a:cubicBezTo>
                    <a:pt x="356" y="442"/>
                    <a:pt x="355" y="443"/>
                    <a:pt x="355" y="443"/>
                  </a:cubicBezTo>
                  <a:cubicBezTo>
                    <a:pt x="354" y="443"/>
                    <a:pt x="354" y="443"/>
                    <a:pt x="354" y="443"/>
                  </a:cubicBezTo>
                  <a:cubicBezTo>
                    <a:pt x="354" y="444"/>
                    <a:pt x="354" y="444"/>
                    <a:pt x="354" y="444"/>
                  </a:cubicBezTo>
                  <a:cubicBezTo>
                    <a:pt x="354" y="444"/>
                    <a:pt x="354" y="444"/>
                    <a:pt x="354" y="444"/>
                  </a:cubicBezTo>
                  <a:cubicBezTo>
                    <a:pt x="354" y="445"/>
                    <a:pt x="354" y="445"/>
                    <a:pt x="354" y="445"/>
                  </a:cubicBezTo>
                  <a:cubicBezTo>
                    <a:pt x="355" y="446"/>
                    <a:pt x="355" y="446"/>
                    <a:pt x="355" y="446"/>
                  </a:cubicBezTo>
                  <a:cubicBezTo>
                    <a:pt x="357" y="447"/>
                    <a:pt x="359" y="452"/>
                    <a:pt x="359" y="452"/>
                  </a:cubicBezTo>
                  <a:cubicBezTo>
                    <a:pt x="359" y="453"/>
                    <a:pt x="359" y="455"/>
                    <a:pt x="360" y="455"/>
                  </a:cubicBezTo>
                  <a:cubicBezTo>
                    <a:pt x="360" y="455"/>
                    <a:pt x="360" y="456"/>
                    <a:pt x="360" y="456"/>
                  </a:cubicBezTo>
                  <a:cubicBezTo>
                    <a:pt x="360" y="457"/>
                    <a:pt x="360" y="458"/>
                    <a:pt x="360" y="458"/>
                  </a:cubicBezTo>
                  <a:cubicBezTo>
                    <a:pt x="361" y="458"/>
                    <a:pt x="361" y="459"/>
                    <a:pt x="361" y="459"/>
                  </a:cubicBezTo>
                  <a:cubicBezTo>
                    <a:pt x="361" y="460"/>
                    <a:pt x="360" y="461"/>
                    <a:pt x="360" y="461"/>
                  </a:cubicBezTo>
                  <a:cubicBezTo>
                    <a:pt x="360" y="461"/>
                    <a:pt x="359" y="463"/>
                    <a:pt x="359" y="463"/>
                  </a:cubicBezTo>
                  <a:cubicBezTo>
                    <a:pt x="359" y="463"/>
                    <a:pt x="358" y="463"/>
                    <a:pt x="358" y="463"/>
                  </a:cubicBezTo>
                  <a:cubicBezTo>
                    <a:pt x="358" y="464"/>
                    <a:pt x="357" y="464"/>
                    <a:pt x="357" y="464"/>
                  </a:cubicBezTo>
                  <a:cubicBezTo>
                    <a:pt x="356" y="465"/>
                    <a:pt x="355" y="466"/>
                    <a:pt x="355" y="466"/>
                  </a:cubicBezTo>
                  <a:cubicBezTo>
                    <a:pt x="355" y="466"/>
                    <a:pt x="355" y="466"/>
                    <a:pt x="355" y="467"/>
                  </a:cubicBezTo>
                  <a:cubicBezTo>
                    <a:pt x="355" y="468"/>
                    <a:pt x="356" y="468"/>
                    <a:pt x="356" y="468"/>
                  </a:cubicBezTo>
                  <a:cubicBezTo>
                    <a:pt x="356" y="468"/>
                    <a:pt x="357" y="469"/>
                    <a:pt x="358" y="469"/>
                  </a:cubicBezTo>
                  <a:cubicBezTo>
                    <a:pt x="359" y="469"/>
                    <a:pt x="360" y="468"/>
                    <a:pt x="360" y="468"/>
                  </a:cubicBezTo>
                  <a:cubicBezTo>
                    <a:pt x="360" y="468"/>
                    <a:pt x="360" y="468"/>
                    <a:pt x="360" y="468"/>
                  </a:cubicBezTo>
                  <a:cubicBezTo>
                    <a:pt x="361" y="468"/>
                    <a:pt x="361" y="467"/>
                    <a:pt x="361" y="467"/>
                  </a:cubicBezTo>
                  <a:cubicBezTo>
                    <a:pt x="361" y="467"/>
                    <a:pt x="361" y="466"/>
                    <a:pt x="361" y="466"/>
                  </a:cubicBezTo>
                  <a:cubicBezTo>
                    <a:pt x="361" y="466"/>
                    <a:pt x="361" y="466"/>
                    <a:pt x="361" y="466"/>
                  </a:cubicBezTo>
                  <a:cubicBezTo>
                    <a:pt x="361" y="466"/>
                    <a:pt x="362" y="466"/>
                    <a:pt x="362" y="465"/>
                  </a:cubicBezTo>
                  <a:cubicBezTo>
                    <a:pt x="362" y="465"/>
                    <a:pt x="363" y="466"/>
                    <a:pt x="363" y="466"/>
                  </a:cubicBezTo>
                  <a:cubicBezTo>
                    <a:pt x="363" y="467"/>
                    <a:pt x="363" y="468"/>
                    <a:pt x="363" y="468"/>
                  </a:cubicBezTo>
                  <a:cubicBezTo>
                    <a:pt x="363" y="469"/>
                    <a:pt x="363" y="468"/>
                    <a:pt x="363" y="471"/>
                  </a:cubicBezTo>
                  <a:cubicBezTo>
                    <a:pt x="364" y="474"/>
                    <a:pt x="363" y="478"/>
                    <a:pt x="363" y="479"/>
                  </a:cubicBezTo>
                  <a:cubicBezTo>
                    <a:pt x="363" y="480"/>
                    <a:pt x="362" y="482"/>
                    <a:pt x="362" y="482"/>
                  </a:cubicBezTo>
                  <a:cubicBezTo>
                    <a:pt x="362" y="483"/>
                    <a:pt x="361" y="484"/>
                    <a:pt x="361" y="484"/>
                  </a:cubicBezTo>
                  <a:cubicBezTo>
                    <a:pt x="361" y="484"/>
                    <a:pt x="360" y="485"/>
                    <a:pt x="360" y="485"/>
                  </a:cubicBezTo>
                  <a:cubicBezTo>
                    <a:pt x="360" y="485"/>
                    <a:pt x="360" y="486"/>
                    <a:pt x="360" y="486"/>
                  </a:cubicBezTo>
                  <a:cubicBezTo>
                    <a:pt x="360" y="486"/>
                    <a:pt x="361" y="486"/>
                    <a:pt x="361" y="486"/>
                  </a:cubicBezTo>
                  <a:cubicBezTo>
                    <a:pt x="361" y="486"/>
                    <a:pt x="361" y="486"/>
                    <a:pt x="361" y="486"/>
                  </a:cubicBezTo>
                  <a:cubicBezTo>
                    <a:pt x="361" y="486"/>
                    <a:pt x="362" y="486"/>
                    <a:pt x="363" y="485"/>
                  </a:cubicBezTo>
                  <a:cubicBezTo>
                    <a:pt x="364" y="485"/>
                    <a:pt x="364" y="483"/>
                    <a:pt x="364" y="483"/>
                  </a:cubicBezTo>
                  <a:cubicBezTo>
                    <a:pt x="365" y="483"/>
                    <a:pt x="365" y="483"/>
                    <a:pt x="365" y="483"/>
                  </a:cubicBezTo>
                  <a:cubicBezTo>
                    <a:pt x="365" y="483"/>
                    <a:pt x="365" y="482"/>
                    <a:pt x="365" y="482"/>
                  </a:cubicBezTo>
                  <a:cubicBezTo>
                    <a:pt x="365" y="481"/>
                    <a:pt x="366" y="479"/>
                    <a:pt x="366" y="479"/>
                  </a:cubicBezTo>
                  <a:cubicBezTo>
                    <a:pt x="366" y="479"/>
                    <a:pt x="366" y="479"/>
                    <a:pt x="366" y="479"/>
                  </a:cubicBezTo>
                  <a:cubicBezTo>
                    <a:pt x="367" y="478"/>
                    <a:pt x="367" y="478"/>
                    <a:pt x="367" y="478"/>
                  </a:cubicBezTo>
                  <a:cubicBezTo>
                    <a:pt x="367" y="477"/>
                    <a:pt x="367" y="477"/>
                    <a:pt x="367" y="477"/>
                  </a:cubicBezTo>
                  <a:cubicBezTo>
                    <a:pt x="367" y="476"/>
                    <a:pt x="367" y="476"/>
                    <a:pt x="367" y="476"/>
                  </a:cubicBezTo>
                  <a:cubicBezTo>
                    <a:pt x="367" y="475"/>
                    <a:pt x="367" y="475"/>
                    <a:pt x="367" y="475"/>
                  </a:cubicBezTo>
                  <a:cubicBezTo>
                    <a:pt x="367" y="475"/>
                    <a:pt x="367" y="475"/>
                    <a:pt x="367" y="474"/>
                  </a:cubicBezTo>
                  <a:cubicBezTo>
                    <a:pt x="367" y="474"/>
                    <a:pt x="367" y="474"/>
                    <a:pt x="367" y="474"/>
                  </a:cubicBezTo>
                  <a:cubicBezTo>
                    <a:pt x="367" y="473"/>
                    <a:pt x="367" y="473"/>
                    <a:pt x="367" y="473"/>
                  </a:cubicBezTo>
                  <a:cubicBezTo>
                    <a:pt x="367" y="473"/>
                    <a:pt x="367" y="473"/>
                    <a:pt x="367" y="473"/>
                  </a:cubicBezTo>
                  <a:cubicBezTo>
                    <a:pt x="367" y="472"/>
                    <a:pt x="367" y="472"/>
                    <a:pt x="367" y="472"/>
                  </a:cubicBezTo>
                  <a:cubicBezTo>
                    <a:pt x="367" y="472"/>
                    <a:pt x="367" y="470"/>
                    <a:pt x="367" y="470"/>
                  </a:cubicBezTo>
                  <a:cubicBezTo>
                    <a:pt x="367" y="470"/>
                    <a:pt x="367" y="468"/>
                    <a:pt x="367" y="468"/>
                  </a:cubicBezTo>
                  <a:cubicBezTo>
                    <a:pt x="367" y="468"/>
                    <a:pt x="367" y="467"/>
                    <a:pt x="368" y="468"/>
                  </a:cubicBezTo>
                  <a:cubicBezTo>
                    <a:pt x="370" y="469"/>
                    <a:pt x="377" y="472"/>
                    <a:pt x="379" y="473"/>
                  </a:cubicBezTo>
                  <a:cubicBezTo>
                    <a:pt x="381" y="475"/>
                    <a:pt x="384" y="475"/>
                    <a:pt x="386" y="475"/>
                  </a:cubicBezTo>
                  <a:cubicBezTo>
                    <a:pt x="387" y="475"/>
                    <a:pt x="390" y="473"/>
                    <a:pt x="390" y="473"/>
                  </a:cubicBezTo>
                  <a:cubicBezTo>
                    <a:pt x="390" y="473"/>
                    <a:pt x="391" y="472"/>
                    <a:pt x="391" y="472"/>
                  </a:cubicBezTo>
                  <a:cubicBezTo>
                    <a:pt x="391" y="472"/>
                    <a:pt x="391" y="471"/>
                    <a:pt x="391" y="470"/>
                  </a:cubicBezTo>
                  <a:cubicBezTo>
                    <a:pt x="391" y="470"/>
                    <a:pt x="391" y="469"/>
                    <a:pt x="391" y="469"/>
                  </a:cubicBezTo>
                  <a:cubicBezTo>
                    <a:pt x="391" y="469"/>
                    <a:pt x="393" y="468"/>
                    <a:pt x="393" y="468"/>
                  </a:cubicBezTo>
                  <a:cubicBezTo>
                    <a:pt x="393" y="468"/>
                    <a:pt x="393" y="467"/>
                    <a:pt x="393" y="467"/>
                  </a:cubicBezTo>
                  <a:close/>
                  <a:moveTo>
                    <a:pt x="196" y="449"/>
                  </a:moveTo>
                  <a:cubicBezTo>
                    <a:pt x="195" y="449"/>
                    <a:pt x="196" y="448"/>
                    <a:pt x="196" y="448"/>
                  </a:cubicBezTo>
                  <a:cubicBezTo>
                    <a:pt x="196" y="447"/>
                    <a:pt x="196" y="447"/>
                    <a:pt x="196" y="447"/>
                  </a:cubicBezTo>
                  <a:cubicBezTo>
                    <a:pt x="196" y="447"/>
                    <a:pt x="196" y="446"/>
                    <a:pt x="196" y="446"/>
                  </a:cubicBezTo>
                  <a:cubicBezTo>
                    <a:pt x="196" y="445"/>
                    <a:pt x="196" y="445"/>
                    <a:pt x="196" y="445"/>
                  </a:cubicBezTo>
                  <a:cubicBezTo>
                    <a:pt x="196" y="445"/>
                    <a:pt x="196" y="444"/>
                    <a:pt x="196" y="444"/>
                  </a:cubicBezTo>
                  <a:cubicBezTo>
                    <a:pt x="196" y="444"/>
                    <a:pt x="195" y="444"/>
                    <a:pt x="195" y="444"/>
                  </a:cubicBezTo>
                  <a:cubicBezTo>
                    <a:pt x="194" y="443"/>
                    <a:pt x="193" y="444"/>
                    <a:pt x="193" y="444"/>
                  </a:cubicBezTo>
                  <a:cubicBezTo>
                    <a:pt x="193" y="444"/>
                    <a:pt x="192" y="446"/>
                    <a:pt x="192" y="446"/>
                  </a:cubicBezTo>
                  <a:cubicBezTo>
                    <a:pt x="192" y="446"/>
                    <a:pt x="191" y="446"/>
                    <a:pt x="191" y="448"/>
                  </a:cubicBezTo>
                  <a:cubicBezTo>
                    <a:pt x="190" y="449"/>
                    <a:pt x="189" y="448"/>
                    <a:pt x="189" y="448"/>
                  </a:cubicBezTo>
                  <a:cubicBezTo>
                    <a:pt x="188" y="449"/>
                    <a:pt x="186" y="448"/>
                    <a:pt x="186" y="448"/>
                  </a:cubicBezTo>
                  <a:cubicBezTo>
                    <a:pt x="186" y="448"/>
                    <a:pt x="184" y="449"/>
                    <a:pt x="184" y="449"/>
                  </a:cubicBezTo>
                  <a:cubicBezTo>
                    <a:pt x="184" y="449"/>
                    <a:pt x="182" y="449"/>
                    <a:pt x="182" y="449"/>
                  </a:cubicBezTo>
                  <a:cubicBezTo>
                    <a:pt x="181" y="449"/>
                    <a:pt x="180" y="449"/>
                    <a:pt x="180" y="449"/>
                  </a:cubicBezTo>
                  <a:cubicBezTo>
                    <a:pt x="179" y="450"/>
                    <a:pt x="179" y="451"/>
                    <a:pt x="179" y="451"/>
                  </a:cubicBezTo>
                  <a:cubicBezTo>
                    <a:pt x="179" y="451"/>
                    <a:pt x="179" y="451"/>
                    <a:pt x="179" y="452"/>
                  </a:cubicBezTo>
                  <a:cubicBezTo>
                    <a:pt x="180" y="453"/>
                    <a:pt x="180" y="453"/>
                    <a:pt x="180" y="453"/>
                  </a:cubicBezTo>
                  <a:cubicBezTo>
                    <a:pt x="181" y="453"/>
                    <a:pt x="182" y="453"/>
                    <a:pt x="182" y="453"/>
                  </a:cubicBezTo>
                  <a:cubicBezTo>
                    <a:pt x="182" y="453"/>
                    <a:pt x="183" y="453"/>
                    <a:pt x="183" y="454"/>
                  </a:cubicBezTo>
                  <a:cubicBezTo>
                    <a:pt x="183" y="454"/>
                    <a:pt x="183" y="455"/>
                    <a:pt x="183" y="455"/>
                  </a:cubicBezTo>
                  <a:cubicBezTo>
                    <a:pt x="182" y="455"/>
                    <a:pt x="182" y="455"/>
                    <a:pt x="182" y="455"/>
                  </a:cubicBezTo>
                  <a:cubicBezTo>
                    <a:pt x="181" y="455"/>
                    <a:pt x="181" y="455"/>
                    <a:pt x="181" y="455"/>
                  </a:cubicBezTo>
                  <a:cubicBezTo>
                    <a:pt x="181" y="456"/>
                    <a:pt x="181" y="456"/>
                    <a:pt x="181" y="456"/>
                  </a:cubicBezTo>
                  <a:cubicBezTo>
                    <a:pt x="179" y="457"/>
                    <a:pt x="179" y="457"/>
                    <a:pt x="179" y="457"/>
                  </a:cubicBezTo>
                  <a:cubicBezTo>
                    <a:pt x="178" y="458"/>
                    <a:pt x="178" y="458"/>
                    <a:pt x="178" y="458"/>
                  </a:cubicBezTo>
                  <a:cubicBezTo>
                    <a:pt x="177" y="459"/>
                    <a:pt x="177" y="459"/>
                    <a:pt x="177" y="459"/>
                  </a:cubicBezTo>
                  <a:cubicBezTo>
                    <a:pt x="177" y="459"/>
                    <a:pt x="175" y="460"/>
                    <a:pt x="175" y="461"/>
                  </a:cubicBezTo>
                  <a:cubicBezTo>
                    <a:pt x="175" y="461"/>
                    <a:pt x="175" y="462"/>
                    <a:pt x="175" y="462"/>
                  </a:cubicBezTo>
                  <a:cubicBezTo>
                    <a:pt x="175" y="462"/>
                    <a:pt x="175" y="463"/>
                    <a:pt x="175" y="463"/>
                  </a:cubicBezTo>
                  <a:cubicBezTo>
                    <a:pt x="175" y="463"/>
                    <a:pt x="176" y="465"/>
                    <a:pt x="177" y="465"/>
                  </a:cubicBezTo>
                  <a:cubicBezTo>
                    <a:pt x="177" y="465"/>
                    <a:pt x="178" y="465"/>
                    <a:pt x="178" y="465"/>
                  </a:cubicBezTo>
                  <a:cubicBezTo>
                    <a:pt x="178" y="466"/>
                    <a:pt x="179" y="466"/>
                    <a:pt x="179" y="466"/>
                  </a:cubicBezTo>
                  <a:cubicBezTo>
                    <a:pt x="179" y="466"/>
                    <a:pt x="181" y="465"/>
                    <a:pt x="182" y="465"/>
                  </a:cubicBezTo>
                  <a:cubicBezTo>
                    <a:pt x="183" y="465"/>
                    <a:pt x="182" y="466"/>
                    <a:pt x="182" y="466"/>
                  </a:cubicBezTo>
                  <a:cubicBezTo>
                    <a:pt x="182" y="466"/>
                    <a:pt x="181" y="466"/>
                    <a:pt x="181" y="466"/>
                  </a:cubicBezTo>
                  <a:cubicBezTo>
                    <a:pt x="181" y="467"/>
                    <a:pt x="180" y="468"/>
                    <a:pt x="180" y="468"/>
                  </a:cubicBezTo>
                  <a:cubicBezTo>
                    <a:pt x="179" y="470"/>
                    <a:pt x="179" y="470"/>
                    <a:pt x="179" y="470"/>
                  </a:cubicBezTo>
                  <a:cubicBezTo>
                    <a:pt x="179" y="470"/>
                    <a:pt x="179" y="470"/>
                    <a:pt x="179" y="470"/>
                  </a:cubicBezTo>
                  <a:cubicBezTo>
                    <a:pt x="178" y="470"/>
                    <a:pt x="178" y="470"/>
                    <a:pt x="178" y="470"/>
                  </a:cubicBezTo>
                  <a:cubicBezTo>
                    <a:pt x="176" y="471"/>
                    <a:pt x="176" y="471"/>
                    <a:pt x="176" y="471"/>
                  </a:cubicBezTo>
                  <a:cubicBezTo>
                    <a:pt x="175" y="471"/>
                    <a:pt x="175" y="471"/>
                    <a:pt x="175" y="471"/>
                  </a:cubicBezTo>
                  <a:cubicBezTo>
                    <a:pt x="174" y="471"/>
                    <a:pt x="174" y="471"/>
                    <a:pt x="174" y="471"/>
                  </a:cubicBezTo>
                  <a:cubicBezTo>
                    <a:pt x="174" y="471"/>
                    <a:pt x="173" y="471"/>
                    <a:pt x="173" y="471"/>
                  </a:cubicBezTo>
                  <a:cubicBezTo>
                    <a:pt x="173" y="471"/>
                    <a:pt x="172" y="471"/>
                    <a:pt x="172" y="471"/>
                  </a:cubicBezTo>
                  <a:cubicBezTo>
                    <a:pt x="172" y="471"/>
                    <a:pt x="171" y="471"/>
                    <a:pt x="171" y="471"/>
                  </a:cubicBezTo>
                  <a:cubicBezTo>
                    <a:pt x="170" y="470"/>
                    <a:pt x="170" y="470"/>
                    <a:pt x="170" y="470"/>
                  </a:cubicBezTo>
                  <a:cubicBezTo>
                    <a:pt x="170" y="470"/>
                    <a:pt x="170" y="470"/>
                    <a:pt x="169" y="470"/>
                  </a:cubicBezTo>
                  <a:cubicBezTo>
                    <a:pt x="169" y="470"/>
                    <a:pt x="169" y="471"/>
                    <a:pt x="169" y="471"/>
                  </a:cubicBezTo>
                  <a:cubicBezTo>
                    <a:pt x="169" y="471"/>
                    <a:pt x="169" y="471"/>
                    <a:pt x="169" y="471"/>
                  </a:cubicBezTo>
                  <a:cubicBezTo>
                    <a:pt x="170" y="472"/>
                    <a:pt x="171" y="472"/>
                    <a:pt x="171" y="472"/>
                  </a:cubicBezTo>
                  <a:cubicBezTo>
                    <a:pt x="171" y="473"/>
                    <a:pt x="172" y="473"/>
                    <a:pt x="172" y="473"/>
                  </a:cubicBezTo>
                  <a:cubicBezTo>
                    <a:pt x="172" y="473"/>
                    <a:pt x="175" y="473"/>
                    <a:pt x="175" y="473"/>
                  </a:cubicBezTo>
                  <a:cubicBezTo>
                    <a:pt x="175" y="473"/>
                    <a:pt x="176" y="473"/>
                    <a:pt x="176" y="473"/>
                  </a:cubicBezTo>
                  <a:cubicBezTo>
                    <a:pt x="177" y="474"/>
                    <a:pt x="176" y="474"/>
                    <a:pt x="177" y="474"/>
                  </a:cubicBezTo>
                  <a:cubicBezTo>
                    <a:pt x="177" y="474"/>
                    <a:pt x="176" y="474"/>
                    <a:pt x="176" y="474"/>
                  </a:cubicBezTo>
                  <a:cubicBezTo>
                    <a:pt x="176" y="475"/>
                    <a:pt x="176" y="475"/>
                    <a:pt x="176" y="475"/>
                  </a:cubicBezTo>
                  <a:cubicBezTo>
                    <a:pt x="176" y="475"/>
                    <a:pt x="174" y="478"/>
                    <a:pt x="174" y="478"/>
                  </a:cubicBezTo>
                  <a:cubicBezTo>
                    <a:pt x="174" y="479"/>
                    <a:pt x="173" y="479"/>
                    <a:pt x="173" y="480"/>
                  </a:cubicBezTo>
                  <a:cubicBezTo>
                    <a:pt x="174" y="480"/>
                    <a:pt x="174" y="481"/>
                    <a:pt x="174" y="481"/>
                  </a:cubicBezTo>
                  <a:cubicBezTo>
                    <a:pt x="173" y="481"/>
                    <a:pt x="171" y="480"/>
                    <a:pt x="170" y="479"/>
                  </a:cubicBezTo>
                  <a:cubicBezTo>
                    <a:pt x="170" y="477"/>
                    <a:pt x="164" y="474"/>
                    <a:pt x="164" y="473"/>
                  </a:cubicBezTo>
                  <a:cubicBezTo>
                    <a:pt x="164" y="473"/>
                    <a:pt x="164" y="472"/>
                    <a:pt x="164" y="472"/>
                  </a:cubicBezTo>
                  <a:cubicBezTo>
                    <a:pt x="164" y="471"/>
                    <a:pt x="164" y="471"/>
                    <a:pt x="164" y="471"/>
                  </a:cubicBezTo>
                  <a:cubicBezTo>
                    <a:pt x="164" y="470"/>
                    <a:pt x="164" y="470"/>
                    <a:pt x="164" y="470"/>
                  </a:cubicBezTo>
                  <a:cubicBezTo>
                    <a:pt x="163" y="469"/>
                    <a:pt x="163" y="469"/>
                    <a:pt x="163" y="469"/>
                  </a:cubicBezTo>
                  <a:cubicBezTo>
                    <a:pt x="163" y="469"/>
                    <a:pt x="163" y="467"/>
                    <a:pt x="162" y="467"/>
                  </a:cubicBezTo>
                  <a:cubicBezTo>
                    <a:pt x="162" y="467"/>
                    <a:pt x="162" y="466"/>
                    <a:pt x="162" y="466"/>
                  </a:cubicBezTo>
                  <a:cubicBezTo>
                    <a:pt x="163" y="466"/>
                    <a:pt x="163" y="466"/>
                    <a:pt x="163" y="466"/>
                  </a:cubicBezTo>
                  <a:cubicBezTo>
                    <a:pt x="163" y="465"/>
                    <a:pt x="163" y="465"/>
                    <a:pt x="163" y="465"/>
                  </a:cubicBezTo>
                  <a:cubicBezTo>
                    <a:pt x="163" y="465"/>
                    <a:pt x="164" y="464"/>
                    <a:pt x="164" y="463"/>
                  </a:cubicBezTo>
                  <a:cubicBezTo>
                    <a:pt x="165" y="463"/>
                    <a:pt x="166" y="462"/>
                    <a:pt x="166" y="462"/>
                  </a:cubicBezTo>
                  <a:cubicBezTo>
                    <a:pt x="167" y="460"/>
                    <a:pt x="169" y="461"/>
                    <a:pt x="169" y="461"/>
                  </a:cubicBezTo>
                  <a:cubicBezTo>
                    <a:pt x="170" y="460"/>
                    <a:pt x="171" y="460"/>
                    <a:pt x="171" y="459"/>
                  </a:cubicBezTo>
                  <a:cubicBezTo>
                    <a:pt x="172" y="458"/>
                    <a:pt x="171" y="457"/>
                    <a:pt x="170" y="456"/>
                  </a:cubicBezTo>
                  <a:cubicBezTo>
                    <a:pt x="170" y="456"/>
                    <a:pt x="168" y="455"/>
                    <a:pt x="167" y="455"/>
                  </a:cubicBezTo>
                  <a:cubicBezTo>
                    <a:pt x="166" y="455"/>
                    <a:pt x="166" y="457"/>
                    <a:pt x="166" y="457"/>
                  </a:cubicBezTo>
                  <a:cubicBezTo>
                    <a:pt x="166" y="457"/>
                    <a:pt x="166" y="458"/>
                    <a:pt x="166" y="458"/>
                  </a:cubicBezTo>
                  <a:cubicBezTo>
                    <a:pt x="167" y="459"/>
                    <a:pt x="166" y="459"/>
                    <a:pt x="166" y="460"/>
                  </a:cubicBezTo>
                  <a:cubicBezTo>
                    <a:pt x="166" y="460"/>
                    <a:pt x="164" y="462"/>
                    <a:pt x="163" y="462"/>
                  </a:cubicBezTo>
                  <a:cubicBezTo>
                    <a:pt x="162" y="463"/>
                    <a:pt x="161" y="463"/>
                    <a:pt x="161" y="464"/>
                  </a:cubicBezTo>
                  <a:cubicBezTo>
                    <a:pt x="161" y="464"/>
                    <a:pt x="160" y="465"/>
                    <a:pt x="160" y="465"/>
                  </a:cubicBezTo>
                  <a:cubicBezTo>
                    <a:pt x="160" y="466"/>
                    <a:pt x="159" y="467"/>
                    <a:pt x="160" y="468"/>
                  </a:cubicBezTo>
                  <a:cubicBezTo>
                    <a:pt x="160" y="468"/>
                    <a:pt x="160" y="469"/>
                    <a:pt x="160" y="470"/>
                  </a:cubicBezTo>
                  <a:cubicBezTo>
                    <a:pt x="160" y="471"/>
                    <a:pt x="158" y="471"/>
                    <a:pt x="158" y="471"/>
                  </a:cubicBezTo>
                  <a:cubicBezTo>
                    <a:pt x="158" y="471"/>
                    <a:pt x="158" y="471"/>
                    <a:pt x="158" y="471"/>
                  </a:cubicBezTo>
                  <a:cubicBezTo>
                    <a:pt x="157" y="471"/>
                    <a:pt x="157" y="471"/>
                    <a:pt x="157" y="471"/>
                  </a:cubicBezTo>
                  <a:cubicBezTo>
                    <a:pt x="157" y="471"/>
                    <a:pt x="157" y="470"/>
                    <a:pt x="156" y="471"/>
                  </a:cubicBezTo>
                  <a:cubicBezTo>
                    <a:pt x="155" y="471"/>
                    <a:pt x="155" y="472"/>
                    <a:pt x="156" y="472"/>
                  </a:cubicBezTo>
                  <a:cubicBezTo>
                    <a:pt x="156" y="472"/>
                    <a:pt x="157" y="473"/>
                    <a:pt x="158" y="473"/>
                  </a:cubicBezTo>
                  <a:cubicBezTo>
                    <a:pt x="160" y="473"/>
                    <a:pt x="162" y="474"/>
                    <a:pt x="164" y="476"/>
                  </a:cubicBezTo>
                  <a:cubicBezTo>
                    <a:pt x="167" y="477"/>
                    <a:pt x="168" y="479"/>
                    <a:pt x="168" y="479"/>
                  </a:cubicBezTo>
                  <a:cubicBezTo>
                    <a:pt x="168" y="479"/>
                    <a:pt x="170" y="482"/>
                    <a:pt x="171" y="484"/>
                  </a:cubicBezTo>
                  <a:cubicBezTo>
                    <a:pt x="172" y="486"/>
                    <a:pt x="174" y="488"/>
                    <a:pt x="175" y="489"/>
                  </a:cubicBezTo>
                  <a:cubicBezTo>
                    <a:pt x="176" y="489"/>
                    <a:pt x="178" y="490"/>
                    <a:pt x="178" y="490"/>
                  </a:cubicBezTo>
                  <a:cubicBezTo>
                    <a:pt x="179" y="490"/>
                    <a:pt x="181" y="491"/>
                    <a:pt x="181" y="491"/>
                  </a:cubicBezTo>
                  <a:cubicBezTo>
                    <a:pt x="184" y="493"/>
                    <a:pt x="185" y="493"/>
                    <a:pt x="186" y="491"/>
                  </a:cubicBezTo>
                  <a:cubicBezTo>
                    <a:pt x="187" y="490"/>
                    <a:pt x="186" y="489"/>
                    <a:pt x="186" y="489"/>
                  </a:cubicBezTo>
                  <a:cubicBezTo>
                    <a:pt x="186" y="489"/>
                    <a:pt x="185" y="488"/>
                    <a:pt x="184" y="488"/>
                  </a:cubicBezTo>
                  <a:cubicBezTo>
                    <a:pt x="184" y="488"/>
                    <a:pt x="182" y="486"/>
                    <a:pt x="181" y="486"/>
                  </a:cubicBezTo>
                  <a:cubicBezTo>
                    <a:pt x="181" y="486"/>
                    <a:pt x="177" y="484"/>
                    <a:pt x="177" y="484"/>
                  </a:cubicBezTo>
                  <a:cubicBezTo>
                    <a:pt x="176" y="483"/>
                    <a:pt x="176" y="483"/>
                    <a:pt x="176" y="483"/>
                  </a:cubicBezTo>
                  <a:cubicBezTo>
                    <a:pt x="175" y="482"/>
                    <a:pt x="175" y="482"/>
                    <a:pt x="175" y="482"/>
                  </a:cubicBezTo>
                  <a:cubicBezTo>
                    <a:pt x="175" y="482"/>
                    <a:pt x="175" y="482"/>
                    <a:pt x="176" y="482"/>
                  </a:cubicBezTo>
                  <a:cubicBezTo>
                    <a:pt x="176" y="482"/>
                    <a:pt x="177" y="481"/>
                    <a:pt x="177" y="481"/>
                  </a:cubicBezTo>
                  <a:cubicBezTo>
                    <a:pt x="177" y="481"/>
                    <a:pt x="178" y="479"/>
                    <a:pt x="178" y="479"/>
                  </a:cubicBezTo>
                  <a:cubicBezTo>
                    <a:pt x="178" y="478"/>
                    <a:pt x="179" y="476"/>
                    <a:pt x="180" y="475"/>
                  </a:cubicBezTo>
                  <a:cubicBezTo>
                    <a:pt x="181" y="474"/>
                    <a:pt x="182" y="474"/>
                    <a:pt x="182" y="474"/>
                  </a:cubicBezTo>
                  <a:cubicBezTo>
                    <a:pt x="182" y="474"/>
                    <a:pt x="183" y="475"/>
                    <a:pt x="184" y="474"/>
                  </a:cubicBezTo>
                  <a:cubicBezTo>
                    <a:pt x="186" y="473"/>
                    <a:pt x="185" y="472"/>
                    <a:pt x="185" y="472"/>
                  </a:cubicBezTo>
                  <a:cubicBezTo>
                    <a:pt x="185" y="472"/>
                    <a:pt x="185" y="471"/>
                    <a:pt x="185" y="471"/>
                  </a:cubicBezTo>
                  <a:cubicBezTo>
                    <a:pt x="184" y="471"/>
                    <a:pt x="183" y="471"/>
                    <a:pt x="183" y="471"/>
                  </a:cubicBezTo>
                  <a:cubicBezTo>
                    <a:pt x="183" y="471"/>
                    <a:pt x="183" y="471"/>
                    <a:pt x="183" y="471"/>
                  </a:cubicBezTo>
                  <a:cubicBezTo>
                    <a:pt x="183" y="470"/>
                    <a:pt x="183" y="470"/>
                    <a:pt x="183" y="470"/>
                  </a:cubicBezTo>
                  <a:cubicBezTo>
                    <a:pt x="183" y="470"/>
                    <a:pt x="185" y="467"/>
                    <a:pt x="185" y="467"/>
                  </a:cubicBezTo>
                  <a:cubicBezTo>
                    <a:pt x="186" y="466"/>
                    <a:pt x="186" y="466"/>
                    <a:pt x="186" y="466"/>
                  </a:cubicBezTo>
                  <a:cubicBezTo>
                    <a:pt x="187" y="465"/>
                    <a:pt x="187" y="465"/>
                    <a:pt x="187" y="465"/>
                  </a:cubicBezTo>
                  <a:cubicBezTo>
                    <a:pt x="187" y="464"/>
                    <a:pt x="188" y="464"/>
                    <a:pt x="190" y="464"/>
                  </a:cubicBezTo>
                  <a:cubicBezTo>
                    <a:pt x="191" y="463"/>
                    <a:pt x="191" y="463"/>
                    <a:pt x="191" y="463"/>
                  </a:cubicBezTo>
                  <a:cubicBezTo>
                    <a:pt x="191" y="462"/>
                    <a:pt x="189" y="462"/>
                    <a:pt x="189" y="462"/>
                  </a:cubicBezTo>
                  <a:cubicBezTo>
                    <a:pt x="189" y="461"/>
                    <a:pt x="189" y="461"/>
                    <a:pt x="190" y="460"/>
                  </a:cubicBezTo>
                  <a:cubicBezTo>
                    <a:pt x="190" y="460"/>
                    <a:pt x="190" y="458"/>
                    <a:pt x="189" y="458"/>
                  </a:cubicBezTo>
                  <a:cubicBezTo>
                    <a:pt x="188" y="457"/>
                    <a:pt x="188" y="458"/>
                    <a:pt x="188" y="458"/>
                  </a:cubicBezTo>
                  <a:cubicBezTo>
                    <a:pt x="188" y="458"/>
                    <a:pt x="187" y="458"/>
                    <a:pt x="187" y="459"/>
                  </a:cubicBezTo>
                  <a:cubicBezTo>
                    <a:pt x="187" y="459"/>
                    <a:pt x="186" y="460"/>
                    <a:pt x="186" y="460"/>
                  </a:cubicBezTo>
                  <a:cubicBezTo>
                    <a:pt x="186" y="461"/>
                    <a:pt x="184" y="461"/>
                    <a:pt x="184" y="461"/>
                  </a:cubicBezTo>
                  <a:cubicBezTo>
                    <a:pt x="183" y="461"/>
                    <a:pt x="183" y="461"/>
                    <a:pt x="183" y="461"/>
                  </a:cubicBezTo>
                  <a:cubicBezTo>
                    <a:pt x="181" y="462"/>
                    <a:pt x="181" y="461"/>
                    <a:pt x="181" y="461"/>
                  </a:cubicBezTo>
                  <a:cubicBezTo>
                    <a:pt x="181" y="459"/>
                    <a:pt x="187" y="456"/>
                    <a:pt x="188" y="455"/>
                  </a:cubicBezTo>
                  <a:cubicBezTo>
                    <a:pt x="188" y="455"/>
                    <a:pt x="190" y="454"/>
                    <a:pt x="193" y="454"/>
                  </a:cubicBezTo>
                  <a:cubicBezTo>
                    <a:pt x="196" y="454"/>
                    <a:pt x="196" y="455"/>
                    <a:pt x="197" y="455"/>
                  </a:cubicBezTo>
                  <a:cubicBezTo>
                    <a:pt x="199" y="454"/>
                    <a:pt x="199" y="454"/>
                    <a:pt x="200" y="453"/>
                  </a:cubicBezTo>
                  <a:cubicBezTo>
                    <a:pt x="200" y="452"/>
                    <a:pt x="199" y="451"/>
                    <a:pt x="199" y="451"/>
                  </a:cubicBezTo>
                  <a:cubicBezTo>
                    <a:pt x="199" y="450"/>
                    <a:pt x="196" y="449"/>
                    <a:pt x="196" y="449"/>
                  </a:cubicBezTo>
                  <a:close/>
                  <a:moveTo>
                    <a:pt x="321" y="482"/>
                  </a:moveTo>
                  <a:cubicBezTo>
                    <a:pt x="321" y="482"/>
                    <a:pt x="320" y="482"/>
                    <a:pt x="320" y="482"/>
                  </a:cubicBezTo>
                  <a:cubicBezTo>
                    <a:pt x="320" y="482"/>
                    <a:pt x="317" y="482"/>
                    <a:pt x="316" y="482"/>
                  </a:cubicBezTo>
                  <a:cubicBezTo>
                    <a:pt x="314" y="482"/>
                    <a:pt x="312" y="483"/>
                    <a:pt x="311" y="483"/>
                  </a:cubicBezTo>
                  <a:cubicBezTo>
                    <a:pt x="311" y="483"/>
                    <a:pt x="309" y="483"/>
                    <a:pt x="309" y="483"/>
                  </a:cubicBezTo>
                  <a:cubicBezTo>
                    <a:pt x="308" y="483"/>
                    <a:pt x="309" y="482"/>
                    <a:pt x="309" y="482"/>
                  </a:cubicBezTo>
                  <a:cubicBezTo>
                    <a:pt x="310" y="482"/>
                    <a:pt x="312" y="480"/>
                    <a:pt x="312" y="480"/>
                  </a:cubicBezTo>
                  <a:cubicBezTo>
                    <a:pt x="315" y="476"/>
                    <a:pt x="314" y="474"/>
                    <a:pt x="314" y="473"/>
                  </a:cubicBezTo>
                  <a:cubicBezTo>
                    <a:pt x="314" y="473"/>
                    <a:pt x="313" y="472"/>
                    <a:pt x="311" y="471"/>
                  </a:cubicBezTo>
                  <a:cubicBezTo>
                    <a:pt x="309" y="470"/>
                    <a:pt x="308" y="471"/>
                    <a:pt x="306" y="472"/>
                  </a:cubicBezTo>
                  <a:cubicBezTo>
                    <a:pt x="304" y="473"/>
                    <a:pt x="301" y="476"/>
                    <a:pt x="301" y="476"/>
                  </a:cubicBezTo>
                  <a:cubicBezTo>
                    <a:pt x="301" y="476"/>
                    <a:pt x="301" y="477"/>
                    <a:pt x="301" y="477"/>
                  </a:cubicBezTo>
                  <a:cubicBezTo>
                    <a:pt x="301" y="478"/>
                    <a:pt x="301" y="478"/>
                    <a:pt x="301" y="478"/>
                  </a:cubicBezTo>
                  <a:cubicBezTo>
                    <a:pt x="302" y="478"/>
                    <a:pt x="302" y="479"/>
                    <a:pt x="302" y="479"/>
                  </a:cubicBezTo>
                  <a:cubicBezTo>
                    <a:pt x="303" y="480"/>
                    <a:pt x="305" y="479"/>
                    <a:pt x="305" y="479"/>
                  </a:cubicBezTo>
                  <a:cubicBezTo>
                    <a:pt x="305" y="479"/>
                    <a:pt x="306" y="478"/>
                    <a:pt x="306" y="478"/>
                  </a:cubicBezTo>
                  <a:cubicBezTo>
                    <a:pt x="306" y="478"/>
                    <a:pt x="306" y="478"/>
                    <a:pt x="308" y="477"/>
                  </a:cubicBezTo>
                  <a:cubicBezTo>
                    <a:pt x="309" y="476"/>
                    <a:pt x="309" y="477"/>
                    <a:pt x="309" y="477"/>
                  </a:cubicBezTo>
                  <a:cubicBezTo>
                    <a:pt x="309" y="480"/>
                    <a:pt x="305" y="484"/>
                    <a:pt x="305" y="484"/>
                  </a:cubicBezTo>
                  <a:cubicBezTo>
                    <a:pt x="305" y="485"/>
                    <a:pt x="304" y="485"/>
                    <a:pt x="304" y="485"/>
                  </a:cubicBezTo>
                  <a:cubicBezTo>
                    <a:pt x="299" y="486"/>
                    <a:pt x="297" y="487"/>
                    <a:pt x="295" y="488"/>
                  </a:cubicBezTo>
                  <a:cubicBezTo>
                    <a:pt x="293" y="490"/>
                    <a:pt x="293" y="491"/>
                    <a:pt x="293" y="491"/>
                  </a:cubicBezTo>
                  <a:cubicBezTo>
                    <a:pt x="293" y="493"/>
                    <a:pt x="294" y="493"/>
                    <a:pt x="295" y="494"/>
                  </a:cubicBezTo>
                  <a:cubicBezTo>
                    <a:pt x="296" y="494"/>
                    <a:pt x="298" y="493"/>
                    <a:pt x="298" y="493"/>
                  </a:cubicBezTo>
                  <a:cubicBezTo>
                    <a:pt x="302" y="490"/>
                    <a:pt x="318" y="488"/>
                    <a:pt x="319" y="488"/>
                  </a:cubicBezTo>
                  <a:cubicBezTo>
                    <a:pt x="319" y="488"/>
                    <a:pt x="320" y="488"/>
                    <a:pt x="321" y="488"/>
                  </a:cubicBezTo>
                  <a:cubicBezTo>
                    <a:pt x="321" y="487"/>
                    <a:pt x="322" y="486"/>
                    <a:pt x="322" y="485"/>
                  </a:cubicBezTo>
                  <a:cubicBezTo>
                    <a:pt x="323" y="485"/>
                    <a:pt x="323" y="484"/>
                    <a:pt x="323" y="484"/>
                  </a:cubicBezTo>
                  <a:cubicBezTo>
                    <a:pt x="323" y="483"/>
                    <a:pt x="322" y="483"/>
                    <a:pt x="321" y="482"/>
                  </a:cubicBezTo>
                  <a:close/>
                  <a:moveTo>
                    <a:pt x="253" y="463"/>
                  </a:moveTo>
                  <a:cubicBezTo>
                    <a:pt x="251" y="464"/>
                    <a:pt x="250" y="465"/>
                    <a:pt x="248" y="466"/>
                  </a:cubicBezTo>
                  <a:cubicBezTo>
                    <a:pt x="247" y="467"/>
                    <a:pt x="247" y="468"/>
                    <a:pt x="247" y="468"/>
                  </a:cubicBezTo>
                  <a:cubicBezTo>
                    <a:pt x="246" y="469"/>
                    <a:pt x="248" y="469"/>
                    <a:pt x="248" y="469"/>
                  </a:cubicBezTo>
                  <a:cubicBezTo>
                    <a:pt x="248" y="469"/>
                    <a:pt x="249" y="468"/>
                    <a:pt x="249" y="468"/>
                  </a:cubicBezTo>
                  <a:cubicBezTo>
                    <a:pt x="249" y="469"/>
                    <a:pt x="250" y="468"/>
                    <a:pt x="250" y="468"/>
                  </a:cubicBezTo>
                  <a:cubicBezTo>
                    <a:pt x="250" y="468"/>
                    <a:pt x="251" y="467"/>
                    <a:pt x="252" y="467"/>
                  </a:cubicBezTo>
                  <a:cubicBezTo>
                    <a:pt x="253" y="466"/>
                    <a:pt x="256" y="465"/>
                    <a:pt x="256" y="465"/>
                  </a:cubicBezTo>
                  <a:cubicBezTo>
                    <a:pt x="257" y="465"/>
                    <a:pt x="258" y="465"/>
                    <a:pt x="259" y="465"/>
                  </a:cubicBezTo>
                  <a:cubicBezTo>
                    <a:pt x="260" y="465"/>
                    <a:pt x="260" y="465"/>
                    <a:pt x="260" y="465"/>
                  </a:cubicBezTo>
                  <a:cubicBezTo>
                    <a:pt x="261" y="466"/>
                    <a:pt x="261" y="467"/>
                    <a:pt x="261" y="467"/>
                  </a:cubicBezTo>
                  <a:cubicBezTo>
                    <a:pt x="261" y="469"/>
                    <a:pt x="260" y="470"/>
                    <a:pt x="260" y="470"/>
                  </a:cubicBezTo>
                  <a:cubicBezTo>
                    <a:pt x="260" y="470"/>
                    <a:pt x="260" y="470"/>
                    <a:pt x="259" y="473"/>
                  </a:cubicBezTo>
                  <a:cubicBezTo>
                    <a:pt x="257" y="475"/>
                    <a:pt x="254" y="477"/>
                    <a:pt x="254" y="477"/>
                  </a:cubicBezTo>
                  <a:cubicBezTo>
                    <a:pt x="253" y="478"/>
                    <a:pt x="253" y="477"/>
                    <a:pt x="253" y="477"/>
                  </a:cubicBezTo>
                  <a:cubicBezTo>
                    <a:pt x="253" y="477"/>
                    <a:pt x="253" y="476"/>
                    <a:pt x="253" y="476"/>
                  </a:cubicBezTo>
                  <a:cubicBezTo>
                    <a:pt x="253" y="476"/>
                    <a:pt x="253" y="476"/>
                    <a:pt x="253" y="476"/>
                  </a:cubicBezTo>
                  <a:cubicBezTo>
                    <a:pt x="253" y="476"/>
                    <a:pt x="254" y="475"/>
                    <a:pt x="255" y="475"/>
                  </a:cubicBezTo>
                  <a:cubicBezTo>
                    <a:pt x="255" y="474"/>
                    <a:pt x="256" y="473"/>
                    <a:pt x="256" y="474"/>
                  </a:cubicBezTo>
                  <a:cubicBezTo>
                    <a:pt x="256" y="474"/>
                    <a:pt x="257" y="473"/>
                    <a:pt x="257" y="473"/>
                  </a:cubicBezTo>
                  <a:cubicBezTo>
                    <a:pt x="257" y="472"/>
                    <a:pt x="257" y="472"/>
                    <a:pt x="257" y="472"/>
                  </a:cubicBezTo>
                  <a:cubicBezTo>
                    <a:pt x="257" y="472"/>
                    <a:pt x="257" y="472"/>
                    <a:pt x="257" y="472"/>
                  </a:cubicBezTo>
                  <a:cubicBezTo>
                    <a:pt x="257" y="471"/>
                    <a:pt x="257" y="471"/>
                    <a:pt x="257" y="471"/>
                  </a:cubicBezTo>
                  <a:cubicBezTo>
                    <a:pt x="256" y="470"/>
                    <a:pt x="256" y="470"/>
                    <a:pt x="256" y="470"/>
                  </a:cubicBezTo>
                  <a:cubicBezTo>
                    <a:pt x="256" y="470"/>
                    <a:pt x="256" y="470"/>
                    <a:pt x="256" y="470"/>
                  </a:cubicBezTo>
                  <a:cubicBezTo>
                    <a:pt x="255" y="469"/>
                    <a:pt x="255" y="469"/>
                    <a:pt x="255" y="469"/>
                  </a:cubicBezTo>
                  <a:cubicBezTo>
                    <a:pt x="255" y="469"/>
                    <a:pt x="255" y="469"/>
                    <a:pt x="255" y="469"/>
                  </a:cubicBezTo>
                  <a:cubicBezTo>
                    <a:pt x="253" y="467"/>
                    <a:pt x="253" y="468"/>
                    <a:pt x="253" y="468"/>
                  </a:cubicBezTo>
                  <a:cubicBezTo>
                    <a:pt x="253" y="468"/>
                    <a:pt x="253" y="469"/>
                    <a:pt x="253" y="469"/>
                  </a:cubicBezTo>
                  <a:cubicBezTo>
                    <a:pt x="253" y="469"/>
                    <a:pt x="252" y="470"/>
                    <a:pt x="252" y="470"/>
                  </a:cubicBezTo>
                  <a:cubicBezTo>
                    <a:pt x="252" y="470"/>
                    <a:pt x="249" y="472"/>
                    <a:pt x="249" y="473"/>
                  </a:cubicBezTo>
                  <a:cubicBezTo>
                    <a:pt x="248" y="473"/>
                    <a:pt x="248" y="474"/>
                    <a:pt x="248" y="474"/>
                  </a:cubicBezTo>
                  <a:cubicBezTo>
                    <a:pt x="249" y="475"/>
                    <a:pt x="250" y="475"/>
                    <a:pt x="250" y="475"/>
                  </a:cubicBezTo>
                  <a:cubicBezTo>
                    <a:pt x="250" y="475"/>
                    <a:pt x="250" y="476"/>
                    <a:pt x="250" y="476"/>
                  </a:cubicBezTo>
                  <a:cubicBezTo>
                    <a:pt x="250" y="476"/>
                    <a:pt x="250" y="477"/>
                    <a:pt x="250" y="477"/>
                  </a:cubicBezTo>
                  <a:cubicBezTo>
                    <a:pt x="250" y="478"/>
                    <a:pt x="250" y="478"/>
                    <a:pt x="250" y="478"/>
                  </a:cubicBezTo>
                  <a:cubicBezTo>
                    <a:pt x="249" y="478"/>
                    <a:pt x="249" y="478"/>
                    <a:pt x="249" y="478"/>
                  </a:cubicBezTo>
                  <a:cubicBezTo>
                    <a:pt x="248" y="479"/>
                    <a:pt x="248" y="479"/>
                    <a:pt x="248" y="479"/>
                  </a:cubicBezTo>
                  <a:cubicBezTo>
                    <a:pt x="248" y="479"/>
                    <a:pt x="248" y="479"/>
                    <a:pt x="248" y="479"/>
                  </a:cubicBezTo>
                  <a:cubicBezTo>
                    <a:pt x="247" y="479"/>
                    <a:pt x="247" y="479"/>
                    <a:pt x="247" y="479"/>
                  </a:cubicBezTo>
                  <a:cubicBezTo>
                    <a:pt x="246" y="479"/>
                    <a:pt x="246" y="479"/>
                    <a:pt x="246" y="479"/>
                  </a:cubicBezTo>
                  <a:cubicBezTo>
                    <a:pt x="246" y="480"/>
                    <a:pt x="246" y="480"/>
                    <a:pt x="246" y="480"/>
                  </a:cubicBezTo>
                  <a:cubicBezTo>
                    <a:pt x="245" y="479"/>
                    <a:pt x="245" y="479"/>
                    <a:pt x="245" y="479"/>
                  </a:cubicBezTo>
                  <a:cubicBezTo>
                    <a:pt x="245" y="479"/>
                    <a:pt x="245" y="479"/>
                    <a:pt x="245" y="479"/>
                  </a:cubicBezTo>
                  <a:cubicBezTo>
                    <a:pt x="245" y="478"/>
                    <a:pt x="245" y="478"/>
                    <a:pt x="245" y="478"/>
                  </a:cubicBezTo>
                  <a:cubicBezTo>
                    <a:pt x="245" y="478"/>
                    <a:pt x="246" y="477"/>
                    <a:pt x="246" y="477"/>
                  </a:cubicBezTo>
                  <a:cubicBezTo>
                    <a:pt x="246" y="477"/>
                    <a:pt x="246" y="475"/>
                    <a:pt x="246" y="475"/>
                  </a:cubicBezTo>
                  <a:cubicBezTo>
                    <a:pt x="246" y="474"/>
                    <a:pt x="246" y="474"/>
                    <a:pt x="246" y="474"/>
                  </a:cubicBezTo>
                  <a:cubicBezTo>
                    <a:pt x="246" y="473"/>
                    <a:pt x="246" y="473"/>
                    <a:pt x="246" y="473"/>
                  </a:cubicBezTo>
                  <a:cubicBezTo>
                    <a:pt x="247" y="472"/>
                    <a:pt x="246" y="471"/>
                    <a:pt x="245" y="471"/>
                  </a:cubicBezTo>
                  <a:cubicBezTo>
                    <a:pt x="244" y="471"/>
                    <a:pt x="243" y="472"/>
                    <a:pt x="242" y="474"/>
                  </a:cubicBezTo>
                  <a:cubicBezTo>
                    <a:pt x="241" y="476"/>
                    <a:pt x="241" y="478"/>
                    <a:pt x="240" y="479"/>
                  </a:cubicBezTo>
                  <a:cubicBezTo>
                    <a:pt x="240" y="480"/>
                    <a:pt x="240" y="480"/>
                    <a:pt x="241" y="480"/>
                  </a:cubicBezTo>
                  <a:cubicBezTo>
                    <a:pt x="241" y="480"/>
                    <a:pt x="241" y="481"/>
                    <a:pt x="241" y="481"/>
                  </a:cubicBezTo>
                  <a:cubicBezTo>
                    <a:pt x="241" y="481"/>
                    <a:pt x="242" y="482"/>
                    <a:pt x="243" y="482"/>
                  </a:cubicBezTo>
                  <a:cubicBezTo>
                    <a:pt x="243" y="483"/>
                    <a:pt x="244" y="482"/>
                    <a:pt x="244" y="482"/>
                  </a:cubicBezTo>
                  <a:cubicBezTo>
                    <a:pt x="244" y="482"/>
                    <a:pt x="244" y="482"/>
                    <a:pt x="245" y="482"/>
                  </a:cubicBezTo>
                  <a:cubicBezTo>
                    <a:pt x="245" y="481"/>
                    <a:pt x="245" y="482"/>
                    <a:pt x="245" y="482"/>
                  </a:cubicBezTo>
                  <a:cubicBezTo>
                    <a:pt x="245" y="483"/>
                    <a:pt x="246" y="483"/>
                    <a:pt x="247" y="483"/>
                  </a:cubicBezTo>
                  <a:cubicBezTo>
                    <a:pt x="247" y="483"/>
                    <a:pt x="248" y="482"/>
                    <a:pt x="248" y="482"/>
                  </a:cubicBezTo>
                  <a:cubicBezTo>
                    <a:pt x="248" y="482"/>
                    <a:pt x="248" y="483"/>
                    <a:pt x="248" y="483"/>
                  </a:cubicBezTo>
                  <a:cubicBezTo>
                    <a:pt x="248" y="484"/>
                    <a:pt x="248" y="484"/>
                    <a:pt x="248" y="484"/>
                  </a:cubicBezTo>
                  <a:cubicBezTo>
                    <a:pt x="248" y="485"/>
                    <a:pt x="247" y="487"/>
                    <a:pt x="247" y="487"/>
                  </a:cubicBezTo>
                  <a:cubicBezTo>
                    <a:pt x="247" y="488"/>
                    <a:pt x="245" y="488"/>
                    <a:pt x="245" y="488"/>
                  </a:cubicBezTo>
                  <a:cubicBezTo>
                    <a:pt x="245" y="489"/>
                    <a:pt x="245" y="489"/>
                    <a:pt x="245" y="489"/>
                  </a:cubicBezTo>
                  <a:cubicBezTo>
                    <a:pt x="245" y="489"/>
                    <a:pt x="244" y="489"/>
                    <a:pt x="243" y="489"/>
                  </a:cubicBezTo>
                  <a:cubicBezTo>
                    <a:pt x="242" y="489"/>
                    <a:pt x="242" y="489"/>
                    <a:pt x="242" y="489"/>
                  </a:cubicBezTo>
                  <a:cubicBezTo>
                    <a:pt x="242" y="489"/>
                    <a:pt x="243" y="491"/>
                    <a:pt x="243" y="491"/>
                  </a:cubicBezTo>
                  <a:cubicBezTo>
                    <a:pt x="243" y="491"/>
                    <a:pt x="243" y="492"/>
                    <a:pt x="244" y="492"/>
                  </a:cubicBezTo>
                  <a:cubicBezTo>
                    <a:pt x="244" y="492"/>
                    <a:pt x="244" y="492"/>
                    <a:pt x="244" y="492"/>
                  </a:cubicBezTo>
                  <a:cubicBezTo>
                    <a:pt x="244" y="493"/>
                    <a:pt x="244" y="494"/>
                    <a:pt x="244" y="495"/>
                  </a:cubicBezTo>
                  <a:cubicBezTo>
                    <a:pt x="244" y="495"/>
                    <a:pt x="243" y="496"/>
                    <a:pt x="243" y="496"/>
                  </a:cubicBezTo>
                  <a:cubicBezTo>
                    <a:pt x="243" y="496"/>
                    <a:pt x="241" y="496"/>
                    <a:pt x="241" y="496"/>
                  </a:cubicBezTo>
                  <a:cubicBezTo>
                    <a:pt x="241" y="496"/>
                    <a:pt x="240" y="496"/>
                    <a:pt x="239" y="496"/>
                  </a:cubicBezTo>
                  <a:cubicBezTo>
                    <a:pt x="239" y="496"/>
                    <a:pt x="239" y="496"/>
                    <a:pt x="239" y="496"/>
                  </a:cubicBezTo>
                  <a:cubicBezTo>
                    <a:pt x="239" y="496"/>
                    <a:pt x="237" y="496"/>
                    <a:pt x="237" y="496"/>
                  </a:cubicBezTo>
                  <a:cubicBezTo>
                    <a:pt x="237" y="496"/>
                    <a:pt x="237" y="496"/>
                    <a:pt x="237" y="497"/>
                  </a:cubicBezTo>
                  <a:cubicBezTo>
                    <a:pt x="236" y="497"/>
                    <a:pt x="237" y="497"/>
                    <a:pt x="237" y="497"/>
                  </a:cubicBezTo>
                  <a:cubicBezTo>
                    <a:pt x="237" y="498"/>
                    <a:pt x="237" y="498"/>
                    <a:pt x="238" y="499"/>
                  </a:cubicBezTo>
                  <a:cubicBezTo>
                    <a:pt x="238" y="499"/>
                    <a:pt x="238" y="499"/>
                    <a:pt x="239" y="500"/>
                  </a:cubicBezTo>
                  <a:cubicBezTo>
                    <a:pt x="239" y="500"/>
                    <a:pt x="239" y="500"/>
                    <a:pt x="239" y="500"/>
                  </a:cubicBezTo>
                  <a:cubicBezTo>
                    <a:pt x="240" y="500"/>
                    <a:pt x="240" y="500"/>
                    <a:pt x="240" y="500"/>
                  </a:cubicBezTo>
                  <a:cubicBezTo>
                    <a:pt x="241" y="500"/>
                    <a:pt x="243" y="500"/>
                    <a:pt x="246" y="500"/>
                  </a:cubicBezTo>
                  <a:cubicBezTo>
                    <a:pt x="248" y="499"/>
                    <a:pt x="251" y="500"/>
                    <a:pt x="251" y="501"/>
                  </a:cubicBezTo>
                  <a:cubicBezTo>
                    <a:pt x="251" y="501"/>
                    <a:pt x="252" y="502"/>
                    <a:pt x="253" y="502"/>
                  </a:cubicBezTo>
                  <a:cubicBezTo>
                    <a:pt x="255" y="502"/>
                    <a:pt x="256" y="501"/>
                    <a:pt x="257" y="500"/>
                  </a:cubicBezTo>
                  <a:cubicBezTo>
                    <a:pt x="258" y="500"/>
                    <a:pt x="257" y="499"/>
                    <a:pt x="257" y="499"/>
                  </a:cubicBezTo>
                  <a:cubicBezTo>
                    <a:pt x="257" y="499"/>
                    <a:pt x="257" y="498"/>
                    <a:pt x="256" y="497"/>
                  </a:cubicBezTo>
                  <a:cubicBezTo>
                    <a:pt x="254" y="497"/>
                    <a:pt x="248" y="495"/>
                    <a:pt x="247" y="496"/>
                  </a:cubicBezTo>
                  <a:cubicBezTo>
                    <a:pt x="247" y="496"/>
                    <a:pt x="247" y="494"/>
                    <a:pt x="247" y="494"/>
                  </a:cubicBezTo>
                  <a:cubicBezTo>
                    <a:pt x="247" y="493"/>
                    <a:pt x="248" y="491"/>
                    <a:pt x="248" y="491"/>
                  </a:cubicBezTo>
                  <a:cubicBezTo>
                    <a:pt x="250" y="490"/>
                    <a:pt x="251" y="491"/>
                    <a:pt x="252" y="490"/>
                  </a:cubicBezTo>
                  <a:cubicBezTo>
                    <a:pt x="253" y="490"/>
                    <a:pt x="254" y="490"/>
                    <a:pt x="255" y="490"/>
                  </a:cubicBezTo>
                  <a:cubicBezTo>
                    <a:pt x="255" y="489"/>
                    <a:pt x="255" y="488"/>
                    <a:pt x="254" y="488"/>
                  </a:cubicBezTo>
                  <a:cubicBezTo>
                    <a:pt x="253" y="487"/>
                    <a:pt x="252" y="487"/>
                    <a:pt x="252" y="487"/>
                  </a:cubicBezTo>
                  <a:cubicBezTo>
                    <a:pt x="251" y="487"/>
                    <a:pt x="251" y="487"/>
                    <a:pt x="251" y="487"/>
                  </a:cubicBezTo>
                  <a:cubicBezTo>
                    <a:pt x="250" y="487"/>
                    <a:pt x="250" y="487"/>
                    <a:pt x="250" y="487"/>
                  </a:cubicBezTo>
                  <a:cubicBezTo>
                    <a:pt x="249" y="487"/>
                    <a:pt x="249" y="487"/>
                    <a:pt x="249" y="487"/>
                  </a:cubicBezTo>
                  <a:cubicBezTo>
                    <a:pt x="250" y="484"/>
                    <a:pt x="250" y="484"/>
                    <a:pt x="250" y="484"/>
                  </a:cubicBezTo>
                  <a:cubicBezTo>
                    <a:pt x="250" y="483"/>
                    <a:pt x="251" y="482"/>
                    <a:pt x="251" y="482"/>
                  </a:cubicBezTo>
                  <a:cubicBezTo>
                    <a:pt x="253" y="481"/>
                    <a:pt x="259" y="476"/>
                    <a:pt x="260" y="474"/>
                  </a:cubicBezTo>
                  <a:cubicBezTo>
                    <a:pt x="262" y="471"/>
                    <a:pt x="262" y="469"/>
                    <a:pt x="263" y="467"/>
                  </a:cubicBezTo>
                  <a:cubicBezTo>
                    <a:pt x="263" y="465"/>
                    <a:pt x="262" y="464"/>
                    <a:pt x="262" y="464"/>
                  </a:cubicBezTo>
                  <a:cubicBezTo>
                    <a:pt x="259" y="460"/>
                    <a:pt x="254" y="463"/>
                    <a:pt x="253" y="463"/>
                  </a:cubicBezTo>
                  <a:close/>
                  <a:moveTo>
                    <a:pt x="240" y="484"/>
                  </a:moveTo>
                  <a:cubicBezTo>
                    <a:pt x="240" y="483"/>
                    <a:pt x="240" y="483"/>
                    <a:pt x="240" y="483"/>
                  </a:cubicBezTo>
                  <a:cubicBezTo>
                    <a:pt x="240" y="483"/>
                    <a:pt x="239" y="483"/>
                    <a:pt x="239" y="484"/>
                  </a:cubicBezTo>
                  <a:cubicBezTo>
                    <a:pt x="238" y="485"/>
                    <a:pt x="230" y="494"/>
                    <a:pt x="229" y="494"/>
                  </a:cubicBezTo>
                  <a:cubicBezTo>
                    <a:pt x="229" y="494"/>
                    <a:pt x="229" y="494"/>
                    <a:pt x="229" y="494"/>
                  </a:cubicBezTo>
                  <a:cubicBezTo>
                    <a:pt x="229" y="495"/>
                    <a:pt x="228" y="495"/>
                    <a:pt x="228" y="495"/>
                  </a:cubicBezTo>
                  <a:cubicBezTo>
                    <a:pt x="227" y="494"/>
                    <a:pt x="228" y="492"/>
                    <a:pt x="229" y="491"/>
                  </a:cubicBezTo>
                  <a:cubicBezTo>
                    <a:pt x="229" y="491"/>
                    <a:pt x="229" y="491"/>
                    <a:pt x="229" y="491"/>
                  </a:cubicBezTo>
                  <a:cubicBezTo>
                    <a:pt x="230" y="489"/>
                    <a:pt x="233" y="486"/>
                    <a:pt x="233" y="485"/>
                  </a:cubicBezTo>
                  <a:cubicBezTo>
                    <a:pt x="234" y="483"/>
                    <a:pt x="235" y="482"/>
                    <a:pt x="234" y="481"/>
                  </a:cubicBezTo>
                  <a:cubicBezTo>
                    <a:pt x="234" y="480"/>
                    <a:pt x="234" y="480"/>
                    <a:pt x="234" y="480"/>
                  </a:cubicBezTo>
                  <a:cubicBezTo>
                    <a:pt x="235" y="478"/>
                    <a:pt x="237" y="473"/>
                    <a:pt x="238" y="471"/>
                  </a:cubicBezTo>
                  <a:cubicBezTo>
                    <a:pt x="239" y="471"/>
                    <a:pt x="239" y="471"/>
                    <a:pt x="239" y="470"/>
                  </a:cubicBezTo>
                  <a:cubicBezTo>
                    <a:pt x="240" y="470"/>
                    <a:pt x="241" y="470"/>
                    <a:pt x="241" y="469"/>
                  </a:cubicBezTo>
                  <a:cubicBezTo>
                    <a:pt x="242" y="467"/>
                    <a:pt x="242" y="467"/>
                    <a:pt x="242" y="466"/>
                  </a:cubicBezTo>
                  <a:cubicBezTo>
                    <a:pt x="241" y="465"/>
                    <a:pt x="240" y="465"/>
                    <a:pt x="239" y="466"/>
                  </a:cubicBezTo>
                  <a:cubicBezTo>
                    <a:pt x="239" y="466"/>
                    <a:pt x="239" y="466"/>
                    <a:pt x="239" y="466"/>
                  </a:cubicBezTo>
                  <a:cubicBezTo>
                    <a:pt x="239" y="466"/>
                    <a:pt x="236" y="466"/>
                    <a:pt x="236" y="466"/>
                  </a:cubicBezTo>
                  <a:cubicBezTo>
                    <a:pt x="236" y="467"/>
                    <a:pt x="233" y="467"/>
                    <a:pt x="233" y="467"/>
                  </a:cubicBezTo>
                  <a:cubicBezTo>
                    <a:pt x="233" y="467"/>
                    <a:pt x="231" y="467"/>
                    <a:pt x="231" y="468"/>
                  </a:cubicBezTo>
                  <a:cubicBezTo>
                    <a:pt x="230" y="469"/>
                    <a:pt x="230" y="469"/>
                    <a:pt x="230" y="469"/>
                  </a:cubicBezTo>
                  <a:cubicBezTo>
                    <a:pt x="230" y="470"/>
                    <a:pt x="230" y="470"/>
                    <a:pt x="230" y="470"/>
                  </a:cubicBezTo>
                  <a:cubicBezTo>
                    <a:pt x="230" y="470"/>
                    <a:pt x="231" y="471"/>
                    <a:pt x="231" y="471"/>
                  </a:cubicBezTo>
                  <a:cubicBezTo>
                    <a:pt x="232" y="472"/>
                    <a:pt x="234" y="471"/>
                    <a:pt x="235" y="471"/>
                  </a:cubicBezTo>
                  <a:cubicBezTo>
                    <a:pt x="236" y="471"/>
                    <a:pt x="236" y="471"/>
                    <a:pt x="236" y="471"/>
                  </a:cubicBezTo>
                  <a:cubicBezTo>
                    <a:pt x="236" y="471"/>
                    <a:pt x="233" y="479"/>
                    <a:pt x="232" y="479"/>
                  </a:cubicBezTo>
                  <a:cubicBezTo>
                    <a:pt x="232" y="478"/>
                    <a:pt x="231" y="478"/>
                    <a:pt x="229" y="478"/>
                  </a:cubicBezTo>
                  <a:cubicBezTo>
                    <a:pt x="228" y="478"/>
                    <a:pt x="227" y="478"/>
                    <a:pt x="227" y="479"/>
                  </a:cubicBezTo>
                  <a:cubicBezTo>
                    <a:pt x="225" y="480"/>
                    <a:pt x="225" y="483"/>
                    <a:pt x="225" y="484"/>
                  </a:cubicBezTo>
                  <a:cubicBezTo>
                    <a:pt x="225" y="485"/>
                    <a:pt x="227" y="486"/>
                    <a:pt x="228" y="486"/>
                  </a:cubicBezTo>
                  <a:cubicBezTo>
                    <a:pt x="229" y="486"/>
                    <a:pt x="229" y="486"/>
                    <a:pt x="229" y="486"/>
                  </a:cubicBezTo>
                  <a:cubicBezTo>
                    <a:pt x="230" y="485"/>
                    <a:pt x="231" y="484"/>
                    <a:pt x="231" y="484"/>
                  </a:cubicBezTo>
                  <a:cubicBezTo>
                    <a:pt x="229" y="488"/>
                    <a:pt x="229" y="488"/>
                    <a:pt x="229" y="488"/>
                  </a:cubicBezTo>
                  <a:cubicBezTo>
                    <a:pt x="225" y="495"/>
                    <a:pt x="225" y="495"/>
                    <a:pt x="225" y="495"/>
                  </a:cubicBezTo>
                  <a:cubicBezTo>
                    <a:pt x="225" y="495"/>
                    <a:pt x="225" y="495"/>
                    <a:pt x="225" y="496"/>
                  </a:cubicBezTo>
                  <a:cubicBezTo>
                    <a:pt x="225" y="496"/>
                    <a:pt x="225" y="497"/>
                    <a:pt x="225" y="497"/>
                  </a:cubicBezTo>
                  <a:cubicBezTo>
                    <a:pt x="225" y="497"/>
                    <a:pt x="226" y="498"/>
                    <a:pt x="226" y="498"/>
                  </a:cubicBezTo>
                  <a:cubicBezTo>
                    <a:pt x="226" y="498"/>
                    <a:pt x="227" y="498"/>
                    <a:pt x="227" y="498"/>
                  </a:cubicBezTo>
                  <a:cubicBezTo>
                    <a:pt x="228" y="498"/>
                    <a:pt x="228" y="498"/>
                    <a:pt x="229" y="497"/>
                  </a:cubicBezTo>
                  <a:cubicBezTo>
                    <a:pt x="229" y="497"/>
                    <a:pt x="229" y="497"/>
                    <a:pt x="229" y="497"/>
                  </a:cubicBezTo>
                  <a:cubicBezTo>
                    <a:pt x="230" y="496"/>
                    <a:pt x="231" y="495"/>
                    <a:pt x="232" y="494"/>
                  </a:cubicBezTo>
                  <a:cubicBezTo>
                    <a:pt x="233" y="492"/>
                    <a:pt x="238" y="487"/>
                    <a:pt x="239" y="485"/>
                  </a:cubicBezTo>
                  <a:lnTo>
                    <a:pt x="240" y="484"/>
                  </a:lnTo>
                  <a:close/>
                  <a:moveTo>
                    <a:pt x="230" y="482"/>
                  </a:moveTo>
                  <a:cubicBezTo>
                    <a:pt x="230" y="483"/>
                    <a:pt x="230" y="483"/>
                    <a:pt x="229" y="483"/>
                  </a:cubicBezTo>
                  <a:cubicBezTo>
                    <a:pt x="228" y="484"/>
                    <a:pt x="228" y="484"/>
                    <a:pt x="227" y="483"/>
                  </a:cubicBezTo>
                  <a:cubicBezTo>
                    <a:pt x="227" y="483"/>
                    <a:pt x="227" y="482"/>
                    <a:pt x="228" y="481"/>
                  </a:cubicBezTo>
                  <a:cubicBezTo>
                    <a:pt x="229" y="481"/>
                    <a:pt x="229" y="480"/>
                    <a:pt x="229" y="480"/>
                  </a:cubicBezTo>
                  <a:cubicBezTo>
                    <a:pt x="230" y="480"/>
                    <a:pt x="231" y="480"/>
                    <a:pt x="231" y="480"/>
                  </a:cubicBezTo>
                  <a:cubicBezTo>
                    <a:pt x="232" y="480"/>
                    <a:pt x="232" y="481"/>
                    <a:pt x="230" y="482"/>
                  </a:cubicBezTo>
                  <a:close/>
                  <a:moveTo>
                    <a:pt x="268" y="0"/>
                  </a:moveTo>
                  <a:cubicBezTo>
                    <a:pt x="120" y="0"/>
                    <a:pt x="0" y="120"/>
                    <a:pt x="0" y="269"/>
                  </a:cubicBezTo>
                  <a:cubicBezTo>
                    <a:pt x="0" y="417"/>
                    <a:pt x="120" y="537"/>
                    <a:pt x="268" y="537"/>
                  </a:cubicBezTo>
                  <a:cubicBezTo>
                    <a:pt x="416" y="537"/>
                    <a:pt x="536" y="417"/>
                    <a:pt x="536" y="269"/>
                  </a:cubicBezTo>
                  <a:cubicBezTo>
                    <a:pt x="536" y="120"/>
                    <a:pt x="416" y="0"/>
                    <a:pt x="268" y="0"/>
                  </a:cubicBezTo>
                  <a:close/>
                  <a:moveTo>
                    <a:pt x="268" y="517"/>
                  </a:moveTo>
                  <a:cubicBezTo>
                    <a:pt x="268" y="517"/>
                    <a:pt x="268" y="517"/>
                    <a:pt x="268" y="517"/>
                  </a:cubicBezTo>
                  <a:cubicBezTo>
                    <a:pt x="131" y="517"/>
                    <a:pt x="19" y="406"/>
                    <a:pt x="19" y="269"/>
                  </a:cubicBezTo>
                  <a:cubicBezTo>
                    <a:pt x="19" y="131"/>
                    <a:pt x="131" y="20"/>
                    <a:pt x="268" y="20"/>
                  </a:cubicBezTo>
                  <a:cubicBezTo>
                    <a:pt x="268" y="20"/>
                    <a:pt x="268" y="20"/>
                    <a:pt x="268" y="20"/>
                  </a:cubicBezTo>
                  <a:cubicBezTo>
                    <a:pt x="405" y="20"/>
                    <a:pt x="517" y="131"/>
                    <a:pt x="517" y="269"/>
                  </a:cubicBezTo>
                  <a:cubicBezTo>
                    <a:pt x="517" y="406"/>
                    <a:pt x="405" y="517"/>
                    <a:pt x="268" y="517"/>
                  </a:cubicBezTo>
                  <a:close/>
                </a:path>
              </a:pathLst>
            </a:custGeom>
            <a:solidFill>
              <a:srgbClr val="164C88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latin typeface="+mn-lt"/>
                <a:ea typeface="+mn-ea"/>
              </a:endParaRPr>
            </a:p>
          </p:txBody>
        </p:sp>
      </p:grpSp>
      <p:sp>
        <p:nvSpPr>
          <p:cNvPr id="73" name="文本占位符 1">
            <a:extLst>
              <a:ext uri="{FF2B5EF4-FFF2-40B4-BE49-F238E27FC236}">
                <a16:creationId xmlns="" xmlns:a16="http://schemas.microsoft.com/office/drawing/2014/main" id="{7ADBD196-D8CA-4C33-B442-DD78EFE2FC8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933198" y="307597"/>
            <a:ext cx="5407820" cy="590931"/>
          </a:xfrm>
        </p:spPr>
        <p:txBody>
          <a:bodyPr/>
          <a:lstStyle/>
          <a:p>
            <a:r>
              <a:rPr lang="zh-CN" altLang="en-US" sz="3600" dirty="0"/>
              <a:t>复试环境准备</a:t>
            </a:r>
          </a:p>
        </p:txBody>
      </p:sp>
      <p:sp>
        <p:nvSpPr>
          <p:cNvPr id="82" name="文本占位符 2">
            <a:extLst>
              <a:ext uri="{FF2B5EF4-FFF2-40B4-BE49-F238E27FC236}">
                <a16:creationId xmlns="" xmlns:a16="http://schemas.microsoft.com/office/drawing/2014/main" id="{5A6E3AE9-B1CC-4DB4-81FA-7C8E2B8711D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72993" y="178990"/>
            <a:ext cx="704850" cy="1089529"/>
          </a:xfrm>
        </p:spPr>
        <p:txBody>
          <a:bodyPr/>
          <a:lstStyle/>
          <a:p>
            <a:r>
              <a:rPr lang="en-US" altLang="zh-CN" dirty="0"/>
              <a:t>3</a:t>
            </a:r>
            <a:endParaRPr lang="zh-CN" altLang="en-US" dirty="0"/>
          </a:p>
        </p:txBody>
      </p:sp>
      <p:sp>
        <p:nvSpPr>
          <p:cNvPr id="58" name="文本占位符 1">
            <a:extLst>
              <a:ext uri="{FF2B5EF4-FFF2-40B4-BE49-F238E27FC236}">
                <a16:creationId xmlns="" xmlns:a16="http://schemas.microsoft.com/office/drawing/2014/main" id="{E849507A-329C-4339-ABED-24FBFA153EFA}"/>
              </a:ext>
            </a:extLst>
          </p:cNvPr>
          <p:cNvSpPr txBox="1">
            <a:spLocks/>
          </p:cNvSpPr>
          <p:nvPr/>
        </p:nvSpPr>
        <p:spPr>
          <a:xfrm>
            <a:off x="2933198" y="956301"/>
            <a:ext cx="5407820" cy="4247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400" dirty="0"/>
              <a:t>3.1  </a:t>
            </a:r>
            <a:r>
              <a:rPr lang="zh-CN" altLang="en-US" sz="2400" dirty="0"/>
              <a:t>环境布置说明</a:t>
            </a:r>
          </a:p>
        </p:txBody>
      </p:sp>
      <p:sp>
        <p:nvSpPr>
          <p:cNvPr id="2" name="矩形 1">
            <a:extLst>
              <a:ext uri="{FF2B5EF4-FFF2-40B4-BE49-F238E27FC236}">
                <a16:creationId xmlns="" xmlns:a16="http://schemas.microsoft.com/office/drawing/2014/main" id="{8314B3B5-4575-4FDA-9464-CE8CB8EF0A31}"/>
              </a:ext>
            </a:extLst>
          </p:cNvPr>
          <p:cNvSpPr/>
          <p:nvPr/>
        </p:nvSpPr>
        <p:spPr>
          <a:xfrm>
            <a:off x="260413" y="4987720"/>
            <a:ext cx="5930283" cy="15463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400"/>
              <a:buFont typeface="Times New Roman" panose="02020603050405020304" pitchFamily="18" charset="0"/>
              <a:buAutoNum type="arabicPeriod"/>
            </a:pPr>
            <a:r>
              <a:rPr lang="zh-CN" altLang="zh-CN" b="1" kern="100" dirty="0">
                <a:latin typeface="+mj-ea"/>
                <a:ea typeface="+mj-ea"/>
                <a:cs typeface="Times New Roman" panose="02020603050405020304" pitchFamily="18" charset="0"/>
              </a:rPr>
              <a:t>须在封闭安静的房间独立进行远程面试；</a:t>
            </a:r>
          </a:p>
          <a:p>
            <a:pPr marL="342900" lvl="0" indent="-342900" algn="just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400"/>
              <a:buFont typeface="Times New Roman" panose="02020603050405020304" pitchFamily="18" charset="0"/>
              <a:buAutoNum type="arabicPeriod"/>
            </a:pPr>
            <a:r>
              <a:rPr lang="zh-CN" altLang="zh-CN" b="1" kern="100" dirty="0">
                <a:latin typeface="+mj-ea"/>
                <a:ea typeface="+mj-ea"/>
                <a:cs typeface="Times New Roman" panose="02020603050405020304" pitchFamily="18" charset="0"/>
              </a:rPr>
              <a:t>复试房间内除本考生不能有其他任何人员；</a:t>
            </a:r>
          </a:p>
          <a:p>
            <a:pPr marL="342900" lvl="0" indent="-342900" algn="just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400"/>
              <a:buFont typeface="Times New Roman" panose="02020603050405020304" pitchFamily="18" charset="0"/>
              <a:buAutoNum type="arabicPeriod"/>
            </a:pPr>
            <a:r>
              <a:rPr lang="zh-CN" altLang="zh-CN" b="1" kern="100" dirty="0">
                <a:latin typeface="+mj-ea"/>
                <a:ea typeface="+mj-ea"/>
                <a:cs typeface="Times New Roman" panose="02020603050405020304" pitchFamily="18" charset="0"/>
              </a:rPr>
              <a:t>除复试要求的设备外，房间其他电子设备必须关闭。</a:t>
            </a:r>
            <a:endParaRPr lang="zh-CN" altLang="zh-CN" b="1" kern="100" dirty="0">
              <a:effectLst/>
              <a:latin typeface="+mj-ea"/>
              <a:ea typeface="+mj-ea"/>
              <a:cs typeface="Times New Roman" panose="02020603050405020304" pitchFamily="18" charset="0"/>
            </a:endParaRPr>
          </a:p>
        </p:txBody>
      </p:sp>
      <p:grpSp>
        <p:nvGrpSpPr>
          <p:cNvPr id="61" name="组合 60">
            <a:extLst>
              <a:ext uri="{FF2B5EF4-FFF2-40B4-BE49-F238E27FC236}">
                <a16:creationId xmlns="" xmlns:a16="http://schemas.microsoft.com/office/drawing/2014/main" id="{6480E644-F1AB-4D7F-8A3F-5D1CE3900EE7}"/>
              </a:ext>
            </a:extLst>
          </p:cNvPr>
          <p:cNvGrpSpPr/>
          <p:nvPr/>
        </p:nvGrpSpPr>
        <p:grpSpPr>
          <a:xfrm rot="1449794">
            <a:off x="428104" y="3111322"/>
            <a:ext cx="1540752" cy="1540752"/>
            <a:chOff x="728371" y="2173981"/>
            <a:chExt cx="1110756" cy="1110756"/>
          </a:xfrm>
        </p:grpSpPr>
        <p:sp>
          <p:nvSpPr>
            <p:cNvPr id="62" name="椭圆 61">
              <a:extLst>
                <a:ext uri="{FF2B5EF4-FFF2-40B4-BE49-F238E27FC236}">
                  <a16:creationId xmlns="" xmlns:a16="http://schemas.microsoft.com/office/drawing/2014/main" id="{C5BF0DDA-E302-4696-9465-6B2C5DEF0A28}"/>
                </a:ext>
              </a:extLst>
            </p:cNvPr>
            <p:cNvSpPr/>
            <p:nvPr/>
          </p:nvSpPr>
          <p:spPr>
            <a:xfrm>
              <a:off x="728371" y="2173981"/>
              <a:ext cx="1110756" cy="1110756"/>
            </a:xfrm>
            <a:prstGeom prst="ellipse">
              <a:avLst/>
            </a:prstGeom>
            <a:solidFill>
              <a:schemeClr val="bg1"/>
            </a:solidFill>
            <a:ln w="762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endParaRPr lang="zh-CN" altLang="en-US" sz="4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3" name="矩形 62">
              <a:extLst>
                <a:ext uri="{FF2B5EF4-FFF2-40B4-BE49-F238E27FC236}">
                  <a16:creationId xmlns="" xmlns:a16="http://schemas.microsoft.com/office/drawing/2014/main" id="{A757DD77-FB00-45E3-A97D-267C04AE1C06}"/>
                </a:ext>
              </a:extLst>
            </p:cNvPr>
            <p:cNvSpPr/>
            <p:nvPr/>
          </p:nvSpPr>
          <p:spPr>
            <a:xfrm>
              <a:off x="797042" y="2400689"/>
              <a:ext cx="973414" cy="65733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zh-CN" altLang="en-US" sz="4400" b="1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封闭</a:t>
              </a:r>
            </a:p>
          </p:txBody>
        </p:sp>
      </p:grpSp>
      <p:grpSp>
        <p:nvGrpSpPr>
          <p:cNvPr id="64" name="组合 63">
            <a:extLst>
              <a:ext uri="{FF2B5EF4-FFF2-40B4-BE49-F238E27FC236}">
                <a16:creationId xmlns="" xmlns:a16="http://schemas.microsoft.com/office/drawing/2014/main" id="{D035F6E5-8AAD-475D-B229-79FAEEC25BB8}"/>
              </a:ext>
            </a:extLst>
          </p:cNvPr>
          <p:cNvGrpSpPr/>
          <p:nvPr/>
        </p:nvGrpSpPr>
        <p:grpSpPr>
          <a:xfrm rot="1751332">
            <a:off x="2892939" y="1813902"/>
            <a:ext cx="1307979" cy="1307979"/>
            <a:chOff x="531148" y="1976758"/>
            <a:chExt cx="1307979" cy="1307979"/>
          </a:xfrm>
        </p:grpSpPr>
        <p:sp>
          <p:nvSpPr>
            <p:cNvPr id="65" name="椭圆 64">
              <a:extLst>
                <a:ext uri="{FF2B5EF4-FFF2-40B4-BE49-F238E27FC236}">
                  <a16:creationId xmlns="" xmlns:a16="http://schemas.microsoft.com/office/drawing/2014/main" id="{46D608E0-6EAA-4666-96D7-177A133B7115}"/>
                </a:ext>
              </a:extLst>
            </p:cNvPr>
            <p:cNvSpPr/>
            <p:nvPr/>
          </p:nvSpPr>
          <p:spPr>
            <a:xfrm>
              <a:off x="531148" y="1976758"/>
              <a:ext cx="1307979" cy="1307979"/>
            </a:xfrm>
            <a:prstGeom prst="ellipse">
              <a:avLst/>
            </a:prstGeom>
            <a:solidFill>
              <a:schemeClr val="bg1"/>
            </a:solidFill>
            <a:ln w="762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endParaRPr lang="zh-CN" altLang="en-US" sz="32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6" name="矩形 65">
              <a:extLst>
                <a:ext uri="{FF2B5EF4-FFF2-40B4-BE49-F238E27FC236}">
                  <a16:creationId xmlns="" xmlns:a16="http://schemas.microsoft.com/office/drawing/2014/main" id="{92BCBB4A-C47C-44C9-AC7D-266F51033210}"/>
                </a:ext>
              </a:extLst>
            </p:cNvPr>
            <p:cNvSpPr/>
            <p:nvPr/>
          </p:nvSpPr>
          <p:spPr>
            <a:xfrm>
              <a:off x="682436" y="2092138"/>
              <a:ext cx="1005403" cy="107721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zh-CN" altLang="en-US" sz="3200" b="1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网络</a:t>
              </a:r>
              <a:endParaRPr lang="en-US" altLang="zh-CN" sz="32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/>
              <a:r>
                <a:rPr lang="zh-CN" altLang="en-US" sz="3200" b="1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稳定</a:t>
              </a:r>
            </a:p>
          </p:txBody>
        </p:sp>
      </p:grpSp>
      <p:grpSp>
        <p:nvGrpSpPr>
          <p:cNvPr id="25" name="组合 24">
            <a:extLst>
              <a:ext uri="{FF2B5EF4-FFF2-40B4-BE49-F238E27FC236}">
                <a16:creationId xmlns="" xmlns:a16="http://schemas.microsoft.com/office/drawing/2014/main" id="{7B7886DE-2C17-4D18-93F8-DF6408B48FFA}"/>
              </a:ext>
            </a:extLst>
          </p:cNvPr>
          <p:cNvGrpSpPr/>
          <p:nvPr/>
        </p:nvGrpSpPr>
        <p:grpSpPr>
          <a:xfrm rot="20488094">
            <a:off x="553240" y="1831847"/>
            <a:ext cx="1409186" cy="1409187"/>
            <a:chOff x="728371" y="2173980"/>
            <a:chExt cx="1110756" cy="1110756"/>
          </a:xfrm>
        </p:grpSpPr>
        <p:sp>
          <p:nvSpPr>
            <p:cNvPr id="3" name="椭圆 2">
              <a:extLst>
                <a:ext uri="{FF2B5EF4-FFF2-40B4-BE49-F238E27FC236}">
                  <a16:creationId xmlns="" xmlns:a16="http://schemas.microsoft.com/office/drawing/2014/main" id="{4FFE4B65-7E95-4902-A96F-DE1734AA8A80}"/>
                </a:ext>
              </a:extLst>
            </p:cNvPr>
            <p:cNvSpPr/>
            <p:nvPr/>
          </p:nvSpPr>
          <p:spPr>
            <a:xfrm>
              <a:off x="728371" y="2173980"/>
              <a:ext cx="1110756" cy="1110756"/>
            </a:xfrm>
            <a:prstGeom prst="ellipse">
              <a:avLst/>
            </a:prstGeom>
            <a:solidFill>
              <a:schemeClr val="bg1"/>
            </a:solidFill>
            <a:ln w="762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endParaRPr lang="zh-CN" altLang="en-US" sz="4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4" name="矩形 23">
              <a:extLst>
                <a:ext uri="{FF2B5EF4-FFF2-40B4-BE49-F238E27FC236}">
                  <a16:creationId xmlns="" xmlns:a16="http://schemas.microsoft.com/office/drawing/2014/main" id="{28321D61-1D47-48A0-AAAE-B09C48EDC781}"/>
                </a:ext>
              </a:extLst>
            </p:cNvPr>
            <p:cNvSpPr/>
            <p:nvPr/>
          </p:nvSpPr>
          <p:spPr>
            <a:xfrm>
              <a:off x="766209" y="2379868"/>
              <a:ext cx="1035081" cy="69898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zh-CN" altLang="en-US" sz="4400" b="1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安静</a:t>
              </a:r>
            </a:p>
          </p:txBody>
        </p:sp>
      </p:grpSp>
      <p:grpSp>
        <p:nvGrpSpPr>
          <p:cNvPr id="74" name="组合 73">
            <a:extLst>
              <a:ext uri="{FF2B5EF4-FFF2-40B4-BE49-F238E27FC236}">
                <a16:creationId xmlns="" xmlns:a16="http://schemas.microsoft.com/office/drawing/2014/main" id="{B1C7A593-BD6B-4E4D-BAEC-6554581B695C}"/>
              </a:ext>
            </a:extLst>
          </p:cNvPr>
          <p:cNvGrpSpPr/>
          <p:nvPr/>
        </p:nvGrpSpPr>
        <p:grpSpPr>
          <a:xfrm rot="21200166">
            <a:off x="2111560" y="3863667"/>
            <a:ext cx="3719743" cy="856364"/>
            <a:chOff x="-654043" y="2352547"/>
            <a:chExt cx="3904929" cy="898998"/>
          </a:xfrm>
        </p:grpSpPr>
        <p:sp>
          <p:nvSpPr>
            <p:cNvPr id="75" name="矩形 74">
              <a:extLst>
                <a:ext uri="{FF2B5EF4-FFF2-40B4-BE49-F238E27FC236}">
                  <a16:creationId xmlns="" xmlns:a16="http://schemas.microsoft.com/office/drawing/2014/main" id="{CDDBB546-EB1E-4E10-9D96-C60A41350B9B}"/>
                </a:ext>
              </a:extLst>
            </p:cNvPr>
            <p:cNvSpPr/>
            <p:nvPr/>
          </p:nvSpPr>
          <p:spPr>
            <a:xfrm>
              <a:off x="-654043" y="2352547"/>
              <a:ext cx="3904929" cy="898998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endParaRPr lang="zh-CN" altLang="en-US" sz="32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6" name="矩形 75">
              <a:extLst>
                <a:ext uri="{FF2B5EF4-FFF2-40B4-BE49-F238E27FC236}">
                  <a16:creationId xmlns="" xmlns:a16="http://schemas.microsoft.com/office/drawing/2014/main" id="{6BF54C6C-75F2-483F-BE07-1D07C3000120}"/>
                </a:ext>
              </a:extLst>
            </p:cNvPr>
            <p:cNvSpPr/>
            <p:nvPr/>
          </p:nvSpPr>
          <p:spPr>
            <a:xfrm>
              <a:off x="-536375" y="2394299"/>
              <a:ext cx="3640250" cy="70348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zh-CN" altLang="en-US" sz="3200" b="1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关闭其它电子设备</a:t>
              </a:r>
            </a:p>
          </p:txBody>
        </p:sp>
      </p:grpSp>
      <p:grpSp>
        <p:nvGrpSpPr>
          <p:cNvPr id="67" name="组合 66">
            <a:extLst>
              <a:ext uri="{FF2B5EF4-FFF2-40B4-BE49-F238E27FC236}">
                <a16:creationId xmlns="" xmlns:a16="http://schemas.microsoft.com/office/drawing/2014/main" id="{C2CB86D3-C61C-48DA-BD60-BDE33C54B564}"/>
              </a:ext>
            </a:extLst>
          </p:cNvPr>
          <p:cNvGrpSpPr/>
          <p:nvPr/>
        </p:nvGrpSpPr>
        <p:grpSpPr>
          <a:xfrm>
            <a:off x="3516868" y="2886153"/>
            <a:ext cx="1058080" cy="1058080"/>
            <a:chOff x="728371" y="2173981"/>
            <a:chExt cx="1110756" cy="1110756"/>
          </a:xfrm>
        </p:grpSpPr>
        <p:sp>
          <p:nvSpPr>
            <p:cNvPr id="68" name="椭圆 67">
              <a:extLst>
                <a:ext uri="{FF2B5EF4-FFF2-40B4-BE49-F238E27FC236}">
                  <a16:creationId xmlns="" xmlns:a16="http://schemas.microsoft.com/office/drawing/2014/main" id="{F3E66E92-5462-4A69-89A9-EB458813FB4F}"/>
                </a:ext>
              </a:extLst>
            </p:cNvPr>
            <p:cNvSpPr/>
            <p:nvPr/>
          </p:nvSpPr>
          <p:spPr>
            <a:xfrm>
              <a:off x="728371" y="2173981"/>
              <a:ext cx="1110756" cy="1110756"/>
            </a:xfrm>
            <a:prstGeom prst="ellipse">
              <a:avLst/>
            </a:prstGeom>
            <a:solidFill>
              <a:schemeClr val="bg1"/>
            </a:solidFill>
            <a:ln w="762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endParaRPr lang="zh-CN" altLang="en-US" sz="32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9" name="矩形 68">
              <a:extLst>
                <a:ext uri="{FF2B5EF4-FFF2-40B4-BE49-F238E27FC236}">
                  <a16:creationId xmlns="" xmlns:a16="http://schemas.microsoft.com/office/drawing/2014/main" id="{5B5280DD-A68F-4B9E-819F-1BCE7DE503B0}"/>
                </a:ext>
              </a:extLst>
            </p:cNvPr>
            <p:cNvSpPr/>
            <p:nvPr/>
          </p:nvSpPr>
          <p:spPr>
            <a:xfrm>
              <a:off x="781047" y="2394299"/>
              <a:ext cx="1005404" cy="6701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zh-CN" altLang="en-US" sz="3200" b="1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独自</a:t>
              </a:r>
            </a:p>
          </p:txBody>
        </p:sp>
      </p:grpSp>
      <p:grpSp>
        <p:nvGrpSpPr>
          <p:cNvPr id="77" name="组合 76">
            <a:extLst>
              <a:ext uri="{FF2B5EF4-FFF2-40B4-BE49-F238E27FC236}">
                <a16:creationId xmlns="" xmlns:a16="http://schemas.microsoft.com/office/drawing/2014/main" id="{EDEB7B79-E68F-440F-BF20-01009F308CC4}"/>
              </a:ext>
            </a:extLst>
          </p:cNvPr>
          <p:cNvGrpSpPr/>
          <p:nvPr/>
        </p:nvGrpSpPr>
        <p:grpSpPr>
          <a:xfrm rot="1222511">
            <a:off x="4421785" y="1739509"/>
            <a:ext cx="1100748" cy="1103141"/>
            <a:chOff x="695920" y="2181595"/>
            <a:chExt cx="1100748" cy="1103141"/>
          </a:xfrm>
        </p:grpSpPr>
        <p:sp>
          <p:nvSpPr>
            <p:cNvPr id="78" name="椭圆 77">
              <a:extLst>
                <a:ext uri="{FF2B5EF4-FFF2-40B4-BE49-F238E27FC236}">
                  <a16:creationId xmlns="" xmlns:a16="http://schemas.microsoft.com/office/drawing/2014/main" id="{FE28CAB5-FD7D-492D-A8D5-C6D803403E5E}"/>
                </a:ext>
              </a:extLst>
            </p:cNvPr>
            <p:cNvSpPr/>
            <p:nvPr/>
          </p:nvSpPr>
          <p:spPr>
            <a:xfrm>
              <a:off x="695920" y="2181595"/>
              <a:ext cx="1100748" cy="1103141"/>
            </a:xfrm>
            <a:prstGeom prst="ellipse">
              <a:avLst/>
            </a:prstGeom>
            <a:solidFill>
              <a:schemeClr val="bg1"/>
            </a:solidFill>
            <a:ln w="762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endParaRPr lang="zh-CN" altLang="en-US" sz="32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9" name="矩形 78">
              <a:extLst>
                <a:ext uri="{FF2B5EF4-FFF2-40B4-BE49-F238E27FC236}">
                  <a16:creationId xmlns="" xmlns:a16="http://schemas.microsoft.com/office/drawing/2014/main" id="{EE74B3D3-4F94-4DF6-A252-07733B3A127C}"/>
                </a:ext>
              </a:extLst>
            </p:cNvPr>
            <p:cNvSpPr/>
            <p:nvPr/>
          </p:nvSpPr>
          <p:spPr>
            <a:xfrm>
              <a:off x="743592" y="2440778"/>
              <a:ext cx="1005404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zh-CN" altLang="en-US" sz="3200" b="1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电源</a:t>
              </a:r>
            </a:p>
          </p:txBody>
        </p:sp>
      </p:grpSp>
      <p:grpSp>
        <p:nvGrpSpPr>
          <p:cNvPr id="80" name="组合 79">
            <a:extLst>
              <a:ext uri="{FF2B5EF4-FFF2-40B4-BE49-F238E27FC236}">
                <a16:creationId xmlns="" xmlns:a16="http://schemas.microsoft.com/office/drawing/2014/main" id="{1CE404A1-A65D-4283-8CD3-47C9845B74A2}"/>
              </a:ext>
            </a:extLst>
          </p:cNvPr>
          <p:cNvGrpSpPr/>
          <p:nvPr/>
        </p:nvGrpSpPr>
        <p:grpSpPr>
          <a:xfrm rot="19880764">
            <a:off x="4819627" y="2703120"/>
            <a:ext cx="850999" cy="852849"/>
            <a:chOff x="945669" y="2431887"/>
            <a:chExt cx="850999" cy="852849"/>
          </a:xfrm>
        </p:grpSpPr>
        <p:sp>
          <p:nvSpPr>
            <p:cNvPr id="81" name="椭圆 80">
              <a:extLst>
                <a:ext uri="{FF2B5EF4-FFF2-40B4-BE49-F238E27FC236}">
                  <a16:creationId xmlns="" xmlns:a16="http://schemas.microsoft.com/office/drawing/2014/main" id="{EC4D50DC-C3FC-410E-ACAD-9C8FFDED6255}"/>
                </a:ext>
              </a:extLst>
            </p:cNvPr>
            <p:cNvSpPr/>
            <p:nvPr/>
          </p:nvSpPr>
          <p:spPr>
            <a:xfrm>
              <a:off x="945669" y="2431887"/>
              <a:ext cx="850999" cy="852849"/>
            </a:xfrm>
            <a:prstGeom prst="ellipse">
              <a:avLst/>
            </a:prstGeom>
            <a:solidFill>
              <a:schemeClr val="bg1"/>
            </a:solidFill>
            <a:ln w="762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endParaRPr lang="zh-CN" altLang="en-US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3" name="矩形 82">
              <a:extLst>
                <a:ext uri="{FF2B5EF4-FFF2-40B4-BE49-F238E27FC236}">
                  <a16:creationId xmlns="" xmlns:a16="http://schemas.microsoft.com/office/drawing/2014/main" id="{4B5B2E22-F8C7-4F5D-ADF8-E2DA676B4863}"/>
                </a:ext>
              </a:extLst>
            </p:cNvPr>
            <p:cNvSpPr/>
            <p:nvPr/>
          </p:nvSpPr>
          <p:spPr>
            <a:xfrm>
              <a:off x="971059" y="2627479"/>
              <a:ext cx="800219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zh-CN" altLang="en-US" sz="2400" b="1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桌椅</a:t>
              </a:r>
            </a:p>
          </p:txBody>
        </p:sp>
      </p:grpSp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4022" y="1841962"/>
            <a:ext cx="5767028" cy="4575281"/>
          </a:xfrm>
          <a:prstGeom prst="rect">
            <a:avLst/>
          </a:prstGeom>
          <a:ln w="1905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81011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矩形 86">
            <a:extLst>
              <a:ext uri="{FF2B5EF4-FFF2-40B4-BE49-F238E27FC236}">
                <a16:creationId xmlns="" xmlns:a16="http://schemas.microsoft.com/office/drawing/2014/main" id="{E49FAA1C-F95D-432F-B828-1835ACA0B22D}"/>
              </a:ext>
            </a:extLst>
          </p:cNvPr>
          <p:cNvSpPr/>
          <p:nvPr/>
        </p:nvSpPr>
        <p:spPr>
          <a:xfrm>
            <a:off x="6120205" y="1381033"/>
            <a:ext cx="5816586" cy="530813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zh-CN" altLang="en-US" sz="1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6" name="矩形 85">
            <a:extLst>
              <a:ext uri="{FF2B5EF4-FFF2-40B4-BE49-F238E27FC236}">
                <a16:creationId xmlns="" xmlns:a16="http://schemas.microsoft.com/office/drawing/2014/main" id="{F0175511-BCDD-46DA-8811-A92C1B3EB359}"/>
              </a:ext>
            </a:extLst>
          </p:cNvPr>
          <p:cNvSpPr/>
          <p:nvPr/>
        </p:nvSpPr>
        <p:spPr>
          <a:xfrm>
            <a:off x="211353" y="1397505"/>
            <a:ext cx="5816586" cy="528150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zh-CN" altLang="en-US" sz="1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38" name="组合 37">
            <a:extLst>
              <a:ext uri="{FF2B5EF4-FFF2-40B4-BE49-F238E27FC236}">
                <a16:creationId xmlns="" xmlns:a16="http://schemas.microsoft.com/office/drawing/2014/main" id="{E3CEFC6A-4D3F-43F8-BFCE-D644467F8B9E}"/>
              </a:ext>
            </a:extLst>
          </p:cNvPr>
          <p:cNvGrpSpPr/>
          <p:nvPr/>
        </p:nvGrpSpPr>
        <p:grpSpPr>
          <a:xfrm>
            <a:off x="9219665" y="223695"/>
            <a:ext cx="2510614" cy="678702"/>
            <a:chOff x="9219665" y="223695"/>
            <a:chExt cx="2510614" cy="678702"/>
          </a:xfrm>
        </p:grpSpPr>
        <p:grpSp>
          <p:nvGrpSpPr>
            <p:cNvPr id="39" name="组合 38">
              <a:extLst>
                <a:ext uri="{FF2B5EF4-FFF2-40B4-BE49-F238E27FC236}">
                  <a16:creationId xmlns="" xmlns:a16="http://schemas.microsoft.com/office/drawing/2014/main" id="{A7B29D55-5606-457D-9D6D-3F41EDB889B8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0074279" y="356184"/>
              <a:ext cx="1656000" cy="332408"/>
              <a:chOff x="3851275" y="754063"/>
              <a:chExt cx="2166937" cy="434974"/>
            </a:xfrm>
            <a:solidFill>
              <a:srgbClr val="164C88"/>
            </a:solidFill>
          </p:grpSpPr>
          <p:sp>
            <p:nvSpPr>
              <p:cNvPr id="46" name="Freeform 669">
                <a:extLst>
                  <a:ext uri="{FF2B5EF4-FFF2-40B4-BE49-F238E27FC236}">
                    <a16:creationId xmlns="" xmlns:a16="http://schemas.microsoft.com/office/drawing/2014/main" id="{552342B3-E1BB-4EB5-87C0-8BC74A88E9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1275" y="754063"/>
                <a:ext cx="327025" cy="414337"/>
              </a:xfrm>
              <a:custGeom>
                <a:avLst/>
                <a:gdLst>
                  <a:gd name="T0" fmla="*/ 31 w 162"/>
                  <a:gd name="T1" fmla="*/ 173 h 206"/>
                  <a:gd name="T2" fmla="*/ 14 w 162"/>
                  <a:gd name="T3" fmla="*/ 192 h 206"/>
                  <a:gd name="T4" fmla="*/ 0 w 162"/>
                  <a:gd name="T5" fmla="*/ 198 h 206"/>
                  <a:gd name="T6" fmla="*/ 22 w 162"/>
                  <a:gd name="T7" fmla="*/ 195 h 206"/>
                  <a:gd name="T8" fmla="*/ 70 w 162"/>
                  <a:gd name="T9" fmla="*/ 137 h 206"/>
                  <a:gd name="T10" fmla="*/ 74 w 162"/>
                  <a:gd name="T11" fmla="*/ 137 h 206"/>
                  <a:gd name="T12" fmla="*/ 76 w 162"/>
                  <a:gd name="T13" fmla="*/ 140 h 206"/>
                  <a:gd name="T14" fmla="*/ 93 w 162"/>
                  <a:gd name="T15" fmla="*/ 162 h 206"/>
                  <a:gd name="T16" fmla="*/ 122 w 162"/>
                  <a:gd name="T17" fmla="*/ 200 h 206"/>
                  <a:gd name="T18" fmla="*/ 161 w 162"/>
                  <a:gd name="T19" fmla="*/ 199 h 206"/>
                  <a:gd name="T20" fmla="*/ 154 w 162"/>
                  <a:gd name="T21" fmla="*/ 190 h 206"/>
                  <a:gd name="T22" fmla="*/ 142 w 162"/>
                  <a:gd name="T23" fmla="*/ 183 h 206"/>
                  <a:gd name="T24" fmla="*/ 121 w 162"/>
                  <a:gd name="T25" fmla="*/ 171 h 206"/>
                  <a:gd name="T26" fmla="*/ 95 w 162"/>
                  <a:gd name="T27" fmla="*/ 143 h 206"/>
                  <a:gd name="T28" fmla="*/ 90 w 162"/>
                  <a:gd name="T29" fmla="*/ 133 h 206"/>
                  <a:gd name="T30" fmla="*/ 83 w 162"/>
                  <a:gd name="T31" fmla="*/ 129 h 206"/>
                  <a:gd name="T32" fmla="*/ 74 w 162"/>
                  <a:gd name="T33" fmla="*/ 130 h 206"/>
                  <a:gd name="T34" fmla="*/ 94 w 162"/>
                  <a:gd name="T35" fmla="*/ 87 h 206"/>
                  <a:gd name="T36" fmla="*/ 130 w 162"/>
                  <a:gd name="T37" fmla="*/ 67 h 206"/>
                  <a:gd name="T38" fmla="*/ 123 w 162"/>
                  <a:gd name="T39" fmla="*/ 60 h 206"/>
                  <a:gd name="T40" fmla="*/ 107 w 162"/>
                  <a:gd name="T41" fmla="*/ 59 h 206"/>
                  <a:gd name="T42" fmla="*/ 101 w 162"/>
                  <a:gd name="T43" fmla="*/ 61 h 206"/>
                  <a:gd name="T44" fmla="*/ 94 w 162"/>
                  <a:gd name="T45" fmla="*/ 55 h 206"/>
                  <a:gd name="T46" fmla="*/ 94 w 162"/>
                  <a:gd name="T47" fmla="*/ 2 h 206"/>
                  <a:gd name="T48" fmla="*/ 83 w 162"/>
                  <a:gd name="T49" fmla="*/ 5 h 206"/>
                  <a:gd name="T50" fmla="*/ 77 w 162"/>
                  <a:gd name="T51" fmla="*/ 13 h 206"/>
                  <a:gd name="T52" fmla="*/ 76 w 162"/>
                  <a:gd name="T53" fmla="*/ 27 h 206"/>
                  <a:gd name="T54" fmla="*/ 73 w 162"/>
                  <a:gd name="T55" fmla="*/ 59 h 206"/>
                  <a:gd name="T56" fmla="*/ 46 w 162"/>
                  <a:gd name="T57" fmla="*/ 83 h 206"/>
                  <a:gd name="T58" fmla="*/ 26 w 162"/>
                  <a:gd name="T59" fmla="*/ 93 h 206"/>
                  <a:gd name="T60" fmla="*/ 18 w 162"/>
                  <a:gd name="T61" fmla="*/ 101 h 206"/>
                  <a:gd name="T62" fmla="*/ 23 w 162"/>
                  <a:gd name="T63" fmla="*/ 104 h 206"/>
                  <a:gd name="T64" fmla="*/ 54 w 162"/>
                  <a:gd name="T65" fmla="*/ 106 h 206"/>
                  <a:gd name="T66" fmla="*/ 57 w 162"/>
                  <a:gd name="T67" fmla="*/ 122 h 206"/>
                  <a:gd name="T68" fmla="*/ 44 w 162"/>
                  <a:gd name="T69" fmla="*/ 147 h 206"/>
                  <a:gd name="T70" fmla="*/ 38 w 162"/>
                  <a:gd name="T71" fmla="*/ 158 h 2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162" h="206">
                    <a:moveTo>
                      <a:pt x="33" y="169"/>
                    </a:moveTo>
                    <a:cubicBezTo>
                      <a:pt x="31" y="173"/>
                      <a:pt x="31" y="173"/>
                      <a:pt x="31" y="173"/>
                    </a:cubicBezTo>
                    <a:cubicBezTo>
                      <a:pt x="29" y="176"/>
                      <a:pt x="29" y="176"/>
                      <a:pt x="29" y="176"/>
                    </a:cubicBezTo>
                    <a:cubicBezTo>
                      <a:pt x="27" y="178"/>
                      <a:pt x="15" y="191"/>
                      <a:pt x="14" y="192"/>
                    </a:cubicBezTo>
                    <a:cubicBezTo>
                      <a:pt x="13" y="193"/>
                      <a:pt x="12" y="193"/>
                      <a:pt x="7" y="194"/>
                    </a:cubicBezTo>
                    <a:cubicBezTo>
                      <a:pt x="1" y="196"/>
                      <a:pt x="0" y="198"/>
                      <a:pt x="0" y="198"/>
                    </a:cubicBezTo>
                    <a:cubicBezTo>
                      <a:pt x="10" y="203"/>
                      <a:pt x="16" y="199"/>
                      <a:pt x="16" y="199"/>
                    </a:cubicBezTo>
                    <a:cubicBezTo>
                      <a:pt x="19" y="199"/>
                      <a:pt x="22" y="195"/>
                      <a:pt x="22" y="195"/>
                    </a:cubicBezTo>
                    <a:cubicBezTo>
                      <a:pt x="35" y="188"/>
                      <a:pt x="50" y="174"/>
                      <a:pt x="57" y="164"/>
                    </a:cubicBezTo>
                    <a:cubicBezTo>
                      <a:pt x="63" y="154"/>
                      <a:pt x="70" y="137"/>
                      <a:pt x="70" y="137"/>
                    </a:cubicBezTo>
                    <a:cubicBezTo>
                      <a:pt x="72" y="135"/>
                      <a:pt x="72" y="135"/>
                      <a:pt x="72" y="135"/>
                    </a:cubicBezTo>
                    <a:cubicBezTo>
                      <a:pt x="74" y="137"/>
                      <a:pt x="74" y="137"/>
                      <a:pt x="74" y="137"/>
                    </a:cubicBezTo>
                    <a:cubicBezTo>
                      <a:pt x="75" y="138"/>
                      <a:pt x="75" y="138"/>
                      <a:pt x="75" y="138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80" y="144"/>
                      <a:pt x="80" y="144"/>
                      <a:pt x="80" y="144"/>
                    </a:cubicBezTo>
                    <a:cubicBezTo>
                      <a:pt x="93" y="162"/>
                      <a:pt x="93" y="162"/>
                      <a:pt x="93" y="162"/>
                    </a:cubicBezTo>
                    <a:cubicBezTo>
                      <a:pt x="100" y="173"/>
                      <a:pt x="100" y="173"/>
                      <a:pt x="100" y="173"/>
                    </a:cubicBezTo>
                    <a:cubicBezTo>
                      <a:pt x="107" y="187"/>
                      <a:pt x="116" y="194"/>
                      <a:pt x="122" y="200"/>
                    </a:cubicBezTo>
                    <a:cubicBezTo>
                      <a:pt x="127" y="205"/>
                      <a:pt x="152" y="206"/>
                      <a:pt x="157" y="204"/>
                    </a:cubicBezTo>
                    <a:cubicBezTo>
                      <a:pt x="162" y="202"/>
                      <a:pt x="161" y="199"/>
                      <a:pt x="161" y="199"/>
                    </a:cubicBezTo>
                    <a:cubicBezTo>
                      <a:pt x="159" y="194"/>
                      <a:pt x="159" y="194"/>
                      <a:pt x="159" y="194"/>
                    </a:cubicBezTo>
                    <a:cubicBezTo>
                      <a:pt x="154" y="190"/>
                      <a:pt x="154" y="190"/>
                      <a:pt x="154" y="190"/>
                    </a:cubicBezTo>
                    <a:cubicBezTo>
                      <a:pt x="147" y="185"/>
                      <a:pt x="147" y="185"/>
                      <a:pt x="147" y="185"/>
                    </a:cubicBezTo>
                    <a:cubicBezTo>
                      <a:pt x="142" y="183"/>
                      <a:pt x="142" y="183"/>
                      <a:pt x="142" y="183"/>
                    </a:cubicBezTo>
                    <a:cubicBezTo>
                      <a:pt x="136" y="180"/>
                      <a:pt x="136" y="180"/>
                      <a:pt x="136" y="180"/>
                    </a:cubicBezTo>
                    <a:cubicBezTo>
                      <a:pt x="121" y="171"/>
                      <a:pt x="121" y="171"/>
                      <a:pt x="121" y="171"/>
                    </a:cubicBezTo>
                    <a:cubicBezTo>
                      <a:pt x="121" y="171"/>
                      <a:pt x="107" y="158"/>
                      <a:pt x="106" y="157"/>
                    </a:cubicBezTo>
                    <a:cubicBezTo>
                      <a:pt x="104" y="155"/>
                      <a:pt x="95" y="143"/>
                      <a:pt x="95" y="143"/>
                    </a:cubicBezTo>
                    <a:cubicBezTo>
                      <a:pt x="93" y="138"/>
                      <a:pt x="93" y="138"/>
                      <a:pt x="93" y="138"/>
                    </a:cubicBezTo>
                    <a:cubicBezTo>
                      <a:pt x="90" y="133"/>
                      <a:pt x="90" y="133"/>
                      <a:pt x="90" y="133"/>
                    </a:cubicBezTo>
                    <a:cubicBezTo>
                      <a:pt x="87" y="130"/>
                      <a:pt x="87" y="130"/>
                      <a:pt x="87" y="130"/>
                    </a:cubicBezTo>
                    <a:cubicBezTo>
                      <a:pt x="83" y="129"/>
                      <a:pt x="83" y="129"/>
                      <a:pt x="83" y="129"/>
                    </a:cubicBezTo>
                    <a:cubicBezTo>
                      <a:pt x="78" y="129"/>
                      <a:pt x="78" y="129"/>
                      <a:pt x="78" y="129"/>
                    </a:cubicBezTo>
                    <a:cubicBezTo>
                      <a:pt x="76" y="131"/>
                      <a:pt x="74" y="130"/>
                      <a:pt x="74" y="130"/>
                    </a:cubicBezTo>
                    <a:cubicBezTo>
                      <a:pt x="72" y="128"/>
                      <a:pt x="85" y="100"/>
                      <a:pt x="87" y="94"/>
                    </a:cubicBezTo>
                    <a:cubicBezTo>
                      <a:pt x="90" y="87"/>
                      <a:pt x="94" y="87"/>
                      <a:pt x="94" y="87"/>
                    </a:cubicBezTo>
                    <a:cubicBezTo>
                      <a:pt x="94" y="87"/>
                      <a:pt x="99" y="87"/>
                      <a:pt x="114" y="82"/>
                    </a:cubicBezTo>
                    <a:cubicBezTo>
                      <a:pt x="129" y="77"/>
                      <a:pt x="130" y="67"/>
                      <a:pt x="130" y="67"/>
                    </a:cubicBezTo>
                    <a:cubicBezTo>
                      <a:pt x="128" y="63"/>
                      <a:pt x="128" y="63"/>
                      <a:pt x="128" y="63"/>
                    </a:cubicBezTo>
                    <a:cubicBezTo>
                      <a:pt x="123" y="60"/>
                      <a:pt x="123" y="60"/>
                      <a:pt x="123" y="60"/>
                    </a:cubicBezTo>
                    <a:cubicBezTo>
                      <a:pt x="114" y="60"/>
                      <a:pt x="114" y="60"/>
                      <a:pt x="114" y="60"/>
                    </a:cubicBezTo>
                    <a:cubicBezTo>
                      <a:pt x="107" y="59"/>
                      <a:pt x="107" y="59"/>
                      <a:pt x="107" y="59"/>
                    </a:cubicBezTo>
                    <a:cubicBezTo>
                      <a:pt x="102" y="61"/>
                      <a:pt x="102" y="61"/>
                      <a:pt x="102" y="61"/>
                    </a:cubicBezTo>
                    <a:cubicBezTo>
                      <a:pt x="101" y="61"/>
                      <a:pt x="101" y="61"/>
                      <a:pt x="101" y="61"/>
                    </a:cubicBezTo>
                    <a:cubicBezTo>
                      <a:pt x="95" y="61"/>
                      <a:pt x="95" y="61"/>
                      <a:pt x="95" y="61"/>
                    </a:cubicBezTo>
                    <a:cubicBezTo>
                      <a:pt x="91" y="62"/>
                      <a:pt x="94" y="55"/>
                      <a:pt x="94" y="55"/>
                    </a:cubicBezTo>
                    <a:cubicBezTo>
                      <a:pt x="101" y="45"/>
                      <a:pt x="102" y="16"/>
                      <a:pt x="101" y="10"/>
                    </a:cubicBezTo>
                    <a:cubicBezTo>
                      <a:pt x="100" y="5"/>
                      <a:pt x="96" y="4"/>
                      <a:pt x="94" y="2"/>
                    </a:cubicBezTo>
                    <a:cubicBezTo>
                      <a:pt x="93" y="1"/>
                      <a:pt x="88" y="0"/>
                      <a:pt x="88" y="0"/>
                    </a:cubicBezTo>
                    <a:cubicBezTo>
                      <a:pt x="83" y="5"/>
                      <a:pt x="83" y="5"/>
                      <a:pt x="83" y="5"/>
                    </a:cubicBezTo>
                    <a:cubicBezTo>
                      <a:pt x="77" y="9"/>
                      <a:pt x="77" y="9"/>
                      <a:pt x="77" y="9"/>
                    </a:cubicBezTo>
                    <a:cubicBezTo>
                      <a:pt x="76" y="9"/>
                      <a:pt x="77" y="13"/>
                      <a:pt x="77" y="13"/>
                    </a:cubicBezTo>
                    <a:cubicBezTo>
                      <a:pt x="77" y="15"/>
                      <a:pt x="77" y="15"/>
                      <a:pt x="77" y="15"/>
                    </a:cubicBezTo>
                    <a:cubicBezTo>
                      <a:pt x="77" y="15"/>
                      <a:pt x="76" y="26"/>
                      <a:pt x="76" y="27"/>
                    </a:cubicBezTo>
                    <a:cubicBezTo>
                      <a:pt x="76" y="28"/>
                      <a:pt x="75" y="43"/>
                      <a:pt x="75" y="43"/>
                    </a:cubicBezTo>
                    <a:cubicBezTo>
                      <a:pt x="75" y="49"/>
                      <a:pt x="73" y="59"/>
                      <a:pt x="73" y="59"/>
                    </a:cubicBezTo>
                    <a:cubicBezTo>
                      <a:pt x="73" y="63"/>
                      <a:pt x="70" y="71"/>
                      <a:pt x="67" y="73"/>
                    </a:cubicBezTo>
                    <a:cubicBezTo>
                      <a:pt x="64" y="75"/>
                      <a:pt x="51" y="81"/>
                      <a:pt x="46" y="83"/>
                    </a:cubicBezTo>
                    <a:cubicBezTo>
                      <a:pt x="41" y="84"/>
                      <a:pt x="36" y="87"/>
                      <a:pt x="33" y="87"/>
                    </a:cubicBezTo>
                    <a:cubicBezTo>
                      <a:pt x="31" y="88"/>
                      <a:pt x="27" y="92"/>
                      <a:pt x="26" y="93"/>
                    </a:cubicBezTo>
                    <a:cubicBezTo>
                      <a:pt x="25" y="94"/>
                      <a:pt x="22" y="95"/>
                      <a:pt x="20" y="97"/>
                    </a:cubicBezTo>
                    <a:cubicBezTo>
                      <a:pt x="17" y="100"/>
                      <a:pt x="18" y="101"/>
                      <a:pt x="18" y="101"/>
                    </a:cubicBezTo>
                    <a:cubicBezTo>
                      <a:pt x="20" y="102"/>
                      <a:pt x="20" y="102"/>
                      <a:pt x="20" y="102"/>
                    </a:cubicBezTo>
                    <a:cubicBezTo>
                      <a:pt x="23" y="104"/>
                      <a:pt x="23" y="104"/>
                      <a:pt x="23" y="104"/>
                    </a:cubicBezTo>
                    <a:cubicBezTo>
                      <a:pt x="30" y="113"/>
                      <a:pt x="37" y="113"/>
                      <a:pt x="42" y="112"/>
                    </a:cubicBezTo>
                    <a:cubicBezTo>
                      <a:pt x="46" y="110"/>
                      <a:pt x="49" y="108"/>
                      <a:pt x="54" y="106"/>
                    </a:cubicBezTo>
                    <a:cubicBezTo>
                      <a:pt x="60" y="104"/>
                      <a:pt x="59" y="108"/>
                      <a:pt x="59" y="112"/>
                    </a:cubicBezTo>
                    <a:cubicBezTo>
                      <a:pt x="59" y="115"/>
                      <a:pt x="57" y="122"/>
                      <a:pt x="57" y="122"/>
                    </a:cubicBezTo>
                    <a:cubicBezTo>
                      <a:pt x="57" y="123"/>
                      <a:pt x="53" y="131"/>
                      <a:pt x="53" y="131"/>
                    </a:cubicBezTo>
                    <a:cubicBezTo>
                      <a:pt x="53" y="133"/>
                      <a:pt x="44" y="147"/>
                      <a:pt x="44" y="147"/>
                    </a:cubicBezTo>
                    <a:cubicBezTo>
                      <a:pt x="41" y="152"/>
                      <a:pt x="41" y="152"/>
                      <a:pt x="41" y="152"/>
                    </a:cubicBezTo>
                    <a:cubicBezTo>
                      <a:pt x="38" y="158"/>
                      <a:pt x="38" y="158"/>
                      <a:pt x="38" y="158"/>
                    </a:cubicBezTo>
                    <a:lnTo>
                      <a:pt x="33" y="16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350">
                  <a:latin typeface="+mn-lt"/>
                  <a:ea typeface="+mn-ea"/>
                </a:endParaRPr>
              </a:p>
            </p:txBody>
          </p:sp>
          <p:sp>
            <p:nvSpPr>
              <p:cNvPr id="47" name="Freeform 670">
                <a:extLst>
                  <a:ext uri="{FF2B5EF4-FFF2-40B4-BE49-F238E27FC236}">
                    <a16:creationId xmlns="" xmlns:a16="http://schemas.microsoft.com/office/drawing/2014/main" id="{BC7DCD9E-1F05-4E5F-A472-1F7F7D282EA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49738" y="760413"/>
                <a:ext cx="314325" cy="414337"/>
              </a:xfrm>
              <a:custGeom>
                <a:avLst/>
                <a:gdLst>
                  <a:gd name="T0" fmla="*/ 78 w 156"/>
                  <a:gd name="T1" fmla="*/ 135 h 206"/>
                  <a:gd name="T2" fmla="*/ 67 w 156"/>
                  <a:gd name="T3" fmla="*/ 142 h 206"/>
                  <a:gd name="T4" fmla="*/ 53 w 156"/>
                  <a:gd name="T5" fmla="*/ 147 h 206"/>
                  <a:gd name="T6" fmla="*/ 51 w 156"/>
                  <a:gd name="T7" fmla="*/ 151 h 206"/>
                  <a:gd name="T8" fmla="*/ 77 w 156"/>
                  <a:gd name="T9" fmla="*/ 147 h 206"/>
                  <a:gd name="T10" fmla="*/ 85 w 156"/>
                  <a:gd name="T11" fmla="*/ 150 h 206"/>
                  <a:gd name="T12" fmla="*/ 84 w 156"/>
                  <a:gd name="T13" fmla="*/ 175 h 206"/>
                  <a:gd name="T14" fmla="*/ 38 w 156"/>
                  <a:gd name="T15" fmla="*/ 169 h 206"/>
                  <a:gd name="T16" fmla="*/ 30 w 156"/>
                  <a:gd name="T17" fmla="*/ 159 h 206"/>
                  <a:gd name="T18" fmla="*/ 18 w 156"/>
                  <a:gd name="T19" fmla="*/ 146 h 206"/>
                  <a:gd name="T20" fmla="*/ 19 w 156"/>
                  <a:gd name="T21" fmla="*/ 131 h 206"/>
                  <a:gd name="T22" fmla="*/ 37 w 156"/>
                  <a:gd name="T23" fmla="*/ 102 h 206"/>
                  <a:gd name="T24" fmla="*/ 14 w 156"/>
                  <a:gd name="T25" fmla="*/ 103 h 206"/>
                  <a:gd name="T26" fmla="*/ 13 w 156"/>
                  <a:gd name="T27" fmla="*/ 129 h 206"/>
                  <a:gd name="T28" fmla="*/ 9 w 156"/>
                  <a:gd name="T29" fmla="*/ 156 h 206"/>
                  <a:gd name="T30" fmla="*/ 8 w 156"/>
                  <a:gd name="T31" fmla="*/ 171 h 206"/>
                  <a:gd name="T32" fmla="*/ 3 w 156"/>
                  <a:gd name="T33" fmla="*/ 180 h 206"/>
                  <a:gd name="T34" fmla="*/ 62 w 156"/>
                  <a:gd name="T35" fmla="*/ 183 h 206"/>
                  <a:gd name="T36" fmla="*/ 121 w 156"/>
                  <a:gd name="T37" fmla="*/ 206 h 206"/>
                  <a:gd name="T38" fmla="*/ 151 w 156"/>
                  <a:gd name="T39" fmla="*/ 188 h 206"/>
                  <a:gd name="T40" fmla="*/ 106 w 156"/>
                  <a:gd name="T41" fmla="*/ 183 h 206"/>
                  <a:gd name="T42" fmla="*/ 97 w 156"/>
                  <a:gd name="T43" fmla="*/ 179 h 206"/>
                  <a:gd name="T44" fmla="*/ 100 w 156"/>
                  <a:gd name="T45" fmla="*/ 144 h 206"/>
                  <a:gd name="T46" fmla="*/ 114 w 156"/>
                  <a:gd name="T47" fmla="*/ 123 h 206"/>
                  <a:gd name="T48" fmla="*/ 102 w 156"/>
                  <a:gd name="T49" fmla="*/ 123 h 206"/>
                  <a:gd name="T50" fmla="*/ 104 w 156"/>
                  <a:gd name="T51" fmla="*/ 100 h 206"/>
                  <a:gd name="T52" fmla="*/ 118 w 156"/>
                  <a:gd name="T53" fmla="*/ 79 h 206"/>
                  <a:gd name="T54" fmla="*/ 101 w 156"/>
                  <a:gd name="T55" fmla="*/ 64 h 206"/>
                  <a:gd name="T56" fmla="*/ 95 w 156"/>
                  <a:gd name="T57" fmla="*/ 78 h 206"/>
                  <a:gd name="T58" fmla="*/ 77 w 156"/>
                  <a:gd name="T59" fmla="*/ 91 h 206"/>
                  <a:gd name="T60" fmla="*/ 127 w 156"/>
                  <a:gd name="T61" fmla="*/ 36 h 206"/>
                  <a:gd name="T62" fmla="*/ 113 w 156"/>
                  <a:gd name="T63" fmla="*/ 18 h 206"/>
                  <a:gd name="T64" fmla="*/ 108 w 156"/>
                  <a:gd name="T65" fmla="*/ 6 h 206"/>
                  <a:gd name="T66" fmla="*/ 98 w 156"/>
                  <a:gd name="T67" fmla="*/ 0 h 206"/>
                  <a:gd name="T68" fmla="*/ 89 w 156"/>
                  <a:gd name="T69" fmla="*/ 22 h 206"/>
                  <a:gd name="T70" fmla="*/ 64 w 156"/>
                  <a:gd name="T71" fmla="*/ 40 h 206"/>
                  <a:gd name="T72" fmla="*/ 52 w 156"/>
                  <a:gd name="T73" fmla="*/ 55 h 206"/>
                  <a:gd name="T74" fmla="*/ 67 w 156"/>
                  <a:gd name="T75" fmla="*/ 60 h 206"/>
                  <a:gd name="T76" fmla="*/ 70 w 156"/>
                  <a:gd name="T77" fmla="*/ 65 h 206"/>
                  <a:gd name="T78" fmla="*/ 62 w 156"/>
                  <a:gd name="T79" fmla="*/ 81 h 206"/>
                  <a:gd name="T80" fmla="*/ 55 w 156"/>
                  <a:gd name="T81" fmla="*/ 100 h 206"/>
                  <a:gd name="T82" fmla="*/ 68 w 156"/>
                  <a:gd name="T83" fmla="*/ 114 h 206"/>
                  <a:gd name="T84" fmla="*/ 87 w 156"/>
                  <a:gd name="T85" fmla="*/ 104 h 206"/>
                  <a:gd name="T86" fmla="*/ 88 w 156"/>
                  <a:gd name="T87" fmla="*/ 119 h 2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56" h="206">
                    <a:moveTo>
                      <a:pt x="88" y="127"/>
                    </a:moveTo>
                    <a:cubicBezTo>
                      <a:pt x="86" y="131"/>
                      <a:pt x="86" y="131"/>
                      <a:pt x="86" y="131"/>
                    </a:cubicBezTo>
                    <a:cubicBezTo>
                      <a:pt x="78" y="135"/>
                      <a:pt x="78" y="135"/>
                      <a:pt x="78" y="135"/>
                    </a:cubicBezTo>
                    <a:cubicBezTo>
                      <a:pt x="75" y="137"/>
                      <a:pt x="75" y="137"/>
                      <a:pt x="75" y="137"/>
                    </a:cubicBezTo>
                    <a:cubicBezTo>
                      <a:pt x="70" y="139"/>
                      <a:pt x="70" y="139"/>
                      <a:pt x="70" y="139"/>
                    </a:cubicBezTo>
                    <a:cubicBezTo>
                      <a:pt x="70" y="139"/>
                      <a:pt x="67" y="141"/>
                      <a:pt x="67" y="142"/>
                    </a:cubicBezTo>
                    <a:cubicBezTo>
                      <a:pt x="66" y="142"/>
                      <a:pt x="62" y="144"/>
                      <a:pt x="62" y="144"/>
                    </a:cubicBezTo>
                    <a:cubicBezTo>
                      <a:pt x="62" y="145"/>
                      <a:pt x="57" y="147"/>
                      <a:pt x="57" y="147"/>
                    </a:cubicBezTo>
                    <a:cubicBezTo>
                      <a:pt x="53" y="147"/>
                      <a:pt x="53" y="147"/>
                      <a:pt x="53" y="147"/>
                    </a:cubicBezTo>
                    <a:cubicBezTo>
                      <a:pt x="53" y="147"/>
                      <a:pt x="51" y="146"/>
                      <a:pt x="51" y="147"/>
                    </a:cubicBezTo>
                    <a:cubicBezTo>
                      <a:pt x="50" y="148"/>
                      <a:pt x="50" y="150"/>
                      <a:pt x="50" y="150"/>
                    </a:cubicBezTo>
                    <a:cubicBezTo>
                      <a:pt x="51" y="151"/>
                      <a:pt x="51" y="151"/>
                      <a:pt x="51" y="151"/>
                    </a:cubicBezTo>
                    <a:cubicBezTo>
                      <a:pt x="54" y="152"/>
                      <a:pt x="61" y="152"/>
                      <a:pt x="61" y="152"/>
                    </a:cubicBezTo>
                    <a:cubicBezTo>
                      <a:pt x="63" y="153"/>
                      <a:pt x="66" y="152"/>
                      <a:pt x="67" y="152"/>
                    </a:cubicBezTo>
                    <a:cubicBezTo>
                      <a:pt x="68" y="152"/>
                      <a:pt x="76" y="148"/>
                      <a:pt x="77" y="147"/>
                    </a:cubicBezTo>
                    <a:cubicBezTo>
                      <a:pt x="79" y="147"/>
                      <a:pt x="80" y="146"/>
                      <a:pt x="82" y="146"/>
                    </a:cubicBezTo>
                    <a:cubicBezTo>
                      <a:pt x="84" y="146"/>
                      <a:pt x="84" y="147"/>
                      <a:pt x="85" y="147"/>
                    </a:cubicBezTo>
                    <a:cubicBezTo>
                      <a:pt x="85" y="148"/>
                      <a:pt x="85" y="150"/>
                      <a:pt x="85" y="150"/>
                    </a:cubicBezTo>
                    <a:cubicBezTo>
                      <a:pt x="85" y="153"/>
                      <a:pt x="85" y="153"/>
                      <a:pt x="85" y="153"/>
                    </a:cubicBezTo>
                    <a:cubicBezTo>
                      <a:pt x="86" y="154"/>
                      <a:pt x="83" y="168"/>
                      <a:pt x="83" y="168"/>
                    </a:cubicBezTo>
                    <a:cubicBezTo>
                      <a:pt x="83" y="171"/>
                      <a:pt x="81" y="174"/>
                      <a:pt x="84" y="175"/>
                    </a:cubicBezTo>
                    <a:cubicBezTo>
                      <a:pt x="87" y="176"/>
                      <a:pt x="87" y="179"/>
                      <a:pt x="87" y="179"/>
                    </a:cubicBezTo>
                    <a:cubicBezTo>
                      <a:pt x="85" y="182"/>
                      <a:pt x="76" y="180"/>
                      <a:pt x="71" y="177"/>
                    </a:cubicBezTo>
                    <a:cubicBezTo>
                      <a:pt x="65" y="174"/>
                      <a:pt x="39" y="169"/>
                      <a:pt x="38" y="169"/>
                    </a:cubicBezTo>
                    <a:cubicBezTo>
                      <a:pt x="36" y="169"/>
                      <a:pt x="35" y="166"/>
                      <a:pt x="35" y="166"/>
                    </a:cubicBezTo>
                    <a:cubicBezTo>
                      <a:pt x="33" y="162"/>
                      <a:pt x="33" y="162"/>
                      <a:pt x="33" y="162"/>
                    </a:cubicBezTo>
                    <a:cubicBezTo>
                      <a:pt x="30" y="159"/>
                      <a:pt x="30" y="159"/>
                      <a:pt x="30" y="159"/>
                    </a:cubicBezTo>
                    <a:cubicBezTo>
                      <a:pt x="26" y="156"/>
                      <a:pt x="26" y="156"/>
                      <a:pt x="26" y="156"/>
                    </a:cubicBezTo>
                    <a:cubicBezTo>
                      <a:pt x="25" y="156"/>
                      <a:pt x="20" y="149"/>
                      <a:pt x="19" y="149"/>
                    </a:cubicBezTo>
                    <a:cubicBezTo>
                      <a:pt x="19" y="148"/>
                      <a:pt x="18" y="146"/>
                      <a:pt x="18" y="146"/>
                    </a:cubicBezTo>
                    <a:cubicBezTo>
                      <a:pt x="17" y="143"/>
                      <a:pt x="17" y="143"/>
                      <a:pt x="17" y="143"/>
                    </a:cubicBezTo>
                    <a:cubicBezTo>
                      <a:pt x="17" y="139"/>
                      <a:pt x="17" y="139"/>
                      <a:pt x="17" y="139"/>
                    </a:cubicBezTo>
                    <a:cubicBezTo>
                      <a:pt x="17" y="139"/>
                      <a:pt x="18" y="133"/>
                      <a:pt x="19" y="131"/>
                    </a:cubicBezTo>
                    <a:cubicBezTo>
                      <a:pt x="20" y="128"/>
                      <a:pt x="23" y="122"/>
                      <a:pt x="23" y="122"/>
                    </a:cubicBezTo>
                    <a:cubicBezTo>
                      <a:pt x="26" y="114"/>
                      <a:pt x="31" y="114"/>
                      <a:pt x="33" y="112"/>
                    </a:cubicBezTo>
                    <a:cubicBezTo>
                      <a:pt x="35" y="110"/>
                      <a:pt x="37" y="107"/>
                      <a:pt x="37" y="102"/>
                    </a:cubicBezTo>
                    <a:cubicBezTo>
                      <a:pt x="37" y="97"/>
                      <a:pt x="32" y="95"/>
                      <a:pt x="29" y="94"/>
                    </a:cubicBezTo>
                    <a:cubicBezTo>
                      <a:pt x="27" y="93"/>
                      <a:pt x="18" y="92"/>
                      <a:pt x="15" y="95"/>
                    </a:cubicBezTo>
                    <a:cubicBezTo>
                      <a:pt x="12" y="98"/>
                      <a:pt x="14" y="103"/>
                      <a:pt x="14" y="103"/>
                    </a:cubicBezTo>
                    <a:cubicBezTo>
                      <a:pt x="14" y="105"/>
                      <a:pt x="16" y="109"/>
                      <a:pt x="16" y="109"/>
                    </a:cubicBezTo>
                    <a:cubicBezTo>
                      <a:pt x="20" y="110"/>
                      <a:pt x="18" y="114"/>
                      <a:pt x="18" y="114"/>
                    </a:cubicBezTo>
                    <a:cubicBezTo>
                      <a:pt x="18" y="115"/>
                      <a:pt x="16" y="125"/>
                      <a:pt x="13" y="129"/>
                    </a:cubicBezTo>
                    <a:cubicBezTo>
                      <a:pt x="10" y="133"/>
                      <a:pt x="9" y="136"/>
                      <a:pt x="8" y="138"/>
                    </a:cubicBezTo>
                    <a:cubicBezTo>
                      <a:pt x="7" y="140"/>
                      <a:pt x="7" y="146"/>
                      <a:pt x="7" y="146"/>
                    </a:cubicBezTo>
                    <a:cubicBezTo>
                      <a:pt x="6" y="148"/>
                      <a:pt x="8" y="155"/>
                      <a:pt x="9" y="156"/>
                    </a:cubicBezTo>
                    <a:cubicBezTo>
                      <a:pt x="11" y="157"/>
                      <a:pt x="12" y="160"/>
                      <a:pt x="14" y="165"/>
                    </a:cubicBezTo>
                    <a:cubicBezTo>
                      <a:pt x="17" y="169"/>
                      <a:pt x="11" y="170"/>
                      <a:pt x="11" y="170"/>
                    </a:cubicBezTo>
                    <a:cubicBezTo>
                      <a:pt x="8" y="171"/>
                      <a:pt x="8" y="171"/>
                      <a:pt x="8" y="171"/>
                    </a:cubicBezTo>
                    <a:cubicBezTo>
                      <a:pt x="7" y="171"/>
                      <a:pt x="7" y="171"/>
                      <a:pt x="7" y="171"/>
                    </a:cubicBezTo>
                    <a:cubicBezTo>
                      <a:pt x="6" y="172"/>
                      <a:pt x="4" y="172"/>
                      <a:pt x="2" y="175"/>
                    </a:cubicBezTo>
                    <a:cubicBezTo>
                      <a:pt x="0" y="178"/>
                      <a:pt x="1" y="180"/>
                      <a:pt x="3" y="180"/>
                    </a:cubicBezTo>
                    <a:cubicBezTo>
                      <a:pt x="5" y="180"/>
                      <a:pt x="10" y="181"/>
                      <a:pt x="15" y="179"/>
                    </a:cubicBezTo>
                    <a:cubicBezTo>
                      <a:pt x="21" y="177"/>
                      <a:pt x="32" y="176"/>
                      <a:pt x="43" y="178"/>
                    </a:cubicBezTo>
                    <a:cubicBezTo>
                      <a:pt x="55" y="179"/>
                      <a:pt x="62" y="183"/>
                      <a:pt x="62" y="183"/>
                    </a:cubicBezTo>
                    <a:cubicBezTo>
                      <a:pt x="63" y="183"/>
                      <a:pt x="77" y="192"/>
                      <a:pt x="84" y="195"/>
                    </a:cubicBezTo>
                    <a:cubicBezTo>
                      <a:pt x="92" y="199"/>
                      <a:pt x="103" y="204"/>
                      <a:pt x="107" y="205"/>
                    </a:cubicBezTo>
                    <a:cubicBezTo>
                      <a:pt x="111" y="206"/>
                      <a:pt x="119" y="206"/>
                      <a:pt x="121" y="206"/>
                    </a:cubicBezTo>
                    <a:cubicBezTo>
                      <a:pt x="123" y="206"/>
                      <a:pt x="136" y="205"/>
                      <a:pt x="136" y="205"/>
                    </a:cubicBezTo>
                    <a:cubicBezTo>
                      <a:pt x="150" y="204"/>
                      <a:pt x="153" y="201"/>
                      <a:pt x="154" y="195"/>
                    </a:cubicBezTo>
                    <a:cubicBezTo>
                      <a:pt x="156" y="190"/>
                      <a:pt x="151" y="188"/>
                      <a:pt x="151" y="188"/>
                    </a:cubicBezTo>
                    <a:cubicBezTo>
                      <a:pt x="151" y="188"/>
                      <a:pt x="142" y="186"/>
                      <a:pt x="140" y="186"/>
                    </a:cubicBezTo>
                    <a:cubicBezTo>
                      <a:pt x="137" y="186"/>
                      <a:pt x="127" y="185"/>
                      <a:pt x="125" y="185"/>
                    </a:cubicBezTo>
                    <a:cubicBezTo>
                      <a:pt x="124" y="185"/>
                      <a:pt x="106" y="183"/>
                      <a:pt x="106" y="183"/>
                    </a:cubicBezTo>
                    <a:cubicBezTo>
                      <a:pt x="97" y="182"/>
                      <a:pt x="97" y="182"/>
                      <a:pt x="97" y="182"/>
                    </a:cubicBezTo>
                    <a:cubicBezTo>
                      <a:pt x="96" y="181"/>
                      <a:pt x="96" y="181"/>
                      <a:pt x="96" y="181"/>
                    </a:cubicBezTo>
                    <a:cubicBezTo>
                      <a:pt x="96" y="181"/>
                      <a:pt x="95" y="179"/>
                      <a:pt x="97" y="179"/>
                    </a:cubicBezTo>
                    <a:cubicBezTo>
                      <a:pt x="98" y="179"/>
                      <a:pt x="100" y="175"/>
                      <a:pt x="100" y="175"/>
                    </a:cubicBezTo>
                    <a:cubicBezTo>
                      <a:pt x="100" y="175"/>
                      <a:pt x="100" y="164"/>
                      <a:pt x="100" y="163"/>
                    </a:cubicBezTo>
                    <a:cubicBezTo>
                      <a:pt x="100" y="162"/>
                      <a:pt x="99" y="149"/>
                      <a:pt x="100" y="144"/>
                    </a:cubicBezTo>
                    <a:cubicBezTo>
                      <a:pt x="100" y="139"/>
                      <a:pt x="105" y="138"/>
                      <a:pt x="105" y="138"/>
                    </a:cubicBezTo>
                    <a:cubicBezTo>
                      <a:pt x="106" y="137"/>
                      <a:pt x="111" y="139"/>
                      <a:pt x="115" y="134"/>
                    </a:cubicBezTo>
                    <a:cubicBezTo>
                      <a:pt x="118" y="128"/>
                      <a:pt x="114" y="123"/>
                      <a:pt x="114" y="123"/>
                    </a:cubicBezTo>
                    <a:cubicBezTo>
                      <a:pt x="114" y="123"/>
                      <a:pt x="111" y="122"/>
                      <a:pt x="109" y="122"/>
                    </a:cubicBezTo>
                    <a:cubicBezTo>
                      <a:pt x="108" y="122"/>
                      <a:pt x="105" y="122"/>
                      <a:pt x="105" y="122"/>
                    </a:cubicBezTo>
                    <a:cubicBezTo>
                      <a:pt x="105" y="122"/>
                      <a:pt x="104" y="123"/>
                      <a:pt x="102" y="123"/>
                    </a:cubicBezTo>
                    <a:cubicBezTo>
                      <a:pt x="101" y="123"/>
                      <a:pt x="101" y="121"/>
                      <a:pt x="101" y="121"/>
                    </a:cubicBezTo>
                    <a:cubicBezTo>
                      <a:pt x="101" y="120"/>
                      <a:pt x="103" y="107"/>
                      <a:pt x="103" y="107"/>
                    </a:cubicBezTo>
                    <a:cubicBezTo>
                      <a:pt x="104" y="100"/>
                      <a:pt x="104" y="100"/>
                      <a:pt x="104" y="100"/>
                    </a:cubicBezTo>
                    <a:cubicBezTo>
                      <a:pt x="106" y="94"/>
                      <a:pt x="106" y="94"/>
                      <a:pt x="106" y="94"/>
                    </a:cubicBezTo>
                    <a:cubicBezTo>
                      <a:pt x="107" y="91"/>
                      <a:pt x="109" y="90"/>
                      <a:pt x="115" y="85"/>
                    </a:cubicBezTo>
                    <a:cubicBezTo>
                      <a:pt x="121" y="81"/>
                      <a:pt x="118" y="79"/>
                      <a:pt x="118" y="79"/>
                    </a:cubicBezTo>
                    <a:cubicBezTo>
                      <a:pt x="117" y="78"/>
                      <a:pt x="111" y="78"/>
                      <a:pt x="110" y="78"/>
                    </a:cubicBezTo>
                    <a:cubicBezTo>
                      <a:pt x="109" y="78"/>
                      <a:pt x="108" y="74"/>
                      <a:pt x="108" y="71"/>
                    </a:cubicBezTo>
                    <a:cubicBezTo>
                      <a:pt x="108" y="69"/>
                      <a:pt x="105" y="65"/>
                      <a:pt x="101" y="64"/>
                    </a:cubicBezTo>
                    <a:cubicBezTo>
                      <a:pt x="98" y="63"/>
                      <a:pt x="97" y="66"/>
                      <a:pt x="97" y="66"/>
                    </a:cubicBezTo>
                    <a:cubicBezTo>
                      <a:pt x="97" y="66"/>
                      <a:pt x="96" y="69"/>
                      <a:pt x="96" y="71"/>
                    </a:cubicBezTo>
                    <a:cubicBezTo>
                      <a:pt x="96" y="72"/>
                      <a:pt x="95" y="78"/>
                      <a:pt x="95" y="78"/>
                    </a:cubicBezTo>
                    <a:cubicBezTo>
                      <a:pt x="95" y="83"/>
                      <a:pt x="89" y="86"/>
                      <a:pt x="89" y="86"/>
                    </a:cubicBezTo>
                    <a:cubicBezTo>
                      <a:pt x="84" y="89"/>
                      <a:pt x="84" y="89"/>
                      <a:pt x="84" y="89"/>
                    </a:cubicBezTo>
                    <a:cubicBezTo>
                      <a:pt x="78" y="94"/>
                      <a:pt x="77" y="91"/>
                      <a:pt x="77" y="91"/>
                    </a:cubicBezTo>
                    <a:cubicBezTo>
                      <a:pt x="76" y="84"/>
                      <a:pt x="90" y="60"/>
                      <a:pt x="92" y="57"/>
                    </a:cubicBezTo>
                    <a:cubicBezTo>
                      <a:pt x="94" y="54"/>
                      <a:pt x="97" y="46"/>
                      <a:pt x="109" y="43"/>
                    </a:cubicBezTo>
                    <a:cubicBezTo>
                      <a:pt x="121" y="39"/>
                      <a:pt x="121" y="42"/>
                      <a:pt x="127" y="36"/>
                    </a:cubicBezTo>
                    <a:cubicBezTo>
                      <a:pt x="134" y="31"/>
                      <a:pt x="133" y="29"/>
                      <a:pt x="133" y="25"/>
                    </a:cubicBezTo>
                    <a:cubicBezTo>
                      <a:pt x="133" y="22"/>
                      <a:pt x="128" y="21"/>
                      <a:pt x="125" y="18"/>
                    </a:cubicBezTo>
                    <a:cubicBezTo>
                      <a:pt x="123" y="16"/>
                      <a:pt x="113" y="18"/>
                      <a:pt x="113" y="18"/>
                    </a:cubicBezTo>
                    <a:cubicBezTo>
                      <a:pt x="109" y="20"/>
                      <a:pt x="109" y="16"/>
                      <a:pt x="109" y="16"/>
                    </a:cubicBezTo>
                    <a:cubicBezTo>
                      <a:pt x="109" y="16"/>
                      <a:pt x="109" y="13"/>
                      <a:pt x="109" y="12"/>
                    </a:cubicBezTo>
                    <a:cubicBezTo>
                      <a:pt x="109" y="11"/>
                      <a:pt x="108" y="6"/>
                      <a:pt x="108" y="6"/>
                    </a:cubicBezTo>
                    <a:cubicBezTo>
                      <a:pt x="105" y="2"/>
                      <a:pt x="105" y="2"/>
                      <a:pt x="105" y="2"/>
                    </a:cubicBezTo>
                    <a:cubicBezTo>
                      <a:pt x="105" y="2"/>
                      <a:pt x="103" y="0"/>
                      <a:pt x="102" y="0"/>
                    </a:cubicBezTo>
                    <a:cubicBezTo>
                      <a:pt x="101" y="0"/>
                      <a:pt x="98" y="0"/>
                      <a:pt x="98" y="0"/>
                    </a:cubicBezTo>
                    <a:cubicBezTo>
                      <a:pt x="93" y="0"/>
                      <a:pt x="91" y="4"/>
                      <a:pt x="91" y="4"/>
                    </a:cubicBezTo>
                    <a:cubicBezTo>
                      <a:pt x="91" y="5"/>
                      <a:pt x="90" y="14"/>
                      <a:pt x="90" y="14"/>
                    </a:cubicBezTo>
                    <a:cubicBezTo>
                      <a:pt x="89" y="15"/>
                      <a:pt x="89" y="17"/>
                      <a:pt x="89" y="22"/>
                    </a:cubicBezTo>
                    <a:cubicBezTo>
                      <a:pt x="88" y="28"/>
                      <a:pt x="85" y="28"/>
                      <a:pt x="84" y="30"/>
                    </a:cubicBezTo>
                    <a:cubicBezTo>
                      <a:pt x="82" y="31"/>
                      <a:pt x="74" y="34"/>
                      <a:pt x="74" y="34"/>
                    </a:cubicBezTo>
                    <a:cubicBezTo>
                      <a:pt x="73" y="35"/>
                      <a:pt x="64" y="40"/>
                      <a:pt x="64" y="40"/>
                    </a:cubicBezTo>
                    <a:cubicBezTo>
                      <a:pt x="64" y="40"/>
                      <a:pt x="58" y="42"/>
                      <a:pt x="57" y="43"/>
                    </a:cubicBezTo>
                    <a:cubicBezTo>
                      <a:pt x="56" y="45"/>
                      <a:pt x="52" y="47"/>
                      <a:pt x="51" y="50"/>
                    </a:cubicBezTo>
                    <a:cubicBezTo>
                      <a:pt x="50" y="52"/>
                      <a:pt x="52" y="55"/>
                      <a:pt x="52" y="55"/>
                    </a:cubicBezTo>
                    <a:cubicBezTo>
                      <a:pt x="52" y="55"/>
                      <a:pt x="53" y="59"/>
                      <a:pt x="55" y="60"/>
                    </a:cubicBezTo>
                    <a:cubicBezTo>
                      <a:pt x="57" y="62"/>
                      <a:pt x="60" y="63"/>
                      <a:pt x="61" y="63"/>
                    </a:cubicBezTo>
                    <a:cubicBezTo>
                      <a:pt x="61" y="63"/>
                      <a:pt x="66" y="60"/>
                      <a:pt x="67" y="60"/>
                    </a:cubicBezTo>
                    <a:cubicBezTo>
                      <a:pt x="67" y="60"/>
                      <a:pt x="70" y="59"/>
                      <a:pt x="72" y="60"/>
                    </a:cubicBezTo>
                    <a:cubicBezTo>
                      <a:pt x="73" y="62"/>
                      <a:pt x="71" y="64"/>
                      <a:pt x="71" y="64"/>
                    </a:cubicBezTo>
                    <a:cubicBezTo>
                      <a:pt x="70" y="65"/>
                      <a:pt x="70" y="65"/>
                      <a:pt x="70" y="65"/>
                    </a:cubicBezTo>
                    <a:cubicBezTo>
                      <a:pt x="69" y="68"/>
                      <a:pt x="69" y="68"/>
                      <a:pt x="69" y="68"/>
                    </a:cubicBezTo>
                    <a:cubicBezTo>
                      <a:pt x="66" y="73"/>
                      <a:pt x="66" y="73"/>
                      <a:pt x="66" y="73"/>
                    </a:cubicBezTo>
                    <a:cubicBezTo>
                      <a:pt x="62" y="81"/>
                      <a:pt x="62" y="81"/>
                      <a:pt x="62" y="81"/>
                    </a:cubicBezTo>
                    <a:cubicBezTo>
                      <a:pt x="60" y="85"/>
                      <a:pt x="60" y="85"/>
                      <a:pt x="60" y="85"/>
                    </a:cubicBezTo>
                    <a:cubicBezTo>
                      <a:pt x="58" y="92"/>
                      <a:pt x="58" y="92"/>
                      <a:pt x="58" y="92"/>
                    </a:cubicBezTo>
                    <a:cubicBezTo>
                      <a:pt x="58" y="92"/>
                      <a:pt x="55" y="98"/>
                      <a:pt x="55" y="100"/>
                    </a:cubicBezTo>
                    <a:cubicBezTo>
                      <a:pt x="55" y="102"/>
                      <a:pt x="56" y="108"/>
                      <a:pt x="56" y="108"/>
                    </a:cubicBezTo>
                    <a:cubicBezTo>
                      <a:pt x="56" y="108"/>
                      <a:pt x="58" y="109"/>
                      <a:pt x="58" y="110"/>
                    </a:cubicBezTo>
                    <a:cubicBezTo>
                      <a:pt x="59" y="111"/>
                      <a:pt x="65" y="114"/>
                      <a:pt x="68" y="114"/>
                    </a:cubicBezTo>
                    <a:cubicBezTo>
                      <a:pt x="72" y="114"/>
                      <a:pt x="73" y="114"/>
                      <a:pt x="74" y="114"/>
                    </a:cubicBezTo>
                    <a:cubicBezTo>
                      <a:pt x="76" y="114"/>
                      <a:pt x="77" y="112"/>
                      <a:pt x="77" y="112"/>
                    </a:cubicBezTo>
                    <a:cubicBezTo>
                      <a:pt x="77" y="112"/>
                      <a:pt x="83" y="106"/>
                      <a:pt x="87" y="104"/>
                    </a:cubicBezTo>
                    <a:cubicBezTo>
                      <a:pt x="91" y="103"/>
                      <a:pt x="89" y="107"/>
                      <a:pt x="89" y="107"/>
                    </a:cubicBezTo>
                    <a:cubicBezTo>
                      <a:pt x="89" y="107"/>
                      <a:pt x="89" y="110"/>
                      <a:pt x="89" y="111"/>
                    </a:cubicBezTo>
                    <a:cubicBezTo>
                      <a:pt x="89" y="111"/>
                      <a:pt x="88" y="119"/>
                      <a:pt x="88" y="119"/>
                    </a:cubicBezTo>
                    <a:cubicBezTo>
                      <a:pt x="88" y="127"/>
                      <a:pt x="88" y="127"/>
                      <a:pt x="88" y="127"/>
                    </a:cubicBezTo>
                    <a:cubicBezTo>
                      <a:pt x="87" y="128"/>
                      <a:pt x="87" y="128"/>
                      <a:pt x="87" y="128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350">
                  <a:latin typeface="+mn-lt"/>
                  <a:ea typeface="+mn-ea"/>
                </a:endParaRPr>
              </a:p>
            </p:txBody>
          </p:sp>
          <p:sp>
            <p:nvSpPr>
              <p:cNvPr id="48" name="Freeform 671">
                <a:extLst>
                  <a:ext uri="{FF2B5EF4-FFF2-40B4-BE49-F238E27FC236}">
                    <a16:creationId xmlns="" xmlns:a16="http://schemas.microsoft.com/office/drawing/2014/main" id="{CC9B9046-BA36-45FD-B504-99E166CBD37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649788" y="847725"/>
                <a:ext cx="128587" cy="295275"/>
              </a:xfrm>
              <a:custGeom>
                <a:avLst/>
                <a:gdLst>
                  <a:gd name="T0" fmla="*/ 62 w 64"/>
                  <a:gd name="T1" fmla="*/ 75 h 146"/>
                  <a:gd name="T2" fmla="*/ 27 w 64"/>
                  <a:gd name="T3" fmla="*/ 129 h 146"/>
                  <a:gd name="T4" fmla="*/ 22 w 64"/>
                  <a:gd name="T5" fmla="*/ 131 h 146"/>
                  <a:gd name="T6" fmla="*/ 23 w 64"/>
                  <a:gd name="T7" fmla="*/ 116 h 146"/>
                  <a:gd name="T8" fmla="*/ 37 w 64"/>
                  <a:gd name="T9" fmla="*/ 88 h 146"/>
                  <a:gd name="T10" fmla="*/ 39 w 64"/>
                  <a:gd name="T11" fmla="*/ 69 h 146"/>
                  <a:gd name="T12" fmla="*/ 36 w 64"/>
                  <a:gd name="T13" fmla="*/ 64 h 146"/>
                  <a:gd name="T14" fmla="*/ 47 w 64"/>
                  <a:gd name="T15" fmla="*/ 27 h 146"/>
                  <a:gd name="T16" fmla="*/ 58 w 64"/>
                  <a:gd name="T17" fmla="*/ 14 h 146"/>
                  <a:gd name="T18" fmla="*/ 56 w 64"/>
                  <a:gd name="T19" fmla="*/ 2 h 146"/>
                  <a:gd name="T20" fmla="*/ 46 w 64"/>
                  <a:gd name="T21" fmla="*/ 3 h 146"/>
                  <a:gd name="T22" fmla="*/ 34 w 64"/>
                  <a:gd name="T23" fmla="*/ 8 h 146"/>
                  <a:gd name="T24" fmla="*/ 22 w 64"/>
                  <a:gd name="T25" fmla="*/ 13 h 146"/>
                  <a:gd name="T26" fmla="*/ 13 w 64"/>
                  <a:gd name="T27" fmla="*/ 19 h 146"/>
                  <a:gd name="T28" fmla="*/ 9 w 64"/>
                  <a:gd name="T29" fmla="*/ 26 h 146"/>
                  <a:gd name="T30" fmla="*/ 11 w 64"/>
                  <a:gd name="T31" fmla="*/ 27 h 146"/>
                  <a:gd name="T32" fmla="*/ 16 w 64"/>
                  <a:gd name="T33" fmla="*/ 31 h 146"/>
                  <a:gd name="T34" fmla="*/ 33 w 64"/>
                  <a:gd name="T35" fmla="*/ 28 h 146"/>
                  <a:gd name="T36" fmla="*/ 36 w 64"/>
                  <a:gd name="T37" fmla="*/ 29 h 146"/>
                  <a:gd name="T38" fmla="*/ 27 w 64"/>
                  <a:gd name="T39" fmla="*/ 61 h 146"/>
                  <a:gd name="T40" fmla="*/ 5 w 64"/>
                  <a:gd name="T41" fmla="*/ 67 h 146"/>
                  <a:gd name="T42" fmla="*/ 1 w 64"/>
                  <a:gd name="T43" fmla="*/ 88 h 146"/>
                  <a:gd name="T44" fmla="*/ 17 w 64"/>
                  <a:gd name="T45" fmla="*/ 94 h 146"/>
                  <a:gd name="T46" fmla="*/ 28 w 64"/>
                  <a:gd name="T47" fmla="*/ 85 h 146"/>
                  <a:gd name="T48" fmla="*/ 10 w 64"/>
                  <a:gd name="T49" fmla="*/ 134 h 146"/>
                  <a:gd name="T50" fmla="*/ 10 w 64"/>
                  <a:gd name="T51" fmla="*/ 138 h 146"/>
                  <a:gd name="T52" fmla="*/ 11 w 64"/>
                  <a:gd name="T53" fmla="*/ 142 h 146"/>
                  <a:gd name="T54" fmla="*/ 16 w 64"/>
                  <a:gd name="T55" fmla="*/ 145 h 146"/>
                  <a:gd name="T56" fmla="*/ 19 w 64"/>
                  <a:gd name="T57" fmla="*/ 146 h 146"/>
                  <a:gd name="T58" fmla="*/ 30 w 64"/>
                  <a:gd name="T59" fmla="*/ 140 h 146"/>
                  <a:gd name="T60" fmla="*/ 38 w 64"/>
                  <a:gd name="T61" fmla="*/ 125 h 146"/>
                  <a:gd name="T62" fmla="*/ 64 w 64"/>
                  <a:gd name="T63" fmla="*/ 76 h 146"/>
                  <a:gd name="T64" fmla="*/ 62 w 64"/>
                  <a:gd name="T65" fmla="*/ 75 h 146"/>
                  <a:gd name="T66" fmla="*/ 22 w 64"/>
                  <a:gd name="T67" fmla="*/ 78 h 146"/>
                  <a:gd name="T68" fmla="*/ 10 w 64"/>
                  <a:gd name="T69" fmla="*/ 84 h 146"/>
                  <a:gd name="T70" fmla="*/ 13 w 64"/>
                  <a:gd name="T71" fmla="*/ 73 h 146"/>
                  <a:gd name="T72" fmla="*/ 25 w 64"/>
                  <a:gd name="T73" fmla="*/ 68 h 146"/>
                  <a:gd name="T74" fmla="*/ 22 w 64"/>
                  <a:gd name="T75" fmla="*/ 78 h 1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64" h="146">
                    <a:moveTo>
                      <a:pt x="62" y="75"/>
                    </a:moveTo>
                    <a:cubicBezTo>
                      <a:pt x="60" y="77"/>
                      <a:pt x="28" y="127"/>
                      <a:pt x="27" y="129"/>
                    </a:cubicBezTo>
                    <a:cubicBezTo>
                      <a:pt x="25" y="131"/>
                      <a:pt x="23" y="132"/>
                      <a:pt x="22" y="131"/>
                    </a:cubicBezTo>
                    <a:cubicBezTo>
                      <a:pt x="19" y="128"/>
                      <a:pt x="22" y="119"/>
                      <a:pt x="23" y="116"/>
                    </a:cubicBezTo>
                    <a:cubicBezTo>
                      <a:pt x="24" y="111"/>
                      <a:pt x="35" y="93"/>
                      <a:pt x="37" y="88"/>
                    </a:cubicBezTo>
                    <a:cubicBezTo>
                      <a:pt x="40" y="80"/>
                      <a:pt x="39" y="72"/>
                      <a:pt x="39" y="69"/>
                    </a:cubicBezTo>
                    <a:cubicBezTo>
                      <a:pt x="38" y="67"/>
                      <a:pt x="36" y="64"/>
                      <a:pt x="36" y="64"/>
                    </a:cubicBezTo>
                    <a:cubicBezTo>
                      <a:pt x="37" y="55"/>
                      <a:pt x="43" y="35"/>
                      <a:pt x="47" y="27"/>
                    </a:cubicBezTo>
                    <a:cubicBezTo>
                      <a:pt x="51" y="19"/>
                      <a:pt x="55" y="19"/>
                      <a:pt x="58" y="14"/>
                    </a:cubicBezTo>
                    <a:cubicBezTo>
                      <a:pt x="61" y="8"/>
                      <a:pt x="59" y="5"/>
                      <a:pt x="56" y="2"/>
                    </a:cubicBezTo>
                    <a:cubicBezTo>
                      <a:pt x="53" y="0"/>
                      <a:pt x="46" y="2"/>
                      <a:pt x="46" y="3"/>
                    </a:cubicBezTo>
                    <a:cubicBezTo>
                      <a:pt x="45" y="4"/>
                      <a:pt x="34" y="8"/>
                      <a:pt x="34" y="8"/>
                    </a:cubicBezTo>
                    <a:cubicBezTo>
                      <a:pt x="33" y="10"/>
                      <a:pt x="23" y="12"/>
                      <a:pt x="22" y="13"/>
                    </a:cubicBezTo>
                    <a:cubicBezTo>
                      <a:pt x="21" y="14"/>
                      <a:pt x="16" y="16"/>
                      <a:pt x="13" y="19"/>
                    </a:cubicBezTo>
                    <a:cubicBezTo>
                      <a:pt x="10" y="22"/>
                      <a:pt x="9" y="26"/>
                      <a:pt x="9" y="26"/>
                    </a:cubicBezTo>
                    <a:cubicBezTo>
                      <a:pt x="11" y="27"/>
                      <a:pt x="11" y="27"/>
                      <a:pt x="11" y="27"/>
                    </a:cubicBezTo>
                    <a:cubicBezTo>
                      <a:pt x="11" y="29"/>
                      <a:pt x="16" y="31"/>
                      <a:pt x="16" y="31"/>
                    </a:cubicBezTo>
                    <a:cubicBezTo>
                      <a:pt x="23" y="34"/>
                      <a:pt x="31" y="31"/>
                      <a:pt x="33" y="28"/>
                    </a:cubicBezTo>
                    <a:cubicBezTo>
                      <a:pt x="35" y="26"/>
                      <a:pt x="36" y="29"/>
                      <a:pt x="36" y="29"/>
                    </a:cubicBezTo>
                    <a:cubicBezTo>
                      <a:pt x="36" y="29"/>
                      <a:pt x="31" y="63"/>
                      <a:pt x="27" y="61"/>
                    </a:cubicBezTo>
                    <a:cubicBezTo>
                      <a:pt x="23" y="60"/>
                      <a:pt x="10" y="60"/>
                      <a:pt x="5" y="67"/>
                    </a:cubicBezTo>
                    <a:cubicBezTo>
                      <a:pt x="1" y="74"/>
                      <a:pt x="0" y="83"/>
                      <a:pt x="1" y="88"/>
                    </a:cubicBezTo>
                    <a:cubicBezTo>
                      <a:pt x="3" y="92"/>
                      <a:pt x="11" y="97"/>
                      <a:pt x="17" y="94"/>
                    </a:cubicBezTo>
                    <a:cubicBezTo>
                      <a:pt x="23" y="92"/>
                      <a:pt x="28" y="85"/>
                      <a:pt x="28" y="85"/>
                    </a:cubicBezTo>
                    <a:cubicBezTo>
                      <a:pt x="10" y="134"/>
                      <a:pt x="10" y="134"/>
                      <a:pt x="10" y="134"/>
                    </a:cubicBezTo>
                    <a:cubicBezTo>
                      <a:pt x="10" y="134"/>
                      <a:pt x="9" y="136"/>
                      <a:pt x="10" y="138"/>
                    </a:cubicBezTo>
                    <a:cubicBezTo>
                      <a:pt x="10" y="139"/>
                      <a:pt x="11" y="141"/>
                      <a:pt x="11" y="142"/>
                    </a:cubicBezTo>
                    <a:cubicBezTo>
                      <a:pt x="12" y="143"/>
                      <a:pt x="14" y="144"/>
                      <a:pt x="16" y="145"/>
                    </a:cubicBezTo>
                    <a:cubicBezTo>
                      <a:pt x="17" y="146"/>
                      <a:pt x="19" y="146"/>
                      <a:pt x="19" y="146"/>
                    </a:cubicBezTo>
                    <a:cubicBezTo>
                      <a:pt x="23" y="146"/>
                      <a:pt x="27" y="144"/>
                      <a:pt x="30" y="140"/>
                    </a:cubicBezTo>
                    <a:cubicBezTo>
                      <a:pt x="33" y="136"/>
                      <a:pt x="35" y="130"/>
                      <a:pt x="38" y="125"/>
                    </a:cubicBezTo>
                    <a:cubicBezTo>
                      <a:pt x="43" y="115"/>
                      <a:pt x="64" y="76"/>
                      <a:pt x="64" y="76"/>
                    </a:cubicBezTo>
                    <a:cubicBezTo>
                      <a:pt x="64" y="72"/>
                      <a:pt x="62" y="75"/>
                      <a:pt x="62" y="75"/>
                    </a:cubicBezTo>
                    <a:close/>
                    <a:moveTo>
                      <a:pt x="22" y="78"/>
                    </a:moveTo>
                    <a:cubicBezTo>
                      <a:pt x="17" y="83"/>
                      <a:pt x="14" y="89"/>
                      <a:pt x="10" y="84"/>
                    </a:cubicBezTo>
                    <a:cubicBezTo>
                      <a:pt x="10" y="84"/>
                      <a:pt x="8" y="78"/>
                      <a:pt x="13" y="73"/>
                    </a:cubicBezTo>
                    <a:cubicBezTo>
                      <a:pt x="18" y="69"/>
                      <a:pt x="22" y="67"/>
                      <a:pt x="25" y="68"/>
                    </a:cubicBezTo>
                    <a:cubicBezTo>
                      <a:pt x="27" y="69"/>
                      <a:pt x="27" y="73"/>
                      <a:pt x="22" y="7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350">
                  <a:latin typeface="+mn-lt"/>
                  <a:ea typeface="+mn-ea"/>
                </a:endParaRPr>
              </a:p>
            </p:txBody>
          </p:sp>
          <p:sp>
            <p:nvSpPr>
              <p:cNvPr id="49" name="Freeform 672">
                <a:extLst>
                  <a:ext uri="{FF2B5EF4-FFF2-40B4-BE49-F238E27FC236}">
                    <a16:creationId xmlns="" xmlns:a16="http://schemas.microsoft.com/office/drawing/2014/main" id="{E04C9AF8-B6D4-4EEF-9327-3D15261D972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67263" y="779463"/>
                <a:ext cx="179387" cy="357187"/>
              </a:xfrm>
              <a:custGeom>
                <a:avLst/>
                <a:gdLst>
                  <a:gd name="T0" fmla="*/ 23 w 89"/>
                  <a:gd name="T1" fmla="*/ 130 h 177"/>
                  <a:gd name="T2" fmla="*/ 21 w 89"/>
                  <a:gd name="T3" fmla="*/ 137 h 177"/>
                  <a:gd name="T4" fmla="*/ 28 w 89"/>
                  <a:gd name="T5" fmla="*/ 143 h 177"/>
                  <a:gd name="T6" fmla="*/ 27 w 89"/>
                  <a:gd name="T7" fmla="*/ 158 h 177"/>
                  <a:gd name="T8" fmla="*/ 10 w 89"/>
                  <a:gd name="T9" fmla="*/ 163 h 177"/>
                  <a:gd name="T10" fmla="*/ 1 w 89"/>
                  <a:gd name="T11" fmla="*/ 166 h 177"/>
                  <a:gd name="T12" fmla="*/ 6 w 89"/>
                  <a:gd name="T13" fmla="*/ 174 h 177"/>
                  <a:gd name="T14" fmla="*/ 19 w 89"/>
                  <a:gd name="T15" fmla="*/ 176 h 177"/>
                  <a:gd name="T16" fmla="*/ 64 w 89"/>
                  <a:gd name="T17" fmla="*/ 173 h 177"/>
                  <a:gd name="T18" fmla="*/ 86 w 89"/>
                  <a:gd name="T19" fmla="*/ 167 h 177"/>
                  <a:gd name="T20" fmla="*/ 81 w 89"/>
                  <a:gd name="T21" fmla="*/ 155 h 177"/>
                  <a:gd name="T22" fmla="*/ 41 w 89"/>
                  <a:gd name="T23" fmla="*/ 147 h 177"/>
                  <a:gd name="T24" fmla="*/ 61 w 89"/>
                  <a:gd name="T25" fmla="*/ 129 h 177"/>
                  <a:gd name="T26" fmla="*/ 66 w 89"/>
                  <a:gd name="T27" fmla="*/ 116 h 177"/>
                  <a:gd name="T28" fmla="*/ 54 w 89"/>
                  <a:gd name="T29" fmla="*/ 117 h 177"/>
                  <a:gd name="T30" fmla="*/ 46 w 89"/>
                  <a:gd name="T31" fmla="*/ 117 h 177"/>
                  <a:gd name="T32" fmla="*/ 47 w 89"/>
                  <a:gd name="T33" fmla="*/ 97 h 177"/>
                  <a:gd name="T34" fmla="*/ 86 w 89"/>
                  <a:gd name="T35" fmla="*/ 27 h 177"/>
                  <a:gd name="T36" fmla="*/ 42 w 89"/>
                  <a:gd name="T37" fmla="*/ 17 h 177"/>
                  <a:gd name="T38" fmla="*/ 21 w 89"/>
                  <a:gd name="T39" fmla="*/ 42 h 177"/>
                  <a:gd name="T40" fmla="*/ 30 w 89"/>
                  <a:gd name="T41" fmla="*/ 41 h 177"/>
                  <a:gd name="T42" fmla="*/ 43 w 89"/>
                  <a:gd name="T43" fmla="*/ 31 h 177"/>
                  <a:gd name="T44" fmla="*/ 68 w 89"/>
                  <a:gd name="T45" fmla="*/ 21 h 177"/>
                  <a:gd name="T46" fmla="*/ 79 w 89"/>
                  <a:gd name="T47" fmla="*/ 26 h 177"/>
                  <a:gd name="T48" fmla="*/ 74 w 89"/>
                  <a:gd name="T49" fmla="*/ 51 h 177"/>
                  <a:gd name="T50" fmla="*/ 53 w 89"/>
                  <a:gd name="T51" fmla="*/ 74 h 177"/>
                  <a:gd name="T52" fmla="*/ 55 w 89"/>
                  <a:gd name="T53" fmla="*/ 69 h 177"/>
                  <a:gd name="T54" fmla="*/ 63 w 89"/>
                  <a:gd name="T55" fmla="*/ 57 h 177"/>
                  <a:gd name="T56" fmla="*/ 68 w 89"/>
                  <a:gd name="T57" fmla="*/ 51 h 177"/>
                  <a:gd name="T58" fmla="*/ 65 w 89"/>
                  <a:gd name="T59" fmla="*/ 44 h 177"/>
                  <a:gd name="T60" fmla="*/ 60 w 89"/>
                  <a:gd name="T61" fmla="*/ 41 h 177"/>
                  <a:gd name="T62" fmla="*/ 54 w 89"/>
                  <a:gd name="T63" fmla="*/ 37 h 177"/>
                  <a:gd name="T64" fmla="*/ 46 w 89"/>
                  <a:gd name="T65" fmla="*/ 41 h 177"/>
                  <a:gd name="T66" fmla="*/ 32 w 89"/>
                  <a:gd name="T67" fmla="*/ 58 h 177"/>
                  <a:gd name="T68" fmla="*/ 39 w 89"/>
                  <a:gd name="T69" fmla="*/ 69 h 177"/>
                  <a:gd name="T70" fmla="*/ 42 w 89"/>
                  <a:gd name="T71" fmla="*/ 77 h 177"/>
                  <a:gd name="T72" fmla="*/ 38 w 89"/>
                  <a:gd name="T73" fmla="*/ 82 h 177"/>
                  <a:gd name="T74" fmla="*/ 33 w 89"/>
                  <a:gd name="T75" fmla="*/ 86 h 177"/>
                  <a:gd name="T76" fmla="*/ 28 w 89"/>
                  <a:gd name="T77" fmla="*/ 88 h 177"/>
                  <a:gd name="T78" fmla="*/ 24 w 89"/>
                  <a:gd name="T79" fmla="*/ 89 h 177"/>
                  <a:gd name="T80" fmla="*/ 24 w 89"/>
                  <a:gd name="T81" fmla="*/ 83 h 177"/>
                  <a:gd name="T82" fmla="*/ 25 w 89"/>
                  <a:gd name="T83" fmla="*/ 72 h 177"/>
                  <a:gd name="T84" fmla="*/ 24 w 89"/>
                  <a:gd name="T85" fmla="*/ 62 h 177"/>
                  <a:gd name="T86" fmla="*/ 7 w 89"/>
                  <a:gd name="T87" fmla="*/ 69 h 177"/>
                  <a:gd name="T88" fmla="*/ 6 w 89"/>
                  <a:gd name="T89" fmla="*/ 96 h 177"/>
                  <a:gd name="T90" fmla="*/ 15 w 89"/>
                  <a:gd name="T91" fmla="*/ 103 h 177"/>
                  <a:gd name="T92" fmla="*/ 23 w 89"/>
                  <a:gd name="T93" fmla="*/ 98 h 177"/>
                  <a:gd name="T94" fmla="*/ 32 w 89"/>
                  <a:gd name="T95" fmla="*/ 103 h 177"/>
                  <a:gd name="T96" fmla="*/ 38 w 89"/>
                  <a:gd name="T97" fmla="*/ 103 h 177"/>
                  <a:gd name="T98" fmla="*/ 36 w 89"/>
                  <a:gd name="T99" fmla="*/ 120 h 177"/>
                  <a:gd name="T100" fmla="*/ 29 w 89"/>
                  <a:gd name="T101" fmla="*/ 128 h 1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89" h="177">
                    <a:moveTo>
                      <a:pt x="29" y="128"/>
                    </a:moveTo>
                    <a:cubicBezTo>
                      <a:pt x="29" y="128"/>
                      <a:pt x="26" y="130"/>
                      <a:pt x="23" y="130"/>
                    </a:cubicBezTo>
                    <a:cubicBezTo>
                      <a:pt x="19" y="130"/>
                      <a:pt x="20" y="132"/>
                      <a:pt x="19" y="132"/>
                    </a:cubicBezTo>
                    <a:cubicBezTo>
                      <a:pt x="21" y="137"/>
                      <a:pt x="21" y="137"/>
                      <a:pt x="21" y="137"/>
                    </a:cubicBezTo>
                    <a:cubicBezTo>
                      <a:pt x="21" y="138"/>
                      <a:pt x="25" y="140"/>
                      <a:pt x="26" y="140"/>
                    </a:cubicBezTo>
                    <a:cubicBezTo>
                      <a:pt x="27" y="140"/>
                      <a:pt x="28" y="143"/>
                      <a:pt x="28" y="143"/>
                    </a:cubicBezTo>
                    <a:cubicBezTo>
                      <a:pt x="29" y="146"/>
                      <a:pt x="28" y="152"/>
                      <a:pt x="28" y="153"/>
                    </a:cubicBezTo>
                    <a:cubicBezTo>
                      <a:pt x="28" y="155"/>
                      <a:pt x="27" y="158"/>
                      <a:pt x="27" y="158"/>
                    </a:cubicBezTo>
                    <a:cubicBezTo>
                      <a:pt x="27" y="158"/>
                      <a:pt x="20" y="160"/>
                      <a:pt x="20" y="160"/>
                    </a:cubicBezTo>
                    <a:cubicBezTo>
                      <a:pt x="19" y="160"/>
                      <a:pt x="10" y="163"/>
                      <a:pt x="10" y="163"/>
                    </a:cubicBezTo>
                    <a:cubicBezTo>
                      <a:pt x="4" y="165"/>
                      <a:pt x="4" y="165"/>
                      <a:pt x="4" y="165"/>
                    </a:cubicBezTo>
                    <a:cubicBezTo>
                      <a:pt x="3" y="165"/>
                      <a:pt x="2" y="165"/>
                      <a:pt x="1" y="166"/>
                    </a:cubicBezTo>
                    <a:cubicBezTo>
                      <a:pt x="0" y="168"/>
                      <a:pt x="2" y="170"/>
                      <a:pt x="2" y="170"/>
                    </a:cubicBezTo>
                    <a:cubicBezTo>
                      <a:pt x="2" y="170"/>
                      <a:pt x="5" y="173"/>
                      <a:pt x="6" y="174"/>
                    </a:cubicBezTo>
                    <a:cubicBezTo>
                      <a:pt x="7" y="175"/>
                      <a:pt x="11" y="177"/>
                      <a:pt x="12" y="177"/>
                    </a:cubicBezTo>
                    <a:cubicBezTo>
                      <a:pt x="13" y="177"/>
                      <a:pt x="17" y="177"/>
                      <a:pt x="19" y="176"/>
                    </a:cubicBezTo>
                    <a:cubicBezTo>
                      <a:pt x="20" y="176"/>
                      <a:pt x="31" y="174"/>
                      <a:pt x="40" y="172"/>
                    </a:cubicBezTo>
                    <a:cubicBezTo>
                      <a:pt x="50" y="170"/>
                      <a:pt x="63" y="171"/>
                      <a:pt x="64" y="173"/>
                    </a:cubicBezTo>
                    <a:cubicBezTo>
                      <a:pt x="66" y="174"/>
                      <a:pt x="67" y="177"/>
                      <a:pt x="73" y="176"/>
                    </a:cubicBezTo>
                    <a:cubicBezTo>
                      <a:pt x="79" y="175"/>
                      <a:pt x="83" y="170"/>
                      <a:pt x="86" y="167"/>
                    </a:cubicBezTo>
                    <a:cubicBezTo>
                      <a:pt x="89" y="164"/>
                      <a:pt x="88" y="162"/>
                      <a:pt x="88" y="162"/>
                    </a:cubicBezTo>
                    <a:cubicBezTo>
                      <a:pt x="88" y="162"/>
                      <a:pt x="88" y="157"/>
                      <a:pt x="81" y="155"/>
                    </a:cubicBezTo>
                    <a:cubicBezTo>
                      <a:pt x="74" y="153"/>
                      <a:pt x="47" y="153"/>
                      <a:pt x="44" y="154"/>
                    </a:cubicBezTo>
                    <a:cubicBezTo>
                      <a:pt x="41" y="155"/>
                      <a:pt x="41" y="147"/>
                      <a:pt x="41" y="147"/>
                    </a:cubicBezTo>
                    <a:cubicBezTo>
                      <a:pt x="39" y="142"/>
                      <a:pt x="43" y="137"/>
                      <a:pt x="43" y="137"/>
                    </a:cubicBezTo>
                    <a:cubicBezTo>
                      <a:pt x="49" y="128"/>
                      <a:pt x="56" y="131"/>
                      <a:pt x="61" y="129"/>
                    </a:cubicBezTo>
                    <a:cubicBezTo>
                      <a:pt x="66" y="128"/>
                      <a:pt x="68" y="128"/>
                      <a:pt x="70" y="124"/>
                    </a:cubicBezTo>
                    <a:cubicBezTo>
                      <a:pt x="71" y="120"/>
                      <a:pt x="69" y="117"/>
                      <a:pt x="66" y="116"/>
                    </a:cubicBezTo>
                    <a:cubicBezTo>
                      <a:pt x="63" y="115"/>
                      <a:pt x="56" y="116"/>
                      <a:pt x="56" y="116"/>
                    </a:cubicBezTo>
                    <a:cubicBezTo>
                      <a:pt x="54" y="117"/>
                      <a:pt x="54" y="117"/>
                      <a:pt x="54" y="117"/>
                    </a:cubicBezTo>
                    <a:cubicBezTo>
                      <a:pt x="49" y="118"/>
                      <a:pt x="49" y="118"/>
                      <a:pt x="49" y="118"/>
                    </a:cubicBezTo>
                    <a:cubicBezTo>
                      <a:pt x="46" y="117"/>
                      <a:pt x="46" y="117"/>
                      <a:pt x="46" y="117"/>
                    </a:cubicBezTo>
                    <a:cubicBezTo>
                      <a:pt x="47" y="105"/>
                      <a:pt x="47" y="105"/>
                      <a:pt x="47" y="105"/>
                    </a:cubicBezTo>
                    <a:cubicBezTo>
                      <a:pt x="47" y="102"/>
                      <a:pt x="47" y="97"/>
                      <a:pt x="47" y="97"/>
                    </a:cubicBezTo>
                    <a:cubicBezTo>
                      <a:pt x="56" y="88"/>
                      <a:pt x="76" y="66"/>
                      <a:pt x="81" y="54"/>
                    </a:cubicBezTo>
                    <a:cubicBezTo>
                      <a:pt x="86" y="42"/>
                      <a:pt x="86" y="35"/>
                      <a:pt x="86" y="27"/>
                    </a:cubicBezTo>
                    <a:cubicBezTo>
                      <a:pt x="86" y="19"/>
                      <a:pt x="81" y="14"/>
                      <a:pt x="81" y="14"/>
                    </a:cubicBezTo>
                    <a:cubicBezTo>
                      <a:pt x="67" y="0"/>
                      <a:pt x="47" y="14"/>
                      <a:pt x="42" y="17"/>
                    </a:cubicBezTo>
                    <a:cubicBezTo>
                      <a:pt x="37" y="20"/>
                      <a:pt x="31" y="24"/>
                      <a:pt x="25" y="30"/>
                    </a:cubicBezTo>
                    <a:cubicBezTo>
                      <a:pt x="19" y="36"/>
                      <a:pt x="21" y="42"/>
                      <a:pt x="21" y="42"/>
                    </a:cubicBezTo>
                    <a:cubicBezTo>
                      <a:pt x="21" y="44"/>
                      <a:pt x="26" y="43"/>
                      <a:pt x="26" y="43"/>
                    </a:cubicBezTo>
                    <a:cubicBezTo>
                      <a:pt x="26" y="43"/>
                      <a:pt x="30" y="41"/>
                      <a:pt x="30" y="41"/>
                    </a:cubicBezTo>
                    <a:cubicBezTo>
                      <a:pt x="31" y="41"/>
                      <a:pt x="35" y="40"/>
                      <a:pt x="35" y="39"/>
                    </a:cubicBezTo>
                    <a:cubicBezTo>
                      <a:pt x="35" y="38"/>
                      <a:pt x="40" y="35"/>
                      <a:pt x="43" y="31"/>
                    </a:cubicBezTo>
                    <a:cubicBezTo>
                      <a:pt x="47" y="28"/>
                      <a:pt x="56" y="24"/>
                      <a:pt x="59" y="23"/>
                    </a:cubicBezTo>
                    <a:cubicBezTo>
                      <a:pt x="61" y="21"/>
                      <a:pt x="67" y="21"/>
                      <a:pt x="68" y="21"/>
                    </a:cubicBezTo>
                    <a:cubicBezTo>
                      <a:pt x="69" y="21"/>
                      <a:pt x="73" y="21"/>
                      <a:pt x="75" y="21"/>
                    </a:cubicBezTo>
                    <a:cubicBezTo>
                      <a:pt x="76" y="21"/>
                      <a:pt x="79" y="26"/>
                      <a:pt x="79" y="26"/>
                    </a:cubicBezTo>
                    <a:cubicBezTo>
                      <a:pt x="80" y="33"/>
                      <a:pt x="78" y="39"/>
                      <a:pt x="78" y="39"/>
                    </a:cubicBezTo>
                    <a:cubicBezTo>
                      <a:pt x="78" y="39"/>
                      <a:pt x="79" y="40"/>
                      <a:pt x="74" y="51"/>
                    </a:cubicBezTo>
                    <a:cubicBezTo>
                      <a:pt x="69" y="63"/>
                      <a:pt x="59" y="73"/>
                      <a:pt x="57" y="74"/>
                    </a:cubicBezTo>
                    <a:cubicBezTo>
                      <a:pt x="55" y="76"/>
                      <a:pt x="54" y="74"/>
                      <a:pt x="53" y="74"/>
                    </a:cubicBezTo>
                    <a:cubicBezTo>
                      <a:pt x="52" y="74"/>
                      <a:pt x="53" y="70"/>
                      <a:pt x="53" y="70"/>
                    </a:cubicBezTo>
                    <a:cubicBezTo>
                      <a:pt x="55" y="69"/>
                      <a:pt x="55" y="69"/>
                      <a:pt x="55" y="69"/>
                    </a:cubicBezTo>
                    <a:cubicBezTo>
                      <a:pt x="55" y="67"/>
                      <a:pt x="58" y="65"/>
                      <a:pt x="58" y="63"/>
                    </a:cubicBezTo>
                    <a:cubicBezTo>
                      <a:pt x="58" y="61"/>
                      <a:pt x="62" y="57"/>
                      <a:pt x="63" y="57"/>
                    </a:cubicBezTo>
                    <a:cubicBezTo>
                      <a:pt x="65" y="57"/>
                      <a:pt x="66" y="54"/>
                      <a:pt x="66" y="54"/>
                    </a:cubicBezTo>
                    <a:cubicBezTo>
                      <a:pt x="68" y="51"/>
                      <a:pt x="68" y="51"/>
                      <a:pt x="68" y="51"/>
                    </a:cubicBezTo>
                    <a:cubicBezTo>
                      <a:pt x="66" y="48"/>
                      <a:pt x="66" y="48"/>
                      <a:pt x="66" y="48"/>
                    </a:cubicBezTo>
                    <a:cubicBezTo>
                      <a:pt x="65" y="44"/>
                      <a:pt x="65" y="44"/>
                      <a:pt x="65" y="44"/>
                    </a:cubicBezTo>
                    <a:cubicBezTo>
                      <a:pt x="62" y="43"/>
                      <a:pt x="62" y="43"/>
                      <a:pt x="62" y="43"/>
                    </a:cubicBezTo>
                    <a:cubicBezTo>
                      <a:pt x="60" y="41"/>
                      <a:pt x="60" y="41"/>
                      <a:pt x="60" y="41"/>
                    </a:cubicBezTo>
                    <a:cubicBezTo>
                      <a:pt x="57" y="40"/>
                      <a:pt x="57" y="40"/>
                      <a:pt x="57" y="40"/>
                    </a:cubicBezTo>
                    <a:cubicBezTo>
                      <a:pt x="54" y="37"/>
                      <a:pt x="54" y="37"/>
                      <a:pt x="54" y="37"/>
                    </a:cubicBezTo>
                    <a:cubicBezTo>
                      <a:pt x="46" y="31"/>
                      <a:pt x="46" y="35"/>
                      <a:pt x="46" y="35"/>
                    </a:cubicBezTo>
                    <a:cubicBezTo>
                      <a:pt x="46" y="35"/>
                      <a:pt x="46" y="40"/>
                      <a:pt x="46" y="41"/>
                    </a:cubicBezTo>
                    <a:cubicBezTo>
                      <a:pt x="47" y="43"/>
                      <a:pt x="45" y="46"/>
                      <a:pt x="45" y="46"/>
                    </a:cubicBezTo>
                    <a:cubicBezTo>
                      <a:pt x="43" y="47"/>
                      <a:pt x="33" y="56"/>
                      <a:pt x="32" y="58"/>
                    </a:cubicBezTo>
                    <a:cubicBezTo>
                      <a:pt x="32" y="60"/>
                      <a:pt x="30" y="63"/>
                      <a:pt x="32" y="65"/>
                    </a:cubicBezTo>
                    <a:cubicBezTo>
                      <a:pt x="34" y="67"/>
                      <a:pt x="39" y="69"/>
                      <a:pt x="39" y="69"/>
                    </a:cubicBezTo>
                    <a:cubicBezTo>
                      <a:pt x="39" y="69"/>
                      <a:pt x="42" y="72"/>
                      <a:pt x="42" y="73"/>
                    </a:cubicBezTo>
                    <a:cubicBezTo>
                      <a:pt x="43" y="73"/>
                      <a:pt x="42" y="77"/>
                      <a:pt x="42" y="77"/>
                    </a:cubicBezTo>
                    <a:cubicBezTo>
                      <a:pt x="41" y="79"/>
                      <a:pt x="41" y="79"/>
                      <a:pt x="41" y="79"/>
                    </a:cubicBezTo>
                    <a:cubicBezTo>
                      <a:pt x="38" y="82"/>
                      <a:pt x="38" y="82"/>
                      <a:pt x="38" y="82"/>
                    </a:cubicBezTo>
                    <a:cubicBezTo>
                      <a:pt x="36" y="84"/>
                      <a:pt x="36" y="84"/>
                      <a:pt x="36" y="84"/>
                    </a:cubicBezTo>
                    <a:cubicBezTo>
                      <a:pt x="33" y="86"/>
                      <a:pt x="33" y="86"/>
                      <a:pt x="33" y="86"/>
                    </a:cubicBezTo>
                    <a:cubicBezTo>
                      <a:pt x="30" y="86"/>
                      <a:pt x="30" y="86"/>
                      <a:pt x="30" y="86"/>
                    </a:cubicBezTo>
                    <a:cubicBezTo>
                      <a:pt x="28" y="88"/>
                      <a:pt x="28" y="88"/>
                      <a:pt x="28" y="88"/>
                    </a:cubicBezTo>
                    <a:cubicBezTo>
                      <a:pt x="26" y="90"/>
                      <a:pt x="26" y="90"/>
                      <a:pt x="26" y="90"/>
                    </a:cubicBezTo>
                    <a:cubicBezTo>
                      <a:pt x="24" y="89"/>
                      <a:pt x="24" y="89"/>
                      <a:pt x="24" y="89"/>
                    </a:cubicBezTo>
                    <a:cubicBezTo>
                      <a:pt x="24" y="87"/>
                      <a:pt x="24" y="87"/>
                      <a:pt x="24" y="87"/>
                    </a:cubicBezTo>
                    <a:cubicBezTo>
                      <a:pt x="24" y="83"/>
                      <a:pt x="24" y="83"/>
                      <a:pt x="24" y="83"/>
                    </a:cubicBezTo>
                    <a:cubicBezTo>
                      <a:pt x="24" y="83"/>
                      <a:pt x="25" y="80"/>
                      <a:pt x="25" y="79"/>
                    </a:cubicBezTo>
                    <a:cubicBezTo>
                      <a:pt x="25" y="77"/>
                      <a:pt x="25" y="72"/>
                      <a:pt x="25" y="72"/>
                    </a:cubicBezTo>
                    <a:cubicBezTo>
                      <a:pt x="24" y="67"/>
                      <a:pt x="24" y="67"/>
                      <a:pt x="24" y="67"/>
                    </a:cubicBezTo>
                    <a:cubicBezTo>
                      <a:pt x="24" y="62"/>
                      <a:pt x="24" y="62"/>
                      <a:pt x="24" y="62"/>
                    </a:cubicBezTo>
                    <a:cubicBezTo>
                      <a:pt x="24" y="58"/>
                      <a:pt x="19" y="56"/>
                      <a:pt x="16" y="56"/>
                    </a:cubicBezTo>
                    <a:cubicBezTo>
                      <a:pt x="14" y="57"/>
                      <a:pt x="10" y="60"/>
                      <a:pt x="7" y="69"/>
                    </a:cubicBezTo>
                    <a:cubicBezTo>
                      <a:pt x="4" y="78"/>
                      <a:pt x="4" y="89"/>
                      <a:pt x="4" y="92"/>
                    </a:cubicBezTo>
                    <a:cubicBezTo>
                      <a:pt x="4" y="95"/>
                      <a:pt x="4" y="96"/>
                      <a:pt x="6" y="96"/>
                    </a:cubicBezTo>
                    <a:cubicBezTo>
                      <a:pt x="7" y="96"/>
                      <a:pt x="9" y="98"/>
                      <a:pt x="9" y="98"/>
                    </a:cubicBezTo>
                    <a:cubicBezTo>
                      <a:pt x="9" y="100"/>
                      <a:pt x="13" y="103"/>
                      <a:pt x="15" y="103"/>
                    </a:cubicBezTo>
                    <a:cubicBezTo>
                      <a:pt x="17" y="104"/>
                      <a:pt x="19" y="102"/>
                      <a:pt x="20" y="101"/>
                    </a:cubicBezTo>
                    <a:cubicBezTo>
                      <a:pt x="21" y="100"/>
                      <a:pt x="21" y="99"/>
                      <a:pt x="23" y="98"/>
                    </a:cubicBezTo>
                    <a:cubicBezTo>
                      <a:pt x="24" y="97"/>
                      <a:pt x="25" y="99"/>
                      <a:pt x="25" y="99"/>
                    </a:cubicBezTo>
                    <a:cubicBezTo>
                      <a:pt x="26" y="103"/>
                      <a:pt x="31" y="103"/>
                      <a:pt x="32" y="103"/>
                    </a:cubicBezTo>
                    <a:cubicBezTo>
                      <a:pt x="33" y="103"/>
                      <a:pt x="36" y="98"/>
                      <a:pt x="37" y="98"/>
                    </a:cubicBezTo>
                    <a:cubicBezTo>
                      <a:pt x="38" y="98"/>
                      <a:pt x="38" y="102"/>
                      <a:pt x="38" y="103"/>
                    </a:cubicBezTo>
                    <a:cubicBezTo>
                      <a:pt x="38" y="105"/>
                      <a:pt x="37" y="108"/>
                      <a:pt x="37" y="108"/>
                    </a:cubicBezTo>
                    <a:cubicBezTo>
                      <a:pt x="37" y="111"/>
                      <a:pt x="36" y="120"/>
                      <a:pt x="36" y="120"/>
                    </a:cubicBezTo>
                    <a:cubicBezTo>
                      <a:pt x="36" y="122"/>
                      <a:pt x="31" y="126"/>
                      <a:pt x="31" y="126"/>
                    </a:cubicBezTo>
                    <a:lnTo>
                      <a:pt x="29" y="12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350">
                  <a:latin typeface="+mn-lt"/>
                  <a:ea typeface="+mn-ea"/>
                </a:endParaRPr>
              </a:p>
            </p:txBody>
          </p:sp>
          <p:sp>
            <p:nvSpPr>
              <p:cNvPr id="50" name="Freeform 673">
                <a:extLst>
                  <a:ext uri="{FF2B5EF4-FFF2-40B4-BE49-F238E27FC236}">
                    <a16:creationId xmlns="" xmlns:a16="http://schemas.microsoft.com/office/drawing/2014/main" id="{94DF0C50-4495-45F3-9383-ACD9D24508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43488" y="914400"/>
                <a:ext cx="261937" cy="192087"/>
              </a:xfrm>
              <a:custGeom>
                <a:avLst/>
                <a:gdLst>
                  <a:gd name="T0" fmla="*/ 39 w 130"/>
                  <a:gd name="T1" fmla="*/ 26 h 95"/>
                  <a:gd name="T2" fmla="*/ 41 w 130"/>
                  <a:gd name="T3" fmla="*/ 20 h 95"/>
                  <a:gd name="T4" fmla="*/ 63 w 130"/>
                  <a:gd name="T5" fmla="*/ 6 h 95"/>
                  <a:gd name="T6" fmla="*/ 86 w 130"/>
                  <a:gd name="T7" fmla="*/ 4 h 95"/>
                  <a:gd name="T8" fmla="*/ 97 w 130"/>
                  <a:gd name="T9" fmla="*/ 15 h 95"/>
                  <a:gd name="T10" fmla="*/ 84 w 130"/>
                  <a:gd name="T11" fmla="*/ 39 h 95"/>
                  <a:gd name="T12" fmla="*/ 71 w 130"/>
                  <a:gd name="T13" fmla="*/ 50 h 95"/>
                  <a:gd name="T14" fmla="*/ 70 w 130"/>
                  <a:gd name="T15" fmla="*/ 54 h 95"/>
                  <a:gd name="T16" fmla="*/ 82 w 130"/>
                  <a:gd name="T17" fmla="*/ 53 h 95"/>
                  <a:gd name="T18" fmla="*/ 99 w 130"/>
                  <a:gd name="T19" fmla="*/ 53 h 95"/>
                  <a:gd name="T20" fmla="*/ 118 w 130"/>
                  <a:gd name="T21" fmla="*/ 52 h 95"/>
                  <a:gd name="T22" fmla="*/ 124 w 130"/>
                  <a:gd name="T23" fmla="*/ 55 h 95"/>
                  <a:gd name="T24" fmla="*/ 130 w 130"/>
                  <a:gd name="T25" fmla="*/ 62 h 95"/>
                  <a:gd name="T26" fmla="*/ 126 w 130"/>
                  <a:gd name="T27" fmla="*/ 68 h 95"/>
                  <a:gd name="T28" fmla="*/ 118 w 130"/>
                  <a:gd name="T29" fmla="*/ 77 h 95"/>
                  <a:gd name="T30" fmla="*/ 109 w 130"/>
                  <a:gd name="T31" fmla="*/ 77 h 95"/>
                  <a:gd name="T32" fmla="*/ 19 w 130"/>
                  <a:gd name="T33" fmla="*/ 91 h 95"/>
                  <a:gd name="T34" fmla="*/ 8 w 130"/>
                  <a:gd name="T35" fmla="*/ 91 h 95"/>
                  <a:gd name="T36" fmla="*/ 1 w 130"/>
                  <a:gd name="T37" fmla="*/ 77 h 95"/>
                  <a:gd name="T38" fmla="*/ 10 w 130"/>
                  <a:gd name="T39" fmla="*/ 69 h 95"/>
                  <a:gd name="T40" fmla="*/ 48 w 130"/>
                  <a:gd name="T41" fmla="*/ 58 h 95"/>
                  <a:gd name="T42" fmla="*/ 53 w 130"/>
                  <a:gd name="T43" fmla="*/ 56 h 95"/>
                  <a:gd name="T44" fmla="*/ 74 w 130"/>
                  <a:gd name="T45" fmla="*/ 28 h 95"/>
                  <a:gd name="T46" fmla="*/ 68 w 130"/>
                  <a:gd name="T47" fmla="*/ 27 h 95"/>
                  <a:gd name="T48" fmla="*/ 62 w 130"/>
                  <a:gd name="T49" fmla="*/ 30 h 95"/>
                  <a:gd name="T50" fmla="*/ 58 w 130"/>
                  <a:gd name="T51" fmla="*/ 34 h 95"/>
                  <a:gd name="T52" fmla="*/ 45 w 130"/>
                  <a:gd name="T53" fmla="*/ 33 h 95"/>
                  <a:gd name="T54" fmla="*/ 42 w 130"/>
                  <a:gd name="T55" fmla="*/ 30 h 95"/>
                  <a:gd name="T56" fmla="*/ 39 w 130"/>
                  <a:gd name="T57" fmla="*/ 26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30" h="95">
                    <a:moveTo>
                      <a:pt x="39" y="26"/>
                    </a:moveTo>
                    <a:cubicBezTo>
                      <a:pt x="39" y="26"/>
                      <a:pt x="40" y="21"/>
                      <a:pt x="41" y="20"/>
                    </a:cubicBezTo>
                    <a:cubicBezTo>
                      <a:pt x="42" y="19"/>
                      <a:pt x="54" y="9"/>
                      <a:pt x="63" y="6"/>
                    </a:cubicBezTo>
                    <a:cubicBezTo>
                      <a:pt x="72" y="2"/>
                      <a:pt x="79" y="0"/>
                      <a:pt x="86" y="4"/>
                    </a:cubicBezTo>
                    <a:cubicBezTo>
                      <a:pt x="94" y="8"/>
                      <a:pt x="97" y="13"/>
                      <a:pt x="97" y="15"/>
                    </a:cubicBezTo>
                    <a:cubicBezTo>
                      <a:pt x="97" y="16"/>
                      <a:pt x="99" y="24"/>
                      <a:pt x="84" y="39"/>
                    </a:cubicBezTo>
                    <a:cubicBezTo>
                      <a:pt x="84" y="39"/>
                      <a:pt x="77" y="47"/>
                      <a:pt x="71" y="50"/>
                    </a:cubicBezTo>
                    <a:cubicBezTo>
                      <a:pt x="71" y="50"/>
                      <a:pt x="67" y="53"/>
                      <a:pt x="70" y="54"/>
                    </a:cubicBezTo>
                    <a:cubicBezTo>
                      <a:pt x="73" y="55"/>
                      <a:pt x="81" y="54"/>
                      <a:pt x="82" y="53"/>
                    </a:cubicBezTo>
                    <a:cubicBezTo>
                      <a:pt x="82" y="53"/>
                      <a:pt x="92" y="52"/>
                      <a:pt x="99" y="53"/>
                    </a:cubicBezTo>
                    <a:cubicBezTo>
                      <a:pt x="107" y="54"/>
                      <a:pt x="117" y="53"/>
                      <a:pt x="118" y="52"/>
                    </a:cubicBezTo>
                    <a:cubicBezTo>
                      <a:pt x="118" y="52"/>
                      <a:pt x="121" y="52"/>
                      <a:pt x="124" y="55"/>
                    </a:cubicBezTo>
                    <a:cubicBezTo>
                      <a:pt x="126" y="57"/>
                      <a:pt x="130" y="60"/>
                      <a:pt x="130" y="62"/>
                    </a:cubicBezTo>
                    <a:cubicBezTo>
                      <a:pt x="130" y="63"/>
                      <a:pt x="129" y="65"/>
                      <a:pt x="126" y="68"/>
                    </a:cubicBezTo>
                    <a:cubicBezTo>
                      <a:pt x="123" y="71"/>
                      <a:pt x="121" y="76"/>
                      <a:pt x="118" y="77"/>
                    </a:cubicBezTo>
                    <a:cubicBezTo>
                      <a:pt x="116" y="78"/>
                      <a:pt x="111" y="77"/>
                      <a:pt x="109" y="77"/>
                    </a:cubicBezTo>
                    <a:cubicBezTo>
                      <a:pt x="108" y="77"/>
                      <a:pt x="38" y="78"/>
                      <a:pt x="19" y="91"/>
                    </a:cubicBezTo>
                    <a:cubicBezTo>
                      <a:pt x="19" y="91"/>
                      <a:pt x="14" y="95"/>
                      <a:pt x="8" y="91"/>
                    </a:cubicBezTo>
                    <a:cubicBezTo>
                      <a:pt x="3" y="88"/>
                      <a:pt x="0" y="85"/>
                      <a:pt x="1" y="77"/>
                    </a:cubicBezTo>
                    <a:cubicBezTo>
                      <a:pt x="1" y="77"/>
                      <a:pt x="1" y="74"/>
                      <a:pt x="10" y="69"/>
                    </a:cubicBezTo>
                    <a:cubicBezTo>
                      <a:pt x="19" y="64"/>
                      <a:pt x="31" y="59"/>
                      <a:pt x="48" y="58"/>
                    </a:cubicBezTo>
                    <a:cubicBezTo>
                      <a:pt x="48" y="58"/>
                      <a:pt x="52" y="58"/>
                      <a:pt x="53" y="56"/>
                    </a:cubicBezTo>
                    <a:cubicBezTo>
                      <a:pt x="53" y="56"/>
                      <a:pt x="72" y="42"/>
                      <a:pt x="74" y="28"/>
                    </a:cubicBezTo>
                    <a:cubicBezTo>
                      <a:pt x="74" y="28"/>
                      <a:pt x="75" y="23"/>
                      <a:pt x="68" y="27"/>
                    </a:cubicBezTo>
                    <a:cubicBezTo>
                      <a:pt x="62" y="30"/>
                      <a:pt x="63" y="29"/>
                      <a:pt x="62" y="30"/>
                    </a:cubicBezTo>
                    <a:cubicBezTo>
                      <a:pt x="60" y="32"/>
                      <a:pt x="59" y="33"/>
                      <a:pt x="58" y="34"/>
                    </a:cubicBezTo>
                    <a:cubicBezTo>
                      <a:pt x="57" y="34"/>
                      <a:pt x="49" y="36"/>
                      <a:pt x="45" y="33"/>
                    </a:cubicBezTo>
                    <a:cubicBezTo>
                      <a:pt x="45" y="33"/>
                      <a:pt x="42" y="30"/>
                      <a:pt x="42" y="30"/>
                    </a:cubicBezTo>
                    <a:cubicBezTo>
                      <a:pt x="42" y="30"/>
                      <a:pt x="39" y="27"/>
                      <a:pt x="39" y="2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350">
                  <a:latin typeface="+mn-lt"/>
                  <a:ea typeface="+mn-ea"/>
                </a:endParaRPr>
              </a:p>
            </p:txBody>
          </p:sp>
          <p:sp>
            <p:nvSpPr>
              <p:cNvPr id="51" name="Freeform 674">
                <a:extLst>
                  <a:ext uri="{FF2B5EF4-FFF2-40B4-BE49-F238E27FC236}">
                    <a16:creationId xmlns="" xmlns:a16="http://schemas.microsoft.com/office/drawing/2014/main" id="{16F3F9CB-B2E4-4B26-BCFD-E107874DE3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59400" y="795338"/>
                <a:ext cx="320675" cy="376237"/>
              </a:xfrm>
              <a:custGeom>
                <a:avLst/>
                <a:gdLst>
                  <a:gd name="T0" fmla="*/ 89 w 159"/>
                  <a:gd name="T1" fmla="*/ 63 h 186"/>
                  <a:gd name="T2" fmla="*/ 104 w 159"/>
                  <a:gd name="T3" fmla="*/ 64 h 186"/>
                  <a:gd name="T4" fmla="*/ 112 w 159"/>
                  <a:gd name="T5" fmla="*/ 66 h 186"/>
                  <a:gd name="T6" fmla="*/ 102 w 159"/>
                  <a:gd name="T7" fmla="*/ 80 h 186"/>
                  <a:gd name="T8" fmla="*/ 74 w 159"/>
                  <a:gd name="T9" fmla="*/ 89 h 186"/>
                  <a:gd name="T10" fmla="*/ 67 w 159"/>
                  <a:gd name="T11" fmla="*/ 109 h 186"/>
                  <a:gd name="T12" fmla="*/ 77 w 159"/>
                  <a:gd name="T13" fmla="*/ 116 h 186"/>
                  <a:gd name="T14" fmla="*/ 99 w 159"/>
                  <a:gd name="T15" fmla="*/ 140 h 186"/>
                  <a:gd name="T16" fmla="*/ 112 w 159"/>
                  <a:gd name="T17" fmla="*/ 148 h 186"/>
                  <a:gd name="T18" fmla="*/ 127 w 159"/>
                  <a:gd name="T19" fmla="*/ 157 h 186"/>
                  <a:gd name="T20" fmla="*/ 150 w 159"/>
                  <a:gd name="T21" fmla="*/ 167 h 186"/>
                  <a:gd name="T22" fmla="*/ 158 w 159"/>
                  <a:gd name="T23" fmla="*/ 174 h 186"/>
                  <a:gd name="T24" fmla="*/ 144 w 159"/>
                  <a:gd name="T25" fmla="*/ 178 h 186"/>
                  <a:gd name="T26" fmla="*/ 136 w 159"/>
                  <a:gd name="T27" fmla="*/ 185 h 186"/>
                  <a:gd name="T28" fmla="*/ 96 w 159"/>
                  <a:gd name="T29" fmla="*/ 163 h 186"/>
                  <a:gd name="T30" fmla="*/ 64 w 159"/>
                  <a:gd name="T31" fmla="*/ 115 h 186"/>
                  <a:gd name="T32" fmla="*/ 57 w 159"/>
                  <a:gd name="T33" fmla="*/ 132 h 186"/>
                  <a:gd name="T34" fmla="*/ 55 w 159"/>
                  <a:gd name="T35" fmla="*/ 136 h 186"/>
                  <a:gd name="T36" fmla="*/ 51 w 159"/>
                  <a:gd name="T37" fmla="*/ 141 h 186"/>
                  <a:gd name="T38" fmla="*/ 47 w 159"/>
                  <a:gd name="T39" fmla="*/ 147 h 186"/>
                  <a:gd name="T40" fmla="*/ 42 w 159"/>
                  <a:gd name="T41" fmla="*/ 152 h 186"/>
                  <a:gd name="T42" fmla="*/ 38 w 159"/>
                  <a:gd name="T43" fmla="*/ 155 h 186"/>
                  <a:gd name="T44" fmla="*/ 24 w 159"/>
                  <a:gd name="T45" fmla="*/ 166 h 186"/>
                  <a:gd name="T46" fmla="*/ 12 w 159"/>
                  <a:gd name="T47" fmla="*/ 170 h 186"/>
                  <a:gd name="T48" fmla="*/ 3 w 159"/>
                  <a:gd name="T49" fmla="*/ 167 h 186"/>
                  <a:gd name="T50" fmla="*/ 4 w 159"/>
                  <a:gd name="T51" fmla="*/ 163 h 186"/>
                  <a:gd name="T52" fmla="*/ 16 w 159"/>
                  <a:gd name="T53" fmla="*/ 157 h 186"/>
                  <a:gd name="T54" fmla="*/ 44 w 159"/>
                  <a:gd name="T55" fmla="*/ 121 h 186"/>
                  <a:gd name="T56" fmla="*/ 54 w 159"/>
                  <a:gd name="T57" fmla="*/ 103 h 186"/>
                  <a:gd name="T58" fmla="*/ 45 w 159"/>
                  <a:gd name="T59" fmla="*/ 100 h 186"/>
                  <a:gd name="T60" fmla="*/ 31 w 159"/>
                  <a:gd name="T61" fmla="*/ 100 h 186"/>
                  <a:gd name="T62" fmla="*/ 25 w 159"/>
                  <a:gd name="T63" fmla="*/ 88 h 186"/>
                  <a:gd name="T64" fmla="*/ 38 w 159"/>
                  <a:gd name="T65" fmla="*/ 82 h 186"/>
                  <a:gd name="T66" fmla="*/ 48 w 159"/>
                  <a:gd name="T67" fmla="*/ 80 h 186"/>
                  <a:gd name="T68" fmla="*/ 62 w 159"/>
                  <a:gd name="T69" fmla="*/ 73 h 186"/>
                  <a:gd name="T70" fmla="*/ 64 w 159"/>
                  <a:gd name="T71" fmla="*/ 60 h 186"/>
                  <a:gd name="T72" fmla="*/ 69 w 159"/>
                  <a:gd name="T73" fmla="*/ 44 h 186"/>
                  <a:gd name="T74" fmla="*/ 69 w 159"/>
                  <a:gd name="T75" fmla="*/ 8 h 186"/>
                  <a:gd name="T76" fmla="*/ 72 w 159"/>
                  <a:gd name="T77" fmla="*/ 2 h 186"/>
                  <a:gd name="T78" fmla="*/ 77 w 159"/>
                  <a:gd name="T79" fmla="*/ 0 h 186"/>
                  <a:gd name="T80" fmla="*/ 83 w 159"/>
                  <a:gd name="T81" fmla="*/ 4 h 186"/>
                  <a:gd name="T82" fmla="*/ 90 w 159"/>
                  <a:gd name="T83" fmla="*/ 15 h 186"/>
                  <a:gd name="T84" fmla="*/ 85 w 159"/>
                  <a:gd name="T85" fmla="*/ 43 h 186"/>
                  <a:gd name="T86" fmla="*/ 81 w 159"/>
                  <a:gd name="T87" fmla="*/ 60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59" h="186">
                    <a:moveTo>
                      <a:pt x="81" y="65"/>
                    </a:moveTo>
                    <a:cubicBezTo>
                      <a:pt x="84" y="63"/>
                      <a:pt x="89" y="63"/>
                      <a:pt x="89" y="63"/>
                    </a:cubicBezTo>
                    <a:cubicBezTo>
                      <a:pt x="99" y="63"/>
                      <a:pt x="99" y="63"/>
                      <a:pt x="99" y="63"/>
                    </a:cubicBezTo>
                    <a:cubicBezTo>
                      <a:pt x="104" y="64"/>
                      <a:pt x="104" y="64"/>
                      <a:pt x="104" y="64"/>
                    </a:cubicBezTo>
                    <a:cubicBezTo>
                      <a:pt x="110" y="64"/>
                      <a:pt x="110" y="64"/>
                      <a:pt x="110" y="64"/>
                    </a:cubicBezTo>
                    <a:cubicBezTo>
                      <a:pt x="110" y="64"/>
                      <a:pt x="112" y="65"/>
                      <a:pt x="112" y="66"/>
                    </a:cubicBezTo>
                    <a:cubicBezTo>
                      <a:pt x="112" y="68"/>
                      <a:pt x="111" y="71"/>
                      <a:pt x="110" y="72"/>
                    </a:cubicBezTo>
                    <a:cubicBezTo>
                      <a:pt x="108" y="74"/>
                      <a:pt x="105" y="79"/>
                      <a:pt x="102" y="80"/>
                    </a:cubicBezTo>
                    <a:cubicBezTo>
                      <a:pt x="99" y="81"/>
                      <a:pt x="95" y="81"/>
                      <a:pt x="92" y="81"/>
                    </a:cubicBezTo>
                    <a:cubicBezTo>
                      <a:pt x="89" y="81"/>
                      <a:pt x="77" y="82"/>
                      <a:pt x="74" y="89"/>
                    </a:cubicBezTo>
                    <a:cubicBezTo>
                      <a:pt x="70" y="96"/>
                      <a:pt x="70" y="98"/>
                      <a:pt x="69" y="100"/>
                    </a:cubicBezTo>
                    <a:cubicBezTo>
                      <a:pt x="68" y="102"/>
                      <a:pt x="69" y="107"/>
                      <a:pt x="67" y="109"/>
                    </a:cubicBezTo>
                    <a:cubicBezTo>
                      <a:pt x="67" y="109"/>
                      <a:pt x="63" y="111"/>
                      <a:pt x="67" y="112"/>
                    </a:cubicBezTo>
                    <a:cubicBezTo>
                      <a:pt x="70" y="112"/>
                      <a:pt x="75" y="114"/>
                      <a:pt x="77" y="116"/>
                    </a:cubicBezTo>
                    <a:cubicBezTo>
                      <a:pt x="78" y="117"/>
                      <a:pt x="89" y="129"/>
                      <a:pt x="91" y="132"/>
                    </a:cubicBezTo>
                    <a:cubicBezTo>
                      <a:pt x="91" y="132"/>
                      <a:pt x="97" y="139"/>
                      <a:pt x="99" y="140"/>
                    </a:cubicBezTo>
                    <a:cubicBezTo>
                      <a:pt x="106" y="144"/>
                      <a:pt x="106" y="144"/>
                      <a:pt x="106" y="144"/>
                    </a:cubicBezTo>
                    <a:cubicBezTo>
                      <a:pt x="112" y="148"/>
                      <a:pt x="112" y="148"/>
                      <a:pt x="112" y="148"/>
                    </a:cubicBezTo>
                    <a:cubicBezTo>
                      <a:pt x="117" y="152"/>
                      <a:pt x="117" y="152"/>
                      <a:pt x="117" y="152"/>
                    </a:cubicBezTo>
                    <a:cubicBezTo>
                      <a:pt x="117" y="152"/>
                      <a:pt x="125" y="157"/>
                      <a:pt x="127" y="157"/>
                    </a:cubicBezTo>
                    <a:cubicBezTo>
                      <a:pt x="130" y="157"/>
                      <a:pt x="140" y="162"/>
                      <a:pt x="140" y="162"/>
                    </a:cubicBezTo>
                    <a:cubicBezTo>
                      <a:pt x="150" y="167"/>
                      <a:pt x="150" y="167"/>
                      <a:pt x="150" y="167"/>
                    </a:cubicBezTo>
                    <a:cubicBezTo>
                      <a:pt x="150" y="167"/>
                      <a:pt x="157" y="171"/>
                      <a:pt x="158" y="172"/>
                    </a:cubicBezTo>
                    <a:cubicBezTo>
                      <a:pt x="158" y="172"/>
                      <a:pt x="159" y="174"/>
                      <a:pt x="158" y="174"/>
                    </a:cubicBezTo>
                    <a:cubicBezTo>
                      <a:pt x="157" y="174"/>
                      <a:pt x="148" y="174"/>
                      <a:pt x="148" y="174"/>
                    </a:cubicBezTo>
                    <a:cubicBezTo>
                      <a:pt x="148" y="174"/>
                      <a:pt x="144" y="177"/>
                      <a:pt x="144" y="178"/>
                    </a:cubicBezTo>
                    <a:cubicBezTo>
                      <a:pt x="144" y="179"/>
                      <a:pt x="140" y="183"/>
                      <a:pt x="140" y="183"/>
                    </a:cubicBezTo>
                    <a:cubicBezTo>
                      <a:pt x="140" y="183"/>
                      <a:pt x="137" y="185"/>
                      <a:pt x="136" y="185"/>
                    </a:cubicBezTo>
                    <a:cubicBezTo>
                      <a:pt x="135" y="185"/>
                      <a:pt x="123" y="186"/>
                      <a:pt x="117" y="182"/>
                    </a:cubicBezTo>
                    <a:cubicBezTo>
                      <a:pt x="111" y="178"/>
                      <a:pt x="101" y="171"/>
                      <a:pt x="96" y="163"/>
                    </a:cubicBezTo>
                    <a:cubicBezTo>
                      <a:pt x="91" y="155"/>
                      <a:pt x="74" y="127"/>
                      <a:pt x="70" y="120"/>
                    </a:cubicBezTo>
                    <a:cubicBezTo>
                      <a:pt x="66" y="113"/>
                      <a:pt x="64" y="115"/>
                      <a:pt x="64" y="115"/>
                    </a:cubicBezTo>
                    <a:cubicBezTo>
                      <a:pt x="64" y="115"/>
                      <a:pt x="59" y="125"/>
                      <a:pt x="59" y="126"/>
                    </a:cubicBezTo>
                    <a:cubicBezTo>
                      <a:pt x="59" y="126"/>
                      <a:pt x="57" y="132"/>
                      <a:pt x="57" y="132"/>
                    </a:cubicBezTo>
                    <a:cubicBezTo>
                      <a:pt x="56" y="135"/>
                      <a:pt x="56" y="135"/>
                      <a:pt x="56" y="135"/>
                    </a:cubicBezTo>
                    <a:cubicBezTo>
                      <a:pt x="55" y="136"/>
                      <a:pt x="55" y="136"/>
                      <a:pt x="55" y="136"/>
                    </a:cubicBezTo>
                    <a:cubicBezTo>
                      <a:pt x="53" y="138"/>
                      <a:pt x="53" y="138"/>
                      <a:pt x="53" y="138"/>
                    </a:cubicBezTo>
                    <a:cubicBezTo>
                      <a:pt x="53" y="138"/>
                      <a:pt x="51" y="140"/>
                      <a:pt x="51" y="141"/>
                    </a:cubicBezTo>
                    <a:cubicBezTo>
                      <a:pt x="51" y="141"/>
                      <a:pt x="49" y="144"/>
                      <a:pt x="49" y="144"/>
                    </a:cubicBezTo>
                    <a:cubicBezTo>
                      <a:pt x="47" y="147"/>
                      <a:pt x="47" y="147"/>
                      <a:pt x="47" y="147"/>
                    </a:cubicBezTo>
                    <a:cubicBezTo>
                      <a:pt x="47" y="149"/>
                      <a:pt x="47" y="149"/>
                      <a:pt x="47" y="149"/>
                    </a:cubicBezTo>
                    <a:cubicBezTo>
                      <a:pt x="42" y="152"/>
                      <a:pt x="42" y="152"/>
                      <a:pt x="42" y="152"/>
                    </a:cubicBezTo>
                    <a:cubicBezTo>
                      <a:pt x="39" y="154"/>
                      <a:pt x="39" y="154"/>
                      <a:pt x="39" y="154"/>
                    </a:cubicBezTo>
                    <a:cubicBezTo>
                      <a:pt x="38" y="155"/>
                      <a:pt x="38" y="155"/>
                      <a:pt x="38" y="155"/>
                    </a:cubicBezTo>
                    <a:cubicBezTo>
                      <a:pt x="38" y="155"/>
                      <a:pt x="30" y="162"/>
                      <a:pt x="28" y="163"/>
                    </a:cubicBezTo>
                    <a:cubicBezTo>
                      <a:pt x="26" y="164"/>
                      <a:pt x="24" y="166"/>
                      <a:pt x="24" y="166"/>
                    </a:cubicBezTo>
                    <a:cubicBezTo>
                      <a:pt x="22" y="167"/>
                      <a:pt x="22" y="167"/>
                      <a:pt x="22" y="167"/>
                    </a:cubicBezTo>
                    <a:cubicBezTo>
                      <a:pt x="22" y="167"/>
                      <a:pt x="16" y="169"/>
                      <a:pt x="12" y="170"/>
                    </a:cubicBezTo>
                    <a:cubicBezTo>
                      <a:pt x="9" y="170"/>
                      <a:pt x="7" y="168"/>
                      <a:pt x="6" y="168"/>
                    </a:cubicBezTo>
                    <a:cubicBezTo>
                      <a:pt x="6" y="168"/>
                      <a:pt x="4" y="167"/>
                      <a:pt x="3" y="167"/>
                    </a:cubicBezTo>
                    <a:cubicBezTo>
                      <a:pt x="3" y="167"/>
                      <a:pt x="0" y="166"/>
                      <a:pt x="0" y="165"/>
                    </a:cubicBezTo>
                    <a:cubicBezTo>
                      <a:pt x="0" y="164"/>
                      <a:pt x="3" y="163"/>
                      <a:pt x="4" y="163"/>
                    </a:cubicBezTo>
                    <a:cubicBezTo>
                      <a:pt x="4" y="163"/>
                      <a:pt x="8" y="163"/>
                      <a:pt x="8" y="162"/>
                    </a:cubicBezTo>
                    <a:cubicBezTo>
                      <a:pt x="8" y="162"/>
                      <a:pt x="14" y="158"/>
                      <a:pt x="16" y="157"/>
                    </a:cubicBezTo>
                    <a:cubicBezTo>
                      <a:pt x="17" y="156"/>
                      <a:pt x="23" y="151"/>
                      <a:pt x="26" y="146"/>
                    </a:cubicBezTo>
                    <a:cubicBezTo>
                      <a:pt x="29" y="142"/>
                      <a:pt x="40" y="131"/>
                      <a:pt x="44" y="121"/>
                    </a:cubicBezTo>
                    <a:cubicBezTo>
                      <a:pt x="49" y="110"/>
                      <a:pt x="49" y="111"/>
                      <a:pt x="50" y="110"/>
                    </a:cubicBezTo>
                    <a:cubicBezTo>
                      <a:pt x="51" y="109"/>
                      <a:pt x="54" y="104"/>
                      <a:pt x="54" y="103"/>
                    </a:cubicBezTo>
                    <a:cubicBezTo>
                      <a:pt x="54" y="101"/>
                      <a:pt x="55" y="96"/>
                      <a:pt x="52" y="96"/>
                    </a:cubicBezTo>
                    <a:cubicBezTo>
                      <a:pt x="48" y="97"/>
                      <a:pt x="47" y="98"/>
                      <a:pt x="45" y="100"/>
                    </a:cubicBezTo>
                    <a:cubicBezTo>
                      <a:pt x="44" y="101"/>
                      <a:pt x="41" y="102"/>
                      <a:pt x="40" y="102"/>
                    </a:cubicBezTo>
                    <a:cubicBezTo>
                      <a:pt x="39" y="102"/>
                      <a:pt x="34" y="103"/>
                      <a:pt x="31" y="100"/>
                    </a:cubicBezTo>
                    <a:cubicBezTo>
                      <a:pt x="27" y="97"/>
                      <a:pt x="24" y="94"/>
                      <a:pt x="24" y="93"/>
                    </a:cubicBezTo>
                    <a:cubicBezTo>
                      <a:pt x="24" y="93"/>
                      <a:pt x="23" y="90"/>
                      <a:pt x="25" y="88"/>
                    </a:cubicBezTo>
                    <a:cubicBezTo>
                      <a:pt x="27" y="87"/>
                      <a:pt x="28" y="84"/>
                      <a:pt x="28" y="84"/>
                    </a:cubicBezTo>
                    <a:cubicBezTo>
                      <a:pt x="29" y="83"/>
                      <a:pt x="31" y="82"/>
                      <a:pt x="38" y="82"/>
                    </a:cubicBezTo>
                    <a:cubicBezTo>
                      <a:pt x="38" y="82"/>
                      <a:pt x="43" y="82"/>
                      <a:pt x="44" y="81"/>
                    </a:cubicBezTo>
                    <a:cubicBezTo>
                      <a:pt x="45" y="80"/>
                      <a:pt x="48" y="80"/>
                      <a:pt x="48" y="80"/>
                    </a:cubicBezTo>
                    <a:cubicBezTo>
                      <a:pt x="48" y="80"/>
                      <a:pt x="54" y="78"/>
                      <a:pt x="54" y="78"/>
                    </a:cubicBezTo>
                    <a:cubicBezTo>
                      <a:pt x="55" y="77"/>
                      <a:pt x="59" y="75"/>
                      <a:pt x="62" y="73"/>
                    </a:cubicBezTo>
                    <a:cubicBezTo>
                      <a:pt x="62" y="73"/>
                      <a:pt x="64" y="69"/>
                      <a:pt x="63" y="68"/>
                    </a:cubicBezTo>
                    <a:cubicBezTo>
                      <a:pt x="62" y="66"/>
                      <a:pt x="63" y="61"/>
                      <a:pt x="64" y="60"/>
                    </a:cubicBezTo>
                    <a:cubicBezTo>
                      <a:pt x="65" y="59"/>
                      <a:pt x="67" y="55"/>
                      <a:pt x="67" y="54"/>
                    </a:cubicBezTo>
                    <a:cubicBezTo>
                      <a:pt x="67" y="53"/>
                      <a:pt x="69" y="47"/>
                      <a:pt x="69" y="44"/>
                    </a:cubicBezTo>
                    <a:cubicBezTo>
                      <a:pt x="69" y="44"/>
                      <a:pt x="73" y="21"/>
                      <a:pt x="71" y="13"/>
                    </a:cubicBezTo>
                    <a:cubicBezTo>
                      <a:pt x="69" y="8"/>
                      <a:pt x="69" y="8"/>
                      <a:pt x="69" y="8"/>
                    </a:cubicBezTo>
                    <a:cubicBezTo>
                      <a:pt x="69" y="8"/>
                      <a:pt x="69" y="5"/>
                      <a:pt x="70" y="4"/>
                    </a:cubicBezTo>
                    <a:cubicBezTo>
                      <a:pt x="70" y="4"/>
                      <a:pt x="72" y="2"/>
                      <a:pt x="72" y="2"/>
                    </a:cubicBezTo>
                    <a:cubicBezTo>
                      <a:pt x="73" y="1"/>
                      <a:pt x="73" y="1"/>
                      <a:pt x="73" y="1"/>
                    </a:cubicBezTo>
                    <a:cubicBezTo>
                      <a:pt x="77" y="0"/>
                      <a:pt x="77" y="0"/>
                      <a:pt x="77" y="0"/>
                    </a:cubicBezTo>
                    <a:cubicBezTo>
                      <a:pt x="77" y="0"/>
                      <a:pt x="81" y="1"/>
                      <a:pt x="81" y="2"/>
                    </a:cubicBezTo>
                    <a:cubicBezTo>
                      <a:pt x="82" y="2"/>
                      <a:pt x="83" y="4"/>
                      <a:pt x="83" y="4"/>
                    </a:cubicBezTo>
                    <a:cubicBezTo>
                      <a:pt x="87" y="8"/>
                      <a:pt x="87" y="8"/>
                      <a:pt x="87" y="8"/>
                    </a:cubicBezTo>
                    <a:cubicBezTo>
                      <a:pt x="87" y="8"/>
                      <a:pt x="90" y="11"/>
                      <a:pt x="90" y="15"/>
                    </a:cubicBezTo>
                    <a:cubicBezTo>
                      <a:pt x="90" y="19"/>
                      <a:pt x="90" y="33"/>
                      <a:pt x="88" y="36"/>
                    </a:cubicBezTo>
                    <a:cubicBezTo>
                      <a:pt x="87" y="40"/>
                      <a:pt x="85" y="43"/>
                      <a:pt x="85" y="43"/>
                    </a:cubicBezTo>
                    <a:cubicBezTo>
                      <a:pt x="82" y="54"/>
                      <a:pt x="82" y="54"/>
                      <a:pt x="82" y="54"/>
                    </a:cubicBezTo>
                    <a:cubicBezTo>
                      <a:pt x="81" y="60"/>
                      <a:pt x="81" y="60"/>
                      <a:pt x="81" y="60"/>
                    </a:cubicBezTo>
                    <a:lnTo>
                      <a:pt x="81" y="6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350">
                  <a:latin typeface="+mn-lt"/>
                  <a:ea typeface="+mn-ea"/>
                </a:endParaRPr>
              </a:p>
            </p:txBody>
          </p:sp>
          <p:sp>
            <p:nvSpPr>
              <p:cNvPr id="52" name="Freeform 675">
                <a:extLst>
                  <a:ext uri="{FF2B5EF4-FFF2-40B4-BE49-F238E27FC236}">
                    <a16:creationId xmlns="" xmlns:a16="http://schemas.microsoft.com/office/drawing/2014/main" id="{AEEF0963-D353-41CB-ACA2-EDE8AE3640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40363" y="979488"/>
                <a:ext cx="33337" cy="23812"/>
              </a:xfrm>
              <a:custGeom>
                <a:avLst/>
                <a:gdLst>
                  <a:gd name="T0" fmla="*/ 0 w 17"/>
                  <a:gd name="T1" fmla="*/ 11 h 12"/>
                  <a:gd name="T2" fmla="*/ 9 w 17"/>
                  <a:gd name="T3" fmla="*/ 6 h 12"/>
                  <a:gd name="T4" fmla="*/ 0 w 17"/>
                  <a:gd name="T5" fmla="*/ 11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7" h="12">
                    <a:moveTo>
                      <a:pt x="0" y="11"/>
                    </a:moveTo>
                    <a:cubicBezTo>
                      <a:pt x="0" y="11"/>
                      <a:pt x="2" y="12"/>
                      <a:pt x="9" y="6"/>
                    </a:cubicBezTo>
                    <a:cubicBezTo>
                      <a:pt x="17" y="0"/>
                      <a:pt x="0" y="11"/>
                      <a:pt x="0" y="1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350">
                  <a:latin typeface="+mn-lt"/>
                  <a:ea typeface="+mn-ea"/>
                </a:endParaRPr>
              </a:p>
            </p:txBody>
          </p:sp>
          <p:sp>
            <p:nvSpPr>
              <p:cNvPr id="53" name="Freeform 676">
                <a:extLst>
                  <a:ext uri="{FF2B5EF4-FFF2-40B4-BE49-F238E27FC236}">
                    <a16:creationId xmlns="" xmlns:a16="http://schemas.microsoft.com/office/drawing/2014/main" id="{F0C68BB0-029E-4D8E-ACAE-F00EB53D06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81675" y="806450"/>
                <a:ext cx="49212" cy="100012"/>
              </a:xfrm>
              <a:custGeom>
                <a:avLst/>
                <a:gdLst>
                  <a:gd name="T0" fmla="*/ 17 w 24"/>
                  <a:gd name="T1" fmla="*/ 1 h 50"/>
                  <a:gd name="T2" fmla="*/ 13 w 24"/>
                  <a:gd name="T3" fmla="*/ 3 h 50"/>
                  <a:gd name="T4" fmla="*/ 3 w 24"/>
                  <a:gd name="T5" fmla="*/ 20 h 50"/>
                  <a:gd name="T6" fmla="*/ 2 w 24"/>
                  <a:gd name="T7" fmla="*/ 41 h 50"/>
                  <a:gd name="T8" fmla="*/ 6 w 24"/>
                  <a:gd name="T9" fmla="*/ 47 h 50"/>
                  <a:gd name="T10" fmla="*/ 13 w 24"/>
                  <a:gd name="T11" fmla="*/ 50 h 50"/>
                  <a:gd name="T12" fmla="*/ 21 w 24"/>
                  <a:gd name="T13" fmla="*/ 45 h 50"/>
                  <a:gd name="T14" fmla="*/ 23 w 24"/>
                  <a:gd name="T15" fmla="*/ 41 h 50"/>
                  <a:gd name="T16" fmla="*/ 22 w 24"/>
                  <a:gd name="T17" fmla="*/ 33 h 50"/>
                  <a:gd name="T18" fmla="*/ 21 w 24"/>
                  <a:gd name="T19" fmla="*/ 25 h 50"/>
                  <a:gd name="T20" fmla="*/ 23 w 24"/>
                  <a:gd name="T21" fmla="*/ 21 h 50"/>
                  <a:gd name="T22" fmla="*/ 23 w 24"/>
                  <a:gd name="T23" fmla="*/ 16 h 50"/>
                  <a:gd name="T24" fmla="*/ 24 w 24"/>
                  <a:gd name="T25" fmla="*/ 11 h 50"/>
                  <a:gd name="T26" fmla="*/ 22 w 24"/>
                  <a:gd name="T27" fmla="*/ 5 h 50"/>
                  <a:gd name="T28" fmla="*/ 19 w 24"/>
                  <a:gd name="T29" fmla="*/ 2 h 50"/>
                  <a:gd name="T30" fmla="*/ 17 w 24"/>
                  <a:gd name="T31" fmla="*/ 1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4" h="50">
                    <a:moveTo>
                      <a:pt x="17" y="1"/>
                    </a:moveTo>
                    <a:cubicBezTo>
                      <a:pt x="17" y="1"/>
                      <a:pt x="16" y="0"/>
                      <a:pt x="13" y="3"/>
                    </a:cubicBezTo>
                    <a:cubicBezTo>
                      <a:pt x="10" y="6"/>
                      <a:pt x="3" y="18"/>
                      <a:pt x="3" y="20"/>
                    </a:cubicBezTo>
                    <a:cubicBezTo>
                      <a:pt x="3" y="20"/>
                      <a:pt x="0" y="33"/>
                      <a:pt x="2" y="41"/>
                    </a:cubicBezTo>
                    <a:cubicBezTo>
                      <a:pt x="2" y="41"/>
                      <a:pt x="4" y="47"/>
                      <a:pt x="6" y="47"/>
                    </a:cubicBezTo>
                    <a:cubicBezTo>
                      <a:pt x="6" y="47"/>
                      <a:pt x="8" y="50"/>
                      <a:pt x="13" y="50"/>
                    </a:cubicBezTo>
                    <a:cubicBezTo>
                      <a:pt x="18" y="50"/>
                      <a:pt x="20" y="48"/>
                      <a:pt x="21" y="45"/>
                    </a:cubicBezTo>
                    <a:cubicBezTo>
                      <a:pt x="22" y="42"/>
                      <a:pt x="23" y="41"/>
                      <a:pt x="23" y="41"/>
                    </a:cubicBezTo>
                    <a:cubicBezTo>
                      <a:pt x="23" y="41"/>
                      <a:pt x="24" y="36"/>
                      <a:pt x="22" y="33"/>
                    </a:cubicBezTo>
                    <a:cubicBezTo>
                      <a:pt x="19" y="31"/>
                      <a:pt x="20" y="27"/>
                      <a:pt x="21" y="25"/>
                    </a:cubicBezTo>
                    <a:cubicBezTo>
                      <a:pt x="23" y="24"/>
                      <a:pt x="23" y="21"/>
                      <a:pt x="23" y="21"/>
                    </a:cubicBezTo>
                    <a:cubicBezTo>
                      <a:pt x="23" y="21"/>
                      <a:pt x="24" y="17"/>
                      <a:pt x="23" y="16"/>
                    </a:cubicBezTo>
                    <a:cubicBezTo>
                      <a:pt x="23" y="16"/>
                      <a:pt x="24" y="12"/>
                      <a:pt x="24" y="11"/>
                    </a:cubicBezTo>
                    <a:cubicBezTo>
                      <a:pt x="24" y="10"/>
                      <a:pt x="23" y="6"/>
                      <a:pt x="22" y="5"/>
                    </a:cubicBezTo>
                    <a:cubicBezTo>
                      <a:pt x="21" y="4"/>
                      <a:pt x="19" y="2"/>
                      <a:pt x="19" y="2"/>
                    </a:cubicBezTo>
                    <a:lnTo>
                      <a:pt x="17" y="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350">
                  <a:latin typeface="+mn-lt"/>
                  <a:ea typeface="+mn-ea"/>
                </a:endParaRPr>
              </a:p>
            </p:txBody>
          </p:sp>
          <p:sp>
            <p:nvSpPr>
              <p:cNvPr id="54" name="Freeform 677">
                <a:extLst>
                  <a:ext uri="{FF2B5EF4-FFF2-40B4-BE49-F238E27FC236}">
                    <a16:creationId xmlns="" xmlns:a16="http://schemas.microsoft.com/office/drawing/2014/main" id="{8A2A1F3D-776F-45D4-98A9-41E607A3D0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46763" y="763588"/>
                <a:ext cx="153987" cy="119062"/>
              </a:xfrm>
              <a:custGeom>
                <a:avLst/>
                <a:gdLst>
                  <a:gd name="T0" fmla="*/ 7 w 76"/>
                  <a:gd name="T1" fmla="*/ 16 h 59"/>
                  <a:gd name="T2" fmla="*/ 3 w 76"/>
                  <a:gd name="T3" fmla="*/ 23 h 59"/>
                  <a:gd name="T4" fmla="*/ 1 w 76"/>
                  <a:gd name="T5" fmla="*/ 32 h 59"/>
                  <a:gd name="T6" fmla="*/ 2 w 76"/>
                  <a:gd name="T7" fmla="*/ 42 h 59"/>
                  <a:gd name="T8" fmla="*/ 5 w 76"/>
                  <a:gd name="T9" fmla="*/ 46 h 59"/>
                  <a:gd name="T10" fmla="*/ 9 w 76"/>
                  <a:gd name="T11" fmla="*/ 50 h 59"/>
                  <a:gd name="T12" fmla="*/ 11 w 76"/>
                  <a:gd name="T13" fmla="*/ 51 h 59"/>
                  <a:gd name="T14" fmla="*/ 16 w 76"/>
                  <a:gd name="T15" fmla="*/ 51 h 59"/>
                  <a:gd name="T16" fmla="*/ 20 w 76"/>
                  <a:gd name="T17" fmla="*/ 54 h 59"/>
                  <a:gd name="T18" fmla="*/ 26 w 76"/>
                  <a:gd name="T19" fmla="*/ 59 h 59"/>
                  <a:gd name="T20" fmla="*/ 28 w 76"/>
                  <a:gd name="T21" fmla="*/ 57 h 59"/>
                  <a:gd name="T22" fmla="*/ 36 w 76"/>
                  <a:gd name="T23" fmla="*/ 48 h 59"/>
                  <a:gd name="T24" fmla="*/ 44 w 76"/>
                  <a:gd name="T25" fmla="*/ 46 h 59"/>
                  <a:gd name="T26" fmla="*/ 48 w 76"/>
                  <a:gd name="T27" fmla="*/ 46 h 59"/>
                  <a:gd name="T28" fmla="*/ 53 w 76"/>
                  <a:gd name="T29" fmla="*/ 44 h 59"/>
                  <a:gd name="T30" fmla="*/ 65 w 76"/>
                  <a:gd name="T31" fmla="*/ 34 h 59"/>
                  <a:gd name="T32" fmla="*/ 73 w 76"/>
                  <a:gd name="T33" fmla="*/ 26 h 59"/>
                  <a:gd name="T34" fmla="*/ 76 w 76"/>
                  <a:gd name="T35" fmla="*/ 23 h 59"/>
                  <a:gd name="T36" fmla="*/ 76 w 76"/>
                  <a:gd name="T37" fmla="*/ 16 h 59"/>
                  <a:gd name="T38" fmla="*/ 75 w 76"/>
                  <a:gd name="T39" fmla="*/ 13 h 59"/>
                  <a:gd name="T40" fmla="*/ 72 w 76"/>
                  <a:gd name="T41" fmla="*/ 6 h 59"/>
                  <a:gd name="T42" fmla="*/ 70 w 76"/>
                  <a:gd name="T43" fmla="*/ 3 h 59"/>
                  <a:gd name="T44" fmla="*/ 63 w 76"/>
                  <a:gd name="T45" fmla="*/ 0 h 59"/>
                  <a:gd name="T46" fmla="*/ 57 w 76"/>
                  <a:gd name="T47" fmla="*/ 1 h 59"/>
                  <a:gd name="T48" fmla="*/ 52 w 76"/>
                  <a:gd name="T49" fmla="*/ 4 h 59"/>
                  <a:gd name="T50" fmla="*/ 48 w 76"/>
                  <a:gd name="T51" fmla="*/ 16 h 59"/>
                  <a:gd name="T52" fmla="*/ 34 w 76"/>
                  <a:gd name="T53" fmla="*/ 34 h 59"/>
                  <a:gd name="T54" fmla="*/ 31 w 76"/>
                  <a:gd name="T55" fmla="*/ 38 h 59"/>
                  <a:gd name="T56" fmla="*/ 26 w 76"/>
                  <a:gd name="T57" fmla="*/ 37 h 59"/>
                  <a:gd name="T58" fmla="*/ 26 w 76"/>
                  <a:gd name="T59" fmla="*/ 31 h 59"/>
                  <a:gd name="T60" fmla="*/ 26 w 76"/>
                  <a:gd name="T61" fmla="*/ 26 h 59"/>
                  <a:gd name="T62" fmla="*/ 24 w 76"/>
                  <a:gd name="T63" fmla="*/ 23 h 59"/>
                  <a:gd name="T64" fmla="*/ 20 w 76"/>
                  <a:gd name="T65" fmla="*/ 19 h 59"/>
                  <a:gd name="T66" fmla="*/ 16 w 76"/>
                  <a:gd name="T67" fmla="*/ 16 h 59"/>
                  <a:gd name="T68" fmla="*/ 7 w 76"/>
                  <a:gd name="T69" fmla="*/ 16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76" h="59">
                    <a:moveTo>
                      <a:pt x="7" y="16"/>
                    </a:moveTo>
                    <a:cubicBezTo>
                      <a:pt x="7" y="16"/>
                      <a:pt x="5" y="20"/>
                      <a:pt x="3" y="23"/>
                    </a:cubicBezTo>
                    <a:cubicBezTo>
                      <a:pt x="2" y="26"/>
                      <a:pt x="1" y="31"/>
                      <a:pt x="1" y="32"/>
                    </a:cubicBezTo>
                    <a:cubicBezTo>
                      <a:pt x="1" y="33"/>
                      <a:pt x="0" y="41"/>
                      <a:pt x="2" y="42"/>
                    </a:cubicBezTo>
                    <a:cubicBezTo>
                      <a:pt x="3" y="44"/>
                      <a:pt x="5" y="46"/>
                      <a:pt x="5" y="46"/>
                    </a:cubicBezTo>
                    <a:cubicBezTo>
                      <a:pt x="6" y="46"/>
                      <a:pt x="9" y="50"/>
                      <a:pt x="9" y="50"/>
                    </a:cubicBezTo>
                    <a:cubicBezTo>
                      <a:pt x="11" y="51"/>
                      <a:pt x="11" y="51"/>
                      <a:pt x="11" y="51"/>
                    </a:cubicBezTo>
                    <a:cubicBezTo>
                      <a:pt x="16" y="51"/>
                      <a:pt x="16" y="51"/>
                      <a:pt x="16" y="51"/>
                    </a:cubicBezTo>
                    <a:cubicBezTo>
                      <a:pt x="16" y="51"/>
                      <a:pt x="20" y="53"/>
                      <a:pt x="20" y="54"/>
                    </a:cubicBezTo>
                    <a:cubicBezTo>
                      <a:pt x="20" y="54"/>
                      <a:pt x="26" y="59"/>
                      <a:pt x="26" y="59"/>
                    </a:cubicBezTo>
                    <a:cubicBezTo>
                      <a:pt x="26" y="59"/>
                      <a:pt x="27" y="58"/>
                      <a:pt x="28" y="57"/>
                    </a:cubicBezTo>
                    <a:cubicBezTo>
                      <a:pt x="29" y="56"/>
                      <a:pt x="34" y="49"/>
                      <a:pt x="36" y="48"/>
                    </a:cubicBezTo>
                    <a:cubicBezTo>
                      <a:pt x="39" y="47"/>
                      <a:pt x="42" y="46"/>
                      <a:pt x="44" y="46"/>
                    </a:cubicBezTo>
                    <a:cubicBezTo>
                      <a:pt x="48" y="46"/>
                      <a:pt x="48" y="46"/>
                      <a:pt x="48" y="46"/>
                    </a:cubicBezTo>
                    <a:cubicBezTo>
                      <a:pt x="48" y="46"/>
                      <a:pt x="52" y="44"/>
                      <a:pt x="53" y="44"/>
                    </a:cubicBezTo>
                    <a:cubicBezTo>
                      <a:pt x="53" y="43"/>
                      <a:pt x="63" y="37"/>
                      <a:pt x="65" y="34"/>
                    </a:cubicBezTo>
                    <a:cubicBezTo>
                      <a:pt x="65" y="34"/>
                      <a:pt x="73" y="27"/>
                      <a:pt x="73" y="26"/>
                    </a:cubicBezTo>
                    <a:cubicBezTo>
                      <a:pt x="73" y="26"/>
                      <a:pt x="75" y="24"/>
                      <a:pt x="76" y="23"/>
                    </a:cubicBezTo>
                    <a:cubicBezTo>
                      <a:pt x="76" y="22"/>
                      <a:pt x="76" y="17"/>
                      <a:pt x="76" y="16"/>
                    </a:cubicBezTo>
                    <a:cubicBezTo>
                      <a:pt x="76" y="14"/>
                      <a:pt x="75" y="13"/>
                      <a:pt x="75" y="13"/>
                    </a:cubicBezTo>
                    <a:cubicBezTo>
                      <a:pt x="72" y="6"/>
                      <a:pt x="72" y="6"/>
                      <a:pt x="72" y="6"/>
                    </a:cubicBezTo>
                    <a:cubicBezTo>
                      <a:pt x="70" y="3"/>
                      <a:pt x="70" y="3"/>
                      <a:pt x="70" y="3"/>
                    </a:cubicBezTo>
                    <a:cubicBezTo>
                      <a:pt x="70" y="3"/>
                      <a:pt x="65" y="0"/>
                      <a:pt x="63" y="0"/>
                    </a:cubicBezTo>
                    <a:cubicBezTo>
                      <a:pt x="62" y="0"/>
                      <a:pt x="58" y="1"/>
                      <a:pt x="57" y="1"/>
                    </a:cubicBezTo>
                    <a:cubicBezTo>
                      <a:pt x="56" y="1"/>
                      <a:pt x="52" y="3"/>
                      <a:pt x="52" y="4"/>
                    </a:cubicBezTo>
                    <a:cubicBezTo>
                      <a:pt x="52" y="6"/>
                      <a:pt x="49" y="15"/>
                      <a:pt x="48" y="16"/>
                    </a:cubicBezTo>
                    <a:cubicBezTo>
                      <a:pt x="46" y="17"/>
                      <a:pt x="40" y="29"/>
                      <a:pt x="34" y="34"/>
                    </a:cubicBezTo>
                    <a:cubicBezTo>
                      <a:pt x="34" y="34"/>
                      <a:pt x="32" y="38"/>
                      <a:pt x="31" y="38"/>
                    </a:cubicBezTo>
                    <a:cubicBezTo>
                      <a:pt x="31" y="38"/>
                      <a:pt x="28" y="40"/>
                      <a:pt x="26" y="37"/>
                    </a:cubicBezTo>
                    <a:cubicBezTo>
                      <a:pt x="26" y="37"/>
                      <a:pt x="25" y="34"/>
                      <a:pt x="26" y="31"/>
                    </a:cubicBezTo>
                    <a:cubicBezTo>
                      <a:pt x="26" y="26"/>
                      <a:pt x="26" y="26"/>
                      <a:pt x="26" y="26"/>
                    </a:cubicBezTo>
                    <a:cubicBezTo>
                      <a:pt x="24" y="23"/>
                      <a:pt x="24" y="23"/>
                      <a:pt x="24" y="23"/>
                    </a:cubicBezTo>
                    <a:cubicBezTo>
                      <a:pt x="24" y="23"/>
                      <a:pt x="20" y="19"/>
                      <a:pt x="20" y="19"/>
                    </a:cubicBezTo>
                    <a:cubicBezTo>
                      <a:pt x="19" y="19"/>
                      <a:pt x="17" y="16"/>
                      <a:pt x="16" y="16"/>
                    </a:cubicBezTo>
                    <a:cubicBezTo>
                      <a:pt x="15" y="16"/>
                      <a:pt x="10" y="14"/>
                      <a:pt x="7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350">
                  <a:latin typeface="+mn-lt"/>
                  <a:ea typeface="+mn-ea"/>
                </a:endParaRPr>
              </a:p>
            </p:txBody>
          </p:sp>
          <p:sp>
            <p:nvSpPr>
              <p:cNvPr id="55" name="Freeform 678">
                <a:extLst>
                  <a:ext uri="{FF2B5EF4-FFF2-40B4-BE49-F238E27FC236}">
                    <a16:creationId xmlns="" xmlns:a16="http://schemas.microsoft.com/office/drawing/2014/main" id="{805AE765-A251-446A-97C8-50FE119C7A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21350" y="955675"/>
                <a:ext cx="52387" cy="90487"/>
              </a:xfrm>
              <a:custGeom>
                <a:avLst/>
                <a:gdLst>
                  <a:gd name="T0" fmla="*/ 24 w 26"/>
                  <a:gd name="T1" fmla="*/ 0 h 45"/>
                  <a:gd name="T2" fmla="*/ 14 w 26"/>
                  <a:gd name="T3" fmla="*/ 5 h 45"/>
                  <a:gd name="T4" fmla="*/ 1 w 26"/>
                  <a:gd name="T5" fmla="*/ 30 h 45"/>
                  <a:gd name="T6" fmla="*/ 7 w 26"/>
                  <a:gd name="T7" fmla="*/ 43 h 45"/>
                  <a:gd name="T8" fmla="*/ 21 w 26"/>
                  <a:gd name="T9" fmla="*/ 40 h 45"/>
                  <a:gd name="T10" fmla="*/ 22 w 26"/>
                  <a:gd name="T11" fmla="*/ 27 h 45"/>
                  <a:gd name="T12" fmla="*/ 23 w 26"/>
                  <a:gd name="T13" fmla="*/ 11 h 45"/>
                  <a:gd name="T14" fmla="*/ 25 w 26"/>
                  <a:gd name="T15" fmla="*/ 5 h 45"/>
                  <a:gd name="T16" fmla="*/ 26 w 26"/>
                  <a:gd name="T17" fmla="*/ 0 h 45"/>
                  <a:gd name="T18" fmla="*/ 24 w 26"/>
                  <a:gd name="T19" fmla="*/ 0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6" h="45">
                    <a:moveTo>
                      <a:pt x="24" y="0"/>
                    </a:moveTo>
                    <a:cubicBezTo>
                      <a:pt x="24" y="0"/>
                      <a:pt x="16" y="3"/>
                      <a:pt x="14" y="5"/>
                    </a:cubicBezTo>
                    <a:cubicBezTo>
                      <a:pt x="12" y="7"/>
                      <a:pt x="3" y="16"/>
                      <a:pt x="1" y="30"/>
                    </a:cubicBezTo>
                    <a:cubicBezTo>
                      <a:pt x="0" y="43"/>
                      <a:pt x="4" y="43"/>
                      <a:pt x="7" y="43"/>
                    </a:cubicBezTo>
                    <a:cubicBezTo>
                      <a:pt x="10" y="43"/>
                      <a:pt x="18" y="45"/>
                      <a:pt x="21" y="40"/>
                    </a:cubicBezTo>
                    <a:cubicBezTo>
                      <a:pt x="21" y="40"/>
                      <a:pt x="22" y="31"/>
                      <a:pt x="22" y="27"/>
                    </a:cubicBezTo>
                    <a:cubicBezTo>
                      <a:pt x="22" y="22"/>
                      <a:pt x="23" y="12"/>
                      <a:pt x="23" y="11"/>
                    </a:cubicBezTo>
                    <a:cubicBezTo>
                      <a:pt x="23" y="9"/>
                      <a:pt x="25" y="6"/>
                      <a:pt x="25" y="5"/>
                    </a:cubicBezTo>
                    <a:cubicBezTo>
                      <a:pt x="25" y="4"/>
                      <a:pt x="26" y="0"/>
                      <a:pt x="26" y="0"/>
                    </a:cubicBezTo>
                    <a:lnTo>
                      <a:pt x="24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350">
                  <a:latin typeface="+mn-lt"/>
                  <a:ea typeface="+mn-ea"/>
                </a:endParaRPr>
              </a:p>
            </p:txBody>
          </p:sp>
          <p:sp>
            <p:nvSpPr>
              <p:cNvPr id="56" name="Freeform 679">
                <a:extLst>
                  <a:ext uri="{FF2B5EF4-FFF2-40B4-BE49-F238E27FC236}">
                    <a16:creationId xmlns="" xmlns:a16="http://schemas.microsoft.com/office/drawing/2014/main" id="{5998DE85-0A47-41AD-B4DB-A028FE821A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84850" y="884238"/>
                <a:ext cx="233362" cy="88900"/>
              </a:xfrm>
              <a:custGeom>
                <a:avLst/>
                <a:gdLst>
                  <a:gd name="T0" fmla="*/ 0 w 116"/>
                  <a:gd name="T1" fmla="*/ 37 h 44"/>
                  <a:gd name="T2" fmla="*/ 3 w 116"/>
                  <a:gd name="T3" fmla="*/ 35 h 44"/>
                  <a:gd name="T4" fmla="*/ 10 w 116"/>
                  <a:gd name="T5" fmla="*/ 30 h 44"/>
                  <a:gd name="T6" fmla="*/ 58 w 116"/>
                  <a:gd name="T7" fmla="*/ 9 h 44"/>
                  <a:gd name="T8" fmla="*/ 114 w 116"/>
                  <a:gd name="T9" fmla="*/ 14 h 44"/>
                  <a:gd name="T10" fmla="*/ 116 w 116"/>
                  <a:gd name="T11" fmla="*/ 22 h 44"/>
                  <a:gd name="T12" fmla="*/ 115 w 116"/>
                  <a:gd name="T13" fmla="*/ 30 h 44"/>
                  <a:gd name="T14" fmla="*/ 109 w 116"/>
                  <a:gd name="T15" fmla="*/ 37 h 44"/>
                  <a:gd name="T16" fmla="*/ 103 w 116"/>
                  <a:gd name="T17" fmla="*/ 40 h 44"/>
                  <a:gd name="T18" fmla="*/ 94 w 116"/>
                  <a:gd name="T19" fmla="*/ 41 h 44"/>
                  <a:gd name="T20" fmla="*/ 87 w 116"/>
                  <a:gd name="T21" fmla="*/ 42 h 44"/>
                  <a:gd name="T22" fmla="*/ 81 w 116"/>
                  <a:gd name="T23" fmla="*/ 44 h 44"/>
                  <a:gd name="T24" fmla="*/ 85 w 116"/>
                  <a:gd name="T25" fmla="*/ 40 h 44"/>
                  <a:gd name="T26" fmla="*/ 92 w 116"/>
                  <a:gd name="T27" fmla="*/ 35 h 44"/>
                  <a:gd name="T28" fmla="*/ 95 w 116"/>
                  <a:gd name="T29" fmla="*/ 33 h 44"/>
                  <a:gd name="T30" fmla="*/ 97 w 116"/>
                  <a:gd name="T31" fmla="*/ 30 h 44"/>
                  <a:gd name="T32" fmla="*/ 100 w 116"/>
                  <a:gd name="T33" fmla="*/ 27 h 44"/>
                  <a:gd name="T34" fmla="*/ 101 w 116"/>
                  <a:gd name="T35" fmla="*/ 22 h 44"/>
                  <a:gd name="T36" fmla="*/ 97 w 116"/>
                  <a:gd name="T37" fmla="*/ 17 h 44"/>
                  <a:gd name="T38" fmla="*/ 81 w 116"/>
                  <a:gd name="T39" fmla="*/ 15 h 44"/>
                  <a:gd name="T40" fmla="*/ 42 w 116"/>
                  <a:gd name="T41" fmla="*/ 25 h 44"/>
                  <a:gd name="T42" fmla="*/ 11 w 116"/>
                  <a:gd name="T43" fmla="*/ 39 h 44"/>
                  <a:gd name="T44" fmla="*/ 0 w 116"/>
                  <a:gd name="T45" fmla="*/ 3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16" h="44">
                    <a:moveTo>
                      <a:pt x="0" y="37"/>
                    </a:moveTo>
                    <a:cubicBezTo>
                      <a:pt x="3" y="35"/>
                      <a:pt x="3" y="35"/>
                      <a:pt x="3" y="35"/>
                    </a:cubicBezTo>
                    <a:cubicBezTo>
                      <a:pt x="3" y="35"/>
                      <a:pt x="9" y="32"/>
                      <a:pt x="10" y="30"/>
                    </a:cubicBezTo>
                    <a:cubicBezTo>
                      <a:pt x="12" y="29"/>
                      <a:pt x="43" y="12"/>
                      <a:pt x="58" y="9"/>
                    </a:cubicBezTo>
                    <a:cubicBezTo>
                      <a:pt x="74" y="6"/>
                      <a:pt x="101" y="0"/>
                      <a:pt x="114" y="14"/>
                    </a:cubicBezTo>
                    <a:cubicBezTo>
                      <a:pt x="114" y="14"/>
                      <a:pt x="116" y="18"/>
                      <a:pt x="116" y="22"/>
                    </a:cubicBezTo>
                    <a:cubicBezTo>
                      <a:pt x="116" y="25"/>
                      <a:pt x="115" y="30"/>
                      <a:pt x="115" y="30"/>
                    </a:cubicBezTo>
                    <a:cubicBezTo>
                      <a:pt x="114" y="31"/>
                      <a:pt x="111" y="35"/>
                      <a:pt x="109" y="37"/>
                    </a:cubicBezTo>
                    <a:cubicBezTo>
                      <a:pt x="106" y="40"/>
                      <a:pt x="104" y="40"/>
                      <a:pt x="103" y="40"/>
                    </a:cubicBezTo>
                    <a:cubicBezTo>
                      <a:pt x="103" y="40"/>
                      <a:pt x="94" y="41"/>
                      <a:pt x="94" y="41"/>
                    </a:cubicBezTo>
                    <a:cubicBezTo>
                      <a:pt x="94" y="41"/>
                      <a:pt x="88" y="42"/>
                      <a:pt x="87" y="42"/>
                    </a:cubicBezTo>
                    <a:cubicBezTo>
                      <a:pt x="87" y="42"/>
                      <a:pt x="81" y="44"/>
                      <a:pt x="81" y="44"/>
                    </a:cubicBezTo>
                    <a:cubicBezTo>
                      <a:pt x="81" y="44"/>
                      <a:pt x="84" y="42"/>
                      <a:pt x="85" y="40"/>
                    </a:cubicBezTo>
                    <a:cubicBezTo>
                      <a:pt x="87" y="39"/>
                      <a:pt x="92" y="35"/>
                      <a:pt x="92" y="35"/>
                    </a:cubicBezTo>
                    <a:cubicBezTo>
                      <a:pt x="95" y="33"/>
                      <a:pt x="95" y="33"/>
                      <a:pt x="95" y="33"/>
                    </a:cubicBezTo>
                    <a:cubicBezTo>
                      <a:pt x="97" y="30"/>
                      <a:pt x="97" y="30"/>
                      <a:pt x="97" y="30"/>
                    </a:cubicBezTo>
                    <a:cubicBezTo>
                      <a:pt x="100" y="27"/>
                      <a:pt x="100" y="27"/>
                      <a:pt x="100" y="27"/>
                    </a:cubicBezTo>
                    <a:cubicBezTo>
                      <a:pt x="101" y="22"/>
                      <a:pt x="101" y="22"/>
                      <a:pt x="101" y="22"/>
                    </a:cubicBezTo>
                    <a:cubicBezTo>
                      <a:pt x="101" y="22"/>
                      <a:pt x="102" y="19"/>
                      <a:pt x="97" y="17"/>
                    </a:cubicBezTo>
                    <a:cubicBezTo>
                      <a:pt x="91" y="14"/>
                      <a:pt x="82" y="15"/>
                      <a:pt x="81" y="15"/>
                    </a:cubicBezTo>
                    <a:cubicBezTo>
                      <a:pt x="80" y="15"/>
                      <a:pt x="67" y="16"/>
                      <a:pt x="42" y="25"/>
                    </a:cubicBezTo>
                    <a:cubicBezTo>
                      <a:pt x="17" y="35"/>
                      <a:pt x="18" y="37"/>
                      <a:pt x="11" y="39"/>
                    </a:cubicBezTo>
                    <a:cubicBezTo>
                      <a:pt x="5" y="40"/>
                      <a:pt x="1" y="41"/>
                      <a:pt x="0" y="3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350">
                  <a:latin typeface="+mn-lt"/>
                  <a:ea typeface="+mn-ea"/>
                </a:endParaRPr>
              </a:p>
            </p:txBody>
          </p:sp>
          <p:sp>
            <p:nvSpPr>
              <p:cNvPr id="57" name="Freeform 680">
                <a:extLst>
                  <a:ext uri="{FF2B5EF4-FFF2-40B4-BE49-F238E27FC236}">
                    <a16:creationId xmlns="" xmlns:a16="http://schemas.microsoft.com/office/drawing/2014/main" id="{E642E0D0-7C5F-4BCB-A4EE-5B65675408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1038" y="965200"/>
                <a:ext cx="242887" cy="223837"/>
              </a:xfrm>
              <a:custGeom>
                <a:avLst/>
                <a:gdLst>
                  <a:gd name="T0" fmla="*/ 54 w 121"/>
                  <a:gd name="T1" fmla="*/ 88 h 111"/>
                  <a:gd name="T2" fmla="*/ 51 w 121"/>
                  <a:gd name="T3" fmla="*/ 92 h 111"/>
                  <a:gd name="T4" fmla="*/ 42 w 121"/>
                  <a:gd name="T5" fmla="*/ 98 h 111"/>
                  <a:gd name="T6" fmla="*/ 37 w 121"/>
                  <a:gd name="T7" fmla="*/ 102 h 111"/>
                  <a:gd name="T8" fmla="*/ 32 w 121"/>
                  <a:gd name="T9" fmla="*/ 102 h 111"/>
                  <a:gd name="T10" fmla="*/ 30 w 121"/>
                  <a:gd name="T11" fmla="*/ 100 h 111"/>
                  <a:gd name="T12" fmla="*/ 27 w 121"/>
                  <a:gd name="T13" fmla="*/ 96 h 111"/>
                  <a:gd name="T14" fmla="*/ 26 w 121"/>
                  <a:gd name="T15" fmla="*/ 93 h 111"/>
                  <a:gd name="T16" fmla="*/ 25 w 121"/>
                  <a:gd name="T17" fmla="*/ 94 h 111"/>
                  <a:gd name="T18" fmla="*/ 25 w 121"/>
                  <a:gd name="T19" fmla="*/ 103 h 111"/>
                  <a:gd name="T20" fmla="*/ 30 w 121"/>
                  <a:gd name="T21" fmla="*/ 108 h 111"/>
                  <a:gd name="T22" fmla="*/ 44 w 121"/>
                  <a:gd name="T23" fmla="*/ 109 h 111"/>
                  <a:gd name="T24" fmla="*/ 58 w 121"/>
                  <a:gd name="T25" fmla="*/ 100 h 111"/>
                  <a:gd name="T26" fmla="*/ 67 w 121"/>
                  <a:gd name="T27" fmla="*/ 87 h 111"/>
                  <a:gd name="T28" fmla="*/ 77 w 121"/>
                  <a:gd name="T29" fmla="*/ 63 h 111"/>
                  <a:gd name="T30" fmla="*/ 79 w 121"/>
                  <a:gd name="T31" fmla="*/ 62 h 111"/>
                  <a:gd name="T32" fmla="*/ 88 w 121"/>
                  <a:gd name="T33" fmla="*/ 61 h 111"/>
                  <a:gd name="T34" fmla="*/ 97 w 121"/>
                  <a:gd name="T35" fmla="*/ 63 h 111"/>
                  <a:gd name="T36" fmla="*/ 106 w 121"/>
                  <a:gd name="T37" fmla="*/ 63 h 111"/>
                  <a:gd name="T38" fmla="*/ 118 w 121"/>
                  <a:gd name="T39" fmla="*/ 57 h 111"/>
                  <a:gd name="T40" fmla="*/ 117 w 121"/>
                  <a:gd name="T41" fmla="*/ 51 h 111"/>
                  <a:gd name="T42" fmla="*/ 105 w 121"/>
                  <a:gd name="T43" fmla="*/ 45 h 111"/>
                  <a:gd name="T44" fmla="*/ 80 w 121"/>
                  <a:gd name="T45" fmla="*/ 45 h 111"/>
                  <a:gd name="T46" fmla="*/ 71 w 121"/>
                  <a:gd name="T47" fmla="*/ 29 h 111"/>
                  <a:gd name="T48" fmla="*/ 78 w 121"/>
                  <a:gd name="T49" fmla="*/ 22 h 111"/>
                  <a:gd name="T50" fmla="*/ 86 w 121"/>
                  <a:gd name="T51" fmla="*/ 12 h 111"/>
                  <a:gd name="T52" fmla="*/ 84 w 121"/>
                  <a:gd name="T53" fmla="*/ 3 h 111"/>
                  <a:gd name="T54" fmla="*/ 81 w 121"/>
                  <a:gd name="T55" fmla="*/ 1 h 111"/>
                  <a:gd name="T56" fmla="*/ 75 w 121"/>
                  <a:gd name="T57" fmla="*/ 0 h 111"/>
                  <a:gd name="T58" fmla="*/ 68 w 121"/>
                  <a:gd name="T59" fmla="*/ 1 h 111"/>
                  <a:gd name="T60" fmla="*/ 61 w 121"/>
                  <a:gd name="T61" fmla="*/ 3 h 111"/>
                  <a:gd name="T62" fmla="*/ 53 w 121"/>
                  <a:gd name="T63" fmla="*/ 6 h 111"/>
                  <a:gd name="T64" fmla="*/ 53 w 121"/>
                  <a:gd name="T65" fmla="*/ 8 h 111"/>
                  <a:gd name="T66" fmla="*/ 61 w 121"/>
                  <a:gd name="T67" fmla="*/ 13 h 111"/>
                  <a:gd name="T68" fmla="*/ 63 w 121"/>
                  <a:gd name="T69" fmla="*/ 18 h 111"/>
                  <a:gd name="T70" fmla="*/ 58 w 121"/>
                  <a:gd name="T71" fmla="*/ 27 h 111"/>
                  <a:gd name="T72" fmla="*/ 54 w 121"/>
                  <a:gd name="T73" fmla="*/ 33 h 111"/>
                  <a:gd name="T74" fmla="*/ 59 w 121"/>
                  <a:gd name="T75" fmla="*/ 41 h 111"/>
                  <a:gd name="T76" fmla="*/ 60 w 121"/>
                  <a:gd name="T77" fmla="*/ 46 h 111"/>
                  <a:gd name="T78" fmla="*/ 58 w 121"/>
                  <a:gd name="T79" fmla="*/ 48 h 111"/>
                  <a:gd name="T80" fmla="*/ 37 w 121"/>
                  <a:gd name="T81" fmla="*/ 53 h 111"/>
                  <a:gd name="T82" fmla="*/ 22 w 121"/>
                  <a:gd name="T83" fmla="*/ 56 h 111"/>
                  <a:gd name="T84" fmla="*/ 12 w 121"/>
                  <a:gd name="T85" fmla="*/ 60 h 111"/>
                  <a:gd name="T86" fmla="*/ 3 w 121"/>
                  <a:gd name="T87" fmla="*/ 63 h 111"/>
                  <a:gd name="T88" fmla="*/ 0 w 121"/>
                  <a:gd name="T89" fmla="*/ 64 h 111"/>
                  <a:gd name="T90" fmla="*/ 5 w 121"/>
                  <a:gd name="T91" fmla="*/ 69 h 111"/>
                  <a:gd name="T92" fmla="*/ 21 w 121"/>
                  <a:gd name="T93" fmla="*/ 69 h 111"/>
                  <a:gd name="T94" fmla="*/ 38 w 121"/>
                  <a:gd name="T95" fmla="*/ 65 h 111"/>
                  <a:gd name="T96" fmla="*/ 56 w 121"/>
                  <a:gd name="T97" fmla="*/ 62 h 111"/>
                  <a:gd name="T98" fmla="*/ 61 w 121"/>
                  <a:gd name="T99" fmla="*/ 62 h 111"/>
                  <a:gd name="T100" fmla="*/ 62 w 121"/>
                  <a:gd name="T101" fmla="*/ 67 h 111"/>
                  <a:gd name="T102" fmla="*/ 58 w 121"/>
                  <a:gd name="T103" fmla="*/ 79 h 111"/>
                  <a:gd name="T104" fmla="*/ 54 w 121"/>
                  <a:gd name="T105" fmla="*/ 88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121" h="111">
                    <a:moveTo>
                      <a:pt x="54" y="88"/>
                    </a:moveTo>
                    <a:cubicBezTo>
                      <a:pt x="54" y="88"/>
                      <a:pt x="52" y="90"/>
                      <a:pt x="51" y="92"/>
                    </a:cubicBezTo>
                    <a:cubicBezTo>
                      <a:pt x="50" y="93"/>
                      <a:pt x="42" y="98"/>
                      <a:pt x="42" y="98"/>
                    </a:cubicBezTo>
                    <a:cubicBezTo>
                      <a:pt x="41" y="99"/>
                      <a:pt x="40" y="100"/>
                      <a:pt x="37" y="102"/>
                    </a:cubicBezTo>
                    <a:cubicBezTo>
                      <a:pt x="34" y="103"/>
                      <a:pt x="33" y="102"/>
                      <a:pt x="32" y="102"/>
                    </a:cubicBezTo>
                    <a:cubicBezTo>
                      <a:pt x="31" y="102"/>
                      <a:pt x="30" y="100"/>
                      <a:pt x="30" y="100"/>
                    </a:cubicBezTo>
                    <a:cubicBezTo>
                      <a:pt x="29" y="99"/>
                      <a:pt x="27" y="96"/>
                      <a:pt x="27" y="96"/>
                    </a:cubicBezTo>
                    <a:cubicBezTo>
                      <a:pt x="26" y="93"/>
                      <a:pt x="26" y="93"/>
                      <a:pt x="26" y="93"/>
                    </a:cubicBezTo>
                    <a:cubicBezTo>
                      <a:pt x="25" y="94"/>
                      <a:pt x="25" y="94"/>
                      <a:pt x="25" y="94"/>
                    </a:cubicBezTo>
                    <a:cubicBezTo>
                      <a:pt x="24" y="98"/>
                      <a:pt x="25" y="103"/>
                      <a:pt x="25" y="103"/>
                    </a:cubicBezTo>
                    <a:cubicBezTo>
                      <a:pt x="25" y="104"/>
                      <a:pt x="30" y="108"/>
                      <a:pt x="30" y="108"/>
                    </a:cubicBezTo>
                    <a:cubicBezTo>
                      <a:pt x="32" y="110"/>
                      <a:pt x="37" y="111"/>
                      <a:pt x="44" y="109"/>
                    </a:cubicBezTo>
                    <a:cubicBezTo>
                      <a:pt x="52" y="107"/>
                      <a:pt x="55" y="103"/>
                      <a:pt x="58" y="100"/>
                    </a:cubicBezTo>
                    <a:cubicBezTo>
                      <a:pt x="62" y="96"/>
                      <a:pt x="67" y="87"/>
                      <a:pt x="67" y="87"/>
                    </a:cubicBezTo>
                    <a:cubicBezTo>
                      <a:pt x="74" y="78"/>
                      <a:pt x="77" y="63"/>
                      <a:pt x="77" y="63"/>
                    </a:cubicBezTo>
                    <a:cubicBezTo>
                      <a:pt x="79" y="62"/>
                      <a:pt x="79" y="62"/>
                      <a:pt x="79" y="62"/>
                    </a:cubicBezTo>
                    <a:cubicBezTo>
                      <a:pt x="80" y="62"/>
                      <a:pt x="81" y="61"/>
                      <a:pt x="88" y="61"/>
                    </a:cubicBezTo>
                    <a:cubicBezTo>
                      <a:pt x="96" y="61"/>
                      <a:pt x="95" y="63"/>
                      <a:pt x="97" y="63"/>
                    </a:cubicBezTo>
                    <a:cubicBezTo>
                      <a:pt x="99" y="63"/>
                      <a:pt x="104" y="63"/>
                      <a:pt x="106" y="63"/>
                    </a:cubicBezTo>
                    <a:cubicBezTo>
                      <a:pt x="108" y="63"/>
                      <a:pt x="115" y="60"/>
                      <a:pt x="118" y="57"/>
                    </a:cubicBezTo>
                    <a:cubicBezTo>
                      <a:pt x="121" y="54"/>
                      <a:pt x="118" y="52"/>
                      <a:pt x="117" y="51"/>
                    </a:cubicBezTo>
                    <a:cubicBezTo>
                      <a:pt x="116" y="50"/>
                      <a:pt x="107" y="46"/>
                      <a:pt x="105" y="45"/>
                    </a:cubicBezTo>
                    <a:cubicBezTo>
                      <a:pt x="102" y="44"/>
                      <a:pt x="90" y="45"/>
                      <a:pt x="80" y="45"/>
                    </a:cubicBezTo>
                    <a:cubicBezTo>
                      <a:pt x="70" y="45"/>
                      <a:pt x="71" y="33"/>
                      <a:pt x="71" y="29"/>
                    </a:cubicBezTo>
                    <a:cubicBezTo>
                      <a:pt x="71" y="26"/>
                      <a:pt x="77" y="23"/>
                      <a:pt x="78" y="22"/>
                    </a:cubicBezTo>
                    <a:cubicBezTo>
                      <a:pt x="78" y="21"/>
                      <a:pt x="82" y="16"/>
                      <a:pt x="86" y="12"/>
                    </a:cubicBezTo>
                    <a:cubicBezTo>
                      <a:pt x="90" y="8"/>
                      <a:pt x="84" y="3"/>
                      <a:pt x="84" y="3"/>
                    </a:cubicBezTo>
                    <a:cubicBezTo>
                      <a:pt x="81" y="1"/>
                      <a:pt x="81" y="1"/>
                      <a:pt x="81" y="1"/>
                    </a:cubicBezTo>
                    <a:cubicBezTo>
                      <a:pt x="81" y="1"/>
                      <a:pt x="77" y="0"/>
                      <a:pt x="75" y="0"/>
                    </a:cubicBezTo>
                    <a:cubicBezTo>
                      <a:pt x="74" y="0"/>
                      <a:pt x="68" y="1"/>
                      <a:pt x="68" y="1"/>
                    </a:cubicBezTo>
                    <a:cubicBezTo>
                      <a:pt x="68" y="1"/>
                      <a:pt x="62" y="2"/>
                      <a:pt x="61" y="3"/>
                    </a:cubicBezTo>
                    <a:cubicBezTo>
                      <a:pt x="60" y="4"/>
                      <a:pt x="53" y="6"/>
                      <a:pt x="53" y="6"/>
                    </a:cubicBezTo>
                    <a:cubicBezTo>
                      <a:pt x="53" y="8"/>
                      <a:pt x="53" y="8"/>
                      <a:pt x="53" y="8"/>
                    </a:cubicBezTo>
                    <a:cubicBezTo>
                      <a:pt x="55" y="13"/>
                      <a:pt x="58" y="11"/>
                      <a:pt x="61" y="13"/>
                    </a:cubicBezTo>
                    <a:cubicBezTo>
                      <a:pt x="65" y="15"/>
                      <a:pt x="63" y="15"/>
                      <a:pt x="63" y="18"/>
                    </a:cubicBezTo>
                    <a:cubicBezTo>
                      <a:pt x="63" y="20"/>
                      <a:pt x="59" y="26"/>
                      <a:pt x="58" y="27"/>
                    </a:cubicBezTo>
                    <a:cubicBezTo>
                      <a:pt x="57" y="28"/>
                      <a:pt x="54" y="30"/>
                      <a:pt x="54" y="33"/>
                    </a:cubicBezTo>
                    <a:cubicBezTo>
                      <a:pt x="54" y="36"/>
                      <a:pt x="55" y="37"/>
                      <a:pt x="59" y="41"/>
                    </a:cubicBezTo>
                    <a:cubicBezTo>
                      <a:pt x="62" y="44"/>
                      <a:pt x="60" y="46"/>
                      <a:pt x="60" y="46"/>
                    </a:cubicBezTo>
                    <a:cubicBezTo>
                      <a:pt x="60" y="48"/>
                      <a:pt x="58" y="48"/>
                      <a:pt x="58" y="48"/>
                    </a:cubicBezTo>
                    <a:cubicBezTo>
                      <a:pt x="55" y="48"/>
                      <a:pt x="40" y="52"/>
                      <a:pt x="37" y="53"/>
                    </a:cubicBezTo>
                    <a:cubicBezTo>
                      <a:pt x="34" y="53"/>
                      <a:pt x="23" y="55"/>
                      <a:pt x="22" y="56"/>
                    </a:cubicBezTo>
                    <a:cubicBezTo>
                      <a:pt x="21" y="58"/>
                      <a:pt x="13" y="60"/>
                      <a:pt x="12" y="60"/>
                    </a:cubicBezTo>
                    <a:cubicBezTo>
                      <a:pt x="11" y="61"/>
                      <a:pt x="7" y="63"/>
                      <a:pt x="3" y="63"/>
                    </a:cubicBezTo>
                    <a:cubicBezTo>
                      <a:pt x="0" y="63"/>
                      <a:pt x="0" y="64"/>
                      <a:pt x="0" y="64"/>
                    </a:cubicBezTo>
                    <a:cubicBezTo>
                      <a:pt x="0" y="66"/>
                      <a:pt x="2" y="66"/>
                      <a:pt x="5" y="69"/>
                    </a:cubicBezTo>
                    <a:cubicBezTo>
                      <a:pt x="8" y="72"/>
                      <a:pt x="17" y="70"/>
                      <a:pt x="21" y="69"/>
                    </a:cubicBezTo>
                    <a:cubicBezTo>
                      <a:pt x="26" y="68"/>
                      <a:pt x="34" y="66"/>
                      <a:pt x="38" y="65"/>
                    </a:cubicBezTo>
                    <a:cubicBezTo>
                      <a:pt x="42" y="64"/>
                      <a:pt x="52" y="63"/>
                      <a:pt x="56" y="62"/>
                    </a:cubicBezTo>
                    <a:cubicBezTo>
                      <a:pt x="59" y="61"/>
                      <a:pt x="61" y="62"/>
                      <a:pt x="61" y="62"/>
                    </a:cubicBezTo>
                    <a:cubicBezTo>
                      <a:pt x="62" y="63"/>
                      <a:pt x="62" y="67"/>
                      <a:pt x="62" y="67"/>
                    </a:cubicBezTo>
                    <a:cubicBezTo>
                      <a:pt x="62" y="69"/>
                      <a:pt x="58" y="79"/>
                      <a:pt x="58" y="79"/>
                    </a:cubicBezTo>
                    <a:lnTo>
                      <a:pt x="54" y="8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350">
                  <a:latin typeface="+mn-lt"/>
                  <a:ea typeface="+mn-ea"/>
                </a:endParaRPr>
              </a:p>
            </p:txBody>
          </p:sp>
        </p:grpSp>
        <p:grpSp>
          <p:nvGrpSpPr>
            <p:cNvPr id="40" name="组合 40">
              <a:extLst>
                <a:ext uri="{FF2B5EF4-FFF2-40B4-BE49-F238E27FC236}">
                  <a16:creationId xmlns="" xmlns:a16="http://schemas.microsoft.com/office/drawing/2014/main" id="{8E78EB8C-99F5-4DAE-9E5E-CF4EBA820AB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094944" y="736546"/>
              <a:ext cx="1619250" cy="92075"/>
              <a:chOff x="3941050" y="1521538"/>
              <a:chExt cx="2026363" cy="58254"/>
            </a:xfrm>
          </p:grpSpPr>
          <p:sp>
            <p:nvSpPr>
              <p:cNvPr id="42" name="Rectangle 681">
                <a:extLst>
                  <a:ext uri="{FF2B5EF4-FFF2-40B4-BE49-F238E27FC236}">
                    <a16:creationId xmlns="" xmlns:a16="http://schemas.microsoft.com/office/drawing/2014/main" id="{B43C2710-DFBC-454F-B76F-29B4F1814FD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41050" y="1521538"/>
                <a:ext cx="395339" cy="582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defTabSz="914400">
                  <a:defRPr/>
                </a:pPr>
                <a:r>
                  <a:rPr lang="zh-CN" altLang="zh-CN" sz="600" b="1" kern="1400" spc="100" dirty="0">
                    <a:solidFill>
                      <a:srgbClr val="164C88"/>
                    </a:solidFill>
                    <a:latin typeface="Arial Narrow" panose="020B0606020202030204" pitchFamily="34" charset="0"/>
                    <a:ea typeface="+mn-ea"/>
                  </a:rPr>
                  <a:t>D</a:t>
                </a:r>
                <a:r>
                  <a:rPr lang="en-US" altLang="zh-CN" sz="600" b="1" kern="1400" spc="100" dirty="0">
                    <a:solidFill>
                      <a:srgbClr val="164C88"/>
                    </a:solidFill>
                    <a:latin typeface="Arial Narrow" panose="020B0606020202030204" pitchFamily="34" charset="0"/>
                    <a:ea typeface="+mn-ea"/>
                  </a:rPr>
                  <a:t>ALIAN</a:t>
                </a:r>
                <a:endParaRPr lang="zh-CN" altLang="zh-CN" sz="1400" kern="1400" spc="100" dirty="0">
                  <a:solidFill>
                    <a:srgbClr val="164C88"/>
                  </a:solidFill>
                  <a:ea typeface="+mn-ea"/>
                </a:endParaRPr>
              </a:p>
            </p:txBody>
          </p:sp>
          <p:sp>
            <p:nvSpPr>
              <p:cNvPr id="43" name="Rectangle 681">
                <a:extLst>
                  <a:ext uri="{FF2B5EF4-FFF2-40B4-BE49-F238E27FC236}">
                    <a16:creationId xmlns="" xmlns:a16="http://schemas.microsoft.com/office/drawing/2014/main" id="{C2A8A214-D49D-4D76-9190-0C4F2BA3437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76121" y="1521538"/>
                <a:ext cx="647642" cy="582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defTabSz="914400">
                  <a:defRPr/>
                </a:pPr>
                <a:r>
                  <a:rPr lang="en-US" altLang="zh-CN" sz="600" b="1" kern="1400" spc="100" dirty="0">
                    <a:solidFill>
                      <a:srgbClr val="164C88"/>
                    </a:solidFill>
                    <a:latin typeface="Arial Narrow" panose="020B0606020202030204" pitchFamily="34" charset="0"/>
                    <a:ea typeface="+mn-ea"/>
                  </a:rPr>
                  <a:t>UNIVERSITY</a:t>
                </a:r>
                <a:endParaRPr lang="zh-CN" altLang="zh-CN" sz="1400" kern="1400" spc="100" dirty="0">
                  <a:solidFill>
                    <a:srgbClr val="164C88"/>
                  </a:solidFill>
                  <a:ea typeface="+mn-ea"/>
                </a:endParaRPr>
              </a:p>
            </p:txBody>
          </p:sp>
          <p:sp>
            <p:nvSpPr>
              <p:cNvPr id="44" name="Rectangle 681">
                <a:extLst>
                  <a:ext uri="{FF2B5EF4-FFF2-40B4-BE49-F238E27FC236}">
                    <a16:creationId xmlns="" xmlns:a16="http://schemas.microsoft.com/office/drawing/2014/main" id="{8B2D7BBA-0FED-4D5F-80A0-18492D5F91F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63496" y="1521538"/>
                <a:ext cx="145025" cy="582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defTabSz="914400">
                  <a:defRPr/>
                </a:pPr>
                <a:r>
                  <a:rPr lang="en-US" altLang="zh-CN" sz="600" b="1" kern="1400" spc="100" dirty="0">
                    <a:solidFill>
                      <a:srgbClr val="164C88"/>
                    </a:solidFill>
                    <a:latin typeface="Arial Narrow" panose="020B0606020202030204" pitchFamily="34" charset="0"/>
                    <a:ea typeface="+mn-ea"/>
                  </a:rPr>
                  <a:t>OF</a:t>
                </a:r>
                <a:endParaRPr lang="zh-CN" altLang="zh-CN" sz="1400" kern="1400" spc="100" dirty="0">
                  <a:solidFill>
                    <a:srgbClr val="164C88"/>
                  </a:solidFill>
                  <a:ea typeface="+mn-ea"/>
                </a:endParaRPr>
              </a:p>
            </p:txBody>
          </p:sp>
          <p:sp>
            <p:nvSpPr>
              <p:cNvPr id="45" name="Rectangle 681">
                <a:extLst>
                  <a:ext uri="{FF2B5EF4-FFF2-40B4-BE49-F238E27FC236}">
                    <a16:creationId xmlns="" xmlns:a16="http://schemas.microsoft.com/office/drawing/2014/main" id="{229B46EA-0554-4200-BDB7-166E2D7A2A6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48253" y="1521538"/>
                <a:ext cx="719160" cy="582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defTabSz="914400">
                  <a:defRPr/>
                </a:pPr>
                <a:r>
                  <a:rPr lang="en-US" altLang="zh-CN" sz="600" b="1" kern="1400" spc="100" dirty="0">
                    <a:solidFill>
                      <a:srgbClr val="164C88"/>
                    </a:solidFill>
                    <a:latin typeface="Arial Narrow" panose="020B0606020202030204" pitchFamily="34" charset="0"/>
                    <a:ea typeface="+mn-ea"/>
                  </a:rPr>
                  <a:t>TECHNOLOGY</a:t>
                </a:r>
                <a:endParaRPr lang="zh-CN" altLang="zh-CN" sz="1400" kern="1400" spc="100" dirty="0">
                  <a:solidFill>
                    <a:srgbClr val="164C88"/>
                  </a:solidFill>
                  <a:ea typeface="+mn-ea"/>
                </a:endParaRPr>
              </a:p>
            </p:txBody>
          </p:sp>
        </p:grpSp>
        <p:sp>
          <p:nvSpPr>
            <p:cNvPr id="41" name="Freeform 751">
              <a:extLst>
                <a:ext uri="{FF2B5EF4-FFF2-40B4-BE49-F238E27FC236}">
                  <a16:creationId xmlns="" xmlns:a16="http://schemas.microsoft.com/office/drawing/2014/main" id="{8FAE3D5F-63C9-473B-873C-8E0A3C5E4B77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9219665" y="223695"/>
              <a:ext cx="678702" cy="678702"/>
            </a:xfrm>
            <a:custGeom>
              <a:avLst/>
              <a:gdLst>
                <a:gd name="T0" fmla="*/ 211 w 536"/>
                <a:gd name="T1" fmla="*/ 69 h 537"/>
                <a:gd name="T2" fmla="*/ 194 w 536"/>
                <a:gd name="T3" fmla="*/ 52 h 537"/>
                <a:gd name="T4" fmla="*/ 185 w 536"/>
                <a:gd name="T5" fmla="*/ 66 h 537"/>
                <a:gd name="T6" fmla="*/ 176 w 536"/>
                <a:gd name="T7" fmla="*/ 70 h 537"/>
                <a:gd name="T8" fmla="*/ 473 w 536"/>
                <a:gd name="T9" fmla="*/ 275 h 537"/>
                <a:gd name="T10" fmla="*/ 84 w 536"/>
                <a:gd name="T11" fmla="*/ 163 h 537"/>
                <a:gd name="T12" fmla="*/ 87 w 536"/>
                <a:gd name="T13" fmla="*/ 127 h 537"/>
                <a:gd name="T14" fmla="*/ 231 w 536"/>
                <a:gd name="T15" fmla="*/ 151 h 537"/>
                <a:gd name="T16" fmla="*/ 416 w 536"/>
                <a:gd name="T17" fmla="*/ 134 h 537"/>
                <a:gd name="T18" fmla="*/ 429 w 536"/>
                <a:gd name="T19" fmla="*/ 140 h 537"/>
                <a:gd name="T20" fmla="*/ 80 w 536"/>
                <a:gd name="T21" fmla="*/ 207 h 537"/>
                <a:gd name="T22" fmla="*/ 439 w 536"/>
                <a:gd name="T23" fmla="*/ 167 h 537"/>
                <a:gd name="T24" fmla="*/ 392 w 536"/>
                <a:gd name="T25" fmla="*/ 112 h 537"/>
                <a:gd name="T26" fmla="*/ 323 w 536"/>
                <a:gd name="T27" fmla="*/ 75 h 537"/>
                <a:gd name="T28" fmla="*/ 324 w 536"/>
                <a:gd name="T29" fmla="*/ 70 h 537"/>
                <a:gd name="T30" fmla="*/ 466 w 536"/>
                <a:gd name="T31" fmla="*/ 233 h 537"/>
                <a:gd name="T32" fmla="*/ 471 w 536"/>
                <a:gd name="T33" fmla="*/ 262 h 537"/>
                <a:gd name="T34" fmla="*/ 420 w 536"/>
                <a:gd name="T35" fmla="*/ 427 h 537"/>
                <a:gd name="T36" fmla="*/ 431 w 536"/>
                <a:gd name="T37" fmla="*/ 443 h 537"/>
                <a:gd name="T38" fmla="*/ 409 w 536"/>
                <a:gd name="T39" fmla="*/ 412 h 537"/>
                <a:gd name="T40" fmla="*/ 415 w 536"/>
                <a:gd name="T41" fmla="*/ 409 h 537"/>
                <a:gd name="T42" fmla="*/ 218 w 536"/>
                <a:gd name="T43" fmla="*/ 322 h 537"/>
                <a:gd name="T44" fmla="*/ 253 w 536"/>
                <a:gd name="T45" fmla="*/ 342 h 537"/>
                <a:gd name="T46" fmla="*/ 253 w 536"/>
                <a:gd name="T47" fmla="*/ 314 h 537"/>
                <a:gd name="T48" fmla="*/ 415 w 536"/>
                <a:gd name="T49" fmla="*/ 418 h 537"/>
                <a:gd name="T50" fmla="*/ 268 w 536"/>
                <a:gd name="T51" fmla="*/ 447 h 537"/>
                <a:gd name="T52" fmla="*/ 283 w 536"/>
                <a:gd name="T53" fmla="*/ 308 h 537"/>
                <a:gd name="T54" fmla="*/ 478 w 536"/>
                <a:gd name="T55" fmla="*/ 301 h 537"/>
                <a:gd name="T56" fmla="*/ 481 w 536"/>
                <a:gd name="T57" fmla="*/ 325 h 537"/>
                <a:gd name="T58" fmla="*/ 49 w 536"/>
                <a:gd name="T59" fmla="*/ 242 h 537"/>
                <a:gd name="T60" fmla="*/ 87 w 536"/>
                <a:gd name="T61" fmla="*/ 262 h 537"/>
                <a:gd name="T62" fmla="*/ 315 w 536"/>
                <a:gd name="T63" fmla="*/ 338 h 537"/>
                <a:gd name="T64" fmla="*/ 312 w 536"/>
                <a:gd name="T65" fmla="*/ 320 h 537"/>
                <a:gd name="T66" fmla="*/ 59 w 536"/>
                <a:gd name="T67" fmla="*/ 341 h 537"/>
                <a:gd name="T68" fmla="*/ 76 w 536"/>
                <a:gd name="T69" fmla="*/ 322 h 537"/>
                <a:gd name="T70" fmla="*/ 116 w 536"/>
                <a:gd name="T71" fmla="*/ 416 h 537"/>
                <a:gd name="T72" fmla="*/ 111 w 536"/>
                <a:gd name="T73" fmla="*/ 433 h 537"/>
                <a:gd name="T74" fmla="*/ 120 w 536"/>
                <a:gd name="T75" fmla="*/ 435 h 537"/>
                <a:gd name="T76" fmla="*/ 71 w 536"/>
                <a:gd name="T77" fmla="*/ 263 h 537"/>
                <a:gd name="T78" fmla="*/ 400 w 536"/>
                <a:gd name="T79" fmla="*/ 416 h 537"/>
                <a:gd name="T80" fmla="*/ 366 w 536"/>
                <a:gd name="T81" fmla="*/ 464 h 537"/>
                <a:gd name="T82" fmla="*/ 354 w 536"/>
                <a:gd name="T83" fmla="*/ 443 h 537"/>
                <a:gd name="T84" fmla="*/ 361 w 536"/>
                <a:gd name="T85" fmla="*/ 467 h 537"/>
                <a:gd name="T86" fmla="*/ 367 w 536"/>
                <a:gd name="T87" fmla="*/ 478 h 537"/>
                <a:gd name="T88" fmla="*/ 196 w 536"/>
                <a:gd name="T89" fmla="*/ 449 h 537"/>
                <a:gd name="T90" fmla="*/ 183 w 536"/>
                <a:gd name="T91" fmla="*/ 455 h 537"/>
                <a:gd name="T92" fmla="*/ 176 w 536"/>
                <a:gd name="T93" fmla="*/ 471 h 537"/>
                <a:gd name="T94" fmla="*/ 170 w 536"/>
                <a:gd name="T95" fmla="*/ 479 h 537"/>
                <a:gd name="T96" fmla="*/ 161 w 536"/>
                <a:gd name="T97" fmla="*/ 464 h 537"/>
                <a:gd name="T98" fmla="*/ 177 w 536"/>
                <a:gd name="T99" fmla="*/ 484 h 537"/>
                <a:gd name="T100" fmla="*/ 190 w 536"/>
                <a:gd name="T101" fmla="*/ 460 h 537"/>
                <a:gd name="T102" fmla="*/ 312 w 536"/>
                <a:gd name="T103" fmla="*/ 480 h 537"/>
                <a:gd name="T104" fmla="*/ 322 w 536"/>
                <a:gd name="T105" fmla="*/ 485 h 537"/>
                <a:gd name="T106" fmla="*/ 255 w 536"/>
                <a:gd name="T107" fmla="*/ 475 h 537"/>
                <a:gd name="T108" fmla="*/ 248 w 536"/>
                <a:gd name="T109" fmla="*/ 479 h 537"/>
                <a:gd name="T110" fmla="*/ 245 w 536"/>
                <a:gd name="T111" fmla="*/ 482 h 537"/>
                <a:gd name="T112" fmla="*/ 237 w 536"/>
                <a:gd name="T113" fmla="*/ 497 h 537"/>
                <a:gd name="T114" fmla="*/ 249 w 536"/>
                <a:gd name="T115" fmla="*/ 487 h 537"/>
                <a:gd name="T116" fmla="*/ 241 w 536"/>
                <a:gd name="T117" fmla="*/ 469 h 537"/>
                <a:gd name="T118" fmla="*/ 225 w 536"/>
                <a:gd name="T119" fmla="*/ 495 h 537"/>
                <a:gd name="T120" fmla="*/ 536 w 536"/>
                <a:gd name="T121" fmla="*/ 269 h 5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536" h="537">
                  <a:moveTo>
                    <a:pt x="170" y="93"/>
                  </a:moveTo>
                  <a:cubicBezTo>
                    <a:pt x="167" y="89"/>
                    <a:pt x="167" y="89"/>
                    <a:pt x="167" y="89"/>
                  </a:cubicBezTo>
                  <a:cubicBezTo>
                    <a:pt x="155" y="96"/>
                    <a:pt x="155" y="96"/>
                    <a:pt x="155" y="96"/>
                  </a:cubicBezTo>
                  <a:cubicBezTo>
                    <a:pt x="151" y="89"/>
                    <a:pt x="151" y="89"/>
                    <a:pt x="151" y="89"/>
                  </a:cubicBezTo>
                  <a:cubicBezTo>
                    <a:pt x="162" y="83"/>
                    <a:pt x="162" y="83"/>
                    <a:pt x="162" y="83"/>
                  </a:cubicBezTo>
                  <a:cubicBezTo>
                    <a:pt x="159" y="78"/>
                    <a:pt x="159" y="78"/>
                    <a:pt x="159" y="78"/>
                  </a:cubicBezTo>
                  <a:cubicBezTo>
                    <a:pt x="149" y="85"/>
                    <a:pt x="149" y="85"/>
                    <a:pt x="149" y="85"/>
                  </a:cubicBezTo>
                  <a:cubicBezTo>
                    <a:pt x="145" y="79"/>
                    <a:pt x="145" y="79"/>
                    <a:pt x="145" y="79"/>
                  </a:cubicBezTo>
                  <a:cubicBezTo>
                    <a:pt x="156" y="72"/>
                    <a:pt x="156" y="72"/>
                    <a:pt x="156" y="72"/>
                  </a:cubicBezTo>
                  <a:cubicBezTo>
                    <a:pt x="154" y="68"/>
                    <a:pt x="154" y="68"/>
                    <a:pt x="154" y="68"/>
                  </a:cubicBezTo>
                  <a:cubicBezTo>
                    <a:pt x="138" y="77"/>
                    <a:pt x="138" y="77"/>
                    <a:pt x="138" y="77"/>
                  </a:cubicBezTo>
                  <a:cubicBezTo>
                    <a:pt x="154" y="103"/>
                    <a:pt x="154" y="103"/>
                    <a:pt x="154" y="103"/>
                  </a:cubicBezTo>
                  <a:lnTo>
                    <a:pt x="170" y="93"/>
                  </a:lnTo>
                  <a:close/>
                  <a:moveTo>
                    <a:pt x="196" y="60"/>
                  </a:moveTo>
                  <a:cubicBezTo>
                    <a:pt x="197" y="61"/>
                    <a:pt x="198" y="62"/>
                    <a:pt x="199" y="62"/>
                  </a:cubicBezTo>
                  <a:cubicBezTo>
                    <a:pt x="200" y="63"/>
                    <a:pt x="202" y="63"/>
                    <a:pt x="204" y="63"/>
                  </a:cubicBezTo>
                  <a:cubicBezTo>
                    <a:pt x="207" y="63"/>
                    <a:pt x="208" y="63"/>
                    <a:pt x="209" y="63"/>
                  </a:cubicBezTo>
                  <a:cubicBezTo>
                    <a:pt x="209" y="63"/>
                    <a:pt x="210" y="63"/>
                    <a:pt x="210" y="64"/>
                  </a:cubicBezTo>
                  <a:cubicBezTo>
                    <a:pt x="211" y="64"/>
                    <a:pt x="211" y="65"/>
                    <a:pt x="211" y="65"/>
                  </a:cubicBezTo>
                  <a:cubicBezTo>
                    <a:pt x="212" y="66"/>
                    <a:pt x="212" y="68"/>
                    <a:pt x="211" y="69"/>
                  </a:cubicBezTo>
                  <a:cubicBezTo>
                    <a:pt x="210" y="70"/>
                    <a:pt x="209" y="70"/>
                    <a:pt x="208" y="71"/>
                  </a:cubicBezTo>
                  <a:cubicBezTo>
                    <a:pt x="205" y="72"/>
                    <a:pt x="203" y="70"/>
                    <a:pt x="201" y="67"/>
                  </a:cubicBezTo>
                  <a:cubicBezTo>
                    <a:pt x="197" y="69"/>
                    <a:pt x="197" y="69"/>
                    <a:pt x="197" y="69"/>
                  </a:cubicBezTo>
                  <a:cubicBezTo>
                    <a:pt x="199" y="75"/>
                    <a:pt x="204" y="78"/>
                    <a:pt x="209" y="76"/>
                  </a:cubicBezTo>
                  <a:cubicBezTo>
                    <a:pt x="213" y="75"/>
                    <a:pt x="215" y="73"/>
                    <a:pt x="216" y="71"/>
                  </a:cubicBezTo>
                  <a:cubicBezTo>
                    <a:pt x="217" y="69"/>
                    <a:pt x="217" y="66"/>
                    <a:pt x="216" y="64"/>
                  </a:cubicBezTo>
                  <a:cubicBezTo>
                    <a:pt x="215" y="62"/>
                    <a:pt x="215" y="61"/>
                    <a:pt x="214" y="60"/>
                  </a:cubicBezTo>
                  <a:cubicBezTo>
                    <a:pt x="213" y="59"/>
                    <a:pt x="212" y="58"/>
                    <a:pt x="211" y="57"/>
                  </a:cubicBezTo>
                  <a:cubicBezTo>
                    <a:pt x="209" y="57"/>
                    <a:pt x="207" y="57"/>
                    <a:pt x="205" y="57"/>
                  </a:cubicBezTo>
                  <a:cubicBezTo>
                    <a:pt x="202" y="57"/>
                    <a:pt x="201" y="57"/>
                    <a:pt x="200" y="56"/>
                  </a:cubicBezTo>
                  <a:cubicBezTo>
                    <a:pt x="199" y="56"/>
                    <a:pt x="199" y="56"/>
                    <a:pt x="198" y="55"/>
                  </a:cubicBezTo>
                  <a:cubicBezTo>
                    <a:pt x="198" y="54"/>
                    <a:pt x="198" y="53"/>
                    <a:pt x="199" y="52"/>
                  </a:cubicBezTo>
                  <a:cubicBezTo>
                    <a:pt x="199" y="52"/>
                    <a:pt x="200" y="51"/>
                    <a:pt x="201" y="51"/>
                  </a:cubicBezTo>
                  <a:cubicBezTo>
                    <a:pt x="203" y="50"/>
                    <a:pt x="204" y="50"/>
                    <a:pt x="205" y="51"/>
                  </a:cubicBezTo>
                  <a:cubicBezTo>
                    <a:pt x="206" y="51"/>
                    <a:pt x="206" y="52"/>
                    <a:pt x="207" y="53"/>
                  </a:cubicBezTo>
                  <a:cubicBezTo>
                    <a:pt x="212" y="52"/>
                    <a:pt x="212" y="52"/>
                    <a:pt x="212" y="52"/>
                  </a:cubicBezTo>
                  <a:cubicBezTo>
                    <a:pt x="211" y="49"/>
                    <a:pt x="209" y="47"/>
                    <a:pt x="207" y="46"/>
                  </a:cubicBezTo>
                  <a:cubicBezTo>
                    <a:pt x="205" y="45"/>
                    <a:pt x="203" y="45"/>
                    <a:pt x="200" y="46"/>
                  </a:cubicBezTo>
                  <a:cubicBezTo>
                    <a:pt x="198" y="46"/>
                    <a:pt x="197" y="47"/>
                    <a:pt x="196" y="48"/>
                  </a:cubicBezTo>
                  <a:cubicBezTo>
                    <a:pt x="195" y="49"/>
                    <a:pt x="194" y="50"/>
                    <a:pt x="194" y="52"/>
                  </a:cubicBezTo>
                  <a:cubicBezTo>
                    <a:pt x="193" y="53"/>
                    <a:pt x="194" y="55"/>
                    <a:pt x="194" y="57"/>
                  </a:cubicBezTo>
                  <a:cubicBezTo>
                    <a:pt x="195" y="58"/>
                    <a:pt x="195" y="59"/>
                    <a:pt x="196" y="60"/>
                  </a:cubicBezTo>
                  <a:close/>
                  <a:moveTo>
                    <a:pt x="175" y="89"/>
                  </a:moveTo>
                  <a:cubicBezTo>
                    <a:pt x="177" y="88"/>
                    <a:pt x="177" y="88"/>
                    <a:pt x="177" y="88"/>
                  </a:cubicBezTo>
                  <a:cubicBezTo>
                    <a:pt x="180" y="87"/>
                    <a:pt x="180" y="87"/>
                    <a:pt x="180" y="87"/>
                  </a:cubicBezTo>
                  <a:cubicBezTo>
                    <a:pt x="177" y="82"/>
                    <a:pt x="177" y="82"/>
                    <a:pt x="177" y="82"/>
                  </a:cubicBezTo>
                  <a:cubicBezTo>
                    <a:pt x="175" y="76"/>
                    <a:pt x="175" y="76"/>
                    <a:pt x="175" y="76"/>
                  </a:cubicBezTo>
                  <a:cubicBezTo>
                    <a:pt x="175" y="75"/>
                    <a:pt x="175" y="75"/>
                    <a:pt x="175" y="75"/>
                  </a:cubicBezTo>
                  <a:cubicBezTo>
                    <a:pt x="175" y="75"/>
                    <a:pt x="175" y="75"/>
                    <a:pt x="175" y="75"/>
                  </a:cubicBezTo>
                  <a:cubicBezTo>
                    <a:pt x="176" y="75"/>
                    <a:pt x="176" y="75"/>
                    <a:pt x="176" y="75"/>
                  </a:cubicBezTo>
                  <a:cubicBezTo>
                    <a:pt x="176" y="75"/>
                    <a:pt x="177" y="75"/>
                    <a:pt x="177" y="74"/>
                  </a:cubicBezTo>
                  <a:cubicBezTo>
                    <a:pt x="178" y="74"/>
                    <a:pt x="178" y="74"/>
                    <a:pt x="178" y="74"/>
                  </a:cubicBezTo>
                  <a:cubicBezTo>
                    <a:pt x="178" y="74"/>
                    <a:pt x="179" y="74"/>
                    <a:pt x="180" y="75"/>
                  </a:cubicBezTo>
                  <a:cubicBezTo>
                    <a:pt x="180" y="75"/>
                    <a:pt x="182" y="76"/>
                    <a:pt x="184" y="78"/>
                  </a:cubicBezTo>
                  <a:cubicBezTo>
                    <a:pt x="190" y="82"/>
                    <a:pt x="190" y="82"/>
                    <a:pt x="190" y="82"/>
                  </a:cubicBezTo>
                  <a:cubicBezTo>
                    <a:pt x="195" y="80"/>
                    <a:pt x="195" y="80"/>
                    <a:pt x="195" y="80"/>
                  </a:cubicBezTo>
                  <a:cubicBezTo>
                    <a:pt x="190" y="75"/>
                    <a:pt x="190" y="75"/>
                    <a:pt x="190" y="75"/>
                  </a:cubicBezTo>
                  <a:cubicBezTo>
                    <a:pt x="188" y="74"/>
                    <a:pt x="186" y="73"/>
                    <a:pt x="185" y="72"/>
                  </a:cubicBezTo>
                  <a:cubicBezTo>
                    <a:pt x="184" y="72"/>
                    <a:pt x="183" y="71"/>
                    <a:pt x="182" y="71"/>
                  </a:cubicBezTo>
                  <a:cubicBezTo>
                    <a:pt x="184" y="70"/>
                    <a:pt x="185" y="68"/>
                    <a:pt x="185" y="66"/>
                  </a:cubicBezTo>
                  <a:cubicBezTo>
                    <a:pt x="186" y="65"/>
                    <a:pt x="185" y="63"/>
                    <a:pt x="184" y="61"/>
                  </a:cubicBezTo>
                  <a:cubicBezTo>
                    <a:pt x="183" y="59"/>
                    <a:pt x="182" y="58"/>
                    <a:pt x="181" y="57"/>
                  </a:cubicBezTo>
                  <a:cubicBezTo>
                    <a:pt x="180" y="56"/>
                    <a:pt x="179" y="55"/>
                    <a:pt x="178" y="55"/>
                  </a:cubicBezTo>
                  <a:cubicBezTo>
                    <a:pt x="177" y="55"/>
                    <a:pt x="177" y="55"/>
                    <a:pt x="177" y="55"/>
                  </a:cubicBezTo>
                  <a:cubicBezTo>
                    <a:pt x="177" y="55"/>
                    <a:pt x="176" y="56"/>
                    <a:pt x="175" y="56"/>
                  </a:cubicBezTo>
                  <a:cubicBezTo>
                    <a:pt x="174" y="56"/>
                    <a:pt x="173" y="57"/>
                    <a:pt x="172" y="57"/>
                  </a:cubicBezTo>
                  <a:cubicBezTo>
                    <a:pt x="163" y="62"/>
                    <a:pt x="163" y="62"/>
                    <a:pt x="163" y="62"/>
                  </a:cubicBezTo>
                  <a:cubicBezTo>
                    <a:pt x="175" y="88"/>
                    <a:pt x="175" y="88"/>
                    <a:pt x="175" y="88"/>
                  </a:cubicBezTo>
                  <a:lnTo>
                    <a:pt x="175" y="89"/>
                  </a:lnTo>
                  <a:close/>
                  <a:moveTo>
                    <a:pt x="169" y="64"/>
                  </a:moveTo>
                  <a:cubicBezTo>
                    <a:pt x="173" y="62"/>
                    <a:pt x="173" y="62"/>
                    <a:pt x="173" y="62"/>
                  </a:cubicBezTo>
                  <a:cubicBezTo>
                    <a:pt x="174" y="62"/>
                    <a:pt x="174" y="62"/>
                    <a:pt x="175" y="61"/>
                  </a:cubicBezTo>
                  <a:cubicBezTo>
                    <a:pt x="176" y="61"/>
                    <a:pt x="176" y="61"/>
                    <a:pt x="176" y="61"/>
                  </a:cubicBezTo>
                  <a:cubicBezTo>
                    <a:pt x="177" y="61"/>
                    <a:pt x="177" y="61"/>
                    <a:pt x="177" y="61"/>
                  </a:cubicBezTo>
                  <a:cubicBezTo>
                    <a:pt x="178" y="61"/>
                    <a:pt x="178" y="61"/>
                    <a:pt x="178" y="61"/>
                  </a:cubicBezTo>
                  <a:cubicBezTo>
                    <a:pt x="179" y="62"/>
                    <a:pt x="179" y="62"/>
                    <a:pt x="180" y="63"/>
                  </a:cubicBezTo>
                  <a:cubicBezTo>
                    <a:pt x="180" y="64"/>
                    <a:pt x="181" y="65"/>
                    <a:pt x="180" y="66"/>
                  </a:cubicBezTo>
                  <a:cubicBezTo>
                    <a:pt x="180" y="66"/>
                    <a:pt x="180" y="67"/>
                    <a:pt x="180" y="67"/>
                  </a:cubicBezTo>
                  <a:cubicBezTo>
                    <a:pt x="179" y="68"/>
                    <a:pt x="179" y="68"/>
                    <a:pt x="177" y="69"/>
                  </a:cubicBezTo>
                  <a:cubicBezTo>
                    <a:pt x="177" y="69"/>
                    <a:pt x="176" y="69"/>
                    <a:pt x="176" y="70"/>
                  </a:cubicBezTo>
                  <a:cubicBezTo>
                    <a:pt x="175" y="70"/>
                    <a:pt x="175" y="70"/>
                    <a:pt x="175" y="70"/>
                  </a:cubicBezTo>
                  <a:cubicBezTo>
                    <a:pt x="173" y="71"/>
                    <a:pt x="173" y="71"/>
                    <a:pt x="173" y="71"/>
                  </a:cubicBezTo>
                  <a:lnTo>
                    <a:pt x="169" y="64"/>
                  </a:lnTo>
                  <a:close/>
                  <a:moveTo>
                    <a:pt x="489" y="270"/>
                  </a:moveTo>
                  <a:cubicBezTo>
                    <a:pt x="487" y="269"/>
                    <a:pt x="484" y="268"/>
                    <a:pt x="480" y="268"/>
                  </a:cubicBezTo>
                  <a:cubicBezTo>
                    <a:pt x="480" y="268"/>
                    <a:pt x="480" y="268"/>
                    <a:pt x="480" y="268"/>
                  </a:cubicBezTo>
                  <a:cubicBezTo>
                    <a:pt x="475" y="268"/>
                    <a:pt x="472" y="269"/>
                    <a:pt x="469" y="271"/>
                  </a:cubicBezTo>
                  <a:cubicBezTo>
                    <a:pt x="466" y="274"/>
                    <a:pt x="465" y="276"/>
                    <a:pt x="465" y="280"/>
                  </a:cubicBezTo>
                  <a:cubicBezTo>
                    <a:pt x="465" y="283"/>
                    <a:pt x="466" y="286"/>
                    <a:pt x="468" y="288"/>
                  </a:cubicBezTo>
                  <a:cubicBezTo>
                    <a:pt x="471" y="291"/>
                    <a:pt x="475" y="292"/>
                    <a:pt x="480" y="292"/>
                  </a:cubicBezTo>
                  <a:cubicBezTo>
                    <a:pt x="480" y="292"/>
                    <a:pt x="480" y="292"/>
                    <a:pt x="480" y="292"/>
                  </a:cubicBezTo>
                  <a:cubicBezTo>
                    <a:pt x="485" y="292"/>
                    <a:pt x="489" y="291"/>
                    <a:pt x="491" y="289"/>
                  </a:cubicBezTo>
                  <a:cubicBezTo>
                    <a:pt x="494" y="287"/>
                    <a:pt x="495" y="284"/>
                    <a:pt x="495" y="281"/>
                  </a:cubicBezTo>
                  <a:cubicBezTo>
                    <a:pt x="495" y="278"/>
                    <a:pt x="495" y="276"/>
                    <a:pt x="494" y="275"/>
                  </a:cubicBezTo>
                  <a:cubicBezTo>
                    <a:pt x="493" y="273"/>
                    <a:pt x="491" y="271"/>
                    <a:pt x="489" y="270"/>
                  </a:cubicBezTo>
                  <a:close/>
                  <a:moveTo>
                    <a:pt x="488" y="285"/>
                  </a:moveTo>
                  <a:cubicBezTo>
                    <a:pt x="486" y="287"/>
                    <a:pt x="484" y="287"/>
                    <a:pt x="480" y="287"/>
                  </a:cubicBezTo>
                  <a:cubicBezTo>
                    <a:pt x="477" y="287"/>
                    <a:pt x="474" y="286"/>
                    <a:pt x="472" y="285"/>
                  </a:cubicBezTo>
                  <a:cubicBezTo>
                    <a:pt x="471" y="284"/>
                    <a:pt x="470" y="282"/>
                    <a:pt x="470" y="280"/>
                  </a:cubicBezTo>
                  <a:cubicBezTo>
                    <a:pt x="470" y="278"/>
                    <a:pt x="471" y="276"/>
                    <a:pt x="473" y="275"/>
                  </a:cubicBezTo>
                  <a:cubicBezTo>
                    <a:pt x="474" y="274"/>
                    <a:pt x="477" y="273"/>
                    <a:pt x="480" y="273"/>
                  </a:cubicBezTo>
                  <a:cubicBezTo>
                    <a:pt x="480" y="273"/>
                    <a:pt x="480" y="273"/>
                    <a:pt x="480" y="273"/>
                  </a:cubicBezTo>
                  <a:cubicBezTo>
                    <a:pt x="484" y="274"/>
                    <a:pt x="486" y="274"/>
                    <a:pt x="488" y="276"/>
                  </a:cubicBezTo>
                  <a:cubicBezTo>
                    <a:pt x="490" y="277"/>
                    <a:pt x="490" y="279"/>
                    <a:pt x="490" y="281"/>
                  </a:cubicBezTo>
                  <a:cubicBezTo>
                    <a:pt x="490" y="283"/>
                    <a:pt x="489" y="284"/>
                    <a:pt x="488" y="285"/>
                  </a:cubicBezTo>
                  <a:close/>
                  <a:moveTo>
                    <a:pt x="89" y="171"/>
                  </a:moveTo>
                  <a:cubicBezTo>
                    <a:pt x="91" y="172"/>
                    <a:pt x="92" y="172"/>
                    <a:pt x="94" y="171"/>
                  </a:cubicBezTo>
                  <a:cubicBezTo>
                    <a:pt x="96" y="170"/>
                    <a:pt x="97" y="169"/>
                    <a:pt x="98" y="166"/>
                  </a:cubicBezTo>
                  <a:cubicBezTo>
                    <a:pt x="100" y="164"/>
                    <a:pt x="100" y="162"/>
                    <a:pt x="100" y="160"/>
                  </a:cubicBezTo>
                  <a:cubicBezTo>
                    <a:pt x="100" y="158"/>
                    <a:pt x="99" y="157"/>
                    <a:pt x="98" y="155"/>
                  </a:cubicBezTo>
                  <a:cubicBezTo>
                    <a:pt x="96" y="154"/>
                    <a:pt x="94" y="152"/>
                    <a:pt x="91" y="150"/>
                  </a:cubicBezTo>
                  <a:cubicBezTo>
                    <a:pt x="78" y="142"/>
                    <a:pt x="78" y="142"/>
                    <a:pt x="78" y="142"/>
                  </a:cubicBezTo>
                  <a:cubicBezTo>
                    <a:pt x="75" y="146"/>
                    <a:pt x="75" y="146"/>
                    <a:pt x="75" y="146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91" y="157"/>
                    <a:pt x="93" y="158"/>
                    <a:pt x="94" y="158"/>
                  </a:cubicBezTo>
                  <a:cubicBezTo>
                    <a:pt x="94" y="159"/>
                    <a:pt x="95" y="160"/>
                    <a:pt x="95" y="161"/>
                  </a:cubicBezTo>
                  <a:cubicBezTo>
                    <a:pt x="95" y="162"/>
                    <a:pt x="94" y="163"/>
                    <a:pt x="94" y="164"/>
                  </a:cubicBezTo>
                  <a:cubicBezTo>
                    <a:pt x="93" y="165"/>
                    <a:pt x="92" y="166"/>
                    <a:pt x="91" y="166"/>
                  </a:cubicBezTo>
                  <a:cubicBezTo>
                    <a:pt x="90" y="166"/>
                    <a:pt x="89" y="166"/>
                    <a:pt x="88" y="166"/>
                  </a:cubicBezTo>
                  <a:cubicBezTo>
                    <a:pt x="87" y="165"/>
                    <a:pt x="86" y="165"/>
                    <a:pt x="84" y="163"/>
                  </a:cubicBezTo>
                  <a:cubicBezTo>
                    <a:pt x="70" y="154"/>
                    <a:pt x="70" y="154"/>
                    <a:pt x="70" y="154"/>
                  </a:cubicBezTo>
                  <a:cubicBezTo>
                    <a:pt x="67" y="159"/>
                    <a:pt x="67" y="159"/>
                    <a:pt x="67" y="159"/>
                  </a:cubicBezTo>
                  <a:cubicBezTo>
                    <a:pt x="81" y="167"/>
                    <a:pt x="81" y="167"/>
                    <a:pt x="81" y="167"/>
                  </a:cubicBezTo>
                  <a:cubicBezTo>
                    <a:pt x="85" y="170"/>
                    <a:pt x="87" y="171"/>
                    <a:pt x="89" y="171"/>
                  </a:cubicBezTo>
                  <a:close/>
                  <a:moveTo>
                    <a:pt x="143" y="112"/>
                  </a:moveTo>
                  <a:cubicBezTo>
                    <a:pt x="130" y="83"/>
                    <a:pt x="130" y="83"/>
                    <a:pt x="130" y="83"/>
                  </a:cubicBezTo>
                  <a:cubicBezTo>
                    <a:pt x="126" y="86"/>
                    <a:pt x="126" y="86"/>
                    <a:pt x="126" y="86"/>
                  </a:cubicBezTo>
                  <a:cubicBezTo>
                    <a:pt x="136" y="108"/>
                    <a:pt x="136" y="108"/>
                    <a:pt x="136" y="108"/>
                  </a:cubicBezTo>
                  <a:cubicBezTo>
                    <a:pt x="117" y="94"/>
                    <a:pt x="117" y="94"/>
                    <a:pt x="117" y="94"/>
                  </a:cubicBezTo>
                  <a:cubicBezTo>
                    <a:pt x="113" y="98"/>
                    <a:pt x="113" y="98"/>
                    <a:pt x="113" y="98"/>
                  </a:cubicBezTo>
                  <a:cubicBezTo>
                    <a:pt x="138" y="116"/>
                    <a:pt x="138" y="116"/>
                    <a:pt x="138" y="116"/>
                  </a:cubicBezTo>
                  <a:lnTo>
                    <a:pt x="143" y="112"/>
                  </a:lnTo>
                  <a:close/>
                  <a:moveTo>
                    <a:pt x="110" y="147"/>
                  </a:moveTo>
                  <a:cubicBezTo>
                    <a:pt x="95" y="134"/>
                    <a:pt x="95" y="134"/>
                    <a:pt x="95" y="134"/>
                  </a:cubicBezTo>
                  <a:cubicBezTo>
                    <a:pt x="116" y="139"/>
                    <a:pt x="116" y="139"/>
                    <a:pt x="116" y="139"/>
                  </a:cubicBezTo>
                  <a:cubicBezTo>
                    <a:pt x="119" y="135"/>
                    <a:pt x="119" y="135"/>
                    <a:pt x="119" y="135"/>
                  </a:cubicBezTo>
                  <a:cubicBezTo>
                    <a:pt x="97" y="116"/>
                    <a:pt x="97" y="116"/>
                    <a:pt x="97" y="116"/>
                  </a:cubicBezTo>
                  <a:cubicBezTo>
                    <a:pt x="94" y="119"/>
                    <a:pt x="94" y="119"/>
                    <a:pt x="94" y="119"/>
                  </a:cubicBezTo>
                  <a:cubicBezTo>
                    <a:pt x="109" y="132"/>
                    <a:pt x="109" y="132"/>
                    <a:pt x="109" y="132"/>
                  </a:cubicBezTo>
                  <a:cubicBezTo>
                    <a:pt x="87" y="127"/>
                    <a:pt x="87" y="127"/>
                    <a:pt x="87" y="127"/>
                  </a:cubicBezTo>
                  <a:cubicBezTo>
                    <a:pt x="84" y="131"/>
                    <a:pt x="84" y="131"/>
                    <a:pt x="84" y="131"/>
                  </a:cubicBezTo>
                  <a:cubicBezTo>
                    <a:pt x="107" y="151"/>
                    <a:pt x="107" y="151"/>
                    <a:pt x="107" y="151"/>
                  </a:cubicBezTo>
                  <a:lnTo>
                    <a:pt x="110" y="147"/>
                  </a:lnTo>
                  <a:close/>
                  <a:moveTo>
                    <a:pt x="128" y="125"/>
                  </a:moveTo>
                  <a:cubicBezTo>
                    <a:pt x="108" y="104"/>
                    <a:pt x="108" y="104"/>
                    <a:pt x="108" y="104"/>
                  </a:cubicBezTo>
                  <a:cubicBezTo>
                    <a:pt x="104" y="107"/>
                    <a:pt x="104" y="107"/>
                    <a:pt x="104" y="107"/>
                  </a:cubicBezTo>
                  <a:cubicBezTo>
                    <a:pt x="125" y="129"/>
                    <a:pt x="125" y="129"/>
                    <a:pt x="125" y="129"/>
                  </a:cubicBezTo>
                  <a:lnTo>
                    <a:pt x="128" y="125"/>
                  </a:lnTo>
                  <a:close/>
                  <a:moveTo>
                    <a:pt x="271" y="76"/>
                  </a:moveTo>
                  <a:cubicBezTo>
                    <a:pt x="271" y="76"/>
                    <a:pt x="271" y="76"/>
                    <a:pt x="271" y="76"/>
                  </a:cubicBezTo>
                  <a:cubicBezTo>
                    <a:pt x="270" y="76"/>
                    <a:pt x="269" y="76"/>
                    <a:pt x="268" y="76"/>
                  </a:cubicBezTo>
                  <a:cubicBezTo>
                    <a:pt x="267" y="76"/>
                    <a:pt x="266" y="76"/>
                    <a:pt x="266" y="76"/>
                  </a:cubicBezTo>
                  <a:cubicBezTo>
                    <a:pt x="265" y="76"/>
                    <a:pt x="265" y="76"/>
                    <a:pt x="265" y="76"/>
                  </a:cubicBezTo>
                  <a:cubicBezTo>
                    <a:pt x="260" y="76"/>
                    <a:pt x="255" y="76"/>
                    <a:pt x="249" y="76"/>
                  </a:cubicBezTo>
                  <a:cubicBezTo>
                    <a:pt x="249" y="90"/>
                    <a:pt x="249" y="90"/>
                    <a:pt x="249" y="90"/>
                  </a:cubicBezTo>
                  <a:cubicBezTo>
                    <a:pt x="164" y="97"/>
                    <a:pt x="96" y="165"/>
                    <a:pt x="87" y="249"/>
                  </a:cubicBezTo>
                  <a:cubicBezTo>
                    <a:pt x="121" y="249"/>
                    <a:pt x="121" y="249"/>
                    <a:pt x="121" y="249"/>
                  </a:cubicBezTo>
                  <a:cubicBezTo>
                    <a:pt x="129" y="183"/>
                    <a:pt x="183" y="131"/>
                    <a:pt x="249" y="123"/>
                  </a:cubicBezTo>
                  <a:cubicBezTo>
                    <a:pt x="249" y="125"/>
                    <a:pt x="249" y="125"/>
                    <a:pt x="249" y="125"/>
                  </a:cubicBezTo>
                  <a:cubicBezTo>
                    <a:pt x="249" y="137"/>
                    <a:pt x="241" y="147"/>
                    <a:pt x="231" y="151"/>
                  </a:cubicBezTo>
                  <a:cubicBezTo>
                    <a:pt x="186" y="164"/>
                    <a:pt x="152" y="202"/>
                    <a:pt x="145" y="249"/>
                  </a:cubicBezTo>
                  <a:cubicBezTo>
                    <a:pt x="178" y="249"/>
                    <a:pt x="178" y="249"/>
                    <a:pt x="178" y="249"/>
                  </a:cubicBezTo>
                  <a:cubicBezTo>
                    <a:pt x="187" y="207"/>
                    <a:pt x="224" y="176"/>
                    <a:pt x="268" y="176"/>
                  </a:cubicBezTo>
                  <a:cubicBezTo>
                    <a:pt x="302" y="176"/>
                    <a:pt x="331" y="194"/>
                    <a:pt x="347" y="221"/>
                  </a:cubicBezTo>
                  <a:cubicBezTo>
                    <a:pt x="347" y="221"/>
                    <a:pt x="348" y="221"/>
                    <a:pt x="348" y="222"/>
                  </a:cubicBezTo>
                  <a:cubicBezTo>
                    <a:pt x="349" y="223"/>
                    <a:pt x="350" y="225"/>
                    <a:pt x="350" y="226"/>
                  </a:cubicBezTo>
                  <a:cubicBezTo>
                    <a:pt x="351" y="228"/>
                    <a:pt x="352" y="230"/>
                    <a:pt x="353" y="232"/>
                  </a:cubicBezTo>
                  <a:cubicBezTo>
                    <a:pt x="353" y="232"/>
                    <a:pt x="353" y="233"/>
                    <a:pt x="354" y="233"/>
                  </a:cubicBezTo>
                  <a:cubicBezTo>
                    <a:pt x="356" y="238"/>
                    <a:pt x="358" y="244"/>
                    <a:pt x="359" y="249"/>
                  </a:cubicBezTo>
                  <a:cubicBezTo>
                    <a:pt x="392" y="249"/>
                    <a:pt x="392" y="249"/>
                    <a:pt x="392" y="249"/>
                  </a:cubicBezTo>
                  <a:cubicBezTo>
                    <a:pt x="384" y="202"/>
                    <a:pt x="350" y="164"/>
                    <a:pt x="305" y="151"/>
                  </a:cubicBezTo>
                  <a:cubicBezTo>
                    <a:pt x="295" y="147"/>
                    <a:pt x="288" y="137"/>
                    <a:pt x="287" y="125"/>
                  </a:cubicBezTo>
                  <a:cubicBezTo>
                    <a:pt x="287" y="124"/>
                    <a:pt x="287" y="124"/>
                    <a:pt x="287" y="124"/>
                  </a:cubicBezTo>
                  <a:cubicBezTo>
                    <a:pt x="287" y="123"/>
                    <a:pt x="287" y="123"/>
                    <a:pt x="287" y="123"/>
                  </a:cubicBezTo>
                  <a:cubicBezTo>
                    <a:pt x="354" y="131"/>
                    <a:pt x="407" y="183"/>
                    <a:pt x="415" y="249"/>
                  </a:cubicBezTo>
                  <a:cubicBezTo>
                    <a:pt x="449" y="249"/>
                    <a:pt x="449" y="249"/>
                    <a:pt x="449" y="249"/>
                  </a:cubicBezTo>
                  <a:cubicBezTo>
                    <a:pt x="440" y="165"/>
                    <a:pt x="372" y="97"/>
                    <a:pt x="287" y="90"/>
                  </a:cubicBezTo>
                  <a:cubicBezTo>
                    <a:pt x="287" y="76"/>
                    <a:pt x="287" y="76"/>
                    <a:pt x="287" y="76"/>
                  </a:cubicBezTo>
                  <a:cubicBezTo>
                    <a:pt x="282" y="76"/>
                    <a:pt x="276" y="76"/>
                    <a:pt x="271" y="76"/>
                  </a:cubicBezTo>
                  <a:close/>
                  <a:moveTo>
                    <a:pt x="416" y="134"/>
                  </a:moveTo>
                  <a:cubicBezTo>
                    <a:pt x="419" y="130"/>
                    <a:pt x="419" y="130"/>
                    <a:pt x="419" y="130"/>
                  </a:cubicBezTo>
                  <a:cubicBezTo>
                    <a:pt x="409" y="120"/>
                    <a:pt x="409" y="120"/>
                    <a:pt x="409" y="120"/>
                  </a:cubicBezTo>
                  <a:cubicBezTo>
                    <a:pt x="415" y="114"/>
                    <a:pt x="415" y="114"/>
                    <a:pt x="415" y="114"/>
                  </a:cubicBezTo>
                  <a:cubicBezTo>
                    <a:pt x="424" y="123"/>
                    <a:pt x="424" y="123"/>
                    <a:pt x="424" y="123"/>
                  </a:cubicBezTo>
                  <a:cubicBezTo>
                    <a:pt x="427" y="119"/>
                    <a:pt x="427" y="119"/>
                    <a:pt x="427" y="119"/>
                  </a:cubicBezTo>
                  <a:cubicBezTo>
                    <a:pt x="419" y="111"/>
                    <a:pt x="419" y="111"/>
                    <a:pt x="419" y="111"/>
                  </a:cubicBezTo>
                  <a:cubicBezTo>
                    <a:pt x="423" y="106"/>
                    <a:pt x="423" y="106"/>
                    <a:pt x="423" y="106"/>
                  </a:cubicBezTo>
                  <a:cubicBezTo>
                    <a:pt x="433" y="115"/>
                    <a:pt x="433" y="115"/>
                    <a:pt x="433" y="115"/>
                  </a:cubicBezTo>
                  <a:cubicBezTo>
                    <a:pt x="436" y="111"/>
                    <a:pt x="436" y="111"/>
                    <a:pt x="436" y="111"/>
                  </a:cubicBezTo>
                  <a:cubicBezTo>
                    <a:pt x="423" y="99"/>
                    <a:pt x="423" y="99"/>
                    <a:pt x="423" y="99"/>
                  </a:cubicBezTo>
                  <a:cubicBezTo>
                    <a:pt x="403" y="121"/>
                    <a:pt x="403" y="121"/>
                    <a:pt x="403" y="121"/>
                  </a:cubicBezTo>
                  <a:lnTo>
                    <a:pt x="416" y="134"/>
                  </a:lnTo>
                  <a:close/>
                  <a:moveTo>
                    <a:pt x="424" y="140"/>
                  </a:moveTo>
                  <a:cubicBezTo>
                    <a:pt x="423" y="143"/>
                    <a:pt x="424" y="146"/>
                    <a:pt x="426" y="148"/>
                  </a:cubicBezTo>
                  <a:cubicBezTo>
                    <a:pt x="427" y="151"/>
                    <a:pt x="429" y="152"/>
                    <a:pt x="431" y="152"/>
                  </a:cubicBezTo>
                  <a:cubicBezTo>
                    <a:pt x="434" y="153"/>
                    <a:pt x="436" y="152"/>
                    <a:pt x="439" y="151"/>
                  </a:cubicBezTo>
                  <a:cubicBezTo>
                    <a:pt x="438" y="146"/>
                    <a:pt x="438" y="146"/>
                    <a:pt x="438" y="146"/>
                  </a:cubicBezTo>
                  <a:cubicBezTo>
                    <a:pt x="436" y="147"/>
                    <a:pt x="434" y="147"/>
                    <a:pt x="433" y="147"/>
                  </a:cubicBezTo>
                  <a:cubicBezTo>
                    <a:pt x="432" y="147"/>
                    <a:pt x="431" y="146"/>
                    <a:pt x="430" y="145"/>
                  </a:cubicBezTo>
                  <a:cubicBezTo>
                    <a:pt x="429" y="144"/>
                    <a:pt x="428" y="142"/>
                    <a:pt x="429" y="140"/>
                  </a:cubicBezTo>
                  <a:cubicBezTo>
                    <a:pt x="430" y="138"/>
                    <a:pt x="431" y="136"/>
                    <a:pt x="434" y="134"/>
                  </a:cubicBezTo>
                  <a:cubicBezTo>
                    <a:pt x="437" y="132"/>
                    <a:pt x="440" y="131"/>
                    <a:pt x="441" y="130"/>
                  </a:cubicBezTo>
                  <a:cubicBezTo>
                    <a:pt x="443" y="130"/>
                    <a:pt x="445" y="131"/>
                    <a:pt x="446" y="133"/>
                  </a:cubicBezTo>
                  <a:cubicBezTo>
                    <a:pt x="447" y="134"/>
                    <a:pt x="447" y="135"/>
                    <a:pt x="447" y="136"/>
                  </a:cubicBezTo>
                  <a:cubicBezTo>
                    <a:pt x="447" y="137"/>
                    <a:pt x="446" y="139"/>
                    <a:pt x="445" y="140"/>
                  </a:cubicBezTo>
                  <a:cubicBezTo>
                    <a:pt x="449" y="143"/>
                    <a:pt x="449" y="143"/>
                    <a:pt x="449" y="143"/>
                  </a:cubicBezTo>
                  <a:cubicBezTo>
                    <a:pt x="451" y="141"/>
                    <a:pt x="452" y="139"/>
                    <a:pt x="452" y="137"/>
                  </a:cubicBezTo>
                  <a:cubicBezTo>
                    <a:pt x="453" y="134"/>
                    <a:pt x="452" y="132"/>
                    <a:pt x="450" y="130"/>
                  </a:cubicBezTo>
                  <a:cubicBezTo>
                    <a:pt x="448" y="127"/>
                    <a:pt x="446" y="125"/>
                    <a:pt x="443" y="125"/>
                  </a:cubicBezTo>
                  <a:cubicBezTo>
                    <a:pt x="439" y="125"/>
                    <a:pt x="435" y="127"/>
                    <a:pt x="431" y="130"/>
                  </a:cubicBezTo>
                  <a:cubicBezTo>
                    <a:pt x="427" y="133"/>
                    <a:pt x="425" y="136"/>
                    <a:pt x="424" y="140"/>
                  </a:cubicBezTo>
                  <a:close/>
                  <a:moveTo>
                    <a:pt x="230" y="70"/>
                  </a:moveTo>
                  <a:cubicBezTo>
                    <a:pt x="224" y="40"/>
                    <a:pt x="224" y="40"/>
                    <a:pt x="224" y="40"/>
                  </a:cubicBezTo>
                  <a:cubicBezTo>
                    <a:pt x="219" y="41"/>
                    <a:pt x="219" y="41"/>
                    <a:pt x="219" y="41"/>
                  </a:cubicBezTo>
                  <a:cubicBezTo>
                    <a:pt x="225" y="71"/>
                    <a:pt x="225" y="71"/>
                    <a:pt x="225" y="71"/>
                  </a:cubicBezTo>
                  <a:lnTo>
                    <a:pt x="230" y="70"/>
                  </a:lnTo>
                  <a:close/>
                  <a:moveTo>
                    <a:pt x="75" y="222"/>
                  </a:moveTo>
                  <a:cubicBezTo>
                    <a:pt x="57" y="216"/>
                    <a:pt x="57" y="216"/>
                    <a:pt x="57" y="216"/>
                  </a:cubicBezTo>
                  <a:cubicBezTo>
                    <a:pt x="78" y="212"/>
                    <a:pt x="78" y="212"/>
                    <a:pt x="78" y="212"/>
                  </a:cubicBezTo>
                  <a:cubicBezTo>
                    <a:pt x="80" y="207"/>
                    <a:pt x="80" y="207"/>
                    <a:pt x="80" y="207"/>
                  </a:cubicBezTo>
                  <a:cubicBezTo>
                    <a:pt x="51" y="199"/>
                    <a:pt x="51" y="199"/>
                    <a:pt x="51" y="199"/>
                  </a:cubicBezTo>
                  <a:cubicBezTo>
                    <a:pt x="50" y="203"/>
                    <a:pt x="50" y="203"/>
                    <a:pt x="50" y="203"/>
                  </a:cubicBezTo>
                  <a:cubicBezTo>
                    <a:pt x="69" y="209"/>
                    <a:pt x="69" y="209"/>
                    <a:pt x="69" y="209"/>
                  </a:cubicBezTo>
                  <a:cubicBezTo>
                    <a:pt x="47" y="213"/>
                    <a:pt x="47" y="213"/>
                    <a:pt x="47" y="213"/>
                  </a:cubicBezTo>
                  <a:cubicBezTo>
                    <a:pt x="46" y="218"/>
                    <a:pt x="46" y="218"/>
                    <a:pt x="46" y="218"/>
                  </a:cubicBezTo>
                  <a:cubicBezTo>
                    <a:pt x="74" y="226"/>
                    <a:pt x="74" y="226"/>
                    <a:pt x="74" y="226"/>
                  </a:cubicBezTo>
                  <a:lnTo>
                    <a:pt x="75" y="222"/>
                  </a:lnTo>
                  <a:close/>
                  <a:moveTo>
                    <a:pt x="439" y="167"/>
                  </a:moveTo>
                  <a:cubicBezTo>
                    <a:pt x="450" y="161"/>
                    <a:pt x="450" y="161"/>
                    <a:pt x="450" y="161"/>
                  </a:cubicBezTo>
                  <a:cubicBezTo>
                    <a:pt x="455" y="169"/>
                    <a:pt x="455" y="169"/>
                    <a:pt x="455" y="169"/>
                  </a:cubicBezTo>
                  <a:cubicBezTo>
                    <a:pt x="443" y="176"/>
                    <a:pt x="443" y="176"/>
                    <a:pt x="443" y="176"/>
                  </a:cubicBezTo>
                  <a:cubicBezTo>
                    <a:pt x="446" y="180"/>
                    <a:pt x="446" y="180"/>
                    <a:pt x="446" y="180"/>
                  </a:cubicBezTo>
                  <a:cubicBezTo>
                    <a:pt x="472" y="165"/>
                    <a:pt x="472" y="165"/>
                    <a:pt x="472" y="165"/>
                  </a:cubicBezTo>
                  <a:cubicBezTo>
                    <a:pt x="469" y="161"/>
                    <a:pt x="469" y="161"/>
                    <a:pt x="469" y="161"/>
                  </a:cubicBezTo>
                  <a:cubicBezTo>
                    <a:pt x="459" y="167"/>
                    <a:pt x="459" y="167"/>
                    <a:pt x="459" y="167"/>
                  </a:cubicBezTo>
                  <a:cubicBezTo>
                    <a:pt x="454" y="158"/>
                    <a:pt x="454" y="158"/>
                    <a:pt x="454" y="158"/>
                  </a:cubicBezTo>
                  <a:cubicBezTo>
                    <a:pt x="464" y="152"/>
                    <a:pt x="464" y="152"/>
                    <a:pt x="464" y="152"/>
                  </a:cubicBezTo>
                  <a:cubicBezTo>
                    <a:pt x="462" y="148"/>
                    <a:pt x="462" y="148"/>
                    <a:pt x="462" y="148"/>
                  </a:cubicBezTo>
                  <a:cubicBezTo>
                    <a:pt x="436" y="163"/>
                    <a:pt x="436" y="163"/>
                    <a:pt x="436" y="163"/>
                  </a:cubicBezTo>
                  <a:lnTo>
                    <a:pt x="439" y="167"/>
                  </a:lnTo>
                  <a:close/>
                  <a:moveTo>
                    <a:pt x="350" y="70"/>
                  </a:moveTo>
                  <a:cubicBezTo>
                    <a:pt x="360" y="75"/>
                    <a:pt x="360" y="75"/>
                    <a:pt x="360" y="75"/>
                  </a:cubicBezTo>
                  <a:cubicBezTo>
                    <a:pt x="362" y="70"/>
                    <a:pt x="362" y="70"/>
                    <a:pt x="362" y="70"/>
                  </a:cubicBezTo>
                  <a:cubicBezTo>
                    <a:pt x="353" y="66"/>
                    <a:pt x="353" y="66"/>
                    <a:pt x="353" y="66"/>
                  </a:cubicBezTo>
                  <a:cubicBezTo>
                    <a:pt x="356" y="59"/>
                    <a:pt x="356" y="59"/>
                    <a:pt x="356" y="59"/>
                  </a:cubicBezTo>
                  <a:cubicBezTo>
                    <a:pt x="366" y="64"/>
                    <a:pt x="366" y="64"/>
                    <a:pt x="366" y="64"/>
                  </a:cubicBezTo>
                  <a:cubicBezTo>
                    <a:pt x="368" y="60"/>
                    <a:pt x="368" y="60"/>
                    <a:pt x="368" y="60"/>
                  </a:cubicBezTo>
                  <a:cubicBezTo>
                    <a:pt x="353" y="52"/>
                    <a:pt x="353" y="52"/>
                    <a:pt x="353" y="52"/>
                  </a:cubicBezTo>
                  <a:cubicBezTo>
                    <a:pt x="341" y="80"/>
                    <a:pt x="341" y="80"/>
                    <a:pt x="341" y="80"/>
                  </a:cubicBezTo>
                  <a:cubicBezTo>
                    <a:pt x="345" y="82"/>
                    <a:pt x="345" y="82"/>
                    <a:pt x="345" y="82"/>
                  </a:cubicBezTo>
                  <a:lnTo>
                    <a:pt x="350" y="70"/>
                  </a:lnTo>
                  <a:close/>
                  <a:moveTo>
                    <a:pt x="392" y="112"/>
                  </a:moveTo>
                  <a:cubicBezTo>
                    <a:pt x="408" y="92"/>
                    <a:pt x="408" y="92"/>
                    <a:pt x="408" y="92"/>
                  </a:cubicBezTo>
                  <a:cubicBezTo>
                    <a:pt x="413" y="97"/>
                    <a:pt x="413" y="97"/>
                    <a:pt x="413" y="97"/>
                  </a:cubicBezTo>
                  <a:cubicBezTo>
                    <a:pt x="417" y="93"/>
                    <a:pt x="417" y="93"/>
                    <a:pt x="417" y="93"/>
                  </a:cubicBezTo>
                  <a:cubicBezTo>
                    <a:pt x="401" y="80"/>
                    <a:pt x="401" y="80"/>
                    <a:pt x="401" y="80"/>
                  </a:cubicBezTo>
                  <a:cubicBezTo>
                    <a:pt x="398" y="84"/>
                    <a:pt x="398" y="84"/>
                    <a:pt x="398" y="84"/>
                  </a:cubicBezTo>
                  <a:cubicBezTo>
                    <a:pt x="404" y="89"/>
                    <a:pt x="404" y="89"/>
                    <a:pt x="404" y="89"/>
                  </a:cubicBezTo>
                  <a:cubicBezTo>
                    <a:pt x="389" y="109"/>
                    <a:pt x="389" y="109"/>
                    <a:pt x="389" y="109"/>
                  </a:cubicBezTo>
                  <a:lnTo>
                    <a:pt x="392" y="112"/>
                  </a:lnTo>
                  <a:close/>
                  <a:moveTo>
                    <a:pt x="240" y="43"/>
                  </a:moveTo>
                  <a:cubicBezTo>
                    <a:pt x="243" y="68"/>
                    <a:pt x="243" y="68"/>
                    <a:pt x="243" y="68"/>
                  </a:cubicBezTo>
                  <a:cubicBezTo>
                    <a:pt x="248" y="67"/>
                    <a:pt x="248" y="67"/>
                    <a:pt x="248" y="67"/>
                  </a:cubicBezTo>
                  <a:cubicBezTo>
                    <a:pt x="245" y="42"/>
                    <a:pt x="245" y="42"/>
                    <a:pt x="245" y="42"/>
                  </a:cubicBezTo>
                  <a:cubicBezTo>
                    <a:pt x="252" y="41"/>
                    <a:pt x="252" y="41"/>
                    <a:pt x="252" y="41"/>
                  </a:cubicBezTo>
                  <a:cubicBezTo>
                    <a:pt x="252" y="36"/>
                    <a:pt x="252" y="36"/>
                    <a:pt x="252" y="36"/>
                  </a:cubicBezTo>
                  <a:cubicBezTo>
                    <a:pt x="233" y="38"/>
                    <a:pt x="233" y="38"/>
                    <a:pt x="233" y="38"/>
                  </a:cubicBezTo>
                  <a:cubicBezTo>
                    <a:pt x="233" y="43"/>
                    <a:pt x="233" y="43"/>
                    <a:pt x="233" y="43"/>
                  </a:cubicBezTo>
                  <a:lnTo>
                    <a:pt x="240" y="43"/>
                  </a:lnTo>
                  <a:close/>
                  <a:moveTo>
                    <a:pt x="268" y="66"/>
                  </a:moveTo>
                  <a:cubicBezTo>
                    <a:pt x="272" y="66"/>
                    <a:pt x="272" y="66"/>
                    <a:pt x="272" y="66"/>
                  </a:cubicBezTo>
                  <a:cubicBezTo>
                    <a:pt x="273" y="53"/>
                    <a:pt x="273" y="53"/>
                    <a:pt x="273" y="53"/>
                  </a:cubicBezTo>
                  <a:cubicBezTo>
                    <a:pt x="282" y="36"/>
                    <a:pt x="282" y="36"/>
                    <a:pt x="282" y="36"/>
                  </a:cubicBezTo>
                  <a:cubicBezTo>
                    <a:pt x="277" y="36"/>
                    <a:pt x="277" y="36"/>
                    <a:pt x="277" y="36"/>
                  </a:cubicBezTo>
                  <a:cubicBezTo>
                    <a:pt x="271" y="47"/>
                    <a:pt x="271" y="47"/>
                    <a:pt x="271" y="47"/>
                  </a:cubicBezTo>
                  <a:cubicBezTo>
                    <a:pt x="265" y="35"/>
                    <a:pt x="265" y="35"/>
                    <a:pt x="265" y="35"/>
                  </a:cubicBezTo>
                  <a:cubicBezTo>
                    <a:pt x="260" y="35"/>
                    <a:pt x="260" y="35"/>
                    <a:pt x="260" y="35"/>
                  </a:cubicBezTo>
                  <a:cubicBezTo>
                    <a:pt x="268" y="53"/>
                    <a:pt x="268" y="53"/>
                    <a:pt x="268" y="53"/>
                  </a:cubicBezTo>
                  <a:lnTo>
                    <a:pt x="268" y="66"/>
                  </a:lnTo>
                  <a:close/>
                  <a:moveTo>
                    <a:pt x="323" y="75"/>
                  </a:moveTo>
                  <a:cubicBezTo>
                    <a:pt x="324" y="75"/>
                    <a:pt x="326" y="75"/>
                    <a:pt x="327" y="75"/>
                  </a:cubicBezTo>
                  <a:cubicBezTo>
                    <a:pt x="329" y="75"/>
                    <a:pt x="330" y="74"/>
                    <a:pt x="332" y="73"/>
                  </a:cubicBezTo>
                  <a:cubicBezTo>
                    <a:pt x="335" y="71"/>
                    <a:pt x="337" y="68"/>
                    <a:pt x="338" y="63"/>
                  </a:cubicBezTo>
                  <a:cubicBezTo>
                    <a:pt x="340" y="58"/>
                    <a:pt x="340" y="54"/>
                    <a:pt x="339" y="51"/>
                  </a:cubicBezTo>
                  <a:cubicBezTo>
                    <a:pt x="337" y="47"/>
                    <a:pt x="335" y="45"/>
                    <a:pt x="332" y="44"/>
                  </a:cubicBezTo>
                  <a:cubicBezTo>
                    <a:pt x="330" y="44"/>
                    <a:pt x="329" y="44"/>
                    <a:pt x="327" y="44"/>
                  </a:cubicBezTo>
                  <a:cubicBezTo>
                    <a:pt x="327" y="44"/>
                    <a:pt x="326" y="44"/>
                    <a:pt x="325" y="44"/>
                  </a:cubicBezTo>
                  <a:cubicBezTo>
                    <a:pt x="323" y="45"/>
                    <a:pt x="321" y="46"/>
                    <a:pt x="320" y="48"/>
                  </a:cubicBezTo>
                  <a:cubicBezTo>
                    <a:pt x="318" y="50"/>
                    <a:pt x="317" y="53"/>
                    <a:pt x="316" y="56"/>
                  </a:cubicBezTo>
                  <a:cubicBezTo>
                    <a:pt x="314" y="61"/>
                    <a:pt x="314" y="65"/>
                    <a:pt x="316" y="68"/>
                  </a:cubicBezTo>
                  <a:cubicBezTo>
                    <a:pt x="317" y="71"/>
                    <a:pt x="319" y="74"/>
                    <a:pt x="323" y="75"/>
                  </a:cubicBezTo>
                  <a:close/>
                  <a:moveTo>
                    <a:pt x="321" y="57"/>
                  </a:moveTo>
                  <a:cubicBezTo>
                    <a:pt x="322" y="54"/>
                    <a:pt x="323" y="52"/>
                    <a:pt x="325" y="50"/>
                  </a:cubicBezTo>
                  <a:cubicBezTo>
                    <a:pt x="326" y="50"/>
                    <a:pt x="326" y="49"/>
                    <a:pt x="327" y="49"/>
                  </a:cubicBezTo>
                  <a:cubicBezTo>
                    <a:pt x="328" y="49"/>
                    <a:pt x="329" y="49"/>
                    <a:pt x="330" y="49"/>
                  </a:cubicBezTo>
                  <a:cubicBezTo>
                    <a:pt x="332" y="50"/>
                    <a:pt x="333" y="51"/>
                    <a:pt x="334" y="53"/>
                  </a:cubicBezTo>
                  <a:cubicBezTo>
                    <a:pt x="335" y="55"/>
                    <a:pt x="335" y="58"/>
                    <a:pt x="334" y="61"/>
                  </a:cubicBezTo>
                  <a:cubicBezTo>
                    <a:pt x="333" y="65"/>
                    <a:pt x="331" y="67"/>
                    <a:pt x="330" y="68"/>
                  </a:cubicBezTo>
                  <a:cubicBezTo>
                    <a:pt x="329" y="69"/>
                    <a:pt x="328" y="69"/>
                    <a:pt x="327" y="70"/>
                  </a:cubicBezTo>
                  <a:cubicBezTo>
                    <a:pt x="326" y="70"/>
                    <a:pt x="325" y="70"/>
                    <a:pt x="324" y="70"/>
                  </a:cubicBezTo>
                  <a:cubicBezTo>
                    <a:pt x="322" y="69"/>
                    <a:pt x="321" y="68"/>
                    <a:pt x="320" y="66"/>
                  </a:cubicBezTo>
                  <a:cubicBezTo>
                    <a:pt x="320" y="64"/>
                    <a:pt x="320" y="61"/>
                    <a:pt x="321" y="57"/>
                  </a:cubicBezTo>
                  <a:close/>
                  <a:moveTo>
                    <a:pt x="451" y="192"/>
                  </a:moveTo>
                  <a:cubicBezTo>
                    <a:pt x="469" y="185"/>
                    <a:pt x="469" y="185"/>
                    <a:pt x="469" y="185"/>
                  </a:cubicBezTo>
                  <a:cubicBezTo>
                    <a:pt x="454" y="202"/>
                    <a:pt x="454" y="202"/>
                    <a:pt x="454" y="202"/>
                  </a:cubicBezTo>
                  <a:cubicBezTo>
                    <a:pt x="456" y="206"/>
                    <a:pt x="456" y="206"/>
                    <a:pt x="456" y="206"/>
                  </a:cubicBezTo>
                  <a:cubicBezTo>
                    <a:pt x="481" y="197"/>
                    <a:pt x="481" y="197"/>
                    <a:pt x="481" y="197"/>
                  </a:cubicBezTo>
                  <a:cubicBezTo>
                    <a:pt x="484" y="195"/>
                    <a:pt x="484" y="195"/>
                    <a:pt x="484" y="195"/>
                  </a:cubicBezTo>
                  <a:cubicBezTo>
                    <a:pt x="482" y="191"/>
                    <a:pt x="482" y="191"/>
                    <a:pt x="482" y="191"/>
                  </a:cubicBezTo>
                  <a:cubicBezTo>
                    <a:pt x="481" y="192"/>
                    <a:pt x="481" y="192"/>
                    <a:pt x="481" y="192"/>
                  </a:cubicBezTo>
                  <a:cubicBezTo>
                    <a:pt x="464" y="198"/>
                    <a:pt x="464" y="198"/>
                    <a:pt x="464" y="198"/>
                  </a:cubicBezTo>
                  <a:cubicBezTo>
                    <a:pt x="478" y="181"/>
                    <a:pt x="478" y="181"/>
                    <a:pt x="478" y="181"/>
                  </a:cubicBezTo>
                  <a:cubicBezTo>
                    <a:pt x="477" y="177"/>
                    <a:pt x="477" y="177"/>
                    <a:pt x="477" y="177"/>
                  </a:cubicBezTo>
                  <a:cubicBezTo>
                    <a:pt x="449" y="188"/>
                    <a:pt x="449" y="188"/>
                    <a:pt x="449" y="188"/>
                  </a:cubicBezTo>
                  <a:lnTo>
                    <a:pt x="451" y="192"/>
                  </a:lnTo>
                  <a:close/>
                  <a:moveTo>
                    <a:pt x="481" y="210"/>
                  </a:moveTo>
                  <a:cubicBezTo>
                    <a:pt x="478" y="209"/>
                    <a:pt x="475" y="210"/>
                    <a:pt x="472" y="210"/>
                  </a:cubicBezTo>
                  <a:cubicBezTo>
                    <a:pt x="467" y="212"/>
                    <a:pt x="464" y="214"/>
                    <a:pt x="462" y="217"/>
                  </a:cubicBezTo>
                  <a:cubicBezTo>
                    <a:pt x="460" y="219"/>
                    <a:pt x="459" y="222"/>
                    <a:pt x="460" y="226"/>
                  </a:cubicBezTo>
                  <a:cubicBezTo>
                    <a:pt x="461" y="229"/>
                    <a:pt x="463" y="232"/>
                    <a:pt x="466" y="233"/>
                  </a:cubicBezTo>
                  <a:cubicBezTo>
                    <a:pt x="469" y="235"/>
                    <a:pt x="473" y="235"/>
                    <a:pt x="478" y="234"/>
                  </a:cubicBezTo>
                  <a:cubicBezTo>
                    <a:pt x="479" y="234"/>
                    <a:pt x="480" y="233"/>
                    <a:pt x="480" y="233"/>
                  </a:cubicBezTo>
                  <a:cubicBezTo>
                    <a:pt x="484" y="232"/>
                    <a:pt x="486" y="230"/>
                    <a:pt x="488" y="228"/>
                  </a:cubicBezTo>
                  <a:cubicBezTo>
                    <a:pt x="490" y="225"/>
                    <a:pt x="491" y="222"/>
                    <a:pt x="490" y="218"/>
                  </a:cubicBezTo>
                  <a:cubicBezTo>
                    <a:pt x="489" y="216"/>
                    <a:pt x="488" y="214"/>
                    <a:pt x="487" y="213"/>
                  </a:cubicBezTo>
                  <a:cubicBezTo>
                    <a:pt x="485" y="211"/>
                    <a:pt x="483" y="210"/>
                    <a:pt x="481" y="210"/>
                  </a:cubicBezTo>
                  <a:close/>
                  <a:moveTo>
                    <a:pt x="485" y="220"/>
                  </a:moveTo>
                  <a:cubicBezTo>
                    <a:pt x="485" y="222"/>
                    <a:pt x="485" y="224"/>
                    <a:pt x="484" y="225"/>
                  </a:cubicBezTo>
                  <a:cubicBezTo>
                    <a:pt x="483" y="226"/>
                    <a:pt x="482" y="227"/>
                    <a:pt x="480" y="227"/>
                  </a:cubicBezTo>
                  <a:cubicBezTo>
                    <a:pt x="479" y="228"/>
                    <a:pt x="478" y="228"/>
                    <a:pt x="477" y="229"/>
                  </a:cubicBezTo>
                  <a:cubicBezTo>
                    <a:pt x="473" y="230"/>
                    <a:pt x="471" y="230"/>
                    <a:pt x="469" y="229"/>
                  </a:cubicBezTo>
                  <a:cubicBezTo>
                    <a:pt x="467" y="228"/>
                    <a:pt x="465" y="226"/>
                    <a:pt x="465" y="225"/>
                  </a:cubicBezTo>
                  <a:cubicBezTo>
                    <a:pt x="465" y="223"/>
                    <a:pt x="465" y="221"/>
                    <a:pt x="466" y="219"/>
                  </a:cubicBezTo>
                  <a:cubicBezTo>
                    <a:pt x="468" y="217"/>
                    <a:pt x="470" y="216"/>
                    <a:pt x="473" y="215"/>
                  </a:cubicBezTo>
                  <a:cubicBezTo>
                    <a:pt x="476" y="215"/>
                    <a:pt x="479" y="215"/>
                    <a:pt x="481" y="215"/>
                  </a:cubicBezTo>
                  <a:cubicBezTo>
                    <a:pt x="481" y="215"/>
                    <a:pt x="481" y="215"/>
                    <a:pt x="481" y="215"/>
                  </a:cubicBezTo>
                  <a:cubicBezTo>
                    <a:pt x="483" y="216"/>
                    <a:pt x="484" y="218"/>
                    <a:pt x="485" y="220"/>
                  </a:cubicBezTo>
                  <a:close/>
                  <a:moveTo>
                    <a:pt x="464" y="245"/>
                  </a:moveTo>
                  <a:cubicBezTo>
                    <a:pt x="466" y="262"/>
                    <a:pt x="466" y="262"/>
                    <a:pt x="466" y="262"/>
                  </a:cubicBezTo>
                  <a:cubicBezTo>
                    <a:pt x="471" y="262"/>
                    <a:pt x="471" y="262"/>
                    <a:pt x="471" y="262"/>
                  </a:cubicBezTo>
                  <a:cubicBezTo>
                    <a:pt x="470" y="249"/>
                    <a:pt x="470" y="249"/>
                    <a:pt x="470" y="249"/>
                  </a:cubicBezTo>
                  <a:cubicBezTo>
                    <a:pt x="480" y="248"/>
                    <a:pt x="480" y="248"/>
                    <a:pt x="480" y="248"/>
                  </a:cubicBezTo>
                  <a:cubicBezTo>
                    <a:pt x="494" y="247"/>
                    <a:pt x="494" y="247"/>
                    <a:pt x="494" y="247"/>
                  </a:cubicBezTo>
                  <a:cubicBezTo>
                    <a:pt x="494" y="242"/>
                    <a:pt x="494" y="242"/>
                    <a:pt x="494" y="242"/>
                  </a:cubicBezTo>
                  <a:cubicBezTo>
                    <a:pt x="480" y="243"/>
                    <a:pt x="480" y="243"/>
                    <a:pt x="480" y="243"/>
                  </a:cubicBezTo>
                  <a:lnTo>
                    <a:pt x="464" y="245"/>
                  </a:lnTo>
                  <a:close/>
                  <a:moveTo>
                    <a:pt x="436" y="425"/>
                  </a:moveTo>
                  <a:cubicBezTo>
                    <a:pt x="436" y="425"/>
                    <a:pt x="433" y="426"/>
                    <a:pt x="433" y="426"/>
                  </a:cubicBezTo>
                  <a:cubicBezTo>
                    <a:pt x="432" y="426"/>
                    <a:pt x="430" y="428"/>
                    <a:pt x="428" y="430"/>
                  </a:cubicBezTo>
                  <a:cubicBezTo>
                    <a:pt x="427" y="431"/>
                    <a:pt x="425" y="429"/>
                    <a:pt x="424" y="428"/>
                  </a:cubicBezTo>
                  <a:cubicBezTo>
                    <a:pt x="424" y="428"/>
                    <a:pt x="424" y="426"/>
                    <a:pt x="424" y="426"/>
                  </a:cubicBezTo>
                  <a:cubicBezTo>
                    <a:pt x="424" y="426"/>
                    <a:pt x="424" y="424"/>
                    <a:pt x="424" y="423"/>
                  </a:cubicBezTo>
                  <a:cubicBezTo>
                    <a:pt x="424" y="422"/>
                    <a:pt x="422" y="422"/>
                    <a:pt x="422" y="422"/>
                  </a:cubicBezTo>
                  <a:cubicBezTo>
                    <a:pt x="422" y="422"/>
                    <a:pt x="422" y="422"/>
                    <a:pt x="422" y="422"/>
                  </a:cubicBezTo>
                  <a:cubicBezTo>
                    <a:pt x="422" y="422"/>
                    <a:pt x="421" y="422"/>
                    <a:pt x="421" y="423"/>
                  </a:cubicBezTo>
                  <a:cubicBezTo>
                    <a:pt x="419" y="424"/>
                    <a:pt x="419" y="424"/>
                    <a:pt x="419" y="424"/>
                  </a:cubicBezTo>
                  <a:cubicBezTo>
                    <a:pt x="419" y="424"/>
                    <a:pt x="418" y="425"/>
                    <a:pt x="418" y="425"/>
                  </a:cubicBezTo>
                  <a:cubicBezTo>
                    <a:pt x="418" y="426"/>
                    <a:pt x="417" y="427"/>
                    <a:pt x="417" y="427"/>
                  </a:cubicBezTo>
                  <a:cubicBezTo>
                    <a:pt x="418" y="427"/>
                    <a:pt x="418" y="427"/>
                    <a:pt x="418" y="427"/>
                  </a:cubicBezTo>
                  <a:cubicBezTo>
                    <a:pt x="419" y="428"/>
                    <a:pt x="419" y="427"/>
                    <a:pt x="420" y="427"/>
                  </a:cubicBezTo>
                  <a:cubicBezTo>
                    <a:pt x="421" y="427"/>
                    <a:pt x="421" y="427"/>
                    <a:pt x="421" y="428"/>
                  </a:cubicBezTo>
                  <a:cubicBezTo>
                    <a:pt x="422" y="428"/>
                    <a:pt x="422" y="430"/>
                    <a:pt x="422" y="430"/>
                  </a:cubicBezTo>
                  <a:cubicBezTo>
                    <a:pt x="422" y="430"/>
                    <a:pt x="421" y="431"/>
                    <a:pt x="422" y="432"/>
                  </a:cubicBezTo>
                  <a:cubicBezTo>
                    <a:pt x="422" y="432"/>
                    <a:pt x="423" y="432"/>
                    <a:pt x="424" y="433"/>
                  </a:cubicBezTo>
                  <a:cubicBezTo>
                    <a:pt x="425" y="433"/>
                    <a:pt x="425" y="433"/>
                    <a:pt x="425" y="433"/>
                  </a:cubicBezTo>
                  <a:cubicBezTo>
                    <a:pt x="425" y="433"/>
                    <a:pt x="425" y="434"/>
                    <a:pt x="425" y="434"/>
                  </a:cubicBezTo>
                  <a:cubicBezTo>
                    <a:pt x="424" y="435"/>
                    <a:pt x="422" y="437"/>
                    <a:pt x="422" y="438"/>
                  </a:cubicBezTo>
                  <a:cubicBezTo>
                    <a:pt x="421" y="439"/>
                    <a:pt x="420" y="441"/>
                    <a:pt x="420" y="441"/>
                  </a:cubicBezTo>
                  <a:cubicBezTo>
                    <a:pt x="420" y="441"/>
                    <a:pt x="419" y="443"/>
                    <a:pt x="419" y="443"/>
                  </a:cubicBezTo>
                  <a:cubicBezTo>
                    <a:pt x="419" y="444"/>
                    <a:pt x="418" y="445"/>
                    <a:pt x="417" y="445"/>
                  </a:cubicBezTo>
                  <a:cubicBezTo>
                    <a:pt x="417" y="446"/>
                    <a:pt x="417" y="446"/>
                    <a:pt x="417" y="446"/>
                  </a:cubicBezTo>
                  <a:cubicBezTo>
                    <a:pt x="417" y="446"/>
                    <a:pt x="418" y="446"/>
                    <a:pt x="419" y="446"/>
                  </a:cubicBezTo>
                  <a:cubicBezTo>
                    <a:pt x="420" y="446"/>
                    <a:pt x="421" y="444"/>
                    <a:pt x="422" y="444"/>
                  </a:cubicBezTo>
                  <a:cubicBezTo>
                    <a:pt x="422" y="443"/>
                    <a:pt x="423" y="441"/>
                    <a:pt x="424" y="440"/>
                  </a:cubicBezTo>
                  <a:cubicBezTo>
                    <a:pt x="425" y="439"/>
                    <a:pt x="426" y="437"/>
                    <a:pt x="427" y="437"/>
                  </a:cubicBezTo>
                  <a:cubicBezTo>
                    <a:pt x="427" y="436"/>
                    <a:pt x="428" y="436"/>
                    <a:pt x="428" y="436"/>
                  </a:cubicBezTo>
                  <a:cubicBezTo>
                    <a:pt x="428" y="436"/>
                    <a:pt x="429" y="437"/>
                    <a:pt x="429" y="437"/>
                  </a:cubicBezTo>
                  <a:cubicBezTo>
                    <a:pt x="429" y="437"/>
                    <a:pt x="430" y="439"/>
                    <a:pt x="430" y="439"/>
                  </a:cubicBezTo>
                  <a:cubicBezTo>
                    <a:pt x="431" y="442"/>
                    <a:pt x="431" y="442"/>
                    <a:pt x="431" y="442"/>
                  </a:cubicBezTo>
                  <a:cubicBezTo>
                    <a:pt x="431" y="443"/>
                    <a:pt x="431" y="443"/>
                    <a:pt x="431" y="443"/>
                  </a:cubicBezTo>
                  <a:cubicBezTo>
                    <a:pt x="430" y="443"/>
                    <a:pt x="430" y="445"/>
                    <a:pt x="430" y="446"/>
                  </a:cubicBezTo>
                  <a:cubicBezTo>
                    <a:pt x="430" y="446"/>
                    <a:pt x="430" y="446"/>
                    <a:pt x="430" y="447"/>
                  </a:cubicBezTo>
                  <a:cubicBezTo>
                    <a:pt x="429" y="448"/>
                    <a:pt x="429" y="448"/>
                    <a:pt x="429" y="448"/>
                  </a:cubicBezTo>
                  <a:cubicBezTo>
                    <a:pt x="429" y="448"/>
                    <a:pt x="428" y="448"/>
                    <a:pt x="428" y="448"/>
                  </a:cubicBezTo>
                  <a:cubicBezTo>
                    <a:pt x="428" y="448"/>
                    <a:pt x="427" y="447"/>
                    <a:pt x="427" y="447"/>
                  </a:cubicBezTo>
                  <a:cubicBezTo>
                    <a:pt x="426" y="447"/>
                    <a:pt x="426" y="447"/>
                    <a:pt x="426" y="447"/>
                  </a:cubicBezTo>
                  <a:cubicBezTo>
                    <a:pt x="426" y="447"/>
                    <a:pt x="426" y="447"/>
                    <a:pt x="426" y="447"/>
                  </a:cubicBezTo>
                  <a:cubicBezTo>
                    <a:pt x="427" y="448"/>
                    <a:pt x="428" y="449"/>
                    <a:pt x="428" y="449"/>
                  </a:cubicBezTo>
                  <a:cubicBezTo>
                    <a:pt x="428" y="449"/>
                    <a:pt x="429" y="449"/>
                    <a:pt x="429" y="449"/>
                  </a:cubicBezTo>
                  <a:cubicBezTo>
                    <a:pt x="430" y="449"/>
                    <a:pt x="431" y="449"/>
                    <a:pt x="432" y="447"/>
                  </a:cubicBezTo>
                  <a:cubicBezTo>
                    <a:pt x="433" y="446"/>
                    <a:pt x="433" y="444"/>
                    <a:pt x="433" y="443"/>
                  </a:cubicBezTo>
                  <a:cubicBezTo>
                    <a:pt x="433" y="442"/>
                    <a:pt x="433" y="440"/>
                    <a:pt x="433" y="440"/>
                  </a:cubicBezTo>
                  <a:cubicBezTo>
                    <a:pt x="433" y="437"/>
                    <a:pt x="431" y="434"/>
                    <a:pt x="431" y="434"/>
                  </a:cubicBezTo>
                  <a:cubicBezTo>
                    <a:pt x="431" y="433"/>
                    <a:pt x="431" y="433"/>
                    <a:pt x="431" y="433"/>
                  </a:cubicBezTo>
                  <a:cubicBezTo>
                    <a:pt x="431" y="433"/>
                    <a:pt x="431" y="433"/>
                    <a:pt x="432" y="432"/>
                  </a:cubicBezTo>
                  <a:cubicBezTo>
                    <a:pt x="434" y="430"/>
                    <a:pt x="434" y="431"/>
                    <a:pt x="434" y="430"/>
                  </a:cubicBezTo>
                  <a:cubicBezTo>
                    <a:pt x="435" y="430"/>
                    <a:pt x="436" y="430"/>
                    <a:pt x="436" y="429"/>
                  </a:cubicBezTo>
                  <a:cubicBezTo>
                    <a:pt x="436" y="429"/>
                    <a:pt x="437" y="427"/>
                    <a:pt x="437" y="426"/>
                  </a:cubicBezTo>
                  <a:cubicBezTo>
                    <a:pt x="437" y="425"/>
                    <a:pt x="436" y="425"/>
                    <a:pt x="436" y="425"/>
                  </a:cubicBezTo>
                  <a:close/>
                  <a:moveTo>
                    <a:pt x="409" y="412"/>
                  </a:moveTo>
                  <a:cubicBezTo>
                    <a:pt x="409" y="412"/>
                    <a:pt x="409" y="412"/>
                    <a:pt x="409" y="411"/>
                  </a:cubicBezTo>
                  <a:cubicBezTo>
                    <a:pt x="408" y="410"/>
                    <a:pt x="408" y="410"/>
                    <a:pt x="408" y="410"/>
                  </a:cubicBezTo>
                  <a:cubicBezTo>
                    <a:pt x="407" y="410"/>
                    <a:pt x="407" y="410"/>
                    <a:pt x="407" y="410"/>
                  </a:cubicBezTo>
                  <a:cubicBezTo>
                    <a:pt x="407" y="410"/>
                    <a:pt x="406" y="410"/>
                    <a:pt x="406" y="410"/>
                  </a:cubicBezTo>
                  <a:cubicBezTo>
                    <a:pt x="405" y="410"/>
                    <a:pt x="405" y="410"/>
                    <a:pt x="404" y="410"/>
                  </a:cubicBezTo>
                  <a:cubicBezTo>
                    <a:pt x="404" y="410"/>
                    <a:pt x="403" y="411"/>
                    <a:pt x="403" y="411"/>
                  </a:cubicBezTo>
                  <a:cubicBezTo>
                    <a:pt x="403" y="411"/>
                    <a:pt x="403" y="412"/>
                    <a:pt x="403" y="413"/>
                  </a:cubicBezTo>
                  <a:cubicBezTo>
                    <a:pt x="403" y="414"/>
                    <a:pt x="404" y="415"/>
                    <a:pt x="404" y="415"/>
                  </a:cubicBezTo>
                  <a:cubicBezTo>
                    <a:pt x="404" y="415"/>
                    <a:pt x="405" y="417"/>
                    <a:pt x="406" y="417"/>
                  </a:cubicBezTo>
                  <a:cubicBezTo>
                    <a:pt x="407" y="417"/>
                    <a:pt x="407" y="417"/>
                    <a:pt x="407" y="417"/>
                  </a:cubicBezTo>
                  <a:cubicBezTo>
                    <a:pt x="407" y="417"/>
                    <a:pt x="408" y="417"/>
                    <a:pt x="408" y="417"/>
                  </a:cubicBezTo>
                  <a:cubicBezTo>
                    <a:pt x="409" y="417"/>
                    <a:pt x="409" y="417"/>
                    <a:pt x="409" y="417"/>
                  </a:cubicBezTo>
                  <a:cubicBezTo>
                    <a:pt x="410" y="416"/>
                    <a:pt x="410" y="416"/>
                    <a:pt x="410" y="416"/>
                  </a:cubicBezTo>
                  <a:cubicBezTo>
                    <a:pt x="410" y="416"/>
                    <a:pt x="411" y="416"/>
                    <a:pt x="411" y="416"/>
                  </a:cubicBezTo>
                  <a:cubicBezTo>
                    <a:pt x="411" y="416"/>
                    <a:pt x="413" y="416"/>
                    <a:pt x="413" y="416"/>
                  </a:cubicBezTo>
                  <a:cubicBezTo>
                    <a:pt x="413" y="416"/>
                    <a:pt x="413" y="416"/>
                    <a:pt x="413" y="416"/>
                  </a:cubicBezTo>
                  <a:cubicBezTo>
                    <a:pt x="413" y="415"/>
                    <a:pt x="413" y="413"/>
                    <a:pt x="413" y="413"/>
                  </a:cubicBezTo>
                  <a:cubicBezTo>
                    <a:pt x="413" y="412"/>
                    <a:pt x="414" y="411"/>
                    <a:pt x="414" y="411"/>
                  </a:cubicBezTo>
                  <a:cubicBezTo>
                    <a:pt x="415" y="410"/>
                    <a:pt x="415" y="410"/>
                    <a:pt x="415" y="410"/>
                  </a:cubicBezTo>
                  <a:cubicBezTo>
                    <a:pt x="415" y="410"/>
                    <a:pt x="415" y="409"/>
                    <a:pt x="415" y="409"/>
                  </a:cubicBezTo>
                  <a:cubicBezTo>
                    <a:pt x="415" y="409"/>
                    <a:pt x="416" y="406"/>
                    <a:pt x="416" y="406"/>
                  </a:cubicBezTo>
                  <a:cubicBezTo>
                    <a:pt x="416" y="406"/>
                    <a:pt x="416" y="403"/>
                    <a:pt x="416" y="403"/>
                  </a:cubicBezTo>
                  <a:cubicBezTo>
                    <a:pt x="416" y="402"/>
                    <a:pt x="416" y="402"/>
                    <a:pt x="416" y="402"/>
                  </a:cubicBezTo>
                  <a:cubicBezTo>
                    <a:pt x="416" y="402"/>
                    <a:pt x="415" y="401"/>
                    <a:pt x="415" y="400"/>
                  </a:cubicBezTo>
                  <a:cubicBezTo>
                    <a:pt x="415" y="400"/>
                    <a:pt x="415" y="400"/>
                    <a:pt x="415" y="400"/>
                  </a:cubicBezTo>
                  <a:cubicBezTo>
                    <a:pt x="413" y="399"/>
                    <a:pt x="413" y="399"/>
                    <a:pt x="413" y="399"/>
                  </a:cubicBezTo>
                  <a:cubicBezTo>
                    <a:pt x="412" y="399"/>
                    <a:pt x="412" y="399"/>
                    <a:pt x="412" y="399"/>
                  </a:cubicBezTo>
                  <a:cubicBezTo>
                    <a:pt x="412" y="399"/>
                    <a:pt x="411" y="399"/>
                    <a:pt x="410" y="400"/>
                  </a:cubicBezTo>
                  <a:cubicBezTo>
                    <a:pt x="410" y="400"/>
                    <a:pt x="410" y="401"/>
                    <a:pt x="409" y="401"/>
                  </a:cubicBezTo>
                  <a:cubicBezTo>
                    <a:pt x="409" y="401"/>
                    <a:pt x="409" y="402"/>
                    <a:pt x="409" y="402"/>
                  </a:cubicBezTo>
                  <a:cubicBezTo>
                    <a:pt x="409" y="403"/>
                    <a:pt x="410" y="405"/>
                    <a:pt x="410" y="405"/>
                  </a:cubicBezTo>
                  <a:cubicBezTo>
                    <a:pt x="410" y="405"/>
                    <a:pt x="411" y="409"/>
                    <a:pt x="410" y="410"/>
                  </a:cubicBezTo>
                  <a:cubicBezTo>
                    <a:pt x="410" y="410"/>
                    <a:pt x="411" y="411"/>
                    <a:pt x="411" y="411"/>
                  </a:cubicBezTo>
                  <a:cubicBezTo>
                    <a:pt x="410" y="412"/>
                    <a:pt x="410" y="412"/>
                    <a:pt x="409" y="412"/>
                  </a:cubicBezTo>
                  <a:close/>
                  <a:moveTo>
                    <a:pt x="232" y="341"/>
                  </a:moveTo>
                  <a:cubicBezTo>
                    <a:pt x="232" y="308"/>
                    <a:pt x="232" y="308"/>
                    <a:pt x="232" y="308"/>
                  </a:cubicBezTo>
                  <a:cubicBezTo>
                    <a:pt x="227" y="308"/>
                    <a:pt x="227" y="308"/>
                    <a:pt x="227" y="308"/>
                  </a:cubicBezTo>
                  <a:cubicBezTo>
                    <a:pt x="226" y="310"/>
                    <a:pt x="225" y="312"/>
                    <a:pt x="223" y="314"/>
                  </a:cubicBezTo>
                  <a:cubicBezTo>
                    <a:pt x="221" y="315"/>
                    <a:pt x="219" y="316"/>
                    <a:pt x="218" y="317"/>
                  </a:cubicBezTo>
                  <a:cubicBezTo>
                    <a:pt x="218" y="322"/>
                    <a:pt x="218" y="322"/>
                    <a:pt x="218" y="322"/>
                  </a:cubicBezTo>
                  <a:cubicBezTo>
                    <a:pt x="221" y="321"/>
                    <a:pt x="224" y="320"/>
                    <a:pt x="226" y="317"/>
                  </a:cubicBezTo>
                  <a:cubicBezTo>
                    <a:pt x="226" y="341"/>
                    <a:pt x="226" y="341"/>
                    <a:pt x="226" y="341"/>
                  </a:cubicBezTo>
                  <a:lnTo>
                    <a:pt x="232" y="341"/>
                  </a:lnTo>
                  <a:close/>
                  <a:moveTo>
                    <a:pt x="409" y="435"/>
                  </a:moveTo>
                  <a:cubicBezTo>
                    <a:pt x="408" y="435"/>
                    <a:pt x="408" y="434"/>
                    <a:pt x="408" y="433"/>
                  </a:cubicBezTo>
                  <a:cubicBezTo>
                    <a:pt x="408" y="433"/>
                    <a:pt x="407" y="433"/>
                    <a:pt x="407" y="433"/>
                  </a:cubicBezTo>
                  <a:cubicBezTo>
                    <a:pt x="407" y="433"/>
                    <a:pt x="407" y="433"/>
                    <a:pt x="407" y="433"/>
                  </a:cubicBezTo>
                  <a:cubicBezTo>
                    <a:pt x="407" y="433"/>
                    <a:pt x="406" y="434"/>
                    <a:pt x="406" y="435"/>
                  </a:cubicBezTo>
                  <a:cubicBezTo>
                    <a:pt x="406" y="436"/>
                    <a:pt x="406" y="439"/>
                    <a:pt x="408" y="442"/>
                  </a:cubicBezTo>
                  <a:cubicBezTo>
                    <a:pt x="409" y="444"/>
                    <a:pt x="410" y="444"/>
                    <a:pt x="411" y="443"/>
                  </a:cubicBezTo>
                  <a:cubicBezTo>
                    <a:pt x="411" y="443"/>
                    <a:pt x="413" y="442"/>
                    <a:pt x="413" y="440"/>
                  </a:cubicBezTo>
                  <a:cubicBezTo>
                    <a:pt x="413" y="440"/>
                    <a:pt x="412" y="439"/>
                    <a:pt x="411" y="438"/>
                  </a:cubicBezTo>
                  <a:cubicBezTo>
                    <a:pt x="410" y="437"/>
                    <a:pt x="409" y="435"/>
                    <a:pt x="409" y="435"/>
                  </a:cubicBezTo>
                  <a:close/>
                  <a:moveTo>
                    <a:pt x="253" y="336"/>
                  </a:moveTo>
                  <a:cubicBezTo>
                    <a:pt x="253" y="336"/>
                    <a:pt x="253" y="336"/>
                    <a:pt x="253" y="336"/>
                  </a:cubicBezTo>
                  <a:cubicBezTo>
                    <a:pt x="252" y="336"/>
                    <a:pt x="251" y="336"/>
                    <a:pt x="251" y="335"/>
                  </a:cubicBezTo>
                  <a:cubicBezTo>
                    <a:pt x="250" y="335"/>
                    <a:pt x="250" y="334"/>
                    <a:pt x="249" y="333"/>
                  </a:cubicBezTo>
                  <a:cubicBezTo>
                    <a:pt x="243" y="333"/>
                    <a:pt x="243" y="333"/>
                    <a:pt x="243" y="333"/>
                  </a:cubicBezTo>
                  <a:cubicBezTo>
                    <a:pt x="244" y="336"/>
                    <a:pt x="245" y="338"/>
                    <a:pt x="246" y="340"/>
                  </a:cubicBezTo>
                  <a:cubicBezTo>
                    <a:pt x="248" y="341"/>
                    <a:pt x="250" y="342"/>
                    <a:pt x="253" y="342"/>
                  </a:cubicBezTo>
                  <a:cubicBezTo>
                    <a:pt x="253" y="342"/>
                    <a:pt x="253" y="341"/>
                    <a:pt x="253" y="341"/>
                  </a:cubicBezTo>
                  <a:cubicBezTo>
                    <a:pt x="256" y="341"/>
                    <a:pt x="259" y="340"/>
                    <a:pt x="261" y="338"/>
                  </a:cubicBezTo>
                  <a:cubicBezTo>
                    <a:pt x="263" y="335"/>
                    <a:pt x="264" y="331"/>
                    <a:pt x="264" y="325"/>
                  </a:cubicBezTo>
                  <a:cubicBezTo>
                    <a:pt x="264" y="319"/>
                    <a:pt x="263" y="315"/>
                    <a:pt x="261" y="312"/>
                  </a:cubicBezTo>
                  <a:cubicBezTo>
                    <a:pt x="259" y="310"/>
                    <a:pt x="256" y="308"/>
                    <a:pt x="253" y="308"/>
                  </a:cubicBezTo>
                  <a:cubicBezTo>
                    <a:pt x="250" y="308"/>
                    <a:pt x="248" y="309"/>
                    <a:pt x="246" y="311"/>
                  </a:cubicBezTo>
                  <a:cubicBezTo>
                    <a:pt x="244" y="313"/>
                    <a:pt x="243" y="316"/>
                    <a:pt x="243" y="319"/>
                  </a:cubicBezTo>
                  <a:cubicBezTo>
                    <a:pt x="243" y="322"/>
                    <a:pt x="244" y="325"/>
                    <a:pt x="246" y="327"/>
                  </a:cubicBezTo>
                  <a:cubicBezTo>
                    <a:pt x="247" y="329"/>
                    <a:pt x="250" y="330"/>
                    <a:pt x="252" y="330"/>
                  </a:cubicBezTo>
                  <a:cubicBezTo>
                    <a:pt x="253" y="330"/>
                    <a:pt x="253" y="330"/>
                    <a:pt x="253" y="330"/>
                  </a:cubicBezTo>
                  <a:cubicBezTo>
                    <a:pt x="255" y="330"/>
                    <a:pt x="257" y="329"/>
                    <a:pt x="258" y="327"/>
                  </a:cubicBezTo>
                  <a:cubicBezTo>
                    <a:pt x="258" y="331"/>
                    <a:pt x="257" y="333"/>
                    <a:pt x="256" y="335"/>
                  </a:cubicBezTo>
                  <a:cubicBezTo>
                    <a:pt x="255" y="336"/>
                    <a:pt x="254" y="336"/>
                    <a:pt x="253" y="336"/>
                  </a:cubicBezTo>
                  <a:close/>
                  <a:moveTo>
                    <a:pt x="256" y="324"/>
                  </a:moveTo>
                  <a:cubicBezTo>
                    <a:pt x="255" y="325"/>
                    <a:pt x="254" y="325"/>
                    <a:pt x="253" y="325"/>
                  </a:cubicBezTo>
                  <a:cubicBezTo>
                    <a:pt x="252" y="325"/>
                    <a:pt x="251" y="325"/>
                    <a:pt x="250" y="324"/>
                  </a:cubicBezTo>
                  <a:cubicBezTo>
                    <a:pt x="249" y="323"/>
                    <a:pt x="249" y="321"/>
                    <a:pt x="249" y="319"/>
                  </a:cubicBezTo>
                  <a:cubicBezTo>
                    <a:pt x="249" y="317"/>
                    <a:pt x="249" y="316"/>
                    <a:pt x="250" y="315"/>
                  </a:cubicBezTo>
                  <a:cubicBezTo>
                    <a:pt x="251" y="314"/>
                    <a:pt x="252" y="314"/>
                    <a:pt x="253" y="314"/>
                  </a:cubicBezTo>
                  <a:cubicBezTo>
                    <a:pt x="253" y="314"/>
                    <a:pt x="253" y="314"/>
                    <a:pt x="253" y="314"/>
                  </a:cubicBezTo>
                  <a:cubicBezTo>
                    <a:pt x="254" y="314"/>
                    <a:pt x="255" y="314"/>
                    <a:pt x="256" y="315"/>
                  </a:cubicBezTo>
                  <a:cubicBezTo>
                    <a:pt x="257" y="316"/>
                    <a:pt x="257" y="318"/>
                    <a:pt x="257" y="320"/>
                  </a:cubicBezTo>
                  <a:cubicBezTo>
                    <a:pt x="257" y="322"/>
                    <a:pt x="257" y="323"/>
                    <a:pt x="256" y="324"/>
                  </a:cubicBezTo>
                  <a:close/>
                  <a:moveTo>
                    <a:pt x="420" y="415"/>
                  </a:moveTo>
                  <a:cubicBezTo>
                    <a:pt x="420" y="415"/>
                    <a:pt x="421" y="414"/>
                    <a:pt x="423" y="413"/>
                  </a:cubicBezTo>
                  <a:cubicBezTo>
                    <a:pt x="424" y="413"/>
                    <a:pt x="425" y="413"/>
                    <a:pt x="425" y="413"/>
                  </a:cubicBezTo>
                  <a:cubicBezTo>
                    <a:pt x="425" y="414"/>
                    <a:pt x="425" y="414"/>
                    <a:pt x="425" y="414"/>
                  </a:cubicBezTo>
                  <a:cubicBezTo>
                    <a:pt x="425" y="415"/>
                    <a:pt x="425" y="415"/>
                    <a:pt x="425" y="415"/>
                  </a:cubicBezTo>
                  <a:cubicBezTo>
                    <a:pt x="425" y="416"/>
                    <a:pt x="425" y="416"/>
                    <a:pt x="425" y="416"/>
                  </a:cubicBezTo>
                  <a:cubicBezTo>
                    <a:pt x="425" y="417"/>
                    <a:pt x="425" y="417"/>
                    <a:pt x="425" y="417"/>
                  </a:cubicBezTo>
                  <a:cubicBezTo>
                    <a:pt x="425" y="417"/>
                    <a:pt x="425" y="419"/>
                    <a:pt x="425" y="419"/>
                  </a:cubicBezTo>
                  <a:cubicBezTo>
                    <a:pt x="424" y="420"/>
                    <a:pt x="424" y="420"/>
                    <a:pt x="424" y="420"/>
                  </a:cubicBezTo>
                  <a:cubicBezTo>
                    <a:pt x="424" y="420"/>
                    <a:pt x="425" y="419"/>
                    <a:pt x="425" y="419"/>
                  </a:cubicBezTo>
                  <a:cubicBezTo>
                    <a:pt x="425" y="419"/>
                    <a:pt x="426" y="418"/>
                    <a:pt x="426" y="418"/>
                  </a:cubicBezTo>
                  <a:cubicBezTo>
                    <a:pt x="426" y="418"/>
                    <a:pt x="428" y="416"/>
                    <a:pt x="428" y="416"/>
                  </a:cubicBezTo>
                  <a:cubicBezTo>
                    <a:pt x="428" y="416"/>
                    <a:pt x="428" y="416"/>
                    <a:pt x="428" y="415"/>
                  </a:cubicBezTo>
                  <a:cubicBezTo>
                    <a:pt x="428" y="414"/>
                    <a:pt x="428" y="413"/>
                    <a:pt x="428" y="413"/>
                  </a:cubicBezTo>
                  <a:cubicBezTo>
                    <a:pt x="428" y="413"/>
                    <a:pt x="428" y="412"/>
                    <a:pt x="427" y="411"/>
                  </a:cubicBezTo>
                  <a:cubicBezTo>
                    <a:pt x="427" y="410"/>
                    <a:pt x="426" y="410"/>
                    <a:pt x="426" y="410"/>
                  </a:cubicBezTo>
                  <a:cubicBezTo>
                    <a:pt x="421" y="409"/>
                    <a:pt x="417" y="415"/>
                    <a:pt x="415" y="418"/>
                  </a:cubicBezTo>
                  <a:cubicBezTo>
                    <a:pt x="412" y="421"/>
                    <a:pt x="410" y="429"/>
                    <a:pt x="409" y="429"/>
                  </a:cubicBezTo>
                  <a:cubicBezTo>
                    <a:pt x="409" y="430"/>
                    <a:pt x="409" y="431"/>
                    <a:pt x="409" y="431"/>
                  </a:cubicBezTo>
                  <a:cubicBezTo>
                    <a:pt x="409" y="432"/>
                    <a:pt x="409" y="432"/>
                    <a:pt x="409" y="432"/>
                  </a:cubicBezTo>
                  <a:cubicBezTo>
                    <a:pt x="409" y="432"/>
                    <a:pt x="410" y="432"/>
                    <a:pt x="411" y="430"/>
                  </a:cubicBezTo>
                  <a:cubicBezTo>
                    <a:pt x="412" y="429"/>
                    <a:pt x="411" y="429"/>
                    <a:pt x="414" y="423"/>
                  </a:cubicBezTo>
                  <a:cubicBezTo>
                    <a:pt x="417" y="418"/>
                    <a:pt x="420" y="416"/>
                    <a:pt x="420" y="415"/>
                  </a:cubicBezTo>
                  <a:close/>
                  <a:moveTo>
                    <a:pt x="287" y="413"/>
                  </a:moveTo>
                  <a:cubicBezTo>
                    <a:pt x="287" y="389"/>
                    <a:pt x="287" y="389"/>
                    <a:pt x="287" y="389"/>
                  </a:cubicBezTo>
                  <a:cubicBezTo>
                    <a:pt x="335" y="383"/>
                    <a:pt x="375" y="348"/>
                    <a:pt x="388" y="302"/>
                  </a:cubicBezTo>
                  <a:cubicBezTo>
                    <a:pt x="354" y="302"/>
                    <a:pt x="354" y="302"/>
                    <a:pt x="354" y="302"/>
                  </a:cubicBezTo>
                  <a:cubicBezTo>
                    <a:pt x="341" y="337"/>
                    <a:pt x="307" y="362"/>
                    <a:pt x="268" y="362"/>
                  </a:cubicBezTo>
                  <a:cubicBezTo>
                    <a:pt x="228" y="362"/>
                    <a:pt x="195" y="337"/>
                    <a:pt x="181" y="302"/>
                  </a:cubicBezTo>
                  <a:cubicBezTo>
                    <a:pt x="148" y="302"/>
                    <a:pt x="148" y="302"/>
                    <a:pt x="148" y="302"/>
                  </a:cubicBezTo>
                  <a:cubicBezTo>
                    <a:pt x="161" y="348"/>
                    <a:pt x="201" y="383"/>
                    <a:pt x="249" y="389"/>
                  </a:cubicBezTo>
                  <a:cubicBezTo>
                    <a:pt x="249" y="413"/>
                    <a:pt x="249" y="413"/>
                    <a:pt x="249" y="413"/>
                  </a:cubicBezTo>
                  <a:cubicBezTo>
                    <a:pt x="188" y="406"/>
                    <a:pt x="138" y="361"/>
                    <a:pt x="124" y="302"/>
                  </a:cubicBezTo>
                  <a:cubicBezTo>
                    <a:pt x="89" y="302"/>
                    <a:pt x="89" y="302"/>
                    <a:pt x="89" y="302"/>
                  </a:cubicBezTo>
                  <a:cubicBezTo>
                    <a:pt x="105" y="385"/>
                    <a:pt x="178" y="447"/>
                    <a:pt x="265" y="447"/>
                  </a:cubicBezTo>
                  <a:cubicBezTo>
                    <a:pt x="266" y="447"/>
                    <a:pt x="266" y="447"/>
                    <a:pt x="266" y="447"/>
                  </a:cubicBezTo>
                  <a:cubicBezTo>
                    <a:pt x="266" y="447"/>
                    <a:pt x="267" y="447"/>
                    <a:pt x="268" y="447"/>
                  </a:cubicBezTo>
                  <a:cubicBezTo>
                    <a:pt x="269" y="447"/>
                    <a:pt x="270" y="447"/>
                    <a:pt x="271" y="447"/>
                  </a:cubicBezTo>
                  <a:cubicBezTo>
                    <a:pt x="271" y="447"/>
                    <a:pt x="271" y="447"/>
                    <a:pt x="271" y="447"/>
                  </a:cubicBezTo>
                  <a:cubicBezTo>
                    <a:pt x="358" y="447"/>
                    <a:pt x="431" y="385"/>
                    <a:pt x="447" y="302"/>
                  </a:cubicBezTo>
                  <a:cubicBezTo>
                    <a:pt x="413" y="302"/>
                    <a:pt x="413" y="302"/>
                    <a:pt x="413" y="302"/>
                  </a:cubicBezTo>
                  <a:cubicBezTo>
                    <a:pt x="399" y="361"/>
                    <a:pt x="349" y="406"/>
                    <a:pt x="287" y="413"/>
                  </a:cubicBezTo>
                  <a:close/>
                  <a:moveTo>
                    <a:pt x="467" y="339"/>
                  </a:moveTo>
                  <a:cubicBezTo>
                    <a:pt x="455" y="335"/>
                    <a:pt x="455" y="335"/>
                    <a:pt x="455" y="335"/>
                  </a:cubicBezTo>
                  <a:cubicBezTo>
                    <a:pt x="454" y="339"/>
                    <a:pt x="454" y="339"/>
                    <a:pt x="454" y="339"/>
                  </a:cubicBezTo>
                  <a:cubicBezTo>
                    <a:pt x="466" y="343"/>
                    <a:pt x="466" y="343"/>
                    <a:pt x="466" y="343"/>
                  </a:cubicBezTo>
                  <a:cubicBezTo>
                    <a:pt x="479" y="358"/>
                    <a:pt x="479" y="358"/>
                    <a:pt x="479" y="358"/>
                  </a:cubicBezTo>
                  <a:cubicBezTo>
                    <a:pt x="480" y="356"/>
                    <a:pt x="480" y="356"/>
                    <a:pt x="480" y="356"/>
                  </a:cubicBezTo>
                  <a:cubicBezTo>
                    <a:pt x="481" y="352"/>
                    <a:pt x="481" y="352"/>
                    <a:pt x="481" y="352"/>
                  </a:cubicBezTo>
                  <a:cubicBezTo>
                    <a:pt x="480" y="351"/>
                    <a:pt x="480" y="351"/>
                    <a:pt x="480" y="351"/>
                  </a:cubicBezTo>
                  <a:cubicBezTo>
                    <a:pt x="472" y="343"/>
                    <a:pt x="472" y="343"/>
                    <a:pt x="472" y="343"/>
                  </a:cubicBezTo>
                  <a:cubicBezTo>
                    <a:pt x="480" y="342"/>
                    <a:pt x="480" y="342"/>
                    <a:pt x="480" y="342"/>
                  </a:cubicBezTo>
                  <a:cubicBezTo>
                    <a:pt x="484" y="341"/>
                    <a:pt x="484" y="341"/>
                    <a:pt x="484" y="341"/>
                  </a:cubicBezTo>
                  <a:cubicBezTo>
                    <a:pt x="486" y="335"/>
                    <a:pt x="486" y="335"/>
                    <a:pt x="486" y="335"/>
                  </a:cubicBezTo>
                  <a:cubicBezTo>
                    <a:pt x="480" y="336"/>
                    <a:pt x="480" y="336"/>
                    <a:pt x="480" y="336"/>
                  </a:cubicBezTo>
                  <a:lnTo>
                    <a:pt x="467" y="339"/>
                  </a:lnTo>
                  <a:close/>
                  <a:moveTo>
                    <a:pt x="283" y="308"/>
                  </a:moveTo>
                  <a:cubicBezTo>
                    <a:pt x="279" y="315"/>
                    <a:pt x="279" y="315"/>
                    <a:pt x="279" y="315"/>
                  </a:cubicBezTo>
                  <a:cubicBezTo>
                    <a:pt x="269" y="329"/>
                    <a:pt x="269" y="329"/>
                    <a:pt x="269" y="329"/>
                  </a:cubicBezTo>
                  <a:cubicBezTo>
                    <a:pt x="269" y="334"/>
                    <a:pt x="269" y="334"/>
                    <a:pt x="269" y="334"/>
                  </a:cubicBezTo>
                  <a:cubicBezTo>
                    <a:pt x="283" y="334"/>
                    <a:pt x="283" y="334"/>
                    <a:pt x="283" y="334"/>
                  </a:cubicBezTo>
                  <a:cubicBezTo>
                    <a:pt x="283" y="341"/>
                    <a:pt x="283" y="341"/>
                    <a:pt x="283" y="341"/>
                  </a:cubicBezTo>
                  <a:cubicBezTo>
                    <a:pt x="288" y="341"/>
                    <a:pt x="288" y="341"/>
                    <a:pt x="288" y="341"/>
                  </a:cubicBezTo>
                  <a:cubicBezTo>
                    <a:pt x="288" y="334"/>
                    <a:pt x="288" y="334"/>
                    <a:pt x="288" y="334"/>
                  </a:cubicBezTo>
                  <a:cubicBezTo>
                    <a:pt x="292" y="334"/>
                    <a:pt x="292" y="334"/>
                    <a:pt x="292" y="334"/>
                  </a:cubicBezTo>
                  <a:cubicBezTo>
                    <a:pt x="292" y="329"/>
                    <a:pt x="292" y="329"/>
                    <a:pt x="292" y="329"/>
                  </a:cubicBezTo>
                  <a:cubicBezTo>
                    <a:pt x="288" y="329"/>
                    <a:pt x="288" y="329"/>
                    <a:pt x="288" y="329"/>
                  </a:cubicBezTo>
                  <a:cubicBezTo>
                    <a:pt x="288" y="308"/>
                    <a:pt x="288" y="308"/>
                    <a:pt x="288" y="308"/>
                  </a:cubicBezTo>
                  <a:lnTo>
                    <a:pt x="283" y="308"/>
                  </a:lnTo>
                  <a:close/>
                  <a:moveTo>
                    <a:pt x="283" y="329"/>
                  </a:moveTo>
                  <a:cubicBezTo>
                    <a:pt x="275" y="329"/>
                    <a:pt x="275" y="329"/>
                    <a:pt x="275" y="329"/>
                  </a:cubicBezTo>
                  <a:cubicBezTo>
                    <a:pt x="279" y="323"/>
                    <a:pt x="279" y="323"/>
                    <a:pt x="279" y="323"/>
                  </a:cubicBezTo>
                  <a:cubicBezTo>
                    <a:pt x="283" y="318"/>
                    <a:pt x="283" y="318"/>
                    <a:pt x="283" y="318"/>
                  </a:cubicBezTo>
                  <a:lnTo>
                    <a:pt x="283" y="329"/>
                  </a:lnTo>
                  <a:close/>
                  <a:moveTo>
                    <a:pt x="486" y="304"/>
                  </a:moveTo>
                  <a:cubicBezTo>
                    <a:pt x="485" y="303"/>
                    <a:pt x="483" y="302"/>
                    <a:pt x="480" y="301"/>
                  </a:cubicBezTo>
                  <a:cubicBezTo>
                    <a:pt x="480" y="301"/>
                    <a:pt x="479" y="301"/>
                    <a:pt x="478" y="301"/>
                  </a:cubicBezTo>
                  <a:cubicBezTo>
                    <a:pt x="475" y="300"/>
                    <a:pt x="472" y="300"/>
                    <a:pt x="470" y="301"/>
                  </a:cubicBezTo>
                  <a:cubicBezTo>
                    <a:pt x="467" y="302"/>
                    <a:pt x="465" y="303"/>
                    <a:pt x="464" y="304"/>
                  </a:cubicBezTo>
                  <a:cubicBezTo>
                    <a:pt x="462" y="306"/>
                    <a:pt x="461" y="308"/>
                    <a:pt x="461" y="310"/>
                  </a:cubicBezTo>
                  <a:cubicBezTo>
                    <a:pt x="461" y="312"/>
                    <a:pt x="461" y="314"/>
                    <a:pt x="461" y="317"/>
                  </a:cubicBezTo>
                  <a:cubicBezTo>
                    <a:pt x="462" y="319"/>
                    <a:pt x="463" y="320"/>
                    <a:pt x="464" y="322"/>
                  </a:cubicBezTo>
                  <a:cubicBezTo>
                    <a:pt x="475" y="324"/>
                    <a:pt x="475" y="324"/>
                    <a:pt x="475" y="324"/>
                  </a:cubicBezTo>
                  <a:cubicBezTo>
                    <a:pt x="477" y="313"/>
                    <a:pt x="477" y="313"/>
                    <a:pt x="477" y="313"/>
                  </a:cubicBezTo>
                  <a:cubicBezTo>
                    <a:pt x="472" y="312"/>
                    <a:pt x="472" y="312"/>
                    <a:pt x="472" y="312"/>
                  </a:cubicBezTo>
                  <a:cubicBezTo>
                    <a:pt x="471" y="318"/>
                    <a:pt x="471" y="318"/>
                    <a:pt x="471" y="318"/>
                  </a:cubicBezTo>
                  <a:cubicBezTo>
                    <a:pt x="467" y="317"/>
                    <a:pt x="467" y="317"/>
                    <a:pt x="467" y="317"/>
                  </a:cubicBezTo>
                  <a:cubicBezTo>
                    <a:pt x="467" y="316"/>
                    <a:pt x="466" y="315"/>
                    <a:pt x="466" y="314"/>
                  </a:cubicBezTo>
                  <a:cubicBezTo>
                    <a:pt x="466" y="313"/>
                    <a:pt x="466" y="312"/>
                    <a:pt x="466" y="311"/>
                  </a:cubicBezTo>
                  <a:cubicBezTo>
                    <a:pt x="466" y="309"/>
                    <a:pt x="468" y="307"/>
                    <a:pt x="469" y="307"/>
                  </a:cubicBezTo>
                  <a:cubicBezTo>
                    <a:pt x="471" y="305"/>
                    <a:pt x="474" y="305"/>
                    <a:pt x="478" y="306"/>
                  </a:cubicBezTo>
                  <a:cubicBezTo>
                    <a:pt x="479" y="306"/>
                    <a:pt x="479" y="306"/>
                    <a:pt x="480" y="307"/>
                  </a:cubicBezTo>
                  <a:cubicBezTo>
                    <a:pt x="482" y="307"/>
                    <a:pt x="484" y="308"/>
                    <a:pt x="485" y="309"/>
                  </a:cubicBezTo>
                  <a:cubicBezTo>
                    <a:pt x="486" y="311"/>
                    <a:pt x="486" y="313"/>
                    <a:pt x="486" y="315"/>
                  </a:cubicBezTo>
                  <a:cubicBezTo>
                    <a:pt x="486" y="316"/>
                    <a:pt x="485" y="317"/>
                    <a:pt x="484" y="318"/>
                  </a:cubicBezTo>
                  <a:cubicBezTo>
                    <a:pt x="483" y="319"/>
                    <a:pt x="482" y="320"/>
                    <a:pt x="480" y="320"/>
                  </a:cubicBezTo>
                  <a:cubicBezTo>
                    <a:pt x="481" y="325"/>
                    <a:pt x="481" y="325"/>
                    <a:pt x="481" y="325"/>
                  </a:cubicBezTo>
                  <a:cubicBezTo>
                    <a:pt x="484" y="325"/>
                    <a:pt x="486" y="324"/>
                    <a:pt x="488" y="323"/>
                  </a:cubicBezTo>
                  <a:cubicBezTo>
                    <a:pt x="489" y="321"/>
                    <a:pt x="491" y="319"/>
                    <a:pt x="491" y="316"/>
                  </a:cubicBezTo>
                  <a:cubicBezTo>
                    <a:pt x="492" y="314"/>
                    <a:pt x="491" y="311"/>
                    <a:pt x="491" y="309"/>
                  </a:cubicBezTo>
                  <a:cubicBezTo>
                    <a:pt x="490" y="307"/>
                    <a:pt x="488" y="306"/>
                    <a:pt x="486" y="304"/>
                  </a:cubicBezTo>
                  <a:close/>
                  <a:moveTo>
                    <a:pt x="70" y="257"/>
                  </a:moveTo>
                  <a:cubicBezTo>
                    <a:pt x="71" y="252"/>
                    <a:pt x="71" y="252"/>
                    <a:pt x="71" y="252"/>
                  </a:cubicBezTo>
                  <a:cubicBezTo>
                    <a:pt x="65" y="249"/>
                    <a:pt x="65" y="249"/>
                    <a:pt x="65" y="249"/>
                  </a:cubicBezTo>
                  <a:cubicBezTo>
                    <a:pt x="66" y="239"/>
                    <a:pt x="66" y="239"/>
                    <a:pt x="66" y="239"/>
                  </a:cubicBezTo>
                  <a:cubicBezTo>
                    <a:pt x="73" y="237"/>
                    <a:pt x="73" y="237"/>
                    <a:pt x="73" y="237"/>
                  </a:cubicBezTo>
                  <a:cubicBezTo>
                    <a:pt x="73" y="232"/>
                    <a:pt x="73" y="232"/>
                    <a:pt x="73" y="232"/>
                  </a:cubicBezTo>
                  <a:cubicBezTo>
                    <a:pt x="55" y="236"/>
                    <a:pt x="55" y="236"/>
                    <a:pt x="55" y="236"/>
                  </a:cubicBezTo>
                  <a:cubicBezTo>
                    <a:pt x="43" y="238"/>
                    <a:pt x="43" y="238"/>
                    <a:pt x="43" y="238"/>
                  </a:cubicBezTo>
                  <a:cubicBezTo>
                    <a:pt x="42" y="244"/>
                    <a:pt x="42" y="244"/>
                    <a:pt x="42" y="244"/>
                  </a:cubicBezTo>
                  <a:cubicBezTo>
                    <a:pt x="55" y="250"/>
                    <a:pt x="55" y="250"/>
                    <a:pt x="55" y="250"/>
                  </a:cubicBezTo>
                  <a:lnTo>
                    <a:pt x="70" y="257"/>
                  </a:lnTo>
                  <a:close/>
                  <a:moveTo>
                    <a:pt x="55" y="241"/>
                  </a:moveTo>
                  <a:cubicBezTo>
                    <a:pt x="61" y="240"/>
                    <a:pt x="61" y="240"/>
                    <a:pt x="61" y="240"/>
                  </a:cubicBezTo>
                  <a:cubicBezTo>
                    <a:pt x="60" y="247"/>
                    <a:pt x="60" y="247"/>
                    <a:pt x="60" y="247"/>
                  </a:cubicBezTo>
                  <a:cubicBezTo>
                    <a:pt x="55" y="244"/>
                    <a:pt x="55" y="244"/>
                    <a:pt x="55" y="244"/>
                  </a:cubicBezTo>
                  <a:cubicBezTo>
                    <a:pt x="49" y="242"/>
                    <a:pt x="49" y="242"/>
                    <a:pt x="49" y="242"/>
                  </a:cubicBezTo>
                  <a:lnTo>
                    <a:pt x="55" y="241"/>
                  </a:lnTo>
                  <a:close/>
                  <a:moveTo>
                    <a:pt x="272" y="275"/>
                  </a:moveTo>
                  <a:cubicBezTo>
                    <a:pt x="272" y="249"/>
                    <a:pt x="272" y="249"/>
                    <a:pt x="272" y="249"/>
                  </a:cubicBezTo>
                  <a:cubicBezTo>
                    <a:pt x="308" y="249"/>
                    <a:pt x="308" y="249"/>
                    <a:pt x="308" y="249"/>
                  </a:cubicBezTo>
                  <a:cubicBezTo>
                    <a:pt x="320" y="224"/>
                    <a:pt x="320" y="224"/>
                    <a:pt x="320" y="224"/>
                  </a:cubicBezTo>
                  <a:cubicBezTo>
                    <a:pt x="294" y="220"/>
                    <a:pt x="294" y="220"/>
                    <a:pt x="294" y="220"/>
                  </a:cubicBezTo>
                  <a:cubicBezTo>
                    <a:pt x="272" y="247"/>
                    <a:pt x="272" y="247"/>
                    <a:pt x="272" y="247"/>
                  </a:cubicBezTo>
                  <a:cubicBezTo>
                    <a:pt x="272" y="239"/>
                    <a:pt x="272" y="239"/>
                    <a:pt x="272" y="239"/>
                  </a:cubicBezTo>
                  <a:cubicBezTo>
                    <a:pt x="284" y="214"/>
                    <a:pt x="284" y="214"/>
                    <a:pt x="284" y="214"/>
                  </a:cubicBezTo>
                  <a:cubicBezTo>
                    <a:pt x="268" y="192"/>
                    <a:pt x="268" y="192"/>
                    <a:pt x="268" y="192"/>
                  </a:cubicBezTo>
                  <a:cubicBezTo>
                    <a:pt x="252" y="214"/>
                    <a:pt x="252" y="214"/>
                    <a:pt x="252" y="214"/>
                  </a:cubicBezTo>
                  <a:cubicBezTo>
                    <a:pt x="264" y="239"/>
                    <a:pt x="264" y="239"/>
                    <a:pt x="264" y="239"/>
                  </a:cubicBezTo>
                  <a:cubicBezTo>
                    <a:pt x="264" y="247"/>
                    <a:pt x="264" y="247"/>
                    <a:pt x="264" y="247"/>
                  </a:cubicBezTo>
                  <a:cubicBezTo>
                    <a:pt x="243" y="220"/>
                    <a:pt x="243" y="220"/>
                    <a:pt x="243" y="220"/>
                  </a:cubicBezTo>
                  <a:cubicBezTo>
                    <a:pt x="216" y="224"/>
                    <a:pt x="216" y="224"/>
                    <a:pt x="216" y="224"/>
                  </a:cubicBezTo>
                  <a:cubicBezTo>
                    <a:pt x="228" y="249"/>
                    <a:pt x="228" y="249"/>
                    <a:pt x="228" y="249"/>
                  </a:cubicBezTo>
                  <a:cubicBezTo>
                    <a:pt x="264" y="249"/>
                    <a:pt x="264" y="249"/>
                    <a:pt x="264" y="249"/>
                  </a:cubicBezTo>
                  <a:cubicBezTo>
                    <a:pt x="264" y="275"/>
                    <a:pt x="264" y="275"/>
                    <a:pt x="264" y="275"/>
                  </a:cubicBezTo>
                  <a:cubicBezTo>
                    <a:pt x="248" y="262"/>
                    <a:pt x="248" y="262"/>
                    <a:pt x="248" y="262"/>
                  </a:cubicBezTo>
                  <a:cubicBezTo>
                    <a:pt x="87" y="262"/>
                    <a:pt x="87" y="262"/>
                    <a:pt x="87" y="262"/>
                  </a:cubicBezTo>
                  <a:cubicBezTo>
                    <a:pt x="87" y="263"/>
                    <a:pt x="87" y="263"/>
                    <a:pt x="87" y="263"/>
                  </a:cubicBezTo>
                  <a:cubicBezTo>
                    <a:pt x="87" y="269"/>
                    <a:pt x="87" y="282"/>
                    <a:pt x="87" y="287"/>
                  </a:cubicBezTo>
                  <a:cubicBezTo>
                    <a:pt x="248" y="287"/>
                    <a:pt x="248" y="287"/>
                    <a:pt x="248" y="287"/>
                  </a:cubicBezTo>
                  <a:cubicBezTo>
                    <a:pt x="266" y="302"/>
                    <a:pt x="266" y="302"/>
                    <a:pt x="266" y="302"/>
                  </a:cubicBezTo>
                  <a:cubicBezTo>
                    <a:pt x="272" y="302"/>
                    <a:pt x="272" y="302"/>
                    <a:pt x="272" y="302"/>
                  </a:cubicBezTo>
                  <a:cubicBezTo>
                    <a:pt x="288" y="287"/>
                    <a:pt x="288" y="287"/>
                    <a:pt x="288" y="287"/>
                  </a:cubicBezTo>
                  <a:cubicBezTo>
                    <a:pt x="450" y="287"/>
                    <a:pt x="450" y="287"/>
                    <a:pt x="450" y="287"/>
                  </a:cubicBezTo>
                  <a:cubicBezTo>
                    <a:pt x="450" y="282"/>
                    <a:pt x="451" y="269"/>
                    <a:pt x="451" y="263"/>
                  </a:cubicBezTo>
                  <a:cubicBezTo>
                    <a:pt x="451" y="262"/>
                    <a:pt x="451" y="262"/>
                    <a:pt x="451" y="262"/>
                  </a:cubicBezTo>
                  <a:cubicBezTo>
                    <a:pt x="288" y="262"/>
                    <a:pt x="288" y="262"/>
                    <a:pt x="288" y="262"/>
                  </a:cubicBezTo>
                  <a:lnTo>
                    <a:pt x="272" y="275"/>
                  </a:lnTo>
                  <a:close/>
                  <a:moveTo>
                    <a:pt x="307" y="336"/>
                  </a:moveTo>
                  <a:cubicBezTo>
                    <a:pt x="307" y="336"/>
                    <a:pt x="307" y="336"/>
                    <a:pt x="307" y="336"/>
                  </a:cubicBezTo>
                  <a:cubicBezTo>
                    <a:pt x="306" y="336"/>
                    <a:pt x="305" y="336"/>
                    <a:pt x="305" y="335"/>
                  </a:cubicBezTo>
                  <a:cubicBezTo>
                    <a:pt x="304" y="335"/>
                    <a:pt x="304" y="334"/>
                    <a:pt x="303" y="333"/>
                  </a:cubicBezTo>
                  <a:cubicBezTo>
                    <a:pt x="297" y="333"/>
                    <a:pt x="297" y="333"/>
                    <a:pt x="297" y="333"/>
                  </a:cubicBezTo>
                  <a:cubicBezTo>
                    <a:pt x="298" y="336"/>
                    <a:pt x="299" y="338"/>
                    <a:pt x="300" y="340"/>
                  </a:cubicBezTo>
                  <a:cubicBezTo>
                    <a:pt x="302" y="341"/>
                    <a:pt x="304" y="342"/>
                    <a:pt x="307" y="342"/>
                  </a:cubicBezTo>
                  <a:cubicBezTo>
                    <a:pt x="307" y="342"/>
                    <a:pt x="307" y="341"/>
                    <a:pt x="307" y="341"/>
                  </a:cubicBezTo>
                  <a:cubicBezTo>
                    <a:pt x="310" y="341"/>
                    <a:pt x="313" y="340"/>
                    <a:pt x="315" y="338"/>
                  </a:cubicBezTo>
                  <a:cubicBezTo>
                    <a:pt x="317" y="335"/>
                    <a:pt x="318" y="331"/>
                    <a:pt x="318" y="325"/>
                  </a:cubicBezTo>
                  <a:cubicBezTo>
                    <a:pt x="318" y="319"/>
                    <a:pt x="317" y="315"/>
                    <a:pt x="315" y="312"/>
                  </a:cubicBezTo>
                  <a:cubicBezTo>
                    <a:pt x="313" y="310"/>
                    <a:pt x="310" y="308"/>
                    <a:pt x="307" y="308"/>
                  </a:cubicBezTo>
                  <a:cubicBezTo>
                    <a:pt x="304" y="308"/>
                    <a:pt x="302" y="309"/>
                    <a:pt x="300" y="311"/>
                  </a:cubicBezTo>
                  <a:cubicBezTo>
                    <a:pt x="298" y="313"/>
                    <a:pt x="297" y="316"/>
                    <a:pt x="297" y="319"/>
                  </a:cubicBezTo>
                  <a:cubicBezTo>
                    <a:pt x="297" y="322"/>
                    <a:pt x="298" y="325"/>
                    <a:pt x="300" y="327"/>
                  </a:cubicBezTo>
                  <a:cubicBezTo>
                    <a:pt x="301" y="329"/>
                    <a:pt x="304" y="330"/>
                    <a:pt x="306" y="330"/>
                  </a:cubicBezTo>
                  <a:cubicBezTo>
                    <a:pt x="307" y="330"/>
                    <a:pt x="307" y="330"/>
                    <a:pt x="307" y="330"/>
                  </a:cubicBezTo>
                  <a:cubicBezTo>
                    <a:pt x="309" y="330"/>
                    <a:pt x="311" y="329"/>
                    <a:pt x="312" y="327"/>
                  </a:cubicBezTo>
                  <a:cubicBezTo>
                    <a:pt x="312" y="331"/>
                    <a:pt x="311" y="333"/>
                    <a:pt x="310" y="335"/>
                  </a:cubicBezTo>
                  <a:cubicBezTo>
                    <a:pt x="309" y="336"/>
                    <a:pt x="308" y="336"/>
                    <a:pt x="307" y="336"/>
                  </a:cubicBezTo>
                  <a:close/>
                  <a:moveTo>
                    <a:pt x="310" y="324"/>
                  </a:moveTo>
                  <a:cubicBezTo>
                    <a:pt x="309" y="325"/>
                    <a:pt x="308" y="325"/>
                    <a:pt x="307" y="325"/>
                  </a:cubicBezTo>
                  <a:cubicBezTo>
                    <a:pt x="306" y="325"/>
                    <a:pt x="305" y="325"/>
                    <a:pt x="304" y="324"/>
                  </a:cubicBezTo>
                  <a:cubicBezTo>
                    <a:pt x="303" y="323"/>
                    <a:pt x="303" y="321"/>
                    <a:pt x="303" y="319"/>
                  </a:cubicBezTo>
                  <a:cubicBezTo>
                    <a:pt x="303" y="317"/>
                    <a:pt x="303" y="316"/>
                    <a:pt x="304" y="315"/>
                  </a:cubicBezTo>
                  <a:cubicBezTo>
                    <a:pt x="305" y="314"/>
                    <a:pt x="306" y="314"/>
                    <a:pt x="307" y="314"/>
                  </a:cubicBezTo>
                  <a:cubicBezTo>
                    <a:pt x="307" y="314"/>
                    <a:pt x="307" y="314"/>
                    <a:pt x="307" y="314"/>
                  </a:cubicBezTo>
                  <a:cubicBezTo>
                    <a:pt x="308" y="314"/>
                    <a:pt x="309" y="314"/>
                    <a:pt x="310" y="315"/>
                  </a:cubicBezTo>
                  <a:cubicBezTo>
                    <a:pt x="311" y="316"/>
                    <a:pt x="312" y="318"/>
                    <a:pt x="312" y="320"/>
                  </a:cubicBezTo>
                  <a:cubicBezTo>
                    <a:pt x="312" y="322"/>
                    <a:pt x="311" y="323"/>
                    <a:pt x="310" y="324"/>
                  </a:cubicBezTo>
                  <a:close/>
                  <a:moveTo>
                    <a:pt x="79" y="333"/>
                  </a:moveTo>
                  <a:cubicBezTo>
                    <a:pt x="78" y="332"/>
                    <a:pt x="77" y="331"/>
                    <a:pt x="76" y="331"/>
                  </a:cubicBezTo>
                  <a:cubicBezTo>
                    <a:pt x="74" y="330"/>
                    <a:pt x="73" y="330"/>
                    <a:pt x="71" y="330"/>
                  </a:cubicBezTo>
                  <a:cubicBezTo>
                    <a:pt x="70" y="330"/>
                    <a:pt x="69" y="330"/>
                    <a:pt x="68" y="331"/>
                  </a:cubicBezTo>
                  <a:cubicBezTo>
                    <a:pt x="67" y="331"/>
                    <a:pt x="66" y="331"/>
                    <a:pt x="64" y="332"/>
                  </a:cubicBezTo>
                  <a:cubicBezTo>
                    <a:pt x="62" y="333"/>
                    <a:pt x="59" y="334"/>
                    <a:pt x="58" y="335"/>
                  </a:cubicBezTo>
                  <a:cubicBezTo>
                    <a:pt x="56" y="336"/>
                    <a:pt x="55" y="337"/>
                    <a:pt x="54" y="339"/>
                  </a:cubicBezTo>
                  <a:cubicBezTo>
                    <a:pt x="53" y="340"/>
                    <a:pt x="53" y="341"/>
                    <a:pt x="53" y="343"/>
                  </a:cubicBezTo>
                  <a:cubicBezTo>
                    <a:pt x="53" y="344"/>
                    <a:pt x="53" y="346"/>
                    <a:pt x="54" y="348"/>
                  </a:cubicBezTo>
                  <a:cubicBezTo>
                    <a:pt x="57" y="357"/>
                    <a:pt x="57" y="357"/>
                    <a:pt x="57" y="357"/>
                  </a:cubicBezTo>
                  <a:cubicBezTo>
                    <a:pt x="68" y="353"/>
                    <a:pt x="68" y="353"/>
                    <a:pt x="68" y="353"/>
                  </a:cubicBezTo>
                  <a:cubicBezTo>
                    <a:pt x="85" y="346"/>
                    <a:pt x="85" y="346"/>
                    <a:pt x="85" y="346"/>
                  </a:cubicBezTo>
                  <a:cubicBezTo>
                    <a:pt x="82" y="338"/>
                    <a:pt x="82" y="338"/>
                    <a:pt x="82" y="338"/>
                  </a:cubicBezTo>
                  <a:cubicBezTo>
                    <a:pt x="81" y="336"/>
                    <a:pt x="80" y="334"/>
                    <a:pt x="79" y="333"/>
                  </a:cubicBezTo>
                  <a:close/>
                  <a:moveTo>
                    <a:pt x="68" y="347"/>
                  </a:moveTo>
                  <a:cubicBezTo>
                    <a:pt x="60" y="350"/>
                    <a:pt x="60" y="350"/>
                    <a:pt x="60" y="350"/>
                  </a:cubicBezTo>
                  <a:cubicBezTo>
                    <a:pt x="59" y="348"/>
                    <a:pt x="59" y="348"/>
                    <a:pt x="59" y="348"/>
                  </a:cubicBezTo>
                  <a:cubicBezTo>
                    <a:pt x="58" y="346"/>
                    <a:pt x="58" y="345"/>
                    <a:pt x="58" y="344"/>
                  </a:cubicBezTo>
                  <a:cubicBezTo>
                    <a:pt x="58" y="343"/>
                    <a:pt x="58" y="342"/>
                    <a:pt x="59" y="341"/>
                  </a:cubicBezTo>
                  <a:cubicBezTo>
                    <a:pt x="59" y="340"/>
                    <a:pt x="60" y="340"/>
                    <a:pt x="61" y="339"/>
                  </a:cubicBezTo>
                  <a:cubicBezTo>
                    <a:pt x="62" y="338"/>
                    <a:pt x="64" y="337"/>
                    <a:pt x="66" y="337"/>
                  </a:cubicBezTo>
                  <a:cubicBezTo>
                    <a:pt x="67" y="336"/>
                    <a:pt x="67" y="336"/>
                    <a:pt x="68" y="336"/>
                  </a:cubicBezTo>
                  <a:cubicBezTo>
                    <a:pt x="69" y="336"/>
                    <a:pt x="70" y="335"/>
                    <a:pt x="71" y="335"/>
                  </a:cubicBezTo>
                  <a:cubicBezTo>
                    <a:pt x="72" y="335"/>
                    <a:pt x="73" y="335"/>
                    <a:pt x="74" y="335"/>
                  </a:cubicBezTo>
                  <a:cubicBezTo>
                    <a:pt x="74" y="336"/>
                    <a:pt x="75" y="336"/>
                    <a:pt x="75" y="337"/>
                  </a:cubicBezTo>
                  <a:cubicBezTo>
                    <a:pt x="76" y="337"/>
                    <a:pt x="77" y="338"/>
                    <a:pt x="77" y="340"/>
                  </a:cubicBezTo>
                  <a:cubicBezTo>
                    <a:pt x="78" y="343"/>
                    <a:pt x="78" y="343"/>
                    <a:pt x="78" y="343"/>
                  </a:cubicBezTo>
                  <a:lnTo>
                    <a:pt x="68" y="347"/>
                  </a:lnTo>
                  <a:close/>
                  <a:moveTo>
                    <a:pt x="76" y="322"/>
                  </a:moveTo>
                  <a:cubicBezTo>
                    <a:pt x="76" y="317"/>
                    <a:pt x="76" y="317"/>
                    <a:pt x="76" y="317"/>
                  </a:cubicBezTo>
                  <a:cubicBezTo>
                    <a:pt x="69" y="316"/>
                    <a:pt x="69" y="316"/>
                    <a:pt x="69" y="316"/>
                  </a:cubicBezTo>
                  <a:cubicBezTo>
                    <a:pt x="67" y="306"/>
                    <a:pt x="67" y="306"/>
                    <a:pt x="67" y="306"/>
                  </a:cubicBezTo>
                  <a:cubicBezTo>
                    <a:pt x="73" y="303"/>
                    <a:pt x="73" y="303"/>
                    <a:pt x="73" y="303"/>
                  </a:cubicBezTo>
                  <a:cubicBezTo>
                    <a:pt x="72" y="297"/>
                    <a:pt x="72" y="297"/>
                    <a:pt x="72" y="297"/>
                  </a:cubicBezTo>
                  <a:cubicBezTo>
                    <a:pt x="58" y="306"/>
                    <a:pt x="58" y="306"/>
                    <a:pt x="58" y="306"/>
                  </a:cubicBezTo>
                  <a:cubicBezTo>
                    <a:pt x="45" y="313"/>
                    <a:pt x="45" y="313"/>
                    <a:pt x="45" y="313"/>
                  </a:cubicBezTo>
                  <a:cubicBezTo>
                    <a:pt x="46" y="318"/>
                    <a:pt x="46" y="318"/>
                    <a:pt x="46" y="318"/>
                  </a:cubicBezTo>
                  <a:cubicBezTo>
                    <a:pt x="58" y="320"/>
                    <a:pt x="58" y="320"/>
                    <a:pt x="58" y="320"/>
                  </a:cubicBezTo>
                  <a:lnTo>
                    <a:pt x="76" y="322"/>
                  </a:lnTo>
                  <a:close/>
                  <a:moveTo>
                    <a:pt x="58" y="311"/>
                  </a:moveTo>
                  <a:cubicBezTo>
                    <a:pt x="62" y="309"/>
                    <a:pt x="62" y="309"/>
                    <a:pt x="62" y="309"/>
                  </a:cubicBezTo>
                  <a:cubicBezTo>
                    <a:pt x="63" y="316"/>
                    <a:pt x="63" y="316"/>
                    <a:pt x="63" y="316"/>
                  </a:cubicBezTo>
                  <a:cubicBezTo>
                    <a:pt x="58" y="315"/>
                    <a:pt x="58" y="315"/>
                    <a:pt x="58" y="315"/>
                  </a:cubicBezTo>
                  <a:cubicBezTo>
                    <a:pt x="52" y="314"/>
                    <a:pt x="52" y="314"/>
                    <a:pt x="52" y="314"/>
                  </a:cubicBezTo>
                  <a:lnTo>
                    <a:pt x="58" y="311"/>
                  </a:lnTo>
                  <a:close/>
                  <a:moveTo>
                    <a:pt x="143" y="414"/>
                  </a:moveTo>
                  <a:cubicBezTo>
                    <a:pt x="143" y="414"/>
                    <a:pt x="142" y="413"/>
                    <a:pt x="142" y="413"/>
                  </a:cubicBezTo>
                  <a:cubicBezTo>
                    <a:pt x="141" y="413"/>
                    <a:pt x="141" y="413"/>
                    <a:pt x="141" y="413"/>
                  </a:cubicBezTo>
                  <a:cubicBezTo>
                    <a:pt x="139" y="412"/>
                    <a:pt x="139" y="412"/>
                    <a:pt x="139" y="412"/>
                  </a:cubicBezTo>
                  <a:cubicBezTo>
                    <a:pt x="139" y="412"/>
                    <a:pt x="139" y="413"/>
                    <a:pt x="139" y="413"/>
                  </a:cubicBezTo>
                  <a:cubicBezTo>
                    <a:pt x="138" y="413"/>
                    <a:pt x="138" y="413"/>
                    <a:pt x="138" y="413"/>
                  </a:cubicBezTo>
                  <a:cubicBezTo>
                    <a:pt x="138" y="413"/>
                    <a:pt x="136" y="415"/>
                    <a:pt x="136" y="415"/>
                  </a:cubicBezTo>
                  <a:cubicBezTo>
                    <a:pt x="136" y="415"/>
                    <a:pt x="133" y="417"/>
                    <a:pt x="133" y="417"/>
                  </a:cubicBezTo>
                  <a:cubicBezTo>
                    <a:pt x="132" y="418"/>
                    <a:pt x="130" y="419"/>
                    <a:pt x="130" y="419"/>
                  </a:cubicBezTo>
                  <a:cubicBezTo>
                    <a:pt x="130" y="420"/>
                    <a:pt x="128" y="421"/>
                    <a:pt x="127" y="420"/>
                  </a:cubicBezTo>
                  <a:cubicBezTo>
                    <a:pt x="126" y="420"/>
                    <a:pt x="123" y="419"/>
                    <a:pt x="122" y="418"/>
                  </a:cubicBezTo>
                  <a:cubicBezTo>
                    <a:pt x="122" y="418"/>
                    <a:pt x="120" y="417"/>
                    <a:pt x="120" y="417"/>
                  </a:cubicBezTo>
                  <a:cubicBezTo>
                    <a:pt x="119" y="417"/>
                    <a:pt x="118" y="417"/>
                    <a:pt x="118" y="417"/>
                  </a:cubicBezTo>
                  <a:cubicBezTo>
                    <a:pt x="117" y="417"/>
                    <a:pt x="117" y="416"/>
                    <a:pt x="116" y="416"/>
                  </a:cubicBezTo>
                  <a:cubicBezTo>
                    <a:pt x="115" y="416"/>
                    <a:pt x="115" y="416"/>
                    <a:pt x="115" y="416"/>
                  </a:cubicBezTo>
                  <a:cubicBezTo>
                    <a:pt x="115" y="417"/>
                    <a:pt x="115" y="417"/>
                    <a:pt x="115" y="417"/>
                  </a:cubicBezTo>
                  <a:cubicBezTo>
                    <a:pt x="115" y="418"/>
                    <a:pt x="115" y="418"/>
                    <a:pt x="115" y="418"/>
                  </a:cubicBezTo>
                  <a:cubicBezTo>
                    <a:pt x="115" y="420"/>
                    <a:pt x="116" y="422"/>
                    <a:pt x="117" y="422"/>
                  </a:cubicBezTo>
                  <a:cubicBezTo>
                    <a:pt x="118" y="423"/>
                    <a:pt x="119" y="423"/>
                    <a:pt x="120" y="423"/>
                  </a:cubicBezTo>
                  <a:cubicBezTo>
                    <a:pt x="121" y="424"/>
                    <a:pt x="120" y="424"/>
                    <a:pt x="120" y="425"/>
                  </a:cubicBezTo>
                  <a:cubicBezTo>
                    <a:pt x="119" y="425"/>
                    <a:pt x="117" y="426"/>
                    <a:pt x="117" y="426"/>
                  </a:cubicBezTo>
                  <a:cubicBezTo>
                    <a:pt x="117" y="426"/>
                    <a:pt x="115" y="427"/>
                    <a:pt x="115" y="427"/>
                  </a:cubicBezTo>
                  <a:cubicBezTo>
                    <a:pt x="115" y="427"/>
                    <a:pt x="112" y="428"/>
                    <a:pt x="112" y="428"/>
                  </a:cubicBezTo>
                  <a:cubicBezTo>
                    <a:pt x="110" y="428"/>
                    <a:pt x="110" y="428"/>
                    <a:pt x="110" y="428"/>
                  </a:cubicBezTo>
                  <a:cubicBezTo>
                    <a:pt x="109" y="428"/>
                    <a:pt x="109" y="428"/>
                    <a:pt x="109" y="428"/>
                  </a:cubicBezTo>
                  <a:cubicBezTo>
                    <a:pt x="106" y="429"/>
                    <a:pt x="106" y="429"/>
                    <a:pt x="106" y="429"/>
                  </a:cubicBezTo>
                  <a:cubicBezTo>
                    <a:pt x="105" y="430"/>
                    <a:pt x="105" y="430"/>
                    <a:pt x="105" y="430"/>
                  </a:cubicBezTo>
                  <a:cubicBezTo>
                    <a:pt x="104" y="430"/>
                    <a:pt x="104" y="430"/>
                    <a:pt x="104" y="430"/>
                  </a:cubicBezTo>
                  <a:cubicBezTo>
                    <a:pt x="104" y="430"/>
                    <a:pt x="100" y="430"/>
                    <a:pt x="99" y="430"/>
                  </a:cubicBezTo>
                  <a:cubicBezTo>
                    <a:pt x="99" y="430"/>
                    <a:pt x="99" y="430"/>
                    <a:pt x="98" y="429"/>
                  </a:cubicBezTo>
                  <a:cubicBezTo>
                    <a:pt x="97" y="428"/>
                    <a:pt x="96" y="428"/>
                    <a:pt x="96" y="428"/>
                  </a:cubicBezTo>
                  <a:cubicBezTo>
                    <a:pt x="97" y="431"/>
                    <a:pt x="99" y="431"/>
                    <a:pt x="99" y="431"/>
                  </a:cubicBezTo>
                  <a:cubicBezTo>
                    <a:pt x="99" y="432"/>
                    <a:pt x="100" y="432"/>
                    <a:pt x="100" y="432"/>
                  </a:cubicBezTo>
                  <a:cubicBezTo>
                    <a:pt x="103" y="433"/>
                    <a:pt x="108" y="433"/>
                    <a:pt x="111" y="433"/>
                  </a:cubicBezTo>
                  <a:cubicBezTo>
                    <a:pt x="113" y="432"/>
                    <a:pt x="117" y="431"/>
                    <a:pt x="117" y="431"/>
                  </a:cubicBezTo>
                  <a:cubicBezTo>
                    <a:pt x="118" y="431"/>
                    <a:pt x="118" y="431"/>
                    <a:pt x="118" y="431"/>
                  </a:cubicBezTo>
                  <a:cubicBezTo>
                    <a:pt x="118" y="431"/>
                    <a:pt x="118" y="431"/>
                    <a:pt x="118" y="431"/>
                  </a:cubicBezTo>
                  <a:cubicBezTo>
                    <a:pt x="118" y="432"/>
                    <a:pt x="118" y="432"/>
                    <a:pt x="118" y="432"/>
                  </a:cubicBezTo>
                  <a:cubicBezTo>
                    <a:pt x="117" y="432"/>
                    <a:pt x="117" y="432"/>
                    <a:pt x="117" y="432"/>
                  </a:cubicBezTo>
                  <a:cubicBezTo>
                    <a:pt x="117" y="433"/>
                    <a:pt x="117" y="433"/>
                    <a:pt x="117" y="433"/>
                  </a:cubicBezTo>
                  <a:cubicBezTo>
                    <a:pt x="116" y="438"/>
                    <a:pt x="116" y="438"/>
                    <a:pt x="116" y="438"/>
                  </a:cubicBezTo>
                  <a:cubicBezTo>
                    <a:pt x="116" y="441"/>
                    <a:pt x="116" y="441"/>
                    <a:pt x="116" y="441"/>
                  </a:cubicBezTo>
                  <a:cubicBezTo>
                    <a:pt x="114" y="444"/>
                    <a:pt x="115" y="447"/>
                    <a:pt x="115" y="449"/>
                  </a:cubicBezTo>
                  <a:cubicBezTo>
                    <a:pt x="114" y="450"/>
                    <a:pt x="118" y="455"/>
                    <a:pt x="119" y="455"/>
                  </a:cubicBezTo>
                  <a:cubicBezTo>
                    <a:pt x="120" y="456"/>
                    <a:pt x="121" y="455"/>
                    <a:pt x="121" y="455"/>
                  </a:cubicBezTo>
                  <a:cubicBezTo>
                    <a:pt x="121" y="454"/>
                    <a:pt x="121" y="454"/>
                    <a:pt x="121" y="454"/>
                  </a:cubicBezTo>
                  <a:cubicBezTo>
                    <a:pt x="121" y="453"/>
                    <a:pt x="121" y="453"/>
                    <a:pt x="121" y="453"/>
                  </a:cubicBezTo>
                  <a:cubicBezTo>
                    <a:pt x="121" y="451"/>
                    <a:pt x="121" y="451"/>
                    <a:pt x="121" y="451"/>
                  </a:cubicBezTo>
                  <a:cubicBezTo>
                    <a:pt x="121" y="450"/>
                    <a:pt x="121" y="450"/>
                    <a:pt x="121" y="450"/>
                  </a:cubicBezTo>
                  <a:cubicBezTo>
                    <a:pt x="120" y="448"/>
                    <a:pt x="120" y="448"/>
                    <a:pt x="120" y="448"/>
                  </a:cubicBezTo>
                  <a:cubicBezTo>
                    <a:pt x="119" y="444"/>
                    <a:pt x="119" y="444"/>
                    <a:pt x="119" y="444"/>
                  </a:cubicBezTo>
                  <a:cubicBezTo>
                    <a:pt x="119" y="444"/>
                    <a:pt x="119" y="440"/>
                    <a:pt x="119" y="440"/>
                  </a:cubicBezTo>
                  <a:cubicBezTo>
                    <a:pt x="119" y="439"/>
                    <a:pt x="120" y="435"/>
                    <a:pt x="120" y="435"/>
                  </a:cubicBezTo>
                  <a:cubicBezTo>
                    <a:pt x="120" y="435"/>
                    <a:pt x="120" y="435"/>
                    <a:pt x="120" y="435"/>
                  </a:cubicBezTo>
                  <a:cubicBezTo>
                    <a:pt x="121" y="433"/>
                    <a:pt x="121" y="433"/>
                    <a:pt x="121" y="433"/>
                  </a:cubicBezTo>
                  <a:cubicBezTo>
                    <a:pt x="121" y="432"/>
                    <a:pt x="121" y="432"/>
                    <a:pt x="121" y="432"/>
                  </a:cubicBezTo>
                  <a:cubicBezTo>
                    <a:pt x="120" y="432"/>
                    <a:pt x="120" y="432"/>
                    <a:pt x="120" y="432"/>
                  </a:cubicBezTo>
                  <a:cubicBezTo>
                    <a:pt x="120" y="431"/>
                    <a:pt x="120" y="431"/>
                    <a:pt x="120" y="431"/>
                  </a:cubicBezTo>
                  <a:cubicBezTo>
                    <a:pt x="119" y="431"/>
                    <a:pt x="119" y="430"/>
                    <a:pt x="119" y="430"/>
                  </a:cubicBezTo>
                  <a:cubicBezTo>
                    <a:pt x="119" y="430"/>
                    <a:pt x="125" y="427"/>
                    <a:pt x="127" y="427"/>
                  </a:cubicBezTo>
                  <a:cubicBezTo>
                    <a:pt x="128" y="426"/>
                    <a:pt x="129" y="427"/>
                    <a:pt x="129" y="427"/>
                  </a:cubicBezTo>
                  <a:cubicBezTo>
                    <a:pt x="129" y="427"/>
                    <a:pt x="130" y="428"/>
                    <a:pt x="133" y="430"/>
                  </a:cubicBezTo>
                  <a:cubicBezTo>
                    <a:pt x="136" y="431"/>
                    <a:pt x="138" y="430"/>
                    <a:pt x="138" y="430"/>
                  </a:cubicBezTo>
                  <a:cubicBezTo>
                    <a:pt x="138" y="429"/>
                    <a:pt x="138" y="429"/>
                    <a:pt x="138" y="429"/>
                  </a:cubicBezTo>
                  <a:cubicBezTo>
                    <a:pt x="138" y="428"/>
                    <a:pt x="138" y="428"/>
                    <a:pt x="138" y="428"/>
                  </a:cubicBezTo>
                  <a:cubicBezTo>
                    <a:pt x="137" y="426"/>
                    <a:pt x="137" y="426"/>
                    <a:pt x="137" y="426"/>
                  </a:cubicBezTo>
                  <a:cubicBezTo>
                    <a:pt x="136" y="425"/>
                    <a:pt x="136" y="425"/>
                    <a:pt x="136" y="425"/>
                  </a:cubicBezTo>
                  <a:cubicBezTo>
                    <a:pt x="135" y="424"/>
                    <a:pt x="135" y="424"/>
                    <a:pt x="135" y="424"/>
                  </a:cubicBezTo>
                  <a:cubicBezTo>
                    <a:pt x="134" y="424"/>
                    <a:pt x="134" y="424"/>
                    <a:pt x="134" y="424"/>
                  </a:cubicBezTo>
                  <a:cubicBezTo>
                    <a:pt x="133" y="423"/>
                    <a:pt x="133" y="423"/>
                    <a:pt x="133" y="423"/>
                  </a:cubicBezTo>
                  <a:cubicBezTo>
                    <a:pt x="133" y="423"/>
                    <a:pt x="134" y="422"/>
                    <a:pt x="134" y="422"/>
                  </a:cubicBezTo>
                  <a:cubicBezTo>
                    <a:pt x="137" y="422"/>
                    <a:pt x="142" y="417"/>
                    <a:pt x="143" y="416"/>
                  </a:cubicBezTo>
                  <a:cubicBezTo>
                    <a:pt x="143" y="416"/>
                    <a:pt x="143" y="415"/>
                    <a:pt x="143" y="414"/>
                  </a:cubicBezTo>
                  <a:close/>
                  <a:moveTo>
                    <a:pt x="71" y="263"/>
                  </a:moveTo>
                  <a:cubicBezTo>
                    <a:pt x="41" y="262"/>
                    <a:pt x="41" y="262"/>
                    <a:pt x="41" y="262"/>
                  </a:cubicBezTo>
                  <a:cubicBezTo>
                    <a:pt x="41" y="267"/>
                    <a:pt x="41" y="267"/>
                    <a:pt x="41" y="267"/>
                  </a:cubicBezTo>
                  <a:cubicBezTo>
                    <a:pt x="70" y="268"/>
                    <a:pt x="70" y="268"/>
                    <a:pt x="70" y="268"/>
                  </a:cubicBezTo>
                  <a:lnTo>
                    <a:pt x="71" y="263"/>
                  </a:lnTo>
                  <a:close/>
                  <a:moveTo>
                    <a:pt x="70" y="274"/>
                  </a:moveTo>
                  <a:cubicBezTo>
                    <a:pt x="65" y="274"/>
                    <a:pt x="65" y="274"/>
                    <a:pt x="65" y="274"/>
                  </a:cubicBezTo>
                  <a:cubicBezTo>
                    <a:pt x="66" y="287"/>
                    <a:pt x="66" y="287"/>
                    <a:pt x="66" y="287"/>
                  </a:cubicBezTo>
                  <a:cubicBezTo>
                    <a:pt x="42" y="288"/>
                    <a:pt x="42" y="288"/>
                    <a:pt x="42" y="288"/>
                  </a:cubicBezTo>
                  <a:cubicBezTo>
                    <a:pt x="42" y="293"/>
                    <a:pt x="42" y="293"/>
                    <a:pt x="42" y="293"/>
                  </a:cubicBezTo>
                  <a:cubicBezTo>
                    <a:pt x="71" y="292"/>
                    <a:pt x="71" y="292"/>
                    <a:pt x="71" y="292"/>
                  </a:cubicBezTo>
                  <a:lnTo>
                    <a:pt x="70" y="274"/>
                  </a:lnTo>
                  <a:close/>
                  <a:moveTo>
                    <a:pt x="407" y="423"/>
                  </a:moveTo>
                  <a:cubicBezTo>
                    <a:pt x="407" y="423"/>
                    <a:pt x="407" y="422"/>
                    <a:pt x="407" y="422"/>
                  </a:cubicBezTo>
                  <a:cubicBezTo>
                    <a:pt x="407" y="422"/>
                    <a:pt x="407" y="421"/>
                    <a:pt x="406" y="421"/>
                  </a:cubicBezTo>
                  <a:cubicBezTo>
                    <a:pt x="405" y="421"/>
                    <a:pt x="404" y="420"/>
                    <a:pt x="404" y="420"/>
                  </a:cubicBezTo>
                  <a:cubicBezTo>
                    <a:pt x="405" y="419"/>
                    <a:pt x="404" y="419"/>
                    <a:pt x="404" y="419"/>
                  </a:cubicBezTo>
                  <a:cubicBezTo>
                    <a:pt x="404" y="419"/>
                    <a:pt x="404" y="418"/>
                    <a:pt x="403" y="418"/>
                  </a:cubicBezTo>
                  <a:cubicBezTo>
                    <a:pt x="403" y="418"/>
                    <a:pt x="403" y="417"/>
                    <a:pt x="402" y="417"/>
                  </a:cubicBezTo>
                  <a:cubicBezTo>
                    <a:pt x="402" y="416"/>
                    <a:pt x="402" y="416"/>
                    <a:pt x="401" y="416"/>
                  </a:cubicBezTo>
                  <a:cubicBezTo>
                    <a:pt x="400" y="416"/>
                    <a:pt x="400" y="416"/>
                    <a:pt x="400" y="416"/>
                  </a:cubicBezTo>
                  <a:cubicBezTo>
                    <a:pt x="400" y="416"/>
                    <a:pt x="400" y="416"/>
                    <a:pt x="400" y="416"/>
                  </a:cubicBezTo>
                  <a:cubicBezTo>
                    <a:pt x="400" y="416"/>
                    <a:pt x="399" y="416"/>
                    <a:pt x="399" y="417"/>
                  </a:cubicBezTo>
                  <a:cubicBezTo>
                    <a:pt x="399" y="418"/>
                    <a:pt x="400" y="421"/>
                    <a:pt x="400" y="422"/>
                  </a:cubicBezTo>
                  <a:cubicBezTo>
                    <a:pt x="400" y="422"/>
                    <a:pt x="402" y="424"/>
                    <a:pt x="403" y="425"/>
                  </a:cubicBezTo>
                  <a:cubicBezTo>
                    <a:pt x="403" y="425"/>
                    <a:pt x="405" y="426"/>
                    <a:pt x="405" y="426"/>
                  </a:cubicBezTo>
                  <a:cubicBezTo>
                    <a:pt x="405" y="426"/>
                    <a:pt x="406" y="426"/>
                    <a:pt x="407" y="425"/>
                  </a:cubicBezTo>
                  <a:cubicBezTo>
                    <a:pt x="408" y="425"/>
                    <a:pt x="408" y="424"/>
                    <a:pt x="407" y="423"/>
                  </a:cubicBezTo>
                  <a:close/>
                  <a:moveTo>
                    <a:pt x="393" y="467"/>
                  </a:moveTo>
                  <a:cubicBezTo>
                    <a:pt x="392" y="467"/>
                    <a:pt x="391" y="468"/>
                    <a:pt x="391" y="468"/>
                  </a:cubicBezTo>
                  <a:cubicBezTo>
                    <a:pt x="388" y="468"/>
                    <a:pt x="388" y="468"/>
                    <a:pt x="388" y="468"/>
                  </a:cubicBezTo>
                  <a:cubicBezTo>
                    <a:pt x="388" y="468"/>
                    <a:pt x="385" y="468"/>
                    <a:pt x="385" y="468"/>
                  </a:cubicBezTo>
                  <a:cubicBezTo>
                    <a:pt x="384" y="468"/>
                    <a:pt x="382" y="469"/>
                    <a:pt x="382" y="469"/>
                  </a:cubicBezTo>
                  <a:cubicBezTo>
                    <a:pt x="380" y="468"/>
                    <a:pt x="380" y="468"/>
                    <a:pt x="380" y="468"/>
                  </a:cubicBezTo>
                  <a:cubicBezTo>
                    <a:pt x="379" y="468"/>
                    <a:pt x="379" y="468"/>
                    <a:pt x="379" y="468"/>
                  </a:cubicBezTo>
                  <a:cubicBezTo>
                    <a:pt x="377" y="468"/>
                    <a:pt x="377" y="468"/>
                    <a:pt x="377" y="468"/>
                  </a:cubicBezTo>
                  <a:cubicBezTo>
                    <a:pt x="376" y="468"/>
                    <a:pt x="374" y="468"/>
                    <a:pt x="374" y="468"/>
                  </a:cubicBezTo>
                  <a:cubicBezTo>
                    <a:pt x="374" y="467"/>
                    <a:pt x="370" y="466"/>
                    <a:pt x="369" y="466"/>
                  </a:cubicBezTo>
                  <a:cubicBezTo>
                    <a:pt x="369" y="466"/>
                    <a:pt x="367" y="466"/>
                    <a:pt x="367" y="467"/>
                  </a:cubicBezTo>
                  <a:cubicBezTo>
                    <a:pt x="366" y="467"/>
                    <a:pt x="366" y="466"/>
                    <a:pt x="366" y="466"/>
                  </a:cubicBezTo>
                  <a:cubicBezTo>
                    <a:pt x="367" y="465"/>
                    <a:pt x="366" y="464"/>
                    <a:pt x="366" y="464"/>
                  </a:cubicBezTo>
                  <a:cubicBezTo>
                    <a:pt x="366" y="463"/>
                    <a:pt x="365" y="463"/>
                    <a:pt x="365" y="461"/>
                  </a:cubicBezTo>
                  <a:cubicBezTo>
                    <a:pt x="365" y="459"/>
                    <a:pt x="367" y="458"/>
                    <a:pt x="368" y="457"/>
                  </a:cubicBezTo>
                  <a:cubicBezTo>
                    <a:pt x="369" y="457"/>
                    <a:pt x="369" y="456"/>
                    <a:pt x="370" y="456"/>
                  </a:cubicBezTo>
                  <a:cubicBezTo>
                    <a:pt x="370" y="455"/>
                    <a:pt x="370" y="454"/>
                    <a:pt x="371" y="453"/>
                  </a:cubicBezTo>
                  <a:cubicBezTo>
                    <a:pt x="371" y="453"/>
                    <a:pt x="370" y="452"/>
                    <a:pt x="370" y="452"/>
                  </a:cubicBezTo>
                  <a:cubicBezTo>
                    <a:pt x="370" y="451"/>
                    <a:pt x="370" y="452"/>
                    <a:pt x="370" y="452"/>
                  </a:cubicBezTo>
                  <a:cubicBezTo>
                    <a:pt x="368" y="452"/>
                    <a:pt x="368" y="452"/>
                    <a:pt x="368" y="452"/>
                  </a:cubicBezTo>
                  <a:cubicBezTo>
                    <a:pt x="367" y="453"/>
                    <a:pt x="367" y="453"/>
                    <a:pt x="367" y="453"/>
                  </a:cubicBezTo>
                  <a:cubicBezTo>
                    <a:pt x="365" y="454"/>
                    <a:pt x="365" y="454"/>
                    <a:pt x="365" y="454"/>
                  </a:cubicBezTo>
                  <a:cubicBezTo>
                    <a:pt x="365" y="454"/>
                    <a:pt x="364" y="455"/>
                    <a:pt x="364" y="455"/>
                  </a:cubicBezTo>
                  <a:cubicBezTo>
                    <a:pt x="363" y="454"/>
                    <a:pt x="363" y="454"/>
                    <a:pt x="363" y="454"/>
                  </a:cubicBezTo>
                  <a:cubicBezTo>
                    <a:pt x="363" y="453"/>
                    <a:pt x="363" y="453"/>
                    <a:pt x="363" y="453"/>
                  </a:cubicBezTo>
                  <a:cubicBezTo>
                    <a:pt x="362" y="450"/>
                    <a:pt x="362" y="450"/>
                    <a:pt x="362" y="450"/>
                  </a:cubicBezTo>
                  <a:cubicBezTo>
                    <a:pt x="362" y="450"/>
                    <a:pt x="362" y="449"/>
                    <a:pt x="362" y="449"/>
                  </a:cubicBezTo>
                  <a:cubicBezTo>
                    <a:pt x="361" y="448"/>
                    <a:pt x="360" y="445"/>
                    <a:pt x="359" y="444"/>
                  </a:cubicBezTo>
                  <a:cubicBezTo>
                    <a:pt x="359" y="443"/>
                    <a:pt x="358" y="443"/>
                    <a:pt x="358" y="443"/>
                  </a:cubicBezTo>
                  <a:cubicBezTo>
                    <a:pt x="356" y="443"/>
                    <a:pt x="356" y="443"/>
                    <a:pt x="356" y="443"/>
                  </a:cubicBezTo>
                  <a:cubicBezTo>
                    <a:pt x="356" y="442"/>
                    <a:pt x="356" y="442"/>
                    <a:pt x="356" y="442"/>
                  </a:cubicBezTo>
                  <a:cubicBezTo>
                    <a:pt x="356" y="442"/>
                    <a:pt x="355" y="443"/>
                    <a:pt x="355" y="443"/>
                  </a:cubicBezTo>
                  <a:cubicBezTo>
                    <a:pt x="354" y="443"/>
                    <a:pt x="354" y="443"/>
                    <a:pt x="354" y="443"/>
                  </a:cubicBezTo>
                  <a:cubicBezTo>
                    <a:pt x="354" y="444"/>
                    <a:pt x="354" y="444"/>
                    <a:pt x="354" y="444"/>
                  </a:cubicBezTo>
                  <a:cubicBezTo>
                    <a:pt x="354" y="444"/>
                    <a:pt x="354" y="444"/>
                    <a:pt x="354" y="444"/>
                  </a:cubicBezTo>
                  <a:cubicBezTo>
                    <a:pt x="354" y="445"/>
                    <a:pt x="354" y="445"/>
                    <a:pt x="354" y="445"/>
                  </a:cubicBezTo>
                  <a:cubicBezTo>
                    <a:pt x="355" y="446"/>
                    <a:pt x="355" y="446"/>
                    <a:pt x="355" y="446"/>
                  </a:cubicBezTo>
                  <a:cubicBezTo>
                    <a:pt x="357" y="447"/>
                    <a:pt x="359" y="452"/>
                    <a:pt x="359" y="452"/>
                  </a:cubicBezTo>
                  <a:cubicBezTo>
                    <a:pt x="359" y="453"/>
                    <a:pt x="359" y="455"/>
                    <a:pt x="360" y="455"/>
                  </a:cubicBezTo>
                  <a:cubicBezTo>
                    <a:pt x="360" y="455"/>
                    <a:pt x="360" y="456"/>
                    <a:pt x="360" y="456"/>
                  </a:cubicBezTo>
                  <a:cubicBezTo>
                    <a:pt x="360" y="457"/>
                    <a:pt x="360" y="458"/>
                    <a:pt x="360" y="458"/>
                  </a:cubicBezTo>
                  <a:cubicBezTo>
                    <a:pt x="361" y="458"/>
                    <a:pt x="361" y="459"/>
                    <a:pt x="361" y="459"/>
                  </a:cubicBezTo>
                  <a:cubicBezTo>
                    <a:pt x="361" y="460"/>
                    <a:pt x="360" y="461"/>
                    <a:pt x="360" y="461"/>
                  </a:cubicBezTo>
                  <a:cubicBezTo>
                    <a:pt x="360" y="461"/>
                    <a:pt x="359" y="463"/>
                    <a:pt x="359" y="463"/>
                  </a:cubicBezTo>
                  <a:cubicBezTo>
                    <a:pt x="359" y="463"/>
                    <a:pt x="358" y="463"/>
                    <a:pt x="358" y="463"/>
                  </a:cubicBezTo>
                  <a:cubicBezTo>
                    <a:pt x="358" y="464"/>
                    <a:pt x="357" y="464"/>
                    <a:pt x="357" y="464"/>
                  </a:cubicBezTo>
                  <a:cubicBezTo>
                    <a:pt x="356" y="465"/>
                    <a:pt x="355" y="466"/>
                    <a:pt x="355" y="466"/>
                  </a:cubicBezTo>
                  <a:cubicBezTo>
                    <a:pt x="355" y="466"/>
                    <a:pt x="355" y="466"/>
                    <a:pt x="355" y="467"/>
                  </a:cubicBezTo>
                  <a:cubicBezTo>
                    <a:pt x="355" y="468"/>
                    <a:pt x="356" y="468"/>
                    <a:pt x="356" y="468"/>
                  </a:cubicBezTo>
                  <a:cubicBezTo>
                    <a:pt x="356" y="468"/>
                    <a:pt x="357" y="469"/>
                    <a:pt x="358" y="469"/>
                  </a:cubicBezTo>
                  <a:cubicBezTo>
                    <a:pt x="359" y="469"/>
                    <a:pt x="360" y="468"/>
                    <a:pt x="360" y="468"/>
                  </a:cubicBezTo>
                  <a:cubicBezTo>
                    <a:pt x="360" y="468"/>
                    <a:pt x="360" y="468"/>
                    <a:pt x="360" y="468"/>
                  </a:cubicBezTo>
                  <a:cubicBezTo>
                    <a:pt x="361" y="468"/>
                    <a:pt x="361" y="467"/>
                    <a:pt x="361" y="467"/>
                  </a:cubicBezTo>
                  <a:cubicBezTo>
                    <a:pt x="361" y="467"/>
                    <a:pt x="361" y="466"/>
                    <a:pt x="361" y="466"/>
                  </a:cubicBezTo>
                  <a:cubicBezTo>
                    <a:pt x="361" y="466"/>
                    <a:pt x="361" y="466"/>
                    <a:pt x="361" y="466"/>
                  </a:cubicBezTo>
                  <a:cubicBezTo>
                    <a:pt x="361" y="466"/>
                    <a:pt x="362" y="466"/>
                    <a:pt x="362" y="465"/>
                  </a:cubicBezTo>
                  <a:cubicBezTo>
                    <a:pt x="362" y="465"/>
                    <a:pt x="363" y="466"/>
                    <a:pt x="363" y="466"/>
                  </a:cubicBezTo>
                  <a:cubicBezTo>
                    <a:pt x="363" y="467"/>
                    <a:pt x="363" y="468"/>
                    <a:pt x="363" y="468"/>
                  </a:cubicBezTo>
                  <a:cubicBezTo>
                    <a:pt x="363" y="469"/>
                    <a:pt x="363" y="468"/>
                    <a:pt x="363" y="471"/>
                  </a:cubicBezTo>
                  <a:cubicBezTo>
                    <a:pt x="364" y="474"/>
                    <a:pt x="363" y="478"/>
                    <a:pt x="363" y="479"/>
                  </a:cubicBezTo>
                  <a:cubicBezTo>
                    <a:pt x="363" y="480"/>
                    <a:pt x="362" y="482"/>
                    <a:pt x="362" y="482"/>
                  </a:cubicBezTo>
                  <a:cubicBezTo>
                    <a:pt x="362" y="483"/>
                    <a:pt x="361" y="484"/>
                    <a:pt x="361" y="484"/>
                  </a:cubicBezTo>
                  <a:cubicBezTo>
                    <a:pt x="361" y="484"/>
                    <a:pt x="360" y="485"/>
                    <a:pt x="360" y="485"/>
                  </a:cubicBezTo>
                  <a:cubicBezTo>
                    <a:pt x="360" y="485"/>
                    <a:pt x="360" y="486"/>
                    <a:pt x="360" y="486"/>
                  </a:cubicBezTo>
                  <a:cubicBezTo>
                    <a:pt x="360" y="486"/>
                    <a:pt x="361" y="486"/>
                    <a:pt x="361" y="486"/>
                  </a:cubicBezTo>
                  <a:cubicBezTo>
                    <a:pt x="361" y="486"/>
                    <a:pt x="361" y="486"/>
                    <a:pt x="361" y="486"/>
                  </a:cubicBezTo>
                  <a:cubicBezTo>
                    <a:pt x="361" y="486"/>
                    <a:pt x="362" y="486"/>
                    <a:pt x="363" y="485"/>
                  </a:cubicBezTo>
                  <a:cubicBezTo>
                    <a:pt x="364" y="485"/>
                    <a:pt x="364" y="483"/>
                    <a:pt x="364" y="483"/>
                  </a:cubicBezTo>
                  <a:cubicBezTo>
                    <a:pt x="365" y="483"/>
                    <a:pt x="365" y="483"/>
                    <a:pt x="365" y="483"/>
                  </a:cubicBezTo>
                  <a:cubicBezTo>
                    <a:pt x="365" y="483"/>
                    <a:pt x="365" y="482"/>
                    <a:pt x="365" y="482"/>
                  </a:cubicBezTo>
                  <a:cubicBezTo>
                    <a:pt x="365" y="481"/>
                    <a:pt x="366" y="479"/>
                    <a:pt x="366" y="479"/>
                  </a:cubicBezTo>
                  <a:cubicBezTo>
                    <a:pt x="366" y="479"/>
                    <a:pt x="366" y="479"/>
                    <a:pt x="366" y="479"/>
                  </a:cubicBezTo>
                  <a:cubicBezTo>
                    <a:pt x="367" y="478"/>
                    <a:pt x="367" y="478"/>
                    <a:pt x="367" y="478"/>
                  </a:cubicBezTo>
                  <a:cubicBezTo>
                    <a:pt x="367" y="477"/>
                    <a:pt x="367" y="477"/>
                    <a:pt x="367" y="477"/>
                  </a:cubicBezTo>
                  <a:cubicBezTo>
                    <a:pt x="367" y="476"/>
                    <a:pt x="367" y="476"/>
                    <a:pt x="367" y="476"/>
                  </a:cubicBezTo>
                  <a:cubicBezTo>
                    <a:pt x="367" y="475"/>
                    <a:pt x="367" y="475"/>
                    <a:pt x="367" y="475"/>
                  </a:cubicBezTo>
                  <a:cubicBezTo>
                    <a:pt x="367" y="475"/>
                    <a:pt x="367" y="475"/>
                    <a:pt x="367" y="474"/>
                  </a:cubicBezTo>
                  <a:cubicBezTo>
                    <a:pt x="367" y="474"/>
                    <a:pt x="367" y="474"/>
                    <a:pt x="367" y="474"/>
                  </a:cubicBezTo>
                  <a:cubicBezTo>
                    <a:pt x="367" y="473"/>
                    <a:pt x="367" y="473"/>
                    <a:pt x="367" y="473"/>
                  </a:cubicBezTo>
                  <a:cubicBezTo>
                    <a:pt x="367" y="473"/>
                    <a:pt x="367" y="473"/>
                    <a:pt x="367" y="473"/>
                  </a:cubicBezTo>
                  <a:cubicBezTo>
                    <a:pt x="367" y="472"/>
                    <a:pt x="367" y="472"/>
                    <a:pt x="367" y="472"/>
                  </a:cubicBezTo>
                  <a:cubicBezTo>
                    <a:pt x="367" y="472"/>
                    <a:pt x="367" y="470"/>
                    <a:pt x="367" y="470"/>
                  </a:cubicBezTo>
                  <a:cubicBezTo>
                    <a:pt x="367" y="470"/>
                    <a:pt x="367" y="468"/>
                    <a:pt x="367" y="468"/>
                  </a:cubicBezTo>
                  <a:cubicBezTo>
                    <a:pt x="367" y="468"/>
                    <a:pt x="367" y="467"/>
                    <a:pt x="368" y="468"/>
                  </a:cubicBezTo>
                  <a:cubicBezTo>
                    <a:pt x="370" y="469"/>
                    <a:pt x="377" y="472"/>
                    <a:pt x="379" y="473"/>
                  </a:cubicBezTo>
                  <a:cubicBezTo>
                    <a:pt x="381" y="475"/>
                    <a:pt x="384" y="475"/>
                    <a:pt x="386" y="475"/>
                  </a:cubicBezTo>
                  <a:cubicBezTo>
                    <a:pt x="387" y="475"/>
                    <a:pt x="390" y="473"/>
                    <a:pt x="390" y="473"/>
                  </a:cubicBezTo>
                  <a:cubicBezTo>
                    <a:pt x="390" y="473"/>
                    <a:pt x="391" y="472"/>
                    <a:pt x="391" y="472"/>
                  </a:cubicBezTo>
                  <a:cubicBezTo>
                    <a:pt x="391" y="472"/>
                    <a:pt x="391" y="471"/>
                    <a:pt x="391" y="470"/>
                  </a:cubicBezTo>
                  <a:cubicBezTo>
                    <a:pt x="391" y="470"/>
                    <a:pt x="391" y="469"/>
                    <a:pt x="391" y="469"/>
                  </a:cubicBezTo>
                  <a:cubicBezTo>
                    <a:pt x="391" y="469"/>
                    <a:pt x="393" y="468"/>
                    <a:pt x="393" y="468"/>
                  </a:cubicBezTo>
                  <a:cubicBezTo>
                    <a:pt x="393" y="468"/>
                    <a:pt x="393" y="467"/>
                    <a:pt x="393" y="467"/>
                  </a:cubicBezTo>
                  <a:close/>
                  <a:moveTo>
                    <a:pt x="196" y="449"/>
                  </a:moveTo>
                  <a:cubicBezTo>
                    <a:pt x="195" y="449"/>
                    <a:pt x="196" y="448"/>
                    <a:pt x="196" y="448"/>
                  </a:cubicBezTo>
                  <a:cubicBezTo>
                    <a:pt x="196" y="447"/>
                    <a:pt x="196" y="447"/>
                    <a:pt x="196" y="447"/>
                  </a:cubicBezTo>
                  <a:cubicBezTo>
                    <a:pt x="196" y="447"/>
                    <a:pt x="196" y="446"/>
                    <a:pt x="196" y="446"/>
                  </a:cubicBezTo>
                  <a:cubicBezTo>
                    <a:pt x="196" y="445"/>
                    <a:pt x="196" y="445"/>
                    <a:pt x="196" y="445"/>
                  </a:cubicBezTo>
                  <a:cubicBezTo>
                    <a:pt x="196" y="445"/>
                    <a:pt x="196" y="444"/>
                    <a:pt x="196" y="444"/>
                  </a:cubicBezTo>
                  <a:cubicBezTo>
                    <a:pt x="196" y="444"/>
                    <a:pt x="195" y="444"/>
                    <a:pt x="195" y="444"/>
                  </a:cubicBezTo>
                  <a:cubicBezTo>
                    <a:pt x="194" y="443"/>
                    <a:pt x="193" y="444"/>
                    <a:pt x="193" y="444"/>
                  </a:cubicBezTo>
                  <a:cubicBezTo>
                    <a:pt x="193" y="444"/>
                    <a:pt x="192" y="446"/>
                    <a:pt x="192" y="446"/>
                  </a:cubicBezTo>
                  <a:cubicBezTo>
                    <a:pt x="192" y="446"/>
                    <a:pt x="191" y="446"/>
                    <a:pt x="191" y="448"/>
                  </a:cubicBezTo>
                  <a:cubicBezTo>
                    <a:pt x="190" y="449"/>
                    <a:pt x="189" y="448"/>
                    <a:pt x="189" y="448"/>
                  </a:cubicBezTo>
                  <a:cubicBezTo>
                    <a:pt x="188" y="449"/>
                    <a:pt x="186" y="448"/>
                    <a:pt x="186" y="448"/>
                  </a:cubicBezTo>
                  <a:cubicBezTo>
                    <a:pt x="186" y="448"/>
                    <a:pt x="184" y="449"/>
                    <a:pt x="184" y="449"/>
                  </a:cubicBezTo>
                  <a:cubicBezTo>
                    <a:pt x="184" y="449"/>
                    <a:pt x="182" y="449"/>
                    <a:pt x="182" y="449"/>
                  </a:cubicBezTo>
                  <a:cubicBezTo>
                    <a:pt x="181" y="449"/>
                    <a:pt x="180" y="449"/>
                    <a:pt x="180" y="449"/>
                  </a:cubicBezTo>
                  <a:cubicBezTo>
                    <a:pt x="179" y="450"/>
                    <a:pt x="179" y="451"/>
                    <a:pt x="179" y="451"/>
                  </a:cubicBezTo>
                  <a:cubicBezTo>
                    <a:pt x="179" y="451"/>
                    <a:pt x="179" y="451"/>
                    <a:pt x="179" y="452"/>
                  </a:cubicBezTo>
                  <a:cubicBezTo>
                    <a:pt x="180" y="453"/>
                    <a:pt x="180" y="453"/>
                    <a:pt x="180" y="453"/>
                  </a:cubicBezTo>
                  <a:cubicBezTo>
                    <a:pt x="181" y="453"/>
                    <a:pt x="182" y="453"/>
                    <a:pt x="182" y="453"/>
                  </a:cubicBezTo>
                  <a:cubicBezTo>
                    <a:pt x="182" y="453"/>
                    <a:pt x="183" y="453"/>
                    <a:pt x="183" y="454"/>
                  </a:cubicBezTo>
                  <a:cubicBezTo>
                    <a:pt x="183" y="454"/>
                    <a:pt x="183" y="455"/>
                    <a:pt x="183" y="455"/>
                  </a:cubicBezTo>
                  <a:cubicBezTo>
                    <a:pt x="182" y="455"/>
                    <a:pt x="182" y="455"/>
                    <a:pt x="182" y="455"/>
                  </a:cubicBezTo>
                  <a:cubicBezTo>
                    <a:pt x="181" y="455"/>
                    <a:pt x="181" y="455"/>
                    <a:pt x="181" y="455"/>
                  </a:cubicBezTo>
                  <a:cubicBezTo>
                    <a:pt x="181" y="456"/>
                    <a:pt x="181" y="456"/>
                    <a:pt x="181" y="456"/>
                  </a:cubicBezTo>
                  <a:cubicBezTo>
                    <a:pt x="179" y="457"/>
                    <a:pt x="179" y="457"/>
                    <a:pt x="179" y="457"/>
                  </a:cubicBezTo>
                  <a:cubicBezTo>
                    <a:pt x="178" y="458"/>
                    <a:pt x="178" y="458"/>
                    <a:pt x="178" y="458"/>
                  </a:cubicBezTo>
                  <a:cubicBezTo>
                    <a:pt x="177" y="459"/>
                    <a:pt x="177" y="459"/>
                    <a:pt x="177" y="459"/>
                  </a:cubicBezTo>
                  <a:cubicBezTo>
                    <a:pt x="177" y="459"/>
                    <a:pt x="175" y="460"/>
                    <a:pt x="175" y="461"/>
                  </a:cubicBezTo>
                  <a:cubicBezTo>
                    <a:pt x="175" y="461"/>
                    <a:pt x="175" y="462"/>
                    <a:pt x="175" y="462"/>
                  </a:cubicBezTo>
                  <a:cubicBezTo>
                    <a:pt x="175" y="462"/>
                    <a:pt x="175" y="463"/>
                    <a:pt x="175" y="463"/>
                  </a:cubicBezTo>
                  <a:cubicBezTo>
                    <a:pt x="175" y="463"/>
                    <a:pt x="176" y="465"/>
                    <a:pt x="177" y="465"/>
                  </a:cubicBezTo>
                  <a:cubicBezTo>
                    <a:pt x="177" y="465"/>
                    <a:pt x="178" y="465"/>
                    <a:pt x="178" y="465"/>
                  </a:cubicBezTo>
                  <a:cubicBezTo>
                    <a:pt x="178" y="466"/>
                    <a:pt x="179" y="466"/>
                    <a:pt x="179" y="466"/>
                  </a:cubicBezTo>
                  <a:cubicBezTo>
                    <a:pt x="179" y="466"/>
                    <a:pt x="181" y="465"/>
                    <a:pt x="182" y="465"/>
                  </a:cubicBezTo>
                  <a:cubicBezTo>
                    <a:pt x="183" y="465"/>
                    <a:pt x="182" y="466"/>
                    <a:pt x="182" y="466"/>
                  </a:cubicBezTo>
                  <a:cubicBezTo>
                    <a:pt x="182" y="466"/>
                    <a:pt x="181" y="466"/>
                    <a:pt x="181" y="466"/>
                  </a:cubicBezTo>
                  <a:cubicBezTo>
                    <a:pt x="181" y="467"/>
                    <a:pt x="180" y="468"/>
                    <a:pt x="180" y="468"/>
                  </a:cubicBezTo>
                  <a:cubicBezTo>
                    <a:pt x="179" y="470"/>
                    <a:pt x="179" y="470"/>
                    <a:pt x="179" y="470"/>
                  </a:cubicBezTo>
                  <a:cubicBezTo>
                    <a:pt x="179" y="470"/>
                    <a:pt x="179" y="470"/>
                    <a:pt x="179" y="470"/>
                  </a:cubicBezTo>
                  <a:cubicBezTo>
                    <a:pt x="178" y="470"/>
                    <a:pt x="178" y="470"/>
                    <a:pt x="178" y="470"/>
                  </a:cubicBezTo>
                  <a:cubicBezTo>
                    <a:pt x="176" y="471"/>
                    <a:pt x="176" y="471"/>
                    <a:pt x="176" y="471"/>
                  </a:cubicBezTo>
                  <a:cubicBezTo>
                    <a:pt x="175" y="471"/>
                    <a:pt x="175" y="471"/>
                    <a:pt x="175" y="471"/>
                  </a:cubicBezTo>
                  <a:cubicBezTo>
                    <a:pt x="174" y="471"/>
                    <a:pt x="174" y="471"/>
                    <a:pt x="174" y="471"/>
                  </a:cubicBezTo>
                  <a:cubicBezTo>
                    <a:pt x="174" y="471"/>
                    <a:pt x="173" y="471"/>
                    <a:pt x="173" y="471"/>
                  </a:cubicBezTo>
                  <a:cubicBezTo>
                    <a:pt x="173" y="471"/>
                    <a:pt x="172" y="471"/>
                    <a:pt x="172" y="471"/>
                  </a:cubicBezTo>
                  <a:cubicBezTo>
                    <a:pt x="172" y="471"/>
                    <a:pt x="171" y="471"/>
                    <a:pt x="171" y="471"/>
                  </a:cubicBezTo>
                  <a:cubicBezTo>
                    <a:pt x="170" y="470"/>
                    <a:pt x="170" y="470"/>
                    <a:pt x="170" y="470"/>
                  </a:cubicBezTo>
                  <a:cubicBezTo>
                    <a:pt x="170" y="470"/>
                    <a:pt x="170" y="470"/>
                    <a:pt x="169" y="470"/>
                  </a:cubicBezTo>
                  <a:cubicBezTo>
                    <a:pt x="169" y="470"/>
                    <a:pt x="169" y="471"/>
                    <a:pt x="169" y="471"/>
                  </a:cubicBezTo>
                  <a:cubicBezTo>
                    <a:pt x="169" y="471"/>
                    <a:pt x="169" y="471"/>
                    <a:pt x="169" y="471"/>
                  </a:cubicBezTo>
                  <a:cubicBezTo>
                    <a:pt x="170" y="472"/>
                    <a:pt x="171" y="472"/>
                    <a:pt x="171" y="472"/>
                  </a:cubicBezTo>
                  <a:cubicBezTo>
                    <a:pt x="171" y="473"/>
                    <a:pt x="172" y="473"/>
                    <a:pt x="172" y="473"/>
                  </a:cubicBezTo>
                  <a:cubicBezTo>
                    <a:pt x="172" y="473"/>
                    <a:pt x="175" y="473"/>
                    <a:pt x="175" y="473"/>
                  </a:cubicBezTo>
                  <a:cubicBezTo>
                    <a:pt x="175" y="473"/>
                    <a:pt x="176" y="473"/>
                    <a:pt x="176" y="473"/>
                  </a:cubicBezTo>
                  <a:cubicBezTo>
                    <a:pt x="177" y="474"/>
                    <a:pt x="176" y="474"/>
                    <a:pt x="177" y="474"/>
                  </a:cubicBezTo>
                  <a:cubicBezTo>
                    <a:pt x="177" y="474"/>
                    <a:pt x="176" y="474"/>
                    <a:pt x="176" y="474"/>
                  </a:cubicBezTo>
                  <a:cubicBezTo>
                    <a:pt x="176" y="475"/>
                    <a:pt x="176" y="475"/>
                    <a:pt x="176" y="475"/>
                  </a:cubicBezTo>
                  <a:cubicBezTo>
                    <a:pt x="176" y="475"/>
                    <a:pt x="174" y="478"/>
                    <a:pt x="174" y="478"/>
                  </a:cubicBezTo>
                  <a:cubicBezTo>
                    <a:pt x="174" y="479"/>
                    <a:pt x="173" y="479"/>
                    <a:pt x="173" y="480"/>
                  </a:cubicBezTo>
                  <a:cubicBezTo>
                    <a:pt x="174" y="480"/>
                    <a:pt x="174" y="481"/>
                    <a:pt x="174" y="481"/>
                  </a:cubicBezTo>
                  <a:cubicBezTo>
                    <a:pt x="173" y="481"/>
                    <a:pt x="171" y="480"/>
                    <a:pt x="170" y="479"/>
                  </a:cubicBezTo>
                  <a:cubicBezTo>
                    <a:pt x="170" y="477"/>
                    <a:pt x="164" y="474"/>
                    <a:pt x="164" y="473"/>
                  </a:cubicBezTo>
                  <a:cubicBezTo>
                    <a:pt x="164" y="473"/>
                    <a:pt x="164" y="472"/>
                    <a:pt x="164" y="472"/>
                  </a:cubicBezTo>
                  <a:cubicBezTo>
                    <a:pt x="164" y="471"/>
                    <a:pt x="164" y="471"/>
                    <a:pt x="164" y="471"/>
                  </a:cubicBezTo>
                  <a:cubicBezTo>
                    <a:pt x="164" y="470"/>
                    <a:pt x="164" y="470"/>
                    <a:pt x="164" y="470"/>
                  </a:cubicBezTo>
                  <a:cubicBezTo>
                    <a:pt x="163" y="469"/>
                    <a:pt x="163" y="469"/>
                    <a:pt x="163" y="469"/>
                  </a:cubicBezTo>
                  <a:cubicBezTo>
                    <a:pt x="163" y="469"/>
                    <a:pt x="163" y="467"/>
                    <a:pt x="162" y="467"/>
                  </a:cubicBezTo>
                  <a:cubicBezTo>
                    <a:pt x="162" y="467"/>
                    <a:pt x="162" y="466"/>
                    <a:pt x="162" y="466"/>
                  </a:cubicBezTo>
                  <a:cubicBezTo>
                    <a:pt x="163" y="466"/>
                    <a:pt x="163" y="466"/>
                    <a:pt x="163" y="466"/>
                  </a:cubicBezTo>
                  <a:cubicBezTo>
                    <a:pt x="163" y="465"/>
                    <a:pt x="163" y="465"/>
                    <a:pt x="163" y="465"/>
                  </a:cubicBezTo>
                  <a:cubicBezTo>
                    <a:pt x="163" y="465"/>
                    <a:pt x="164" y="464"/>
                    <a:pt x="164" y="463"/>
                  </a:cubicBezTo>
                  <a:cubicBezTo>
                    <a:pt x="165" y="463"/>
                    <a:pt x="166" y="462"/>
                    <a:pt x="166" y="462"/>
                  </a:cubicBezTo>
                  <a:cubicBezTo>
                    <a:pt x="167" y="460"/>
                    <a:pt x="169" y="461"/>
                    <a:pt x="169" y="461"/>
                  </a:cubicBezTo>
                  <a:cubicBezTo>
                    <a:pt x="170" y="460"/>
                    <a:pt x="171" y="460"/>
                    <a:pt x="171" y="459"/>
                  </a:cubicBezTo>
                  <a:cubicBezTo>
                    <a:pt x="172" y="458"/>
                    <a:pt x="171" y="457"/>
                    <a:pt x="170" y="456"/>
                  </a:cubicBezTo>
                  <a:cubicBezTo>
                    <a:pt x="170" y="456"/>
                    <a:pt x="168" y="455"/>
                    <a:pt x="167" y="455"/>
                  </a:cubicBezTo>
                  <a:cubicBezTo>
                    <a:pt x="166" y="455"/>
                    <a:pt x="166" y="457"/>
                    <a:pt x="166" y="457"/>
                  </a:cubicBezTo>
                  <a:cubicBezTo>
                    <a:pt x="166" y="457"/>
                    <a:pt x="166" y="458"/>
                    <a:pt x="166" y="458"/>
                  </a:cubicBezTo>
                  <a:cubicBezTo>
                    <a:pt x="167" y="459"/>
                    <a:pt x="166" y="459"/>
                    <a:pt x="166" y="460"/>
                  </a:cubicBezTo>
                  <a:cubicBezTo>
                    <a:pt x="166" y="460"/>
                    <a:pt x="164" y="462"/>
                    <a:pt x="163" y="462"/>
                  </a:cubicBezTo>
                  <a:cubicBezTo>
                    <a:pt x="162" y="463"/>
                    <a:pt x="161" y="463"/>
                    <a:pt x="161" y="464"/>
                  </a:cubicBezTo>
                  <a:cubicBezTo>
                    <a:pt x="161" y="464"/>
                    <a:pt x="160" y="465"/>
                    <a:pt x="160" y="465"/>
                  </a:cubicBezTo>
                  <a:cubicBezTo>
                    <a:pt x="160" y="466"/>
                    <a:pt x="159" y="467"/>
                    <a:pt x="160" y="468"/>
                  </a:cubicBezTo>
                  <a:cubicBezTo>
                    <a:pt x="160" y="468"/>
                    <a:pt x="160" y="469"/>
                    <a:pt x="160" y="470"/>
                  </a:cubicBezTo>
                  <a:cubicBezTo>
                    <a:pt x="160" y="471"/>
                    <a:pt x="158" y="471"/>
                    <a:pt x="158" y="471"/>
                  </a:cubicBezTo>
                  <a:cubicBezTo>
                    <a:pt x="158" y="471"/>
                    <a:pt x="158" y="471"/>
                    <a:pt x="158" y="471"/>
                  </a:cubicBezTo>
                  <a:cubicBezTo>
                    <a:pt x="157" y="471"/>
                    <a:pt x="157" y="471"/>
                    <a:pt x="157" y="471"/>
                  </a:cubicBezTo>
                  <a:cubicBezTo>
                    <a:pt x="157" y="471"/>
                    <a:pt x="157" y="470"/>
                    <a:pt x="156" y="471"/>
                  </a:cubicBezTo>
                  <a:cubicBezTo>
                    <a:pt x="155" y="471"/>
                    <a:pt x="155" y="472"/>
                    <a:pt x="156" y="472"/>
                  </a:cubicBezTo>
                  <a:cubicBezTo>
                    <a:pt x="156" y="472"/>
                    <a:pt x="157" y="473"/>
                    <a:pt x="158" y="473"/>
                  </a:cubicBezTo>
                  <a:cubicBezTo>
                    <a:pt x="160" y="473"/>
                    <a:pt x="162" y="474"/>
                    <a:pt x="164" y="476"/>
                  </a:cubicBezTo>
                  <a:cubicBezTo>
                    <a:pt x="167" y="477"/>
                    <a:pt x="168" y="479"/>
                    <a:pt x="168" y="479"/>
                  </a:cubicBezTo>
                  <a:cubicBezTo>
                    <a:pt x="168" y="479"/>
                    <a:pt x="170" y="482"/>
                    <a:pt x="171" y="484"/>
                  </a:cubicBezTo>
                  <a:cubicBezTo>
                    <a:pt x="172" y="486"/>
                    <a:pt x="174" y="488"/>
                    <a:pt x="175" y="489"/>
                  </a:cubicBezTo>
                  <a:cubicBezTo>
                    <a:pt x="176" y="489"/>
                    <a:pt x="178" y="490"/>
                    <a:pt x="178" y="490"/>
                  </a:cubicBezTo>
                  <a:cubicBezTo>
                    <a:pt x="179" y="490"/>
                    <a:pt x="181" y="491"/>
                    <a:pt x="181" y="491"/>
                  </a:cubicBezTo>
                  <a:cubicBezTo>
                    <a:pt x="184" y="493"/>
                    <a:pt x="185" y="493"/>
                    <a:pt x="186" y="491"/>
                  </a:cubicBezTo>
                  <a:cubicBezTo>
                    <a:pt x="187" y="490"/>
                    <a:pt x="186" y="489"/>
                    <a:pt x="186" y="489"/>
                  </a:cubicBezTo>
                  <a:cubicBezTo>
                    <a:pt x="186" y="489"/>
                    <a:pt x="185" y="488"/>
                    <a:pt x="184" y="488"/>
                  </a:cubicBezTo>
                  <a:cubicBezTo>
                    <a:pt x="184" y="488"/>
                    <a:pt x="182" y="486"/>
                    <a:pt x="181" y="486"/>
                  </a:cubicBezTo>
                  <a:cubicBezTo>
                    <a:pt x="181" y="486"/>
                    <a:pt x="177" y="484"/>
                    <a:pt x="177" y="484"/>
                  </a:cubicBezTo>
                  <a:cubicBezTo>
                    <a:pt x="176" y="483"/>
                    <a:pt x="176" y="483"/>
                    <a:pt x="176" y="483"/>
                  </a:cubicBezTo>
                  <a:cubicBezTo>
                    <a:pt x="175" y="482"/>
                    <a:pt x="175" y="482"/>
                    <a:pt x="175" y="482"/>
                  </a:cubicBezTo>
                  <a:cubicBezTo>
                    <a:pt x="175" y="482"/>
                    <a:pt x="175" y="482"/>
                    <a:pt x="176" y="482"/>
                  </a:cubicBezTo>
                  <a:cubicBezTo>
                    <a:pt x="176" y="482"/>
                    <a:pt x="177" y="481"/>
                    <a:pt x="177" y="481"/>
                  </a:cubicBezTo>
                  <a:cubicBezTo>
                    <a:pt x="177" y="481"/>
                    <a:pt x="178" y="479"/>
                    <a:pt x="178" y="479"/>
                  </a:cubicBezTo>
                  <a:cubicBezTo>
                    <a:pt x="178" y="478"/>
                    <a:pt x="179" y="476"/>
                    <a:pt x="180" y="475"/>
                  </a:cubicBezTo>
                  <a:cubicBezTo>
                    <a:pt x="181" y="474"/>
                    <a:pt x="182" y="474"/>
                    <a:pt x="182" y="474"/>
                  </a:cubicBezTo>
                  <a:cubicBezTo>
                    <a:pt x="182" y="474"/>
                    <a:pt x="183" y="475"/>
                    <a:pt x="184" y="474"/>
                  </a:cubicBezTo>
                  <a:cubicBezTo>
                    <a:pt x="186" y="473"/>
                    <a:pt x="185" y="472"/>
                    <a:pt x="185" y="472"/>
                  </a:cubicBezTo>
                  <a:cubicBezTo>
                    <a:pt x="185" y="472"/>
                    <a:pt x="185" y="471"/>
                    <a:pt x="185" y="471"/>
                  </a:cubicBezTo>
                  <a:cubicBezTo>
                    <a:pt x="184" y="471"/>
                    <a:pt x="183" y="471"/>
                    <a:pt x="183" y="471"/>
                  </a:cubicBezTo>
                  <a:cubicBezTo>
                    <a:pt x="183" y="471"/>
                    <a:pt x="183" y="471"/>
                    <a:pt x="183" y="471"/>
                  </a:cubicBezTo>
                  <a:cubicBezTo>
                    <a:pt x="183" y="470"/>
                    <a:pt x="183" y="470"/>
                    <a:pt x="183" y="470"/>
                  </a:cubicBezTo>
                  <a:cubicBezTo>
                    <a:pt x="183" y="470"/>
                    <a:pt x="185" y="467"/>
                    <a:pt x="185" y="467"/>
                  </a:cubicBezTo>
                  <a:cubicBezTo>
                    <a:pt x="186" y="466"/>
                    <a:pt x="186" y="466"/>
                    <a:pt x="186" y="466"/>
                  </a:cubicBezTo>
                  <a:cubicBezTo>
                    <a:pt x="187" y="465"/>
                    <a:pt x="187" y="465"/>
                    <a:pt x="187" y="465"/>
                  </a:cubicBezTo>
                  <a:cubicBezTo>
                    <a:pt x="187" y="464"/>
                    <a:pt x="188" y="464"/>
                    <a:pt x="190" y="464"/>
                  </a:cubicBezTo>
                  <a:cubicBezTo>
                    <a:pt x="191" y="463"/>
                    <a:pt x="191" y="463"/>
                    <a:pt x="191" y="463"/>
                  </a:cubicBezTo>
                  <a:cubicBezTo>
                    <a:pt x="191" y="462"/>
                    <a:pt x="189" y="462"/>
                    <a:pt x="189" y="462"/>
                  </a:cubicBezTo>
                  <a:cubicBezTo>
                    <a:pt x="189" y="461"/>
                    <a:pt x="189" y="461"/>
                    <a:pt x="190" y="460"/>
                  </a:cubicBezTo>
                  <a:cubicBezTo>
                    <a:pt x="190" y="460"/>
                    <a:pt x="190" y="458"/>
                    <a:pt x="189" y="458"/>
                  </a:cubicBezTo>
                  <a:cubicBezTo>
                    <a:pt x="188" y="457"/>
                    <a:pt x="188" y="458"/>
                    <a:pt x="188" y="458"/>
                  </a:cubicBezTo>
                  <a:cubicBezTo>
                    <a:pt x="188" y="458"/>
                    <a:pt x="187" y="458"/>
                    <a:pt x="187" y="459"/>
                  </a:cubicBezTo>
                  <a:cubicBezTo>
                    <a:pt x="187" y="459"/>
                    <a:pt x="186" y="460"/>
                    <a:pt x="186" y="460"/>
                  </a:cubicBezTo>
                  <a:cubicBezTo>
                    <a:pt x="186" y="461"/>
                    <a:pt x="184" y="461"/>
                    <a:pt x="184" y="461"/>
                  </a:cubicBezTo>
                  <a:cubicBezTo>
                    <a:pt x="183" y="461"/>
                    <a:pt x="183" y="461"/>
                    <a:pt x="183" y="461"/>
                  </a:cubicBezTo>
                  <a:cubicBezTo>
                    <a:pt x="181" y="462"/>
                    <a:pt x="181" y="461"/>
                    <a:pt x="181" y="461"/>
                  </a:cubicBezTo>
                  <a:cubicBezTo>
                    <a:pt x="181" y="459"/>
                    <a:pt x="187" y="456"/>
                    <a:pt x="188" y="455"/>
                  </a:cubicBezTo>
                  <a:cubicBezTo>
                    <a:pt x="188" y="455"/>
                    <a:pt x="190" y="454"/>
                    <a:pt x="193" y="454"/>
                  </a:cubicBezTo>
                  <a:cubicBezTo>
                    <a:pt x="196" y="454"/>
                    <a:pt x="196" y="455"/>
                    <a:pt x="197" y="455"/>
                  </a:cubicBezTo>
                  <a:cubicBezTo>
                    <a:pt x="199" y="454"/>
                    <a:pt x="199" y="454"/>
                    <a:pt x="200" y="453"/>
                  </a:cubicBezTo>
                  <a:cubicBezTo>
                    <a:pt x="200" y="452"/>
                    <a:pt x="199" y="451"/>
                    <a:pt x="199" y="451"/>
                  </a:cubicBezTo>
                  <a:cubicBezTo>
                    <a:pt x="199" y="450"/>
                    <a:pt x="196" y="449"/>
                    <a:pt x="196" y="449"/>
                  </a:cubicBezTo>
                  <a:close/>
                  <a:moveTo>
                    <a:pt x="321" y="482"/>
                  </a:moveTo>
                  <a:cubicBezTo>
                    <a:pt x="321" y="482"/>
                    <a:pt x="320" y="482"/>
                    <a:pt x="320" y="482"/>
                  </a:cubicBezTo>
                  <a:cubicBezTo>
                    <a:pt x="320" y="482"/>
                    <a:pt x="317" y="482"/>
                    <a:pt x="316" y="482"/>
                  </a:cubicBezTo>
                  <a:cubicBezTo>
                    <a:pt x="314" y="482"/>
                    <a:pt x="312" y="483"/>
                    <a:pt x="311" y="483"/>
                  </a:cubicBezTo>
                  <a:cubicBezTo>
                    <a:pt x="311" y="483"/>
                    <a:pt x="309" y="483"/>
                    <a:pt x="309" y="483"/>
                  </a:cubicBezTo>
                  <a:cubicBezTo>
                    <a:pt x="308" y="483"/>
                    <a:pt x="309" y="482"/>
                    <a:pt x="309" y="482"/>
                  </a:cubicBezTo>
                  <a:cubicBezTo>
                    <a:pt x="310" y="482"/>
                    <a:pt x="312" y="480"/>
                    <a:pt x="312" y="480"/>
                  </a:cubicBezTo>
                  <a:cubicBezTo>
                    <a:pt x="315" y="476"/>
                    <a:pt x="314" y="474"/>
                    <a:pt x="314" y="473"/>
                  </a:cubicBezTo>
                  <a:cubicBezTo>
                    <a:pt x="314" y="473"/>
                    <a:pt x="313" y="472"/>
                    <a:pt x="311" y="471"/>
                  </a:cubicBezTo>
                  <a:cubicBezTo>
                    <a:pt x="309" y="470"/>
                    <a:pt x="308" y="471"/>
                    <a:pt x="306" y="472"/>
                  </a:cubicBezTo>
                  <a:cubicBezTo>
                    <a:pt x="304" y="473"/>
                    <a:pt x="301" y="476"/>
                    <a:pt x="301" y="476"/>
                  </a:cubicBezTo>
                  <a:cubicBezTo>
                    <a:pt x="301" y="476"/>
                    <a:pt x="301" y="477"/>
                    <a:pt x="301" y="477"/>
                  </a:cubicBezTo>
                  <a:cubicBezTo>
                    <a:pt x="301" y="478"/>
                    <a:pt x="301" y="478"/>
                    <a:pt x="301" y="478"/>
                  </a:cubicBezTo>
                  <a:cubicBezTo>
                    <a:pt x="302" y="478"/>
                    <a:pt x="302" y="479"/>
                    <a:pt x="302" y="479"/>
                  </a:cubicBezTo>
                  <a:cubicBezTo>
                    <a:pt x="303" y="480"/>
                    <a:pt x="305" y="479"/>
                    <a:pt x="305" y="479"/>
                  </a:cubicBezTo>
                  <a:cubicBezTo>
                    <a:pt x="305" y="479"/>
                    <a:pt x="306" y="478"/>
                    <a:pt x="306" y="478"/>
                  </a:cubicBezTo>
                  <a:cubicBezTo>
                    <a:pt x="306" y="478"/>
                    <a:pt x="306" y="478"/>
                    <a:pt x="308" y="477"/>
                  </a:cubicBezTo>
                  <a:cubicBezTo>
                    <a:pt x="309" y="476"/>
                    <a:pt x="309" y="477"/>
                    <a:pt x="309" y="477"/>
                  </a:cubicBezTo>
                  <a:cubicBezTo>
                    <a:pt x="309" y="480"/>
                    <a:pt x="305" y="484"/>
                    <a:pt x="305" y="484"/>
                  </a:cubicBezTo>
                  <a:cubicBezTo>
                    <a:pt x="305" y="485"/>
                    <a:pt x="304" y="485"/>
                    <a:pt x="304" y="485"/>
                  </a:cubicBezTo>
                  <a:cubicBezTo>
                    <a:pt x="299" y="486"/>
                    <a:pt x="297" y="487"/>
                    <a:pt x="295" y="488"/>
                  </a:cubicBezTo>
                  <a:cubicBezTo>
                    <a:pt x="293" y="490"/>
                    <a:pt x="293" y="491"/>
                    <a:pt x="293" y="491"/>
                  </a:cubicBezTo>
                  <a:cubicBezTo>
                    <a:pt x="293" y="493"/>
                    <a:pt x="294" y="493"/>
                    <a:pt x="295" y="494"/>
                  </a:cubicBezTo>
                  <a:cubicBezTo>
                    <a:pt x="296" y="494"/>
                    <a:pt x="298" y="493"/>
                    <a:pt x="298" y="493"/>
                  </a:cubicBezTo>
                  <a:cubicBezTo>
                    <a:pt x="302" y="490"/>
                    <a:pt x="318" y="488"/>
                    <a:pt x="319" y="488"/>
                  </a:cubicBezTo>
                  <a:cubicBezTo>
                    <a:pt x="319" y="488"/>
                    <a:pt x="320" y="488"/>
                    <a:pt x="321" y="488"/>
                  </a:cubicBezTo>
                  <a:cubicBezTo>
                    <a:pt x="321" y="487"/>
                    <a:pt x="322" y="486"/>
                    <a:pt x="322" y="485"/>
                  </a:cubicBezTo>
                  <a:cubicBezTo>
                    <a:pt x="323" y="485"/>
                    <a:pt x="323" y="484"/>
                    <a:pt x="323" y="484"/>
                  </a:cubicBezTo>
                  <a:cubicBezTo>
                    <a:pt x="323" y="483"/>
                    <a:pt x="322" y="483"/>
                    <a:pt x="321" y="482"/>
                  </a:cubicBezTo>
                  <a:close/>
                  <a:moveTo>
                    <a:pt x="253" y="463"/>
                  </a:moveTo>
                  <a:cubicBezTo>
                    <a:pt x="251" y="464"/>
                    <a:pt x="250" y="465"/>
                    <a:pt x="248" y="466"/>
                  </a:cubicBezTo>
                  <a:cubicBezTo>
                    <a:pt x="247" y="467"/>
                    <a:pt x="247" y="468"/>
                    <a:pt x="247" y="468"/>
                  </a:cubicBezTo>
                  <a:cubicBezTo>
                    <a:pt x="246" y="469"/>
                    <a:pt x="248" y="469"/>
                    <a:pt x="248" y="469"/>
                  </a:cubicBezTo>
                  <a:cubicBezTo>
                    <a:pt x="248" y="469"/>
                    <a:pt x="249" y="468"/>
                    <a:pt x="249" y="468"/>
                  </a:cubicBezTo>
                  <a:cubicBezTo>
                    <a:pt x="249" y="469"/>
                    <a:pt x="250" y="468"/>
                    <a:pt x="250" y="468"/>
                  </a:cubicBezTo>
                  <a:cubicBezTo>
                    <a:pt x="250" y="468"/>
                    <a:pt x="251" y="467"/>
                    <a:pt x="252" y="467"/>
                  </a:cubicBezTo>
                  <a:cubicBezTo>
                    <a:pt x="253" y="466"/>
                    <a:pt x="256" y="465"/>
                    <a:pt x="256" y="465"/>
                  </a:cubicBezTo>
                  <a:cubicBezTo>
                    <a:pt x="257" y="465"/>
                    <a:pt x="258" y="465"/>
                    <a:pt x="259" y="465"/>
                  </a:cubicBezTo>
                  <a:cubicBezTo>
                    <a:pt x="260" y="465"/>
                    <a:pt x="260" y="465"/>
                    <a:pt x="260" y="465"/>
                  </a:cubicBezTo>
                  <a:cubicBezTo>
                    <a:pt x="261" y="466"/>
                    <a:pt x="261" y="467"/>
                    <a:pt x="261" y="467"/>
                  </a:cubicBezTo>
                  <a:cubicBezTo>
                    <a:pt x="261" y="469"/>
                    <a:pt x="260" y="470"/>
                    <a:pt x="260" y="470"/>
                  </a:cubicBezTo>
                  <a:cubicBezTo>
                    <a:pt x="260" y="470"/>
                    <a:pt x="260" y="470"/>
                    <a:pt x="259" y="473"/>
                  </a:cubicBezTo>
                  <a:cubicBezTo>
                    <a:pt x="257" y="475"/>
                    <a:pt x="254" y="477"/>
                    <a:pt x="254" y="477"/>
                  </a:cubicBezTo>
                  <a:cubicBezTo>
                    <a:pt x="253" y="478"/>
                    <a:pt x="253" y="477"/>
                    <a:pt x="253" y="477"/>
                  </a:cubicBezTo>
                  <a:cubicBezTo>
                    <a:pt x="253" y="477"/>
                    <a:pt x="253" y="476"/>
                    <a:pt x="253" y="476"/>
                  </a:cubicBezTo>
                  <a:cubicBezTo>
                    <a:pt x="253" y="476"/>
                    <a:pt x="253" y="476"/>
                    <a:pt x="253" y="476"/>
                  </a:cubicBezTo>
                  <a:cubicBezTo>
                    <a:pt x="253" y="476"/>
                    <a:pt x="254" y="475"/>
                    <a:pt x="255" y="475"/>
                  </a:cubicBezTo>
                  <a:cubicBezTo>
                    <a:pt x="255" y="474"/>
                    <a:pt x="256" y="473"/>
                    <a:pt x="256" y="474"/>
                  </a:cubicBezTo>
                  <a:cubicBezTo>
                    <a:pt x="256" y="474"/>
                    <a:pt x="257" y="473"/>
                    <a:pt x="257" y="473"/>
                  </a:cubicBezTo>
                  <a:cubicBezTo>
                    <a:pt x="257" y="472"/>
                    <a:pt x="257" y="472"/>
                    <a:pt x="257" y="472"/>
                  </a:cubicBezTo>
                  <a:cubicBezTo>
                    <a:pt x="257" y="472"/>
                    <a:pt x="257" y="472"/>
                    <a:pt x="257" y="472"/>
                  </a:cubicBezTo>
                  <a:cubicBezTo>
                    <a:pt x="257" y="471"/>
                    <a:pt x="257" y="471"/>
                    <a:pt x="257" y="471"/>
                  </a:cubicBezTo>
                  <a:cubicBezTo>
                    <a:pt x="256" y="470"/>
                    <a:pt x="256" y="470"/>
                    <a:pt x="256" y="470"/>
                  </a:cubicBezTo>
                  <a:cubicBezTo>
                    <a:pt x="256" y="470"/>
                    <a:pt x="256" y="470"/>
                    <a:pt x="256" y="470"/>
                  </a:cubicBezTo>
                  <a:cubicBezTo>
                    <a:pt x="255" y="469"/>
                    <a:pt x="255" y="469"/>
                    <a:pt x="255" y="469"/>
                  </a:cubicBezTo>
                  <a:cubicBezTo>
                    <a:pt x="255" y="469"/>
                    <a:pt x="255" y="469"/>
                    <a:pt x="255" y="469"/>
                  </a:cubicBezTo>
                  <a:cubicBezTo>
                    <a:pt x="253" y="467"/>
                    <a:pt x="253" y="468"/>
                    <a:pt x="253" y="468"/>
                  </a:cubicBezTo>
                  <a:cubicBezTo>
                    <a:pt x="253" y="468"/>
                    <a:pt x="253" y="469"/>
                    <a:pt x="253" y="469"/>
                  </a:cubicBezTo>
                  <a:cubicBezTo>
                    <a:pt x="253" y="469"/>
                    <a:pt x="252" y="470"/>
                    <a:pt x="252" y="470"/>
                  </a:cubicBezTo>
                  <a:cubicBezTo>
                    <a:pt x="252" y="470"/>
                    <a:pt x="249" y="472"/>
                    <a:pt x="249" y="473"/>
                  </a:cubicBezTo>
                  <a:cubicBezTo>
                    <a:pt x="248" y="473"/>
                    <a:pt x="248" y="474"/>
                    <a:pt x="248" y="474"/>
                  </a:cubicBezTo>
                  <a:cubicBezTo>
                    <a:pt x="249" y="475"/>
                    <a:pt x="250" y="475"/>
                    <a:pt x="250" y="475"/>
                  </a:cubicBezTo>
                  <a:cubicBezTo>
                    <a:pt x="250" y="475"/>
                    <a:pt x="250" y="476"/>
                    <a:pt x="250" y="476"/>
                  </a:cubicBezTo>
                  <a:cubicBezTo>
                    <a:pt x="250" y="476"/>
                    <a:pt x="250" y="477"/>
                    <a:pt x="250" y="477"/>
                  </a:cubicBezTo>
                  <a:cubicBezTo>
                    <a:pt x="250" y="478"/>
                    <a:pt x="250" y="478"/>
                    <a:pt x="250" y="478"/>
                  </a:cubicBezTo>
                  <a:cubicBezTo>
                    <a:pt x="249" y="478"/>
                    <a:pt x="249" y="478"/>
                    <a:pt x="249" y="478"/>
                  </a:cubicBezTo>
                  <a:cubicBezTo>
                    <a:pt x="248" y="479"/>
                    <a:pt x="248" y="479"/>
                    <a:pt x="248" y="479"/>
                  </a:cubicBezTo>
                  <a:cubicBezTo>
                    <a:pt x="248" y="479"/>
                    <a:pt x="248" y="479"/>
                    <a:pt x="248" y="479"/>
                  </a:cubicBezTo>
                  <a:cubicBezTo>
                    <a:pt x="247" y="479"/>
                    <a:pt x="247" y="479"/>
                    <a:pt x="247" y="479"/>
                  </a:cubicBezTo>
                  <a:cubicBezTo>
                    <a:pt x="246" y="479"/>
                    <a:pt x="246" y="479"/>
                    <a:pt x="246" y="479"/>
                  </a:cubicBezTo>
                  <a:cubicBezTo>
                    <a:pt x="246" y="480"/>
                    <a:pt x="246" y="480"/>
                    <a:pt x="246" y="480"/>
                  </a:cubicBezTo>
                  <a:cubicBezTo>
                    <a:pt x="245" y="479"/>
                    <a:pt x="245" y="479"/>
                    <a:pt x="245" y="479"/>
                  </a:cubicBezTo>
                  <a:cubicBezTo>
                    <a:pt x="245" y="479"/>
                    <a:pt x="245" y="479"/>
                    <a:pt x="245" y="479"/>
                  </a:cubicBezTo>
                  <a:cubicBezTo>
                    <a:pt x="245" y="478"/>
                    <a:pt x="245" y="478"/>
                    <a:pt x="245" y="478"/>
                  </a:cubicBezTo>
                  <a:cubicBezTo>
                    <a:pt x="245" y="478"/>
                    <a:pt x="246" y="477"/>
                    <a:pt x="246" y="477"/>
                  </a:cubicBezTo>
                  <a:cubicBezTo>
                    <a:pt x="246" y="477"/>
                    <a:pt x="246" y="475"/>
                    <a:pt x="246" y="475"/>
                  </a:cubicBezTo>
                  <a:cubicBezTo>
                    <a:pt x="246" y="474"/>
                    <a:pt x="246" y="474"/>
                    <a:pt x="246" y="474"/>
                  </a:cubicBezTo>
                  <a:cubicBezTo>
                    <a:pt x="246" y="473"/>
                    <a:pt x="246" y="473"/>
                    <a:pt x="246" y="473"/>
                  </a:cubicBezTo>
                  <a:cubicBezTo>
                    <a:pt x="247" y="472"/>
                    <a:pt x="246" y="471"/>
                    <a:pt x="245" y="471"/>
                  </a:cubicBezTo>
                  <a:cubicBezTo>
                    <a:pt x="244" y="471"/>
                    <a:pt x="243" y="472"/>
                    <a:pt x="242" y="474"/>
                  </a:cubicBezTo>
                  <a:cubicBezTo>
                    <a:pt x="241" y="476"/>
                    <a:pt x="241" y="478"/>
                    <a:pt x="240" y="479"/>
                  </a:cubicBezTo>
                  <a:cubicBezTo>
                    <a:pt x="240" y="480"/>
                    <a:pt x="240" y="480"/>
                    <a:pt x="241" y="480"/>
                  </a:cubicBezTo>
                  <a:cubicBezTo>
                    <a:pt x="241" y="480"/>
                    <a:pt x="241" y="481"/>
                    <a:pt x="241" y="481"/>
                  </a:cubicBezTo>
                  <a:cubicBezTo>
                    <a:pt x="241" y="481"/>
                    <a:pt x="242" y="482"/>
                    <a:pt x="243" y="482"/>
                  </a:cubicBezTo>
                  <a:cubicBezTo>
                    <a:pt x="243" y="483"/>
                    <a:pt x="244" y="482"/>
                    <a:pt x="244" y="482"/>
                  </a:cubicBezTo>
                  <a:cubicBezTo>
                    <a:pt x="244" y="482"/>
                    <a:pt x="244" y="482"/>
                    <a:pt x="245" y="482"/>
                  </a:cubicBezTo>
                  <a:cubicBezTo>
                    <a:pt x="245" y="481"/>
                    <a:pt x="245" y="482"/>
                    <a:pt x="245" y="482"/>
                  </a:cubicBezTo>
                  <a:cubicBezTo>
                    <a:pt x="245" y="483"/>
                    <a:pt x="246" y="483"/>
                    <a:pt x="247" y="483"/>
                  </a:cubicBezTo>
                  <a:cubicBezTo>
                    <a:pt x="247" y="483"/>
                    <a:pt x="248" y="482"/>
                    <a:pt x="248" y="482"/>
                  </a:cubicBezTo>
                  <a:cubicBezTo>
                    <a:pt x="248" y="482"/>
                    <a:pt x="248" y="483"/>
                    <a:pt x="248" y="483"/>
                  </a:cubicBezTo>
                  <a:cubicBezTo>
                    <a:pt x="248" y="484"/>
                    <a:pt x="248" y="484"/>
                    <a:pt x="248" y="484"/>
                  </a:cubicBezTo>
                  <a:cubicBezTo>
                    <a:pt x="248" y="485"/>
                    <a:pt x="247" y="487"/>
                    <a:pt x="247" y="487"/>
                  </a:cubicBezTo>
                  <a:cubicBezTo>
                    <a:pt x="247" y="488"/>
                    <a:pt x="245" y="488"/>
                    <a:pt x="245" y="488"/>
                  </a:cubicBezTo>
                  <a:cubicBezTo>
                    <a:pt x="245" y="489"/>
                    <a:pt x="245" y="489"/>
                    <a:pt x="245" y="489"/>
                  </a:cubicBezTo>
                  <a:cubicBezTo>
                    <a:pt x="245" y="489"/>
                    <a:pt x="244" y="489"/>
                    <a:pt x="243" y="489"/>
                  </a:cubicBezTo>
                  <a:cubicBezTo>
                    <a:pt x="242" y="489"/>
                    <a:pt x="242" y="489"/>
                    <a:pt x="242" y="489"/>
                  </a:cubicBezTo>
                  <a:cubicBezTo>
                    <a:pt x="242" y="489"/>
                    <a:pt x="243" y="491"/>
                    <a:pt x="243" y="491"/>
                  </a:cubicBezTo>
                  <a:cubicBezTo>
                    <a:pt x="243" y="491"/>
                    <a:pt x="243" y="492"/>
                    <a:pt x="244" y="492"/>
                  </a:cubicBezTo>
                  <a:cubicBezTo>
                    <a:pt x="244" y="492"/>
                    <a:pt x="244" y="492"/>
                    <a:pt x="244" y="492"/>
                  </a:cubicBezTo>
                  <a:cubicBezTo>
                    <a:pt x="244" y="493"/>
                    <a:pt x="244" y="494"/>
                    <a:pt x="244" y="495"/>
                  </a:cubicBezTo>
                  <a:cubicBezTo>
                    <a:pt x="244" y="495"/>
                    <a:pt x="243" y="496"/>
                    <a:pt x="243" y="496"/>
                  </a:cubicBezTo>
                  <a:cubicBezTo>
                    <a:pt x="243" y="496"/>
                    <a:pt x="241" y="496"/>
                    <a:pt x="241" y="496"/>
                  </a:cubicBezTo>
                  <a:cubicBezTo>
                    <a:pt x="241" y="496"/>
                    <a:pt x="240" y="496"/>
                    <a:pt x="239" y="496"/>
                  </a:cubicBezTo>
                  <a:cubicBezTo>
                    <a:pt x="239" y="496"/>
                    <a:pt x="239" y="496"/>
                    <a:pt x="239" y="496"/>
                  </a:cubicBezTo>
                  <a:cubicBezTo>
                    <a:pt x="239" y="496"/>
                    <a:pt x="237" y="496"/>
                    <a:pt x="237" y="496"/>
                  </a:cubicBezTo>
                  <a:cubicBezTo>
                    <a:pt x="237" y="496"/>
                    <a:pt x="237" y="496"/>
                    <a:pt x="237" y="497"/>
                  </a:cubicBezTo>
                  <a:cubicBezTo>
                    <a:pt x="236" y="497"/>
                    <a:pt x="237" y="497"/>
                    <a:pt x="237" y="497"/>
                  </a:cubicBezTo>
                  <a:cubicBezTo>
                    <a:pt x="237" y="498"/>
                    <a:pt x="237" y="498"/>
                    <a:pt x="238" y="499"/>
                  </a:cubicBezTo>
                  <a:cubicBezTo>
                    <a:pt x="238" y="499"/>
                    <a:pt x="238" y="499"/>
                    <a:pt x="239" y="500"/>
                  </a:cubicBezTo>
                  <a:cubicBezTo>
                    <a:pt x="239" y="500"/>
                    <a:pt x="239" y="500"/>
                    <a:pt x="239" y="500"/>
                  </a:cubicBezTo>
                  <a:cubicBezTo>
                    <a:pt x="240" y="500"/>
                    <a:pt x="240" y="500"/>
                    <a:pt x="240" y="500"/>
                  </a:cubicBezTo>
                  <a:cubicBezTo>
                    <a:pt x="241" y="500"/>
                    <a:pt x="243" y="500"/>
                    <a:pt x="246" y="500"/>
                  </a:cubicBezTo>
                  <a:cubicBezTo>
                    <a:pt x="248" y="499"/>
                    <a:pt x="251" y="500"/>
                    <a:pt x="251" y="501"/>
                  </a:cubicBezTo>
                  <a:cubicBezTo>
                    <a:pt x="251" y="501"/>
                    <a:pt x="252" y="502"/>
                    <a:pt x="253" y="502"/>
                  </a:cubicBezTo>
                  <a:cubicBezTo>
                    <a:pt x="255" y="502"/>
                    <a:pt x="256" y="501"/>
                    <a:pt x="257" y="500"/>
                  </a:cubicBezTo>
                  <a:cubicBezTo>
                    <a:pt x="258" y="500"/>
                    <a:pt x="257" y="499"/>
                    <a:pt x="257" y="499"/>
                  </a:cubicBezTo>
                  <a:cubicBezTo>
                    <a:pt x="257" y="499"/>
                    <a:pt x="257" y="498"/>
                    <a:pt x="256" y="497"/>
                  </a:cubicBezTo>
                  <a:cubicBezTo>
                    <a:pt x="254" y="497"/>
                    <a:pt x="248" y="495"/>
                    <a:pt x="247" y="496"/>
                  </a:cubicBezTo>
                  <a:cubicBezTo>
                    <a:pt x="247" y="496"/>
                    <a:pt x="247" y="494"/>
                    <a:pt x="247" y="494"/>
                  </a:cubicBezTo>
                  <a:cubicBezTo>
                    <a:pt x="247" y="493"/>
                    <a:pt x="248" y="491"/>
                    <a:pt x="248" y="491"/>
                  </a:cubicBezTo>
                  <a:cubicBezTo>
                    <a:pt x="250" y="490"/>
                    <a:pt x="251" y="491"/>
                    <a:pt x="252" y="490"/>
                  </a:cubicBezTo>
                  <a:cubicBezTo>
                    <a:pt x="253" y="490"/>
                    <a:pt x="254" y="490"/>
                    <a:pt x="255" y="490"/>
                  </a:cubicBezTo>
                  <a:cubicBezTo>
                    <a:pt x="255" y="489"/>
                    <a:pt x="255" y="488"/>
                    <a:pt x="254" y="488"/>
                  </a:cubicBezTo>
                  <a:cubicBezTo>
                    <a:pt x="253" y="487"/>
                    <a:pt x="252" y="487"/>
                    <a:pt x="252" y="487"/>
                  </a:cubicBezTo>
                  <a:cubicBezTo>
                    <a:pt x="251" y="487"/>
                    <a:pt x="251" y="487"/>
                    <a:pt x="251" y="487"/>
                  </a:cubicBezTo>
                  <a:cubicBezTo>
                    <a:pt x="250" y="487"/>
                    <a:pt x="250" y="487"/>
                    <a:pt x="250" y="487"/>
                  </a:cubicBezTo>
                  <a:cubicBezTo>
                    <a:pt x="249" y="487"/>
                    <a:pt x="249" y="487"/>
                    <a:pt x="249" y="487"/>
                  </a:cubicBezTo>
                  <a:cubicBezTo>
                    <a:pt x="250" y="484"/>
                    <a:pt x="250" y="484"/>
                    <a:pt x="250" y="484"/>
                  </a:cubicBezTo>
                  <a:cubicBezTo>
                    <a:pt x="250" y="483"/>
                    <a:pt x="251" y="482"/>
                    <a:pt x="251" y="482"/>
                  </a:cubicBezTo>
                  <a:cubicBezTo>
                    <a:pt x="253" y="481"/>
                    <a:pt x="259" y="476"/>
                    <a:pt x="260" y="474"/>
                  </a:cubicBezTo>
                  <a:cubicBezTo>
                    <a:pt x="262" y="471"/>
                    <a:pt x="262" y="469"/>
                    <a:pt x="263" y="467"/>
                  </a:cubicBezTo>
                  <a:cubicBezTo>
                    <a:pt x="263" y="465"/>
                    <a:pt x="262" y="464"/>
                    <a:pt x="262" y="464"/>
                  </a:cubicBezTo>
                  <a:cubicBezTo>
                    <a:pt x="259" y="460"/>
                    <a:pt x="254" y="463"/>
                    <a:pt x="253" y="463"/>
                  </a:cubicBezTo>
                  <a:close/>
                  <a:moveTo>
                    <a:pt x="240" y="484"/>
                  </a:moveTo>
                  <a:cubicBezTo>
                    <a:pt x="240" y="483"/>
                    <a:pt x="240" y="483"/>
                    <a:pt x="240" y="483"/>
                  </a:cubicBezTo>
                  <a:cubicBezTo>
                    <a:pt x="240" y="483"/>
                    <a:pt x="239" y="483"/>
                    <a:pt x="239" y="484"/>
                  </a:cubicBezTo>
                  <a:cubicBezTo>
                    <a:pt x="238" y="485"/>
                    <a:pt x="230" y="494"/>
                    <a:pt x="229" y="494"/>
                  </a:cubicBezTo>
                  <a:cubicBezTo>
                    <a:pt x="229" y="494"/>
                    <a:pt x="229" y="494"/>
                    <a:pt x="229" y="494"/>
                  </a:cubicBezTo>
                  <a:cubicBezTo>
                    <a:pt x="229" y="495"/>
                    <a:pt x="228" y="495"/>
                    <a:pt x="228" y="495"/>
                  </a:cubicBezTo>
                  <a:cubicBezTo>
                    <a:pt x="227" y="494"/>
                    <a:pt x="228" y="492"/>
                    <a:pt x="229" y="491"/>
                  </a:cubicBezTo>
                  <a:cubicBezTo>
                    <a:pt x="229" y="491"/>
                    <a:pt x="229" y="491"/>
                    <a:pt x="229" y="491"/>
                  </a:cubicBezTo>
                  <a:cubicBezTo>
                    <a:pt x="230" y="489"/>
                    <a:pt x="233" y="486"/>
                    <a:pt x="233" y="485"/>
                  </a:cubicBezTo>
                  <a:cubicBezTo>
                    <a:pt x="234" y="483"/>
                    <a:pt x="235" y="482"/>
                    <a:pt x="234" y="481"/>
                  </a:cubicBezTo>
                  <a:cubicBezTo>
                    <a:pt x="234" y="480"/>
                    <a:pt x="234" y="480"/>
                    <a:pt x="234" y="480"/>
                  </a:cubicBezTo>
                  <a:cubicBezTo>
                    <a:pt x="235" y="478"/>
                    <a:pt x="237" y="473"/>
                    <a:pt x="238" y="471"/>
                  </a:cubicBezTo>
                  <a:cubicBezTo>
                    <a:pt x="239" y="471"/>
                    <a:pt x="239" y="471"/>
                    <a:pt x="239" y="470"/>
                  </a:cubicBezTo>
                  <a:cubicBezTo>
                    <a:pt x="240" y="470"/>
                    <a:pt x="241" y="470"/>
                    <a:pt x="241" y="469"/>
                  </a:cubicBezTo>
                  <a:cubicBezTo>
                    <a:pt x="242" y="467"/>
                    <a:pt x="242" y="467"/>
                    <a:pt x="242" y="466"/>
                  </a:cubicBezTo>
                  <a:cubicBezTo>
                    <a:pt x="241" y="465"/>
                    <a:pt x="240" y="465"/>
                    <a:pt x="239" y="466"/>
                  </a:cubicBezTo>
                  <a:cubicBezTo>
                    <a:pt x="239" y="466"/>
                    <a:pt x="239" y="466"/>
                    <a:pt x="239" y="466"/>
                  </a:cubicBezTo>
                  <a:cubicBezTo>
                    <a:pt x="239" y="466"/>
                    <a:pt x="236" y="466"/>
                    <a:pt x="236" y="466"/>
                  </a:cubicBezTo>
                  <a:cubicBezTo>
                    <a:pt x="236" y="467"/>
                    <a:pt x="233" y="467"/>
                    <a:pt x="233" y="467"/>
                  </a:cubicBezTo>
                  <a:cubicBezTo>
                    <a:pt x="233" y="467"/>
                    <a:pt x="231" y="467"/>
                    <a:pt x="231" y="468"/>
                  </a:cubicBezTo>
                  <a:cubicBezTo>
                    <a:pt x="230" y="469"/>
                    <a:pt x="230" y="469"/>
                    <a:pt x="230" y="469"/>
                  </a:cubicBezTo>
                  <a:cubicBezTo>
                    <a:pt x="230" y="470"/>
                    <a:pt x="230" y="470"/>
                    <a:pt x="230" y="470"/>
                  </a:cubicBezTo>
                  <a:cubicBezTo>
                    <a:pt x="230" y="470"/>
                    <a:pt x="231" y="471"/>
                    <a:pt x="231" y="471"/>
                  </a:cubicBezTo>
                  <a:cubicBezTo>
                    <a:pt x="232" y="472"/>
                    <a:pt x="234" y="471"/>
                    <a:pt x="235" y="471"/>
                  </a:cubicBezTo>
                  <a:cubicBezTo>
                    <a:pt x="236" y="471"/>
                    <a:pt x="236" y="471"/>
                    <a:pt x="236" y="471"/>
                  </a:cubicBezTo>
                  <a:cubicBezTo>
                    <a:pt x="236" y="471"/>
                    <a:pt x="233" y="479"/>
                    <a:pt x="232" y="479"/>
                  </a:cubicBezTo>
                  <a:cubicBezTo>
                    <a:pt x="232" y="478"/>
                    <a:pt x="231" y="478"/>
                    <a:pt x="229" y="478"/>
                  </a:cubicBezTo>
                  <a:cubicBezTo>
                    <a:pt x="228" y="478"/>
                    <a:pt x="227" y="478"/>
                    <a:pt x="227" y="479"/>
                  </a:cubicBezTo>
                  <a:cubicBezTo>
                    <a:pt x="225" y="480"/>
                    <a:pt x="225" y="483"/>
                    <a:pt x="225" y="484"/>
                  </a:cubicBezTo>
                  <a:cubicBezTo>
                    <a:pt x="225" y="485"/>
                    <a:pt x="227" y="486"/>
                    <a:pt x="228" y="486"/>
                  </a:cubicBezTo>
                  <a:cubicBezTo>
                    <a:pt x="229" y="486"/>
                    <a:pt x="229" y="486"/>
                    <a:pt x="229" y="486"/>
                  </a:cubicBezTo>
                  <a:cubicBezTo>
                    <a:pt x="230" y="485"/>
                    <a:pt x="231" y="484"/>
                    <a:pt x="231" y="484"/>
                  </a:cubicBezTo>
                  <a:cubicBezTo>
                    <a:pt x="229" y="488"/>
                    <a:pt x="229" y="488"/>
                    <a:pt x="229" y="488"/>
                  </a:cubicBezTo>
                  <a:cubicBezTo>
                    <a:pt x="225" y="495"/>
                    <a:pt x="225" y="495"/>
                    <a:pt x="225" y="495"/>
                  </a:cubicBezTo>
                  <a:cubicBezTo>
                    <a:pt x="225" y="495"/>
                    <a:pt x="225" y="495"/>
                    <a:pt x="225" y="496"/>
                  </a:cubicBezTo>
                  <a:cubicBezTo>
                    <a:pt x="225" y="496"/>
                    <a:pt x="225" y="497"/>
                    <a:pt x="225" y="497"/>
                  </a:cubicBezTo>
                  <a:cubicBezTo>
                    <a:pt x="225" y="497"/>
                    <a:pt x="226" y="498"/>
                    <a:pt x="226" y="498"/>
                  </a:cubicBezTo>
                  <a:cubicBezTo>
                    <a:pt x="226" y="498"/>
                    <a:pt x="227" y="498"/>
                    <a:pt x="227" y="498"/>
                  </a:cubicBezTo>
                  <a:cubicBezTo>
                    <a:pt x="228" y="498"/>
                    <a:pt x="228" y="498"/>
                    <a:pt x="229" y="497"/>
                  </a:cubicBezTo>
                  <a:cubicBezTo>
                    <a:pt x="229" y="497"/>
                    <a:pt x="229" y="497"/>
                    <a:pt x="229" y="497"/>
                  </a:cubicBezTo>
                  <a:cubicBezTo>
                    <a:pt x="230" y="496"/>
                    <a:pt x="231" y="495"/>
                    <a:pt x="232" y="494"/>
                  </a:cubicBezTo>
                  <a:cubicBezTo>
                    <a:pt x="233" y="492"/>
                    <a:pt x="238" y="487"/>
                    <a:pt x="239" y="485"/>
                  </a:cubicBezTo>
                  <a:lnTo>
                    <a:pt x="240" y="484"/>
                  </a:lnTo>
                  <a:close/>
                  <a:moveTo>
                    <a:pt x="230" y="482"/>
                  </a:moveTo>
                  <a:cubicBezTo>
                    <a:pt x="230" y="483"/>
                    <a:pt x="230" y="483"/>
                    <a:pt x="229" y="483"/>
                  </a:cubicBezTo>
                  <a:cubicBezTo>
                    <a:pt x="228" y="484"/>
                    <a:pt x="228" y="484"/>
                    <a:pt x="227" y="483"/>
                  </a:cubicBezTo>
                  <a:cubicBezTo>
                    <a:pt x="227" y="483"/>
                    <a:pt x="227" y="482"/>
                    <a:pt x="228" y="481"/>
                  </a:cubicBezTo>
                  <a:cubicBezTo>
                    <a:pt x="229" y="481"/>
                    <a:pt x="229" y="480"/>
                    <a:pt x="229" y="480"/>
                  </a:cubicBezTo>
                  <a:cubicBezTo>
                    <a:pt x="230" y="480"/>
                    <a:pt x="231" y="480"/>
                    <a:pt x="231" y="480"/>
                  </a:cubicBezTo>
                  <a:cubicBezTo>
                    <a:pt x="232" y="480"/>
                    <a:pt x="232" y="481"/>
                    <a:pt x="230" y="482"/>
                  </a:cubicBezTo>
                  <a:close/>
                  <a:moveTo>
                    <a:pt x="268" y="0"/>
                  </a:moveTo>
                  <a:cubicBezTo>
                    <a:pt x="120" y="0"/>
                    <a:pt x="0" y="120"/>
                    <a:pt x="0" y="269"/>
                  </a:cubicBezTo>
                  <a:cubicBezTo>
                    <a:pt x="0" y="417"/>
                    <a:pt x="120" y="537"/>
                    <a:pt x="268" y="537"/>
                  </a:cubicBezTo>
                  <a:cubicBezTo>
                    <a:pt x="416" y="537"/>
                    <a:pt x="536" y="417"/>
                    <a:pt x="536" y="269"/>
                  </a:cubicBezTo>
                  <a:cubicBezTo>
                    <a:pt x="536" y="120"/>
                    <a:pt x="416" y="0"/>
                    <a:pt x="268" y="0"/>
                  </a:cubicBezTo>
                  <a:close/>
                  <a:moveTo>
                    <a:pt x="268" y="517"/>
                  </a:moveTo>
                  <a:cubicBezTo>
                    <a:pt x="268" y="517"/>
                    <a:pt x="268" y="517"/>
                    <a:pt x="268" y="517"/>
                  </a:cubicBezTo>
                  <a:cubicBezTo>
                    <a:pt x="131" y="517"/>
                    <a:pt x="19" y="406"/>
                    <a:pt x="19" y="269"/>
                  </a:cubicBezTo>
                  <a:cubicBezTo>
                    <a:pt x="19" y="131"/>
                    <a:pt x="131" y="20"/>
                    <a:pt x="268" y="20"/>
                  </a:cubicBezTo>
                  <a:cubicBezTo>
                    <a:pt x="268" y="20"/>
                    <a:pt x="268" y="20"/>
                    <a:pt x="268" y="20"/>
                  </a:cubicBezTo>
                  <a:cubicBezTo>
                    <a:pt x="405" y="20"/>
                    <a:pt x="517" y="131"/>
                    <a:pt x="517" y="269"/>
                  </a:cubicBezTo>
                  <a:cubicBezTo>
                    <a:pt x="517" y="406"/>
                    <a:pt x="405" y="517"/>
                    <a:pt x="268" y="517"/>
                  </a:cubicBezTo>
                  <a:close/>
                </a:path>
              </a:pathLst>
            </a:custGeom>
            <a:solidFill>
              <a:srgbClr val="164C88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latin typeface="+mn-lt"/>
                <a:ea typeface="+mn-ea"/>
              </a:endParaRPr>
            </a:p>
          </p:txBody>
        </p:sp>
      </p:grpSp>
      <p:sp>
        <p:nvSpPr>
          <p:cNvPr id="73" name="文本占位符 1">
            <a:extLst>
              <a:ext uri="{FF2B5EF4-FFF2-40B4-BE49-F238E27FC236}">
                <a16:creationId xmlns="" xmlns:a16="http://schemas.microsoft.com/office/drawing/2014/main" id="{7ADBD196-D8CA-4C33-B442-DD78EFE2FC8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933198" y="307597"/>
            <a:ext cx="5407820" cy="590931"/>
          </a:xfrm>
        </p:spPr>
        <p:txBody>
          <a:bodyPr/>
          <a:lstStyle/>
          <a:p>
            <a:r>
              <a:rPr lang="zh-CN" altLang="en-US" sz="3600" dirty="0"/>
              <a:t>复试环境准备</a:t>
            </a:r>
          </a:p>
        </p:txBody>
      </p:sp>
      <p:sp>
        <p:nvSpPr>
          <p:cNvPr id="82" name="文本占位符 2">
            <a:extLst>
              <a:ext uri="{FF2B5EF4-FFF2-40B4-BE49-F238E27FC236}">
                <a16:creationId xmlns="" xmlns:a16="http://schemas.microsoft.com/office/drawing/2014/main" id="{5A6E3AE9-B1CC-4DB4-81FA-7C8E2B8711D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72993" y="178990"/>
            <a:ext cx="704850" cy="1089529"/>
          </a:xfrm>
        </p:spPr>
        <p:txBody>
          <a:bodyPr/>
          <a:lstStyle/>
          <a:p>
            <a:r>
              <a:rPr lang="en-US" altLang="zh-CN" dirty="0"/>
              <a:t>3</a:t>
            </a:r>
            <a:endParaRPr lang="zh-CN" altLang="en-US" dirty="0"/>
          </a:p>
        </p:txBody>
      </p:sp>
      <p:sp>
        <p:nvSpPr>
          <p:cNvPr id="58" name="文本占位符 1">
            <a:extLst>
              <a:ext uri="{FF2B5EF4-FFF2-40B4-BE49-F238E27FC236}">
                <a16:creationId xmlns="" xmlns:a16="http://schemas.microsoft.com/office/drawing/2014/main" id="{E849507A-329C-4339-ABED-24FBFA153EFA}"/>
              </a:ext>
            </a:extLst>
          </p:cNvPr>
          <p:cNvSpPr txBox="1">
            <a:spLocks/>
          </p:cNvSpPr>
          <p:nvPr/>
        </p:nvSpPr>
        <p:spPr>
          <a:xfrm>
            <a:off x="2933198" y="956301"/>
            <a:ext cx="5407820" cy="4247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400" dirty="0"/>
              <a:t>3.2  </a:t>
            </a:r>
            <a:r>
              <a:rPr lang="zh-CN" altLang="en-US" sz="2400" dirty="0"/>
              <a:t>设备摆放说明</a:t>
            </a:r>
          </a:p>
        </p:txBody>
      </p:sp>
      <p:sp>
        <p:nvSpPr>
          <p:cNvPr id="85" name="文本框 84">
            <a:extLst>
              <a:ext uri="{FF2B5EF4-FFF2-40B4-BE49-F238E27FC236}">
                <a16:creationId xmlns="" xmlns:a16="http://schemas.microsoft.com/office/drawing/2014/main" id="{50E19BAA-5D23-4875-A6E3-96EAC450E4D5}"/>
              </a:ext>
            </a:extLst>
          </p:cNvPr>
          <p:cNvSpPr txBox="1"/>
          <p:nvPr/>
        </p:nvSpPr>
        <p:spPr>
          <a:xfrm>
            <a:off x="324974" y="1453757"/>
            <a:ext cx="2987101" cy="4534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  <a:spcBef>
                <a:spcPts val="600"/>
              </a:spcBef>
            </a:pPr>
            <a:r>
              <a:rPr lang="zh-CN" altLang="en-US" sz="2000" b="1" kern="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主设备区</a:t>
            </a:r>
          </a:p>
        </p:txBody>
      </p:sp>
      <p:sp>
        <p:nvSpPr>
          <p:cNvPr id="4" name="矩形 3">
            <a:extLst>
              <a:ext uri="{FF2B5EF4-FFF2-40B4-BE49-F238E27FC236}">
                <a16:creationId xmlns="" xmlns:a16="http://schemas.microsoft.com/office/drawing/2014/main" id="{3338C29D-5D8F-42C1-9F78-071A06006176}"/>
              </a:ext>
            </a:extLst>
          </p:cNvPr>
          <p:cNvSpPr/>
          <p:nvPr/>
        </p:nvSpPr>
        <p:spPr>
          <a:xfrm>
            <a:off x="324974" y="1862285"/>
            <a:ext cx="5549730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25000"/>
              </a:lnSpc>
              <a:spcAft>
                <a:spcPts val="0"/>
              </a:spcAft>
              <a:buSzPts val="1400"/>
              <a:buFont typeface="Times New Roman" panose="02020603050405020304" pitchFamily="18" charset="0"/>
              <a:buAutoNum type="arabicPeriod"/>
            </a:pPr>
            <a:r>
              <a:rPr lang="zh-CN" altLang="zh-CN" sz="1400" b="1" kern="100" dirty="0">
                <a:latin typeface="+mj-ea"/>
                <a:ea typeface="+mj-ea"/>
                <a:cs typeface="Times New Roman" panose="02020603050405020304" pitchFamily="18" charset="0"/>
              </a:rPr>
              <a:t>一张桌子、一台电脑（键盘、鼠标）</a:t>
            </a:r>
            <a:r>
              <a:rPr lang="zh-CN" altLang="zh-CN" sz="1400" b="1" kern="100" dirty="0" smtClean="0">
                <a:latin typeface="+mj-ea"/>
                <a:ea typeface="+mj-ea"/>
                <a:cs typeface="Times New Roman" panose="02020603050405020304" pitchFamily="18" charset="0"/>
              </a:rPr>
              <a:t>、</a:t>
            </a:r>
            <a:r>
              <a:rPr lang="zh-CN" altLang="en-US" sz="1400" b="1" kern="100" dirty="0" smtClean="0">
                <a:latin typeface="+mj-ea"/>
                <a:ea typeface="+mj-ea"/>
                <a:cs typeface="Times New Roman" panose="02020603050405020304" pitchFamily="18" charset="0"/>
              </a:rPr>
              <a:t>一套面试终端</a:t>
            </a:r>
            <a:r>
              <a:rPr lang="zh-CN" altLang="zh-CN" sz="1400" b="1" kern="100" dirty="0" smtClean="0">
                <a:latin typeface="+mj-ea"/>
                <a:ea typeface="+mj-ea"/>
                <a:cs typeface="Times New Roman" panose="02020603050405020304" pitchFamily="18" charset="0"/>
              </a:rPr>
              <a:t>、身份证</a:t>
            </a:r>
            <a:r>
              <a:rPr lang="zh-CN" altLang="zh-CN" sz="1400" b="1" kern="100" dirty="0">
                <a:latin typeface="+mj-ea"/>
                <a:ea typeface="+mj-ea"/>
                <a:cs typeface="Times New Roman" panose="02020603050405020304" pitchFamily="18" charset="0"/>
              </a:rPr>
              <a:t>；</a:t>
            </a:r>
          </a:p>
          <a:p>
            <a:pPr marL="342900" lvl="0" indent="-342900" algn="just">
              <a:lnSpc>
                <a:spcPct val="125000"/>
              </a:lnSpc>
              <a:spcAft>
                <a:spcPts val="0"/>
              </a:spcAft>
              <a:buSzPts val="1400"/>
              <a:buFont typeface="Times New Roman" panose="02020603050405020304" pitchFamily="18" charset="0"/>
              <a:buAutoNum type="arabicPeriod"/>
            </a:pPr>
            <a:r>
              <a:rPr lang="zh-CN" altLang="zh-CN" sz="1400" b="1" kern="100" dirty="0">
                <a:latin typeface="+mj-ea"/>
                <a:ea typeface="+mj-ea"/>
                <a:cs typeface="Times New Roman" panose="02020603050405020304" pitchFamily="18" charset="0"/>
              </a:rPr>
              <a:t>电脑登录大连理工大学网络远程复试平台；</a:t>
            </a:r>
          </a:p>
          <a:p>
            <a:pPr marL="342900" lvl="0" indent="-342900" algn="just">
              <a:lnSpc>
                <a:spcPct val="125000"/>
              </a:lnSpc>
              <a:spcAft>
                <a:spcPts val="0"/>
              </a:spcAft>
              <a:buSzPts val="1400"/>
              <a:buFont typeface="Times New Roman" panose="02020603050405020304" pitchFamily="18" charset="0"/>
              <a:buAutoNum type="arabicPeriod"/>
            </a:pPr>
            <a:r>
              <a:rPr lang="zh-CN" altLang="zh-CN" sz="1400" b="1" kern="100" dirty="0">
                <a:latin typeface="+mj-ea"/>
                <a:ea typeface="+mj-ea"/>
                <a:cs typeface="Times New Roman" panose="02020603050405020304" pitchFamily="18" charset="0"/>
              </a:rPr>
              <a:t>摄像头正对考生，复试过程中全程开启；</a:t>
            </a:r>
          </a:p>
          <a:p>
            <a:pPr marL="342900" lvl="0" indent="-342900" algn="just">
              <a:lnSpc>
                <a:spcPct val="125000"/>
              </a:lnSpc>
              <a:spcAft>
                <a:spcPts val="0"/>
              </a:spcAft>
              <a:buSzPts val="1400"/>
              <a:buFont typeface="Times New Roman" panose="02020603050405020304" pitchFamily="18" charset="0"/>
              <a:buAutoNum type="arabicPeriod"/>
            </a:pPr>
            <a:r>
              <a:rPr lang="zh-CN" altLang="zh-CN" sz="1400" b="1" kern="100" dirty="0">
                <a:latin typeface="+mj-ea"/>
                <a:ea typeface="+mj-ea"/>
                <a:cs typeface="Times New Roman" panose="02020603050405020304" pitchFamily="18" charset="0"/>
              </a:rPr>
              <a:t>复试过程中，设备除连接登录大连理工大学网络远程复试平台外，不允许再运行其他网页或软件；</a:t>
            </a:r>
          </a:p>
          <a:p>
            <a:pPr marL="342900" lvl="0" indent="-342900" algn="just">
              <a:lnSpc>
                <a:spcPct val="125000"/>
              </a:lnSpc>
              <a:spcAft>
                <a:spcPts val="0"/>
              </a:spcAft>
              <a:buSzPts val="1400"/>
              <a:buFont typeface="Times New Roman" panose="02020603050405020304" pitchFamily="18" charset="0"/>
              <a:buAutoNum type="arabicPeriod"/>
            </a:pPr>
            <a:r>
              <a:rPr lang="zh-CN" altLang="zh-CN" sz="1400" b="1" dirty="0">
                <a:solidFill>
                  <a:srgbClr val="C00000"/>
                </a:solidFill>
              </a:rPr>
              <a:t>桌面禁止放置除电脑、摄像头、鼠标键盘、身份证外其他物品</a:t>
            </a:r>
            <a:r>
              <a:rPr lang="zh-CN" altLang="zh-CN" sz="1400" b="1" kern="100" dirty="0">
                <a:latin typeface="+mj-ea"/>
                <a:ea typeface="+mj-ea"/>
                <a:cs typeface="Times New Roman" panose="02020603050405020304" pitchFamily="18" charset="0"/>
              </a:rPr>
              <a:t>。</a:t>
            </a:r>
            <a:endParaRPr lang="zh-CN" altLang="zh-CN" sz="1400" b="1" kern="100" dirty="0">
              <a:effectLst/>
              <a:latin typeface="+mj-ea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88" name="文本框 87">
            <a:extLst>
              <a:ext uri="{FF2B5EF4-FFF2-40B4-BE49-F238E27FC236}">
                <a16:creationId xmlns="" xmlns:a16="http://schemas.microsoft.com/office/drawing/2014/main" id="{9FA6B9B7-2A6C-4A34-A650-74A994E28D91}"/>
              </a:ext>
            </a:extLst>
          </p:cNvPr>
          <p:cNvSpPr txBox="1"/>
          <p:nvPr/>
        </p:nvSpPr>
        <p:spPr>
          <a:xfrm>
            <a:off x="6232982" y="1304998"/>
            <a:ext cx="2987101" cy="4534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  <a:spcBef>
                <a:spcPts val="600"/>
              </a:spcBef>
            </a:pPr>
            <a:r>
              <a:rPr lang="zh-CN" altLang="en-US" sz="2000" b="1" kern="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副设备区</a:t>
            </a:r>
          </a:p>
        </p:txBody>
      </p:sp>
      <p:sp>
        <p:nvSpPr>
          <p:cNvPr id="89" name="矩形 88">
            <a:extLst>
              <a:ext uri="{FF2B5EF4-FFF2-40B4-BE49-F238E27FC236}">
                <a16:creationId xmlns="" xmlns:a16="http://schemas.microsoft.com/office/drawing/2014/main" id="{1567C26C-AC96-4C25-B045-2C8E5C983DCA}"/>
              </a:ext>
            </a:extLst>
          </p:cNvPr>
          <p:cNvSpPr/>
          <p:nvPr/>
        </p:nvSpPr>
        <p:spPr>
          <a:xfrm>
            <a:off x="6232982" y="1680292"/>
            <a:ext cx="5549730" cy="19774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25000"/>
              </a:lnSpc>
              <a:spcAft>
                <a:spcPts val="0"/>
              </a:spcAft>
              <a:buSzPts val="1400"/>
              <a:buFont typeface="Times New Roman" panose="02020603050405020304" pitchFamily="18" charset="0"/>
              <a:buAutoNum type="arabicPeriod"/>
            </a:pPr>
            <a:r>
              <a:rPr lang="zh-CN" altLang="en-US" sz="1400" b="1" kern="100" dirty="0">
                <a:latin typeface="+mj-ea"/>
                <a:ea typeface="+mj-ea"/>
                <a:cs typeface="Times New Roman" panose="02020603050405020304" pitchFamily="18" charset="0"/>
              </a:rPr>
              <a:t>一台电脑或一部手机，一个摄像头、一张桌子或架子；</a:t>
            </a:r>
          </a:p>
          <a:p>
            <a:pPr marL="342900" lvl="0" indent="-342900" algn="just">
              <a:lnSpc>
                <a:spcPct val="125000"/>
              </a:lnSpc>
              <a:spcAft>
                <a:spcPts val="0"/>
              </a:spcAft>
              <a:buSzPts val="1400"/>
              <a:buFont typeface="Times New Roman" panose="02020603050405020304" pitchFamily="18" charset="0"/>
              <a:buAutoNum type="arabicPeriod"/>
            </a:pPr>
            <a:r>
              <a:rPr lang="zh-CN" altLang="en-US" sz="1400" b="1" kern="100" dirty="0">
                <a:latin typeface="+mj-ea"/>
                <a:ea typeface="+mj-ea"/>
                <a:cs typeface="Times New Roman" panose="02020603050405020304" pitchFamily="18" charset="0"/>
              </a:rPr>
              <a:t>电脑或手机作为远程面试云监考及备用设备</a:t>
            </a:r>
            <a:r>
              <a:rPr lang="zh-CN" altLang="en-US" sz="1400" b="1" kern="100" dirty="0" smtClean="0">
                <a:latin typeface="+mj-ea"/>
                <a:ea typeface="+mj-ea"/>
                <a:cs typeface="Times New Roman" panose="02020603050405020304" pitchFamily="18" charset="0"/>
              </a:rPr>
              <a:t>登录视频会议软件，</a:t>
            </a:r>
            <a:r>
              <a:rPr lang="zh-CN" altLang="en-US" sz="1400" b="1" kern="100" dirty="0">
                <a:latin typeface="+mj-ea"/>
                <a:ea typeface="+mj-ea"/>
                <a:cs typeface="Times New Roman" panose="02020603050405020304" pitchFamily="18" charset="0"/>
              </a:rPr>
              <a:t>复试全程开启；</a:t>
            </a:r>
          </a:p>
          <a:p>
            <a:pPr marL="342900" lvl="0" indent="-342900" algn="just">
              <a:lnSpc>
                <a:spcPct val="125000"/>
              </a:lnSpc>
              <a:spcAft>
                <a:spcPts val="0"/>
              </a:spcAft>
              <a:buSzPts val="1400"/>
              <a:buFont typeface="Times New Roman" panose="02020603050405020304" pitchFamily="18" charset="0"/>
              <a:buAutoNum type="arabicPeriod"/>
            </a:pPr>
            <a:r>
              <a:rPr lang="zh-CN" altLang="en-US" sz="1400" b="1" kern="100" dirty="0">
                <a:latin typeface="+mj-ea"/>
                <a:ea typeface="+mj-ea"/>
                <a:cs typeface="Times New Roman" panose="02020603050405020304" pitchFamily="18" charset="0"/>
              </a:rPr>
              <a:t>摄像头需摆放在考生侧后方，建议距离考生背面约</a:t>
            </a:r>
            <a:r>
              <a:rPr lang="en-US" altLang="zh-CN" sz="1400" b="1" kern="100" dirty="0">
                <a:latin typeface="+mj-ea"/>
                <a:ea typeface="+mj-ea"/>
                <a:cs typeface="Times New Roman" panose="02020603050405020304" pitchFamily="18" charset="0"/>
              </a:rPr>
              <a:t>1</a:t>
            </a:r>
            <a:r>
              <a:rPr lang="zh-CN" altLang="en-US" sz="1400" b="1" kern="100" dirty="0">
                <a:latin typeface="+mj-ea"/>
                <a:ea typeface="+mj-ea"/>
                <a:cs typeface="Times New Roman" panose="02020603050405020304" pitchFamily="18" charset="0"/>
              </a:rPr>
              <a:t>米，与考生后背面成</a:t>
            </a:r>
            <a:r>
              <a:rPr lang="en-US" altLang="zh-CN" sz="1400" b="1" kern="100" dirty="0">
                <a:latin typeface="+mj-ea"/>
                <a:ea typeface="+mj-ea"/>
                <a:cs typeface="Times New Roman" panose="02020603050405020304" pitchFamily="18" charset="0"/>
              </a:rPr>
              <a:t>45</a:t>
            </a:r>
            <a:r>
              <a:rPr lang="zh-CN" altLang="en-US" sz="1400" b="1" kern="100" dirty="0">
                <a:latin typeface="+mj-ea"/>
                <a:ea typeface="+mj-ea"/>
                <a:cs typeface="Times New Roman" panose="02020603050405020304" pitchFamily="18" charset="0"/>
              </a:rPr>
              <a:t>度角，</a:t>
            </a:r>
            <a:r>
              <a:rPr lang="zh-CN" altLang="en-US" sz="1400" b="1" dirty="0">
                <a:solidFill>
                  <a:srgbClr val="C00000"/>
                </a:solidFill>
              </a:rPr>
              <a:t>可以录制到考生侧面及主设备屏幕</a:t>
            </a:r>
            <a:r>
              <a:rPr lang="zh-CN" altLang="en-US" sz="1400" b="1" kern="100" dirty="0">
                <a:latin typeface="+mj-ea"/>
                <a:ea typeface="+mj-ea"/>
                <a:cs typeface="Times New Roman" panose="02020603050405020304" pitchFamily="18" charset="0"/>
              </a:rPr>
              <a:t>；</a:t>
            </a:r>
          </a:p>
          <a:p>
            <a:pPr marL="342900" lvl="0" indent="-342900" algn="just">
              <a:lnSpc>
                <a:spcPct val="125000"/>
              </a:lnSpc>
              <a:spcAft>
                <a:spcPts val="0"/>
              </a:spcAft>
              <a:buSzPts val="1400"/>
              <a:buFont typeface="Times New Roman" panose="02020603050405020304" pitchFamily="18" charset="0"/>
              <a:buAutoNum type="arabicPeriod"/>
            </a:pPr>
            <a:r>
              <a:rPr lang="zh-CN" altLang="en-US" sz="1400" b="1" kern="100" dirty="0">
                <a:latin typeface="+mj-ea"/>
                <a:ea typeface="+mj-ea"/>
                <a:cs typeface="Times New Roman" panose="02020603050405020304" pitchFamily="18" charset="0"/>
              </a:rPr>
              <a:t>复试过程中，设备除连接</a:t>
            </a:r>
            <a:r>
              <a:rPr lang="zh-CN" altLang="en-US" sz="1400" b="1" kern="100" dirty="0" smtClean="0">
                <a:latin typeface="+mj-ea"/>
                <a:ea typeface="+mj-ea"/>
                <a:cs typeface="Times New Roman" panose="02020603050405020304" pitchFamily="18" charset="0"/>
              </a:rPr>
              <a:t>登录复试平台外，</a:t>
            </a:r>
            <a:r>
              <a:rPr lang="zh-CN" altLang="en-US" sz="1400" b="1" dirty="0">
                <a:solidFill>
                  <a:srgbClr val="C00000"/>
                </a:solidFill>
              </a:rPr>
              <a:t>不允许再运行其他网页或软件，保证复试录制过程不因干扰中断</a:t>
            </a:r>
            <a:r>
              <a:rPr lang="zh-CN" altLang="en-US" sz="1400" b="1" kern="100" dirty="0">
                <a:latin typeface="+mj-ea"/>
                <a:ea typeface="+mj-ea"/>
                <a:cs typeface="Times New Roman" panose="02020603050405020304" pitchFamily="18" charset="0"/>
              </a:rPr>
              <a:t>。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384" y="3566975"/>
            <a:ext cx="5555080" cy="3240000"/>
          </a:xfrm>
          <a:prstGeom prst="rect">
            <a:avLst/>
          </a:prstGeom>
          <a:ln w="1905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0024" y="3574951"/>
            <a:ext cx="5555080" cy="3240000"/>
          </a:xfrm>
          <a:prstGeom prst="rect">
            <a:avLst/>
          </a:prstGeom>
          <a:ln w="1905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63552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矩形 34">
            <a:extLst>
              <a:ext uri="{FF2B5EF4-FFF2-40B4-BE49-F238E27FC236}">
                <a16:creationId xmlns="" xmlns:a16="http://schemas.microsoft.com/office/drawing/2014/main" id="{2201B508-9E45-4103-BE0E-59FD2B3170D7}"/>
              </a:ext>
            </a:extLst>
          </p:cNvPr>
          <p:cNvSpPr/>
          <p:nvPr/>
        </p:nvSpPr>
        <p:spPr>
          <a:xfrm>
            <a:off x="7449672" y="1030587"/>
            <a:ext cx="4652681" cy="560328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zh-CN" altLang="en-US" sz="1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38" name="组合 37">
            <a:extLst>
              <a:ext uri="{FF2B5EF4-FFF2-40B4-BE49-F238E27FC236}">
                <a16:creationId xmlns="" xmlns:a16="http://schemas.microsoft.com/office/drawing/2014/main" id="{E3CEFC6A-4D3F-43F8-BFCE-D644467F8B9E}"/>
              </a:ext>
            </a:extLst>
          </p:cNvPr>
          <p:cNvGrpSpPr/>
          <p:nvPr/>
        </p:nvGrpSpPr>
        <p:grpSpPr>
          <a:xfrm>
            <a:off x="9219665" y="223695"/>
            <a:ext cx="2510614" cy="678702"/>
            <a:chOff x="9219665" y="223695"/>
            <a:chExt cx="2510614" cy="678702"/>
          </a:xfrm>
        </p:grpSpPr>
        <p:grpSp>
          <p:nvGrpSpPr>
            <p:cNvPr id="39" name="组合 38">
              <a:extLst>
                <a:ext uri="{FF2B5EF4-FFF2-40B4-BE49-F238E27FC236}">
                  <a16:creationId xmlns="" xmlns:a16="http://schemas.microsoft.com/office/drawing/2014/main" id="{A7B29D55-5606-457D-9D6D-3F41EDB889B8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0074279" y="356184"/>
              <a:ext cx="1656000" cy="332408"/>
              <a:chOff x="3851275" y="754063"/>
              <a:chExt cx="2166937" cy="434974"/>
            </a:xfrm>
            <a:solidFill>
              <a:srgbClr val="164C88"/>
            </a:solidFill>
          </p:grpSpPr>
          <p:sp>
            <p:nvSpPr>
              <p:cNvPr id="46" name="Freeform 669">
                <a:extLst>
                  <a:ext uri="{FF2B5EF4-FFF2-40B4-BE49-F238E27FC236}">
                    <a16:creationId xmlns="" xmlns:a16="http://schemas.microsoft.com/office/drawing/2014/main" id="{552342B3-E1BB-4EB5-87C0-8BC74A88E9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1275" y="754063"/>
                <a:ext cx="327025" cy="414337"/>
              </a:xfrm>
              <a:custGeom>
                <a:avLst/>
                <a:gdLst>
                  <a:gd name="T0" fmla="*/ 31 w 162"/>
                  <a:gd name="T1" fmla="*/ 173 h 206"/>
                  <a:gd name="T2" fmla="*/ 14 w 162"/>
                  <a:gd name="T3" fmla="*/ 192 h 206"/>
                  <a:gd name="T4" fmla="*/ 0 w 162"/>
                  <a:gd name="T5" fmla="*/ 198 h 206"/>
                  <a:gd name="T6" fmla="*/ 22 w 162"/>
                  <a:gd name="T7" fmla="*/ 195 h 206"/>
                  <a:gd name="T8" fmla="*/ 70 w 162"/>
                  <a:gd name="T9" fmla="*/ 137 h 206"/>
                  <a:gd name="T10" fmla="*/ 74 w 162"/>
                  <a:gd name="T11" fmla="*/ 137 h 206"/>
                  <a:gd name="T12" fmla="*/ 76 w 162"/>
                  <a:gd name="T13" fmla="*/ 140 h 206"/>
                  <a:gd name="T14" fmla="*/ 93 w 162"/>
                  <a:gd name="T15" fmla="*/ 162 h 206"/>
                  <a:gd name="T16" fmla="*/ 122 w 162"/>
                  <a:gd name="T17" fmla="*/ 200 h 206"/>
                  <a:gd name="T18" fmla="*/ 161 w 162"/>
                  <a:gd name="T19" fmla="*/ 199 h 206"/>
                  <a:gd name="T20" fmla="*/ 154 w 162"/>
                  <a:gd name="T21" fmla="*/ 190 h 206"/>
                  <a:gd name="T22" fmla="*/ 142 w 162"/>
                  <a:gd name="T23" fmla="*/ 183 h 206"/>
                  <a:gd name="T24" fmla="*/ 121 w 162"/>
                  <a:gd name="T25" fmla="*/ 171 h 206"/>
                  <a:gd name="T26" fmla="*/ 95 w 162"/>
                  <a:gd name="T27" fmla="*/ 143 h 206"/>
                  <a:gd name="T28" fmla="*/ 90 w 162"/>
                  <a:gd name="T29" fmla="*/ 133 h 206"/>
                  <a:gd name="T30" fmla="*/ 83 w 162"/>
                  <a:gd name="T31" fmla="*/ 129 h 206"/>
                  <a:gd name="T32" fmla="*/ 74 w 162"/>
                  <a:gd name="T33" fmla="*/ 130 h 206"/>
                  <a:gd name="T34" fmla="*/ 94 w 162"/>
                  <a:gd name="T35" fmla="*/ 87 h 206"/>
                  <a:gd name="T36" fmla="*/ 130 w 162"/>
                  <a:gd name="T37" fmla="*/ 67 h 206"/>
                  <a:gd name="T38" fmla="*/ 123 w 162"/>
                  <a:gd name="T39" fmla="*/ 60 h 206"/>
                  <a:gd name="T40" fmla="*/ 107 w 162"/>
                  <a:gd name="T41" fmla="*/ 59 h 206"/>
                  <a:gd name="T42" fmla="*/ 101 w 162"/>
                  <a:gd name="T43" fmla="*/ 61 h 206"/>
                  <a:gd name="T44" fmla="*/ 94 w 162"/>
                  <a:gd name="T45" fmla="*/ 55 h 206"/>
                  <a:gd name="T46" fmla="*/ 94 w 162"/>
                  <a:gd name="T47" fmla="*/ 2 h 206"/>
                  <a:gd name="T48" fmla="*/ 83 w 162"/>
                  <a:gd name="T49" fmla="*/ 5 h 206"/>
                  <a:gd name="T50" fmla="*/ 77 w 162"/>
                  <a:gd name="T51" fmla="*/ 13 h 206"/>
                  <a:gd name="T52" fmla="*/ 76 w 162"/>
                  <a:gd name="T53" fmla="*/ 27 h 206"/>
                  <a:gd name="T54" fmla="*/ 73 w 162"/>
                  <a:gd name="T55" fmla="*/ 59 h 206"/>
                  <a:gd name="T56" fmla="*/ 46 w 162"/>
                  <a:gd name="T57" fmla="*/ 83 h 206"/>
                  <a:gd name="T58" fmla="*/ 26 w 162"/>
                  <a:gd name="T59" fmla="*/ 93 h 206"/>
                  <a:gd name="T60" fmla="*/ 18 w 162"/>
                  <a:gd name="T61" fmla="*/ 101 h 206"/>
                  <a:gd name="T62" fmla="*/ 23 w 162"/>
                  <a:gd name="T63" fmla="*/ 104 h 206"/>
                  <a:gd name="T64" fmla="*/ 54 w 162"/>
                  <a:gd name="T65" fmla="*/ 106 h 206"/>
                  <a:gd name="T66" fmla="*/ 57 w 162"/>
                  <a:gd name="T67" fmla="*/ 122 h 206"/>
                  <a:gd name="T68" fmla="*/ 44 w 162"/>
                  <a:gd name="T69" fmla="*/ 147 h 206"/>
                  <a:gd name="T70" fmla="*/ 38 w 162"/>
                  <a:gd name="T71" fmla="*/ 158 h 2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162" h="206">
                    <a:moveTo>
                      <a:pt x="33" y="169"/>
                    </a:moveTo>
                    <a:cubicBezTo>
                      <a:pt x="31" y="173"/>
                      <a:pt x="31" y="173"/>
                      <a:pt x="31" y="173"/>
                    </a:cubicBezTo>
                    <a:cubicBezTo>
                      <a:pt x="29" y="176"/>
                      <a:pt x="29" y="176"/>
                      <a:pt x="29" y="176"/>
                    </a:cubicBezTo>
                    <a:cubicBezTo>
                      <a:pt x="27" y="178"/>
                      <a:pt x="15" y="191"/>
                      <a:pt x="14" y="192"/>
                    </a:cubicBezTo>
                    <a:cubicBezTo>
                      <a:pt x="13" y="193"/>
                      <a:pt x="12" y="193"/>
                      <a:pt x="7" y="194"/>
                    </a:cubicBezTo>
                    <a:cubicBezTo>
                      <a:pt x="1" y="196"/>
                      <a:pt x="0" y="198"/>
                      <a:pt x="0" y="198"/>
                    </a:cubicBezTo>
                    <a:cubicBezTo>
                      <a:pt x="10" y="203"/>
                      <a:pt x="16" y="199"/>
                      <a:pt x="16" y="199"/>
                    </a:cubicBezTo>
                    <a:cubicBezTo>
                      <a:pt x="19" y="199"/>
                      <a:pt x="22" y="195"/>
                      <a:pt x="22" y="195"/>
                    </a:cubicBezTo>
                    <a:cubicBezTo>
                      <a:pt x="35" y="188"/>
                      <a:pt x="50" y="174"/>
                      <a:pt x="57" y="164"/>
                    </a:cubicBezTo>
                    <a:cubicBezTo>
                      <a:pt x="63" y="154"/>
                      <a:pt x="70" y="137"/>
                      <a:pt x="70" y="137"/>
                    </a:cubicBezTo>
                    <a:cubicBezTo>
                      <a:pt x="72" y="135"/>
                      <a:pt x="72" y="135"/>
                      <a:pt x="72" y="135"/>
                    </a:cubicBezTo>
                    <a:cubicBezTo>
                      <a:pt x="74" y="137"/>
                      <a:pt x="74" y="137"/>
                      <a:pt x="74" y="137"/>
                    </a:cubicBezTo>
                    <a:cubicBezTo>
                      <a:pt x="75" y="138"/>
                      <a:pt x="75" y="138"/>
                      <a:pt x="75" y="138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80" y="144"/>
                      <a:pt x="80" y="144"/>
                      <a:pt x="80" y="144"/>
                    </a:cubicBezTo>
                    <a:cubicBezTo>
                      <a:pt x="93" y="162"/>
                      <a:pt x="93" y="162"/>
                      <a:pt x="93" y="162"/>
                    </a:cubicBezTo>
                    <a:cubicBezTo>
                      <a:pt x="100" y="173"/>
                      <a:pt x="100" y="173"/>
                      <a:pt x="100" y="173"/>
                    </a:cubicBezTo>
                    <a:cubicBezTo>
                      <a:pt x="107" y="187"/>
                      <a:pt x="116" y="194"/>
                      <a:pt x="122" y="200"/>
                    </a:cubicBezTo>
                    <a:cubicBezTo>
                      <a:pt x="127" y="205"/>
                      <a:pt x="152" y="206"/>
                      <a:pt x="157" y="204"/>
                    </a:cubicBezTo>
                    <a:cubicBezTo>
                      <a:pt x="162" y="202"/>
                      <a:pt x="161" y="199"/>
                      <a:pt x="161" y="199"/>
                    </a:cubicBezTo>
                    <a:cubicBezTo>
                      <a:pt x="159" y="194"/>
                      <a:pt x="159" y="194"/>
                      <a:pt x="159" y="194"/>
                    </a:cubicBezTo>
                    <a:cubicBezTo>
                      <a:pt x="154" y="190"/>
                      <a:pt x="154" y="190"/>
                      <a:pt x="154" y="190"/>
                    </a:cubicBezTo>
                    <a:cubicBezTo>
                      <a:pt x="147" y="185"/>
                      <a:pt x="147" y="185"/>
                      <a:pt x="147" y="185"/>
                    </a:cubicBezTo>
                    <a:cubicBezTo>
                      <a:pt x="142" y="183"/>
                      <a:pt x="142" y="183"/>
                      <a:pt x="142" y="183"/>
                    </a:cubicBezTo>
                    <a:cubicBezTo>
                      <a:pt x="136" y="180"/>
                      <a:pt x="136" y="180"/>
                      <a:pt x="136" y="180"/>
                    </a:cubicBezTo>
                    <a:cubicBezTo>
                      <a:pt x="121" y="171"/>
                      <a:pt x="121" y="171"/>
                      <a:pt x="121" y="171"/>
                    </a:cubicBezTo>
                    <a:cubicBezTo>
                      <a:pt x="121" y="171"/>
                      <a:pt x="107" y="158"/>
                      <a:pt x="106" y="157"/>
                    </a:cubicBezTo>
                    <a:cubicBezTo>
                      <a:pt x="104" y="155"/>
                      <a:pt x="95" y="143"/>
                      <a:pt x="95" y="143"/>
                    </a:cubicBezTo>
                    <a:cubicBezTo>
                      <a:pt x="93" y="138"/>
                      <a:pt x="93" y="138"/>
                      <a:pt x="93" y="138"/>
                    </a:cubicBezTo>
                    <a:cubicBezTo>
                      <a:pt x="90" y="133"/>
                      <a:pt x="90" y="133"/>
                      <a:pt x="90" y="133"/>
                    </a:cubicBezTo>
                    <a:cubicBezTo>
                      <a:pt x="87" y="130"/>
                      <a:pt x="87" y="130"/>
                      <a:pt x="87" y="130"/>
                    </a:cubicBezTo>
                    <a:cubicBezTo>
                      <a:pt x="83" y="129"/>
                      <a:pt x="83" y="129"/>
                      <a:pt x="83" y="129"/>
                    </a:cubicBezTo>
                    <a:cubicBezTo>
                      <a:pt x="78" y="129"/>
                      <a:pt x="78" y="129"/>
                      <a:pt x="78" y="129"/>
                    </a:cubicBezTo>
                    <a:cubicBezTo>
                      <a:pt x="76" y="131"/>
                      <a:pt x="74" y="130"/>
                      <a:pt x="74" y="130"/>
                    </a:cubicBezTo>
                    <a:cubicBezTo>
                      <a:pt x="72" y="128"/>
                      <a:pt x="85" y="100"/>
                      <a:pt x="87" y="94"/>
                    </a:cubicBezTo>
                    <a:cubicBezTo>
                      <a:pt x="90" y="87"/>
                      <a:pt x="94" y="87"/>
                      <a:pt x="94" y="87"/>
                    </a:cubicBezTo>
                    <a:cubicBezTo>
                      <a:pt x="94" y="87"/>
                      <a:pt x="99" y="87"/>
                      <a:pt x="114" y="82"/>
                    </a:cubicBezTo>
                    <a:cubicBezTo>
                      <a:pt x="129" y="77"/>
                      <a:pt x="130" y="67"/>
                      <a:pt x="130" y="67"/>
                    </a:cubicBezTo>
                    <a:cubicBezTo>
                      <a:pt x="128" y="63"/>
                      <a:pt x="128" y="63"/>
                      <a:pt x="128" y="63"/>
                    </a:cubicBezTo>
                    <a:cubicBezTo>
                      <a:pt x="123" y="60"/>
                      <a:pt x="123" y="60"/>
                      <a:pt x="123" y="60"/>
                    </a:cubicBezTo>
                    <a:cubicBezTo>
                      <a:pt x="114" y="60"/>
                      <a:pt x="114" y="60"/>
                      <a:pt x="114" y="60"/>
                    </a:cubicBezTo>
                    <a:cubicBezTo>
                      <a:pt x="107" y="59"/>
                      <a:pt x="107" y="59"/>
                      <a:pt x="107" y="59"/>
                    </a:cubicBezTo>
                    <a:cubicBezTo>
                      <a:pt x="102" y="61"/>
                      <a:pt x="102" y="61"/>
                      <a:pt x="102" y="61"/>
                    </a:cubicBezTo>
                    <a:cubicBezTo>
                      <a:pt x="101" y="61"/>
                      <a:pt x="101" y="61"/>
                      <a:pt x="101" y="61"/>
                    </a:cubicBezTo>
                    <a:cubicBezTo>
                      <a:pt x="95" y="61"/>
                      <a:pt x="95" y="61"/>
                      <a:pt x="95" y="61"/>
                    </a:cubicBezTo>
                    <a:cubicBezTo>
                      <a:pt x="91" y="62"/>
                      <a:pt x="94" y="55"/>
                      <a:pt x="94" y="55"/>
                    </a:cubicBezTo>
                    <a:cubicBezTo>
                      <a:pt x="101" y="45"/>
                      <a:pt x="102" y="16"/>
                      <a:pt x="101" y="10"/>
                    </a:cubicBezTo>
                    <a:cubicBezTo>
                      <a:pt x="100" y="5"/>
                      <a:pt x="96" y="4"/>
                      <a:pt x="94" y="2"/>
                    </a:cubicBezTo>
                    <a:cubicBezTo>
                      <a:pt x="93" y="1"/>
                      <a:pt x="88" y="0"/>
                      <a:pt x="88" y="0"/>
                    </a:cubicBezTo>
                    <a:cubicBezTo>
                      <a:pt x="83" y="5"/>
                      <a:pt x="83" y="5"/>
                      <a:pt x="83" y="5"/>
                    </a:cubicBezTo>
                    <a:cubicBezTo>
                      <a:pt x="77" y="9"/>
                      <a:pt x="77" y="9"/>
                      <a:pt x="77" y="9"/>
                    </a:cubicBezTo>
                    <a:cubicBezTo>
                      <a:pt x="76" y="9"/>
                      <a:pt x="77" y="13"/>
                      <a:pt x="77" y="13"/>
                    </a:cubicBezTo>
                    <a:cubicBezTo>
                      <a:pt x="77" y="15"/>
                      <a:pt x="77" y="15"/>
                      <a:pt x="77" y="15"/>
                    </a:cubicBezTo>
                    <a:cubicBezTo>
                      <a:pt x="77" y="15"/>
                      <a:pt x="76" y="26"/>
                      <a:pt x="76" y="27"/>
                    </a:cubicBezTo>
                    <a:cubicBezTo>
                      <a:pt x="76" y="28"/>
                      <a:pt x="75" y="43"/>
                      <a:pt x="75" y="43"/>
                    </a:cubicBezTo>
                    <a:cubicBezTo>
                      <a:pt x="75" y="49"/>
                      <a:pt x="73" y="59"/>
                      <a:pt x="73" y="59"/>
                    </a:cubicBezTo>
                    <a:cubicBezTo>
                      <a:pt x="73" y="63"/>
                      <a:pt x="70" y="71"/>
                      <a:pt x="67" y="73"/>
                    </a:cubicBezTo>
                    <a:cubicBezTo>
                      <a:pt x="64" y="75"/>
                      <a:pt x="51" y="81"/>
                      <a:pt x="46" y="83"/>
                    </a:cubicBezTo>
                    <a:cubicBezTo>
                      <a:pt x="41" y="84"/>
                      <a:pt x="36" y="87"/>
                      <a:pt x="33" y="87"/>
                    </a:cubicBezTo>
                    <a:cubicBezTo>
                      <a:pt x="31" y="88"/>
                      <a:pt x="27" y="92"/>
                      <a:pt x="26" y="93"/>
                    </a:cubicBezTo>
                    <a:cubicBezTo>
                      <a:pt x="25" y="94"/>
                      <a:pt x="22" y="95"/>
                      <a:pt x="20" y="97"/>
                    </a:cubicBezTo>
                    <a:cubicBezTo>
                      <a:pt x="17" y="100"/>
                      <a:pt x="18" y="101"/>
                      <a:pt x="18" y="101"/>
                    </a:cubicBezTo>
                    <a:cubicBezTo>
                      <a:pt x="20" y="102"/>
                      <a:pt x="20" y="102"/>
                      <a:pt x="20" y="102"/>
                    </a:cubicBezTo>
                    <a:cubicBezTo>
                      <a:pt x="23" y="104"/>
                      <a:pt x="23" y="104"/>
                      <a:pt x="23" y="104"/>
                    </a:cubicBezTo>
                    <a:cubicBezTo>
                      <a:pt x="30" y="113"/>
                      <a:pt x="37" y="113"/>
                      <a:pt x="42" y="112"/>
                    </a:cubicBezTo>
                    <a:cubicBezTo>
                      <a:pt x="46" y="110"/>
                      <a:pt x="49" y="108"/>
                      <a:pt x="54" y="106"/>
                    </a:cubicBezTo>
                    <a:cubicBezTo>
                      <a:pt x="60" y="104"/>
                      <a:pt x="59" y="108"/>
                      <a:pt x="59" y="112"/>
                    </a:cubicBezTo>
                    <a:cubicBezTo>
                      <a:pt x="59" y="115"/>
                      <a:pt x="57" y="122"/>
                      <a:pt x="57" y="122"/>
                    </a:cubicBezTo>
                    <a:cubicBezTo>
                      <a:pt x="57" y="123"/>
                      <a:pt x="53" y="131"/>
                      <a:pt x="53" y="131"/>
                    </a:cubicBezTo>
                    <a:cubicBezTo>
                      <a:pt x="53" y="133"/>
                      <a:pt x="44" y="147"/>
                      <a:pt x="44" y="147"/>
                    </a:cubicBezTo>
                    <a:cubicBezTo>
                      <a:pt x="41" y="152"/>
                      <a:pt x="41" y="152"/>
                      <a:pt x="41" y="152"/>
                    </a:cubicBezTo>
                    <a:cubicBezTo>
                      <a:pt x="38" y="158"/>
                      <a:pt x="38" y="158"/>
                      <a:pt x="38" y="158"/>
                    </a:cubicBezTo>
                    <a:lnTo>
                      <a:pt x="33" y="16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350">
                  <a:latin typeface="+mn-lt"/>
                  <a:ea typeface="+mn-ea"/>
                </a:endParaRPr>
              </a:p>
            </p:txBody>
          </p:sp>
          <p:sp>
            <p:nvSpPr>
              <p:cNvPr id="47" name="Freeform 670">
                <a:extLst>
                  <a:ext uri="{FF2B5EF4-FFF2-40B4-BE49-F238E27FC236}">
                    <a16:creationId xmlns="" xmlns:a16="http://schemas.microsoft.com/office/drawing/2014/main" id="{BC7DCD9E-1F05-4E5F-A472-1F7F7D282EA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49738" y="760413"/>
                <a:ext cx="314325" cy="414337"/>
              </a:xfrm>
              <a:custGeom>
                <a:avLst/>
                <a:gdLst>
                  <a:gd name="T0" fmla="*/ 78 w 156"/>
                  <a:gd name="T1" fmla="*/ 135 h 206"/>
                  <a:gd name="T2" fmla="*/ 67 w 156"/>
                  <a:gd name="T3" fmla="*/ 142 h 206"/>
                  <a:gd name="T4" fmla="*/ 53 w 156"/>
                  <a:gd name="T5" fmla="*/ 147 h 206"/>
                  <a:gd name="T6" fmla="*/ 51 w 156"/>
                  <a:gd name="T7" fmla="*/ 151 h 206"/>
                  <a:gd name="T8" fmla="*/ 77 w 156"/>
                  <a:gd name="T9" fmla="*/ 147 h 206"/>
                  <a:gd name="T10" fmla="*/ 85 w 156"/>
                  <a:gd name="T11" fmla="*/ 150 h 206"/>
                  <a:gd name="T12" fmla="*/ 84 w 156"/>
                  <a:gd name="T13" fmla="*/ 175 h 206"/>
                  <a:gd name="T14" fmla="*/ 38 w 156"/>
                  <a:gd name="T15" fmla="*/ 169 h 206"/>
                  <a:gd name="T16" fmla="*/ 30 w 156"/>
                  <a:gd name="T17" fmla="*/ 159 h 206"/>
                  <a:gd name="T18" fmla="*/ 18 w 156"/>
                  <a:gd name="T19" fmla="*/ 146 h 206"/>
                  <a:gd name="T20" fmla="*/ 19 w 156"/>
                  <a:gd name="T21" fmla="*/ 131 h 206"/>
                  <a:gd name="T22" fmla="*/ 37 w 156"/>
                  <a:gd name="T23" fmla="*/ 102 h 206"/>
                  <a:gd name="T24" fmla="*/ 14 w 156"/>
                  <a:gd name="T25" fmla="*/ 103 h 206"/>
                  <a:gd name="T26" fmla="*/ 13 w 156"/>
                  <a:gd name="T27" fmla="*/ 129 h 206"/>
                  <a:gd name="T28" fmla="*/ 9 w 156"/>
                  <a:gd name="T29" fmla="*/ 156 h 206"/>
                  <a:gd name="T30" fmla="*/ 8 w 156"/>
                  <a:gd name="T31" fmla="*/ 171 h 206"/>
                  <a:gd name="T32" fmla="*/ 3 w 156"/>
                  <a:gd name="T33" fmla="*/ 180 h 206"/>
                  <a:gd name="T34" fmla="*/ 62 w 156"/>
                  <a:gd name="T35" fmla="*/ 183 h 206"/>
                  <a:gd name="T36" fmla="*/ 121 w 156"/>
                  <a:gd name="T37" fmla="*/ 206 h 206"/>
                  <a:gd name="T38" fmla="*/ 151 w 156"/>
                  <a:gd name="T39" fmla="*/ 188 h 206"/>
                  <a:gd name="T40" fmla="*/ 106 w 156"/>
                  <a:gd name="T41" fmla="*/ 183 h 206"/>
                  <a:gd name="T42" fmla="*/ 97 w 156"/>
                  <a:gd name="T43" fmla="*/ 179 h 206"/>
                  <a:gd name="T44" fmla="*/ 100 w 156"/>
                  <a:gd name="T45" fmla="*/ 144 h 206"/>
                  <a:gd name="T46" fmla="*/ 114 w 156"/>
                  <a:gd name="T47" fmla="*/ 123 h 206"/>
                  <a:gd name="T48" fmla="*/ 102 w 156"/>
                  <a:gd name="T49" fmla="*/ 123 h 206"/>
                  <a:gd name="T50" fmla="*/ 104 w 156"/>
                  <a:gd name="T51" fmla="*/ 100 h 206"/>
                  <a:gd name="T52" fmla="*/ 118 w 156"/>
                  <a:gd name="T53" fmla="*/ 79 h 206"/>
                  <a:gd name="T54" fmla="*/ 101 w 156"/>
                  <a:gd name="T55" fmla="*/ 64 h 206"/>
                  <a:gd name="T56" fmla="*/ 95 w 156"/>
                  <a:gd name="T57" fmla="*/ 78 h 206"/>
                  <a:gd name="T58" fmla="*/ 77 w 156"/>
                  <a:gd name="T59" fmla="*/ 91 h 206"/>
                  <a:gd name="T60" fmla="*/ 127 w 156"/>
                  <a:gd name="T61" fmla="*/ 36 h 206"/>
                  <a:gd name="T62" fmla="*/ 113 w 156"/>
                  <a:gd name="T63" fmla="*/ 18 h 206"/>
                  <a:gd name="T64" fmla="*/ 108 w 156"/>
                  <a:gd name="T65" fmla="*/ 6 h 206"/>
                  <a:gd name="T66" fmla="*/ 98 w 156"/>
                  <a:gd name="T67" fmla="*/ 0 h 206"/>
                  <a:gd name="T68" fmla="*/ 89 w 156"/>
                  <a:gd name="T69" fmla="*/ 22 h 206"/>
                  <a:gd name="T70" fmla="*/ 64 w 156"/>
                  <a:gd name="T71" fmla="*/ 40 h 206"/>
                  <a:gd name="T72" fmla="*/ 52 w 156"/>
                  <a:gd name="T73" fmla="*/ 55 h 206"/>
                  <a:gd name="T74" fmla="*/ 67 w 156"/>
                  <a:gd name="T75" fmla="*/ 60 h 206"/>
                  <a:gd name="T76" fmla="*/ 70 w 156"/>
                  <a:gd name="T77" fmla="*/ 65 h 206"/>
                  <a:gd name="T78" fmla="*/ 62 w 156"/>
                  <a:gd name="T79" fmla="*/ 81 h 206"/>
                  <a:gd name="T80" fmla="*/ 55 w 156"/>
                  <a:gd name="T81" fmla="*/ 100 h 206"/>
                  <a:gd name="T82" fmla="*/ 68 w 156"/>
                  <a:gd name="T83" fmla="*/ 114 h 206"/>
                  <a:gd name="T84" fmla="*/ 87 w 156"/>
                  <a:gd name="T85" fmla="*/ 104 h 206"/>
                  <a:gd name="T86" fmla="*/ 88 w 156"/>
                  <a:gd name="T87" fmla="*/ 119 h 2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56" h="206">
                    <a:moveTo>
                      <a:pt x="88" y="127"/>
                    </a:moveTo>
                    <a:cubicBezTo>
                      <a:pt x="86" y="131"/>
                      <a:pt x="86" y="131"/>
                      <a:pt x="86" y="131"/>
                    </a:cubicBezTo>
                    <a:cubicBezTo>
                      <a:pt x="78" y="135"/>
                      <a:pt x="78" y="135"/>
                      <a:pt x="78" y="135"/>
                    </a:cubicBezTo>
                    <a:cubicBezTo>
                      <a:pt x="75" y="137"/>
                      <a:pt x="75" y="137"/>
                      <a:pt x="75" y="137"/>
                    </a:cubicBezTo>
                    <a:cubicBezTo>
                      <a:pt x="70" y="139"/>
                      <a:pt x="70" y="139"/>
                      <a:pt x="70" y="139"/>
                    </a:cubicBezTo>
                    <a:cubicBezTo>
                      <a:pt x="70" y="139"/>
                      <a:pt x="67" y="141"/>
                      <a:pt x="67" y="142"/>
                    </a:cubicBezTo>
                    <a:cubicBezTo>
                      <a:pt x="66" y="142"/>
                      <a:pt x="62" y="144"/>
                      <a:pt x="62" y="144"/>
                    </a:cubicBezTo>
                    <a:cubicBezTo>
                      <a:pt x="62" y="145"/>
                      <a:pt x="57" y="147"/>
                      <a:pt x="57" y="147"/>
                    </a:cubicBezTo>
                    <a:cubicBezTo>
                      <a:pt x="53" y="147"/>
                      <a:pt x="53" y="147"/>
                      <a:pt x="53" y="147"/>
                    </a:cubicBezTo>
                    <a:cubicBezTo>
                      <a:pt x="53" y="147"/>
                      <a:pt x="51" y="146"/>
                      <a:pt x="51" y="147"/>
                    </a:cubicBezTo>
                    <a:cubicBezTo>
                      <a:pt x="50" y="148"/>
                      <a:pt x="50" y="150"/>
                      <a:pt x="50" y="150"/>
                    </a:cubicBezTo>
                    <a:cubicBezTo>
                      <a:pt x="51" y="151"/>
                      <a:pt x="51" y="151"/>
                      <a:pt x="51" y="151"/>
                    </a:cubicBezTo>
                    <a:cubicBezTo>
                      <a:pt x="54" y="152"/>
                      <a:pt x="61" y="152"/>
                      <a:pt x="61" y="152"/>
                    </a:cubicBezTo>
                    <a:cubicBezTo>
                      <a:pt x="63" y="153"/>
                      <a:pt x="66" y="152"/>
                      <a:pt x="67" y="152"/>
                    </a:cubicBezTo>
                    <a:cubicBezTo>
                      <a:pt x="68" y="152"/>
                      <a:pt x="76" y="148"/>
                      <a:pt x="77" y="147"/>
                    </a:cubicBezTo>
                    <a:cubicBezTo>
                      <a:pt x="79" y="147"/>
                      <a:pt x="80" y="146"/>
                      <a:pt x="82" y="146"/>
                    </a:cubicBezTo>
                    <a:cubicBezTo>
                      <a:pt x="84" y="146"/>
                      <a:pt x="84" y="147"/>
                      <a:pt x="85" y="147"/>
                    </a:cubicBezTo>
                    <a:cubicBezTo>
                      <a:pt x="85" y="148"/>
                      <a:pt x="85" y="150"/>
                      <a:pt x="85" y="150"/>
                    </a:cubicBezTo>
                    <a:cubicBezTo>
                      <a:pt x="85" y="153"/>
                      <a:pt x="85" y="153"/>
                      <a:pt x="85" y="153"/>
                    </a:cubicBezTo>
                    <a:cubicBezTo>
                      <a:pt x="86" y="154"/>
                      <a:pt x="83" y="168"/>
                      <a:pt x="83" y="168"/>
                    </a:cubicBezTo>
                    <a:cubicBezTo>
                      <a:pt x="83" y="171"/>
                      <a:pt x="81" y="174"/>
                      <a:pt x="84" y="175"/>
                    </a:cubicBezTo>
                    <a:cubicBezTo>
                      <a:pt x="87" y="176"/>
                      <a:pt x="87" y="179"/>
                      <a:pt x="87" y="179"/>
                    </a:cubicBezTo>
                    <a:cubicBezTo>
                      <a:pt x="85" y="182"/>
                      <a:pt x="76" y="180"/>
                      <a:pt x="71" y="177"/>
                    </a:cubicBezTo>
                    <a:cubicBezTo>
                      <a:pt x="65" y="174"/>
                      <a:pt x="39" y="169"/>
                      <a:pt x="38" y="169"/>
                    </a:cubicBezTo>
                    <a:cubicBezTo>
                      <a:pt x="36" y="169"/>
                      <a:pt x="35" y="166"/>
                      <a:pt x="35" y="166"/>
                    </a:cubicBezTo>
                    <a:cubicBezTo>
                      <a:pt x="33" y="162"/>
                      <a:pt x="33" y="162"/>
                      <a:pt x="33" y="162"/>
                    </a:cubicBezTo>
                    <a:cubicBezTo>
                      <a:pt x="30" y="159"/>
                      <a:pt x="30" y="159"/>
                      <a:pt x="30" y="159"/>
                    </a:cubicBezTo>
                    <a:cubicBezTo>
                      <a:pt x="26" y="156"/>
                      <a:pt x="26" y="156"/>
                      <a:pt x="26" y="156"/>
                    </a:cubicBezTo>
                    <a:cubicBezTo>
                      <a:pt x="25" y="156"/>
                      <a:pt x="20" y="149"/>
                      <a:pt x="19" y="149"/>
                    </a:cubicBezTo>
                    <a:cubicBezTo>
                      <a:pt x="19" y="148"/>
                      <a:pt x="18" y="146"/>
                      <a:pt x="18" y="146"/>
                    </a:cubicBezTo>
                    <a:cubicBezTo>
                      <a:pt x="17" y="143"/>
                      <a:pt x="17" y="143"/>
                      <a:pt x="17" y="143"/>
                    </a:cubicBezTo>
                    <a:cubicBezTo>
                      <a:pt x="17" y="139"/>
                      <a:pt x="17" y="139"/>
                      <a:pt x="17" y="139"/>
                    </a:cubicBezTo>
                    <a:cubicBezTo>
                      <a:pt x="17" y="139"/>
                      <a:pt x="18" y="133"/>
                      <a:pt x="19" y="131"/>
                    </a:cubicBezTo>
                    <a:cubicBezTo>
                      <a:pt x="20" y="128"/>
                      <a:pt x="23" y="122"/>
                      <a:pt x="23" y="122"/>
                    </a:cubicBezTo>
                    <a:cubicBezTo>
                      <a:pt x="26" y="114"/>
                      <a:pt x="31" y="114"/>
                      <a:pt x="33" y="112"/>
                    </a:cubicBezTo>
                    <a:cubicBezTo>
                      <a:pt x="35" y="110"/>
                      <a:pt x="37" y="107"/>
                      <a:pt x="37" y="102"/>
                    </a:cubicBezTo>
                    <a:cubicBezTo>
                      <a:pt x="37" y="97"/>
                      <a:pt x="32" y="95"/>
                      <a:pt x="29" y="94"/>
                    </a:cubicBezTo>
                    <a:cubicBezTo>
                      <a:pt x="27" y="93"/>
                      <a:pt x="18" y="92"/>
                      <a:pt x="15" y="95"/>
                    </a:cubicBezTo>
                    <a:cubicBezTo>
                      <a:pt x="12" y="98"/>
                      <a:pt x="14" y="103"/>
                      <a:pt x="14" y="103"/>
                    </a:cubicBezTo>
                    <a:cubicBezTo>
                      <a:pt x="14" y="105"/>
                      <a:pt x="16" y="109"/>
                      <a:pt x="16" y="109"/>
                    </a:cubicBezTo>
                    <a:cubicBezTo>
                      <a:pt x="20" y="110"/>
                      <a:pt x="18" y="114"/>
                      <a:pt x="18" y="114"/>
                    </a:cubicBezTo>
                    <a:cubicBezTo>
                      <a:pt x="18" y="115"/>
                      <a:pt x="16" y="125"/>
                      <a:pt x="13" y="129"/>
                    </a:cubicBezTo>
                    <a:cubicBezTo>
                      <a:pt x="10" y="133"/>
                      <a:pt x="9" y="136"/>
                      <a:pt x="8" y="138"/>
                    </a:cubicBezTo>
                    <a:cubicBezTo>
                      <a:pt x="7" y="140"/>
                      <a:pt x="7" y="146"/>
                      <a:pt x="7" y="146"/>
                    </a:cubicBezTo>
                    <a:cubicBezTo>
                      <a:pt x="6" y="148"/>
                      <a:pt x="8" y="155"/>
                      <a:pt x="9" y="156"/>
                    </a:cubicBezTo>
                    <a:cubicBezTo>
                      <a:pt x="11" y="157"/>
                      <a:pt x="12" y="160"/>
                      <a:pt x="14" y="165"/>
                    </a:cubicBezTo>
                    <a:cubicBezTo>
                      <a:pt x="17" y="169"/>
                      <a:pt x="11" y="170"/>
                      <a:pt x="11" y="170"/>
                    </a:cubicBezTo>
                    <a:cubicBezTo>
                      <a:pt x="8" y="171"/>
                      <a:pt x="8" y="171"/>
                      <a:pt x="8" y="171"/>
                    </a:cubicBezTo>
                    <a:cubicBezTo>
                      <a:pt x="7" y="171"/>
                      <a:pt x="7" y="171"/>
                      <a:pt x="7" y="171"/>
                    </a:cubicBezTo>
                    <a:cubicBezTo>
                      <a:pt x="6" y="172"/>
                      <a:pt x="4" y="172"/>
                      <a:pt x="2" y="175"/>
                    </a:cubicBezTo>
                    <a:cubicBezTo>
                      <a:pt x="0" y="178"/>
                      <a:pt x="1" y="180"/>
                      <a:pt x="3" y="180"/>
                    </a:cubicBezTo>
                    <a:cubicBezTo>
                      <a:pt x="5" y="180"/>
                      <a:pt x="10" y="181"/>
                      <a:pt x="15" y="179"/>
                    </a:cubicBezTo>
                    <a:cubicBezTo>
                      <a:pt x="21" y="177"/>
                      <a:pt x="32" y="176"/>
                      <a:pt x="43" y="178"/>
                    </a:cubicBezTo>
                    <a:cubicBezTo>
                      <a:pt x="55" y="179"/>
                      <a:pt x="62" y="183"/>
                      <a:pt x="62" y="183"/>
                    </a:cubicBezTo>
                    <a:cubicBezTo>
                      <a:pt x="63" y="183"/>
                      <a:pt x="77" y="192"/>
                      <a:pt x="84" y="195"/>
                    </a:cubicBezTo>
                    <a:cubicBezTo>
                      <a:pt x="92" y="199"/>
                      <a:pt x="103" y="204"/>
                      <a:pt x="107" y="205"/>
                    </a:cubicBezTo>
                    <a:cubicBezTo>
                      <a:pt x="111" y="206"/>
                      <a:pt x="119" y="206"/>
                      <a:pt x="121" y="206"/>
                    </a:cubicBezTo>
                    <a:cubicBezTo>
                      <a:pt x="123" y="206"/>
                      <a:pt x="136" y="205"/>
                      <a:pt x="136" y="205"/>
                    </a:cubicBezTo>
                    <a:cubicBezTo>
                      <a:pt x="150" y="204"/>
                      <a:pt x="153" y="201"/>
                      <a:pt x="154" y="195"/>
                    </a:cubicBezTo>
                    <a:cubicBezTo>
                      <a:pt x="156" y="190"/>
                      <a:pt x="151" y="188"/>
                      <a:pt x="151" y="188"/>
                    </a:cubicBezTo>
                    <a:cubicBezTo>
                      <a:pt x="151" y="188"/>
                      <a:pt x="142" y="186"/>
                      <a:pt x="140" y="186"/>
                    </a:cubicBezTo>
                    <a:cubicBezTo>
                      <a:pt x="137" y="186"/>
                      <a:pt x="127" y="185"/>
                      <a:pt x="125" y="185"/>
                    </a:cubicBezTo>
                    <a:cubicBezTo>
                      <a:pt x="124" y="185"/>
                      <a:pt x="106" y="183"/>
                      <a:pt x="106" y="183"/>
                    </a:cubicBezTo>
                    <a:cubicBezTo>
                      <a:pt x="97" y="182"/>
                      <a:pt x="97" y="182"/>
                      <a:pt x="97" y="182"/>
                    </a:cubicBezTo>
                    <a:cubicBezTo>
                      <a:pt x="96" y="181"/>
                      <a:pt x="96" y="181"/>
                      <a:pt x="96" y="181"/>
                    </a:cubicBezTo>
                    <a:cubicBezTo>
                      <a:pt x="96" y="181"/>
                      <a:pt x="95" y="179"/>
                      <a:pt x="97" y="179"/>
                    </a:cubicBezTo>
                    <a:cubicBezTo>
                      <a:pt x="98" y="179"/>
                      <a:pt x="100" y="175"/>
                      <a:pt x="100" y="175"/>
                    </a:cubicBezTo>
                    <a:cubicBezTo>
                      <a:pt x="100" y="175"/>
                      <a:pt x="100" y="164"/>
                      <a:pt x="100" y="163"/>
                    </a:cubicBezTo>
                    <a:cubicBezTo>
                      <a:pt x="100" y="162"/>
                      <a:pt x="99" y="149"/>
                      <a:pt x="100" y="144"/>
                    </a:cubicBezTo>
                    <a:cubicBezTo>
                      <a:pt x="100" y="139"/>
                      <a:pt x="105" y="138"/>
                      <a:pt x="105" y="138"/>
                    </a:cubicBezTo>
                    <a:cubicBezTo>
                      <a:pt x="106" y="137"/>
                      <a:pt x="111" y="139"/>
                      <a:pt x="115" y="134"/>
                    </a:cubicBezTo>
                    <a:cubicBezTo>
                      <a:pt x="118" y="128"/>
                      <a:pt x="114" y="123"/>
                      <a:pt x="114" y="123"/>
                    </a:cubicBezTo>
                    <a:cubicBezTo>
                      <a:pt x="114" y="123"/>
                      <a:pt x="111" y="122"/>
                      <a:pt x="109" y="122"/>
                    </a:cubicBezTo>
                    <a:cubicBezTo>
                      <a:pt x="108" y="122"/>
                      <a:pt x="105" y="122"/>
                      <a:pt x="105" y="122"/>
                    </a:cubicBezTo>
                    <a:cubicBezTo>
                      <a:pt x="105" y="122"/>
                      <a:pt x="104" y="123"/>
                      <a:pt x="102" y="123"/>
                    </a:cubicBezTo>
                    <a:cubicBezTo>
                      <a:pt x="101" y="123"/>
                      <a:pt x="101" y="121"/>
                      <a:pt x="101" y="121"/>
                    </a:cubicBezTo>
                    <a:cubicBezTo>
                      <a:pt x="101" y="120"/>
                      <a:pt x="103" y="107"/>
                      <a:pt x="103" y="107"/>
                    </a:cubicBezTo>
                    <a:cubicBezTo>
                      <a:pt x="104" y="100"/>
                      <a:pt x="104" y="100"/>
                      <a:pt x="104" y="100"/>
                    </a:cubicBezTo>
                    <a:cubicBezTo>
                      <a:pt x="106" y="94"/>
                      <a:pt x="106" y="94"/>
                      <a:pt x="106" y="94"/>
                    </a:cubicBezTo>
                    <a:cubicBezTo>
                      <a:pt x="107" y="91"/>
                      <a:pt x="109" y="90"/>
                      <a:pt x="115" y="85"/>
                    </a:cubicBezTo>
                    <a:cubicBezTo>
                      <a:pt x="121" y="81"/>
                      <a:pt x="118" y="79"/>
                      <a:pt x="118" y="79"/>
                    </a:cubicBezTo>
                    <a:cubicBezTo>
                      <a:pt x="117" y="78"/>
                      <a:pt x="111" y="78"/>
                      <a:pt x="110" y="78"/>
                    </a:cubicBezTo>
                    <a:cubicBezTo>
                      <a:pt x="109" y="78"/>
                      <a:pt x="108" y="74"/>
                      <a:pt x="108" y="71"/>
                    </a:cubicBezTo>
                    <a:cubicBezTo>
                      <a:pt x="108" y="69"/>
                      <a:pt x="105" y="65"/>
                      <a:pt x="101" y="64"/>
                    </a:cubicBezTo>
                    <a:cubicBezTo>
                      <a:pt x="98" y="63"/>
                      <a:pt x="97" y="66"/>
                      <a:pt x="97" y="66"/>
                    </a:cubicBezTo>
                    <a:cubicBezTo>
                      <a:pt x="97" y="66"/>
                      <a:pt x="96" y="69"/>
                      <a:pt x="96" y="71"/>
                    </a:cubicBezTo>
                    <a:cubicBezTo>
                      <a:pt x="96" y="72"/>
                      <a:pt x="95" y="78"/>
                      <a:pt x="95" y="78"/>
                    </a:cubicBezTo>
                    <a:cubicBezTo>
                      <a:pt x="95" y="83"/>
                      <a:pt x="89" y="86"/>
                      <a:pt x="89" y="86"/>
                    </a:cubicBezTo>
                    <a:cubicBezTo>
                      <a:pt x="84" y="89"/>
                      <a:pt x="84" y="89"/>
                      <a:pt x="84" y="89"/>
                    </a:cubicBezTo>
                    <a:cubicBezTo>
                      <a:pt x="78" y="94"/>
                      <a:pt x="77" y="91"/>
                      <a:pt x="77" y="91"/>
                    </a:cubicBezTo>
                    <a:cubicBezTo>
                      <a:pt x="76" y="84"/>
                      <a:pt x="90" y="60"/>
                      <a:pt x="92" y="57"/>
                    </a:cubicBezTo>
                    <a:cubicBezTo>
                      <a:pt x="94" y="54"/>
                      <a:pt x="97" y="46"/>
                      <a:pt x="109" y="43"/>
                    </a:cubicBezTo>
                    <a:cubicBezTo>
                      <a:pt x="121" y="39"/>
                      <a:pt x="121" y="42"/>
                      <a:pt x="127" y="36"/>
                    </a:cubicBezTo>
                    <a:cubicBezTo>
                      <a:pt x="134" y="31"/>
                      <a:pt x="133" y="29"/>
                      <a:pt x="133" y="25"/>
                    </a:cubicBezTo>
                    <a:cubicBezTo>
                      <a:pt x="133" y="22"/>
                      <a:pt x="128" y="21"/>
                      <a:pt x="125" y="18"/>
                    </a:cubicBezTo>
                    <a:cubicBezTo>
                      <a:pt x="123" y="16"/>
                      <a:pt x="113" y="18"/>
                      <a:pt x="113" y="18"/>
                    </a:cubicBezTo>
                    <a:cubicBezTo>
                      <a:pt x="109" y="20"/>
                      <a:pt x="109" y="16"/>
                      <a:pt x="109" y="16"/>
                    </a:cubicBezTo>
                    <a:cubicBezTo>
                      <a:pt x="109" y="16"/>
                      <a:pt x="109" y="13"/>
                      <a:pt x="109" y="12"/>
                    </a:cubicBezTo>
                    <a:cubicBezTo>
                      <a:pt x="109" y="11"/>
                      <a:pt x="108" y="6"/>
                      <a:pt x="108" y="6"/>
                    </a:cubicBezTo>
                    <a:cubicBezTo>
                      <a:pt x="105" y="2"/>
                      <a:pt x="105" y="2"/>
                      <a:pt x="105" y="2"/>
                    </a:cubicBezTo>
                    <a:cubicBezTo>
                      <a:pt x="105" y="2"/>
                      <a:pt x="103" y="0"/>
                      <a:pt x="102" y="0"/>
                    </a:cubicBezTo>
                    <a:cubicBezTo>
                      <a:pt x="101" y="0"/>
                      <a:pt x="98" y="0"/>
                      <a:pt x="98" y="0"/>
                    </a:cubicBezTo>
                    <a:cubicBezTo>
                      <a:pt x="93" y="0"/>
                      <a:pt x="91" y="4"/>
                      <a:pt x="91" y="4"/>
                    </a:cubicBezTo>
                    <a:cubicBezTo>
                      <a:pt x="91" y="5"/>
                      <a:pt x="90" y="14"/>
                      <a:pt x="90" y="14"/>
                    </a:cubicBezTo>
                    <a:cubicBezTo>
                      <a:pt x="89" y="15"/>
                      <a:pt x="89" y="17"/>
                      <a:pt x="89" y="22"/>
                    </a:cubicBezTo>
                    <a:cubicBezTo>
                      <a:pt x="88" y="28"/>
                      <a:pt x="85" y="28"/>
                      <a:pt x="84" y="30"/>
                    </a:cubicBezTo>
                    <a:cubicBezTo>
                      <a:pt x="82" y="31"/>
                      <a:pt x="74" y="34"/>
                      <a:pt x="74" y="34"/>
                    </a:cubicBezTo>
                    <a:cubicBezTo>
                      <a:pt x="73" y="35"/>
                      <a:pt x="64" y="40"/>
                      <a:pt x="64" y="40"/>
                    </a:cubicBezTo>
                    <a:cubicBezTo>
                      <a:pt x="64" y="40"/>
                      <a:pt x="58" y="42"/>
                      <a:pt x="57" y="43"/>
                    </a:cubicBezTo>
                    <a:cubicBezTo>
                      <a:pt x="56" y="45"/>
                      <a:pt x="52" y="47"/>
                      <a:pt x="51" y="50"/>
                    </a:cubicBezTo>
                    <a:cubicBezTo>
                      <a:pt x="50" y="52"/>
                      <a:pt x="52" y="55"/>
                      <a:pt x="52" y="55"/>
                    </a:cubicBezTo>
                    <a:cubicBezTo>
                      <a:pt x="52" y="55"/>
                      <a:pt x="53" y="59"/>
                      <a:pt x="55" y="60"/>
                    </a:cubicBezTo>
                    <a:cubicBezTo>
                      <a:pt x="57" y="62"/>
                      <a:pt x="60" y="63"/>
                      <a:pt x="61" y="63"/>
                    </a:cubicBezTo>
                    <a:cubicBezTo>
                      <a:pt x="61" y="63"/>
                      <a:pt x="66" y="60"/>
                      <a:pt x="67" y="60"/>
                    </a:cubicBezTo>
                    <a:cubicBezTo>
                      <a:pt x="67" y="60"/>
                      <a:pt x="70" y="59"/>
                      <a:pt x="72" y="60"/>
                    </a:cubicBezTo>
                    <a:cubicBezTo>
                      <a:pt x="73" y="62"/>
                      <a:pt x="71" y="64"/>
                      <a:pt x="71" y="64"/>
                    </a:cubicBezTo>
                    <a:cubicBezTo>
                      <a:pt x="70" y="65"/>
                      <a:pt x="70" y="65"/>
                      <a:pt x="70" y="65"/>
                    </a:cubicBezTo>
                    <a:cubicBezTo>
                      <a:pt x="69" y="68"/>
                      <a:pt x="69" y="68"/>
                      <a:pt x="69" y="68"/>
                    </a:cubicBezTo>
                    <a:cubicBezTo>
                      <a:pt x="66" y="73"/>
                      <a:pt x="66" y="73"/>
                      <a:pt x="66" y="73"/>
                    </a:cubicBezTo>
                    <a:cubicBezTo>
                      <a:pt x="62" y="81"/>
                      <a:pt x="62" y="81"/>
                      <a:pt x="62" y="81"/>
                    </a:cubicBezTo>
                    <a:cubicBezTo>
                      <a:pt x="60" y="85"/>
                      <a:pt x="60" y="85"/>
                      <a:pt x="60" y="85"/>
                    </a:cubicBezTo>
                    <a:cubicBezTo>
                      <a:pt x="58" y="92"/>
                      <a:pt x="58" y="92"/>
                      <a:pt x="58" y="92"/>
                    </a:cubicBezTo>
                    <a:cubicBezTo>
                      <a:pt x="58" y="92"/>
                      <a:pt x="55" y="98"/>
                      <a:pt x="55" y="100"/>
                    </a:cubicBezTo>
                    <a:cubicBezTo>
                      <a:pt x="55" y="102"/>
                      <a:pt x="56" y="108"/>
                      <a:pt x="56" y="108"/>
                    </a:cubicBezTo>
                    <a:cubicBezTo>
                      <a:pt x="56" y="108"/>
                      <a:pt x="58" y="109"/>
                      <a:pt x="58" y="110"/>
                    </a:cubicBezTo>
                    <a:cubicBezTo>
                      <a:pt x="59" y="111"/>
                      <a:pt x="65" y="114"/>
                      <a:pt x="68" y="114"/>
                    </a:cubicBezTo>
                    <a:cubicBezTo>
                      <a:pt x="72" y="114"/>
                      <a:pt x="73" y="114"/>
                      <a:pt x="74" y="114"/>
                    </a:cubicBezTo>
                    <a:cubicBezTo>
                      <a:pt x="76" y="114"/>
                      <a:pt x="77" y="112"/>
                      <a:pt x="77" y="112"/>
                    </a:cubicBezTo>
                    <a:cubicBezTo>
                      <a:pt x="77" y="112"/>
                      <a:pt x="83" y="106"/>
                      <a:pt x="87" y="104"/>
                    </a:cubicBezTo>
                    <a:cubicBezTo>
                      <a:pt x="91" y="103"/>
                      <a:pt x="89" y="107"/>
                      <a:pt x="89" y="107"/>
                    </a:cubicBezTo>
                    <a:cubicBezTo>
                      <a:pt x="89" y="107"/>
                      <a:pt x="89" y="110"/>
                      <a:pt x="89" y="111"/>
                    </a:cubicBezTo>
                    <a:cubicBezTo>
                      <a:pt x="89" y="111"/>
                      <a:pt x="88" y="119"/>
                      <a:pt x="88" y="119"/>
                    </a:cubicBezTo>
                    <a:cubicBezTo>
                      <a:pt x="88" y="127"/>
                      <a:pt x="88" y="127"/>
                      <a:pt x="88" y="127"/>
                    </a:cubicBezTo>
                    <a:cubicBezTo>
                      <a:pt x="87" y="128"/>
                      <a:pt x="87" y="128"/>
                      <a:pt x="87" y="128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350">
                  <a:latin typeface="+mn-lt"/>
                  <a:ea typeface="+mn-ea"/>
                </a:endParaRPr>
              </a:p>
            </p:txBody>
          </p:sp>
          <p:sp>
            <p:nvSpPr>
              <p:cNvPr id="48" name="Freeform 671">
                <a:extLst>
                  <a:ext uri="{FF2B5EF4-FFF2-40B4-BE49-F238E27FC236}">
                    <a16:creationId xmlns="" xmlns:a16="http://schemas.microsoft.com/office/drawing/2014/main" id="{CC9B9046-BA36-45FD-B504-99E166CBD37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649788" y="847725"/>
                <a:ext cx="128587" cy="295275"/>
              </a:xfrm>
              <a:custGeom>
                <a:avLst/>
                <a:gdLst>
                  <a:gd name="T0" fmla="*/ 62 w 64"/>
                  <a:gd name="T1" fmla="*/ 75 h 146"/>
                  <a:gd name="T2" fmla="*/ 27 w 64"/>
                  <a:gd name="T3" fmla="*/ 129 h 146"/>
                  <a:gd name="T4" fmla="*/ 22 w 64"/>
                  <a:gd name="T5" fmla="*/ 131 h 146"/>
                  <a:gd name="T6" fmla="*/ 23 w 64"/>
                  <a:gd name="T7" fmla="*/ 116 h 146"/>
                  <a:gd name="T8" fmla="*/ 37 w 64"/>
                  <a:gd name="T9" fmla="*/ 88 h 146"/>
                  <a:gd name="T10" fmla="*/ 39 w 64"/>
                  <a:gd name="T11" fmla="*/ 69 h 146"/>
                  <a:gd name="T12" fmla="*/ 36 w 64"/>
                  <a:gd name="T13" fmla="*/ 64 h 146"/>
                  <a:gd name="T14" fmla="*/ 47 w 64"/>
                  <a:gd name="T15" fmla="*/ 27 h 146"/>
                  <a:gd name="T16" fmla="*/ 58 w 64"/>
                  <a:gd name="T17" fmla="*/ 14 h 146"/>
                  <a:gd name="T18" fmla="*/ 56 w 64"/>
                  <a:gd name="T19" fmla="*/ 2 h 146"/>
                  <a:gd name="T20" fmla="*/ 46 w 64"/>
                  <a:gd name="T21" fmla="*/ 3 h 146"/>
                  <a:gd name="T22" fmla="*/ 34 w 64"/>
                  <a:gd name="T23" fmla="*/ 8 h 146"/>
                  <a:gd name="T24" fmla="*/ 22 w 64"/>
                  <a:gd name="T25" fmla="*/ 13 h 146"/>
                  <a:gd name="T26" fmla="*/ 13 w 64"/>
                  <a:gd name="T27" fmla="*/ 19 h 146"/>
                  <a:gd name="T28" fmla="*/ 9 w 64"/>
                  <a:gd name="T29" fmla="*/ 26 h 146"/>
                  <a:gd name="T30" fmla="*/ 11 w 64"/>
                  <a:gd name="T31" fmla="*/ 27 h 146"/>
                  <a:gd name="T32" fmla="*/ 16 w 64"/>
                  <a:gd name="T33" fmla="*/ 31 h 146"/>
                  <a:gd name="T34" fmla="*/ 33 w 64"/>
                  <a:gd name="T35" fmla="*/ 28 h 146"/>
                  <a:gd name="T36" fmla="*/ 36 w 64"/>
                  <a:gd name="T37" fmla="*/ 29 h 146"/>
                  <a:gd name="T38" fmla="*/ 27 w 64"/>
                  <a:gd name="T39" fmla="*/ 61 h 146"/>
                  <a:gd name="T40" fmla="*/ 5 w 64"/>
                  <a:gd name="T41" fmla="*/ 67 h 146"/>
                  <a:gd name="T42" fmla="*/ 1 w 64"/>
                  <a:gd name="T43" fmla="*/ 88 h 146"/>
                  <a:gd name="T44" fmla="*/ 17 w 64"/>
                  <a:gd name="T45" fmla="*/ 94 h 146"/>
                  <a:gd name="T46" fmla="*/ 28 w 64"/>
                  <a:gd name="T47" fmla="*/ 85 h 146"/>
                  <a:gd name="T48" fmla="*/ 10 w 64"/>
                  <a:gd name="T49" fmla="*/ 134 h 146"/>
                  <a:gd name="T50" fmla="*/ 10 w 64"/>
                  <a:gd name="T51" fmla="*/ 138 h 146"/>
                  <a:gd name="T52" fmla="*/ 11 w 64"/>
                  <a:gd name="T53" fmla="*/ 142 h 146"/>
                  <a:gd name="T54" fmla="*/ 16 w 64"/>
                  <a:gd name="T55" fmla="*/ 145 h 146"/>
                  <a:gd name="T56" fmla="*/ 19 w 64"/>
                  <a:gd name="T57" fmla="*/ 146 h 146"/>
                  <a:gd name="T58" fmla="*/ 30 w 64"/>
                  <a:gd name="T59" fmla="*/ 140 h 146"/>
                  <a:gd name="T60" fmla="*/ 38 w 64"/>
                  <a:gd name="T61" fmla="*/ 125 h 146"/>
                  <a:gd name="T62" fmla="*/ 64 w 64"/>
                  <a:gd name="T63" fmla="*/ 76 h 146"/>
                  <a:gd name="T64" fmla="*/ 62 w 64"/>
                  <a:gd name="T65" fmla="*/ 75 h 146"/>
                  <a:gd name="T66" fmla="*/ 22 w 64"/>
                  <a:gd name="T67" fmla="*/ 78 h 146"/>
                  <a:gd name="T68" fmla="*/ 10 w 64"/>
                  <a:gd name="T69" fmla="*/ 84 h 146"/>
                  <a:gd name="T70" fmla="*/ 13 w 64"/>
                  <a:gd name="T71" fmla="*/ 73 h 146"/>
                  <a:gd name="T72" fmla="*/ 25 w 64"/>
                  <a:gd name="T73" fmla="*/ 68 h 146"/>
                  <a:gd name="T74" fmla="*/ 22 w 64"/>
                  <a:gd name="T75" fmla="*/ 78 h 1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64" h="146">
                    <a:moveTo>
                      <a:pt x="62" y="75"/>
                    </a:moveTo>
                    <a:cubicBezTo>
                      <a:pt x="60" y="77"/>
                      <a:pt x="28" y="127"/>
                      <a:pt x="27" y="129"/>
                    </a:cubicBezTo>
                    <a:cubicBezTo>
                      <a:pt x="25" y="131"/>
                      <a:pt x="23" y="132"/>
                      <a:pt x="22" y="131"/>
                    </a:cubicBezTo>
                    <a:cubicBezTo>
                      <a:pt x="19" y="128"/>
                      <a:pt x="22" y="119"/>
                      <a:pt x="23" y="116"/>
                    </a:cubicBezTo>
                    <a:cubicBezTo>
                      <a:pt x="24" y="111"/>
                      <a:pt x="35" y="93"/>
                      <a:pt x="37" y="88"/>
                    </a:cubicBezTo>
                    <a:cubicBezTo>
                      <a:pt x="40" y="80"/>
                      <a:pt x="39" y="72"/>
                      <a:pt x="39" y="69"/>
                    </a:cubicBezTo>
                    <a:cubicBezTo>
                      <a:pt x="38" y="67"/>
                      <a:pt x="36" y="64"/>
                      <a:pt x="36" y="64"/>
                    </a:cubicBezTo>
                    <a:cubicBezTo>
                      <a:pt x="37" y="55"/>
                      <a:pt x="43" y="35"/>
                      <a:pt x="47" y="27"/>
                    </a:cubicBezTo>
                    <a:cubicBezTo>
                      <a:pt x="51" y="19"/>
                      <a:pt x="55" y="19"/>
                      <a:pt x="58" y="14"/>
                    </a:cubicBezTo>
                    <a:cubicBezTo>
                      <a:pt x="61" y="8"/>
                      <a:pt x="59" y="5"/>
                      <a:pt x="56" y="2"/>
                    </a:cubicBezTo>
                    <a:cubicBezTo>
                      <a:pt x="53" y="0"/>
                      <a:pt x="46" y="2"/>
                      <a:pt x="46" y="3"/>
                    </a:cubicBezTo>
                    <a:cubicBezTo>
                      <a:pt x="45" y="4"/>
                      <a:pt x="34" y="8"/>
                      <a:pt x="34" y="8"/>
                    </a:cubicBezTo>
                    <a:cubicBezTo>
                      <a:pt x="33" y="10"/>
                      <a:pt x="23" y="12"/>
                      <a:pt x="22" y="13"/>
                    </a:cubicBezTo>
                    <a:cubicBezTo>
                      <a:pt x="21" y="14"/>
                      <a:pt x="16" y="16"/>
                      <a:pt x="13" y="19"/>
                    </a:cubicBezTo>
                    <a:cubicBezTo>
                      <a:pt x="10" y="22"/>
                      <a:pt x="9" y="26"/>
                      <a:pt x="9" y="26"/>
                    </a:cubicBezTo>
                    <a:cubicBezTo>
                      <a:pt x="11" y="27"/>
                      <a:pt x="11" y="27"/>
                      <a:pt x="11" y="27"/>
                    </a:cubicBezTo>
                    <a:cubicBezTo>
                      <a:pt x="11" y="29"/>
                      <a:pt x="16" y="31"/>
                      <a:pt x="16" y="31"/>
                    </a:cubicBezTo>
                    <a:cubicBezTo>
                      <a:pt x="23" y="34"/>
                      <a:pt x="31" y="31"/>
                      <a:pt x="33" y="28"/>
                    </a:cubicBezTo>
                    <a:cubicBezTo>
                      <a:pt x="35" y="26"/>
                      <a:pt x="36" y="29"/>
                      <a:pt x="36" y="29"/>
                    </a:cubicBezTo>
                    <a:cubicBezTo>
                      <a:pt x="36" y="29"/>
                      <a:pt x="31" y="63"/>
                      <a:pt x="27" y="61"/>
                    </a:cubicBezTo>
                    <a:cubicBezTo>
                      <a:pt x="23" y="60"/>
                      <a:pt x="10" y="60"/>
                      <a:pt x="5" y="67"/>
                    </a:cubicBezTo>
                    <a:cubicBezTo>
                      <a:pt x="1" y="74"/>
                      <a:pt x="0" y="83"/>
                      <a:pt x="1" y="88"/>
                    </a:cubicBezTo>
                    <a:cubicBezTo>
                      <a:pt x="3" y="92"/>
                      <a:pt x="11" y="97"/>
                      <a:pt x="17" y="94"/>
                    </a:cubicBezTo>
                    <a:cubicBezTo>
                      <a:pt x="23" y="92"/>
                      <a:pt x="28" y="85"/>
                      <a:pt x="28" y="85"/>
                    </a:cubicBezTo>
                    <a:cubicBezTo>
                      <a:pt x="10" y="134"/>
                      <a:pt x="10" y="134"/>
                      <a:pt x="10" y="134"/>
                    </a:cubicBezTo>
                    <a:cubicBezTo>
                      <a:pt x="10" y="134"/>
                      <a:pt x="9" y="136"/>
                      <a:pt x="10" y="138"/>
                    </a:cubicBezTo>
                    <a:cubicBezTo>
                      <a:pt x="10" y="139"/>
                      <a:pt x="11" y="141"/>
                      <a:pt x="11" y="142"/>
                    </a:cubicBezTo>
                    <a:cubicBezTo>
                      <a:pt x="12" y="143"/>
                      <a:pt x="14" y="144"/>
                      <a:pt x="16" y="145"/>
                    </a:cubicBezTo>
                    <a:cubicBezTo>
                      <a:pt x="17" y="146"/>
                      <a:pt x="19" y="146"/>
                      <a:pt x="19" y="146"/>
                    </a:cubicBezTo>
                    <a:cubicBezTo>
                      <a:pt x="23" y="146"/>
                      <a:pt x="27" y="144"/>
                      <a:pt x="30" y="140"/>
                    </a:cubicBezTo>
                    <a:cubicBezTo>
                      <a:pt x="33" y="136"/>
                      <a:pt x="35" y="130"/>
                      <a:pt x="38" y="125"/>
                    </a:cubicBezTo>
                    <a:cubicBezTo>
                      <a:pt x="43" y="115"/>
                      <a:pt x="64" y="76"/>
                      <a:pt x="64" y="76"/>
                    </a:cubicBezTo>
                    <a:cubicBezTo>
                      <a:pt x="64" y="72"/>
                      <a:pt x="62" y="75"/>
                      <a:pt x="62" y="75"/>
                    </a:cubicBezTo>
                    <a:close/>
                    <a:moveTo>
                      <a:pt x="22" y="78"/>
                    </a:moveTo>
                    <a:cubicBezTo>
                      <a:pt x="17" y="83"/>
                      <a:pt x="14" y="89"/>
                      <a:pt x="10" y="84"/>
                    </a:cubicBezTo>
                    <a:cubicBezTo>
                      <a:pt x="10" y="84"/>
                      <a:pt x="8" y="78"/>
                      <a:pt x="13" y="73"/>
                    </a:cubicBezTo>
                    <a:cubicBezTo>
                      <a:pt x="18" y="69"/>
                      <a:pt x="22" y="67"/>
                      <a:pt x="25" y="68"/>
                    </a:cubicBezTo>
                    <a:cubicBezTo>
                      <a:pt x="27" y="69"/>
                      <a:pt x="27" y="73"/>
                      <a:pt x="22" y="7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350">
                  <a:latin typeface="+mn-lt"/>
                  <a:ea typeface="+mn-ea"/>
                </a:endParaRPr>
              </a:p>
            </p:txBody>
          </p:sp>
          <p:sp>
            <p:nvSpPr>
              <p:cNvPr id="49" name="Freeform 672">
                <a:extLst>
                  <a:ext uri="{FF2B5EF4-FFF2-40B4-BE49-F238E27FC236}">
                    <a16:creationId xmlns="" xmlns:a16="http://schemas.microsoft.com/office/drawing/2014/main" id="{E04C9AF8-B6D4-4EEF-9327-3D15261D972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67263" y="779463"/>
                <a:ext cx="179387" cy="357187"/>
              </a:xfrm>
              <a:custGeom>
                <a:avLst/>
                <a:gdLst>
                  <a:gd name="T0" fmla="*/ 23 w 89"/>
                  <a:gd name="T1" fmla="*/ 130 h 177"/>
                  <a:gd name="T2" fmla="*/ 21 w 89"/>
                  <a:gd name="T3" fmla="*/ 137 h 177"/>
                  <a:gd name="T4" fmla="*/ 28 w 89"/>
                  <a:gd name="T5" fmla="*/ 143 h 177"/>
                  <a:gd name="T6" fmla="*/ 27 w 89"/>
                  <a:gd name="T7" fmla="*/ 158 h 177"/>
                  <a:gd name="T8" fmla="*/ 10 w 89"/>
                  <a:gd name="T9" fmla="*/ 163 h 177"/>
                  <a:gd name="T10" fmla="*/ 1 w 89"/>
                  <a:gd name="T11" fmla="*/ 166 h 177"/>
                  <a:gd name="T12" fmla="*/ 6 w 89"/>
                  <a:gd name="T13" fmla="*/ 174 h 177"/>
                  <a:gd name="T14" fmla="*/ 19 w 89"/>
                  <a:gd name="T15" fmla="*/ 176 h 177"/>
                  <a:gd name="T16" fmla="*/ 64 w 89"/>
                  <a:gd name="T17" fmla="*/ 173 h 177"/>
                  <a:gd name="T18" fmla="*/ 86 w 89"/>
                  <a:gd name="T19" fmla="*/ 167 h 177"/>
                  <a:gd name="T20" fmla="*/ 81 w 89"/>
                  <a:gd name="T21" fmla="*/ 155 h 177"/>
                  <a:gd name="T22" fmla="*/ 41 w 89"/>
                  <a:gd name="T23" fmla="*/ 147 h 177"/>
                  <a:gd name="T24" fmla="*/ 61 w 89"/>
                  <a:gd name="T25" fmla="*/ 129 h 177"/>
                  <a:gd name="T26" fmla="*/ 66 w 89"/>
                  <a:gd name="T27" fmla="*/ 116 h 177"/>
                  <a:gd name="T28" fmla="*/ 54 w 89"/>
                  <a:gd name="T29" fmla="*/ 117 h 177"/>
                  <a:gd name="T30" fmla="*/ 46 w 89"/>
                  <a:gd name="T31" fmla="*/ 117 h 177"/>
                  <a:gd name="T32" fmla="*/ 47 w 89"/>
                  <a:gd name="T33" fmla="*/ 97 h 177"/>
                  <a:gd name="T34" fmla="*/ 86 w 89"/>
                  <a:gd name="T35" fmla="*/ 27 h 177"/>
                  <a:gd name="T36" fmla="*/ 42 w 89"/>
                  <a:gd name="T37" fmla="*/ 17 h 177"/>
                  <a:gd name="T38" fmla="*/ 21 w 89"/>
                  <a:gd name="T39" fmla="*/ 42 h 177"/>
                  <a:gd name="T40" fmla="*/ 30 w 89"/>
                  <a:gd name="T41" fmla="*/ 41 h 177"/>
                  <a:gd name="T42" fmla="*/ 43 w 89"/>
                  <a:gd name="T43" fmla="*/ 31 h 177"/>
                  <a:gd name="T44" fmla="*/ 68 w 89"/>
                  <a:gd name="T45" fmla="*/ 21 h 177"/>
                  <a:gd name="T46" fmla="*/ 79 w 89"/>
                  <a:gd name="T47" fmla="*/ 26 h 177"/>
                  <a:gd name="T48" fmla="*/ 74 w 89"/>
                  <a:gd name="T49" fmla="*/ 51 h 177"/>
                  <a:gd name="T50" fmla="*/ 53 w 89"/>
                  <a:gd name="T51" fmla="*/ 74 h 177"/>
                  <a:gd name="T52" fmla="*/ 55 w 89"/>
                  <a:gd name="T53" fmla="*/ 69 h 177"/>
                  <a:gd name="T54" fmla="*/ 63 w 89"/>
                  <a:gd name="T55" fmla="*/ 57 h 177"/>
                  <a:gd name="T56" fmla="*/ 68 w 89"/>
                  <a:gd name="T57" fmla="*/ 51 h 177"/>
                  <a:gd name="T58" fmla="*/ 65 w 89"/>
                  <a:gd name="T59" fmla="*/ 44 h 177"/>
                  <a:gd name="T60" fmla="*/ 60 w 89"/>
                  <a:gd name="T61" fmla="*/ 41 h 177"/>
                  <a:gd name="T62" fmla="*/ 54 w 89"/>
                  <a:gd name="T63" fmla="*/ 37 h 177"/>
                  <a:gd name="T64" fmla="*/ 46 w 89"/>
                  <a:gd name="T65" fmla="*/ 41 h 177"/>
                  <a:gd name="T66" fmla="*/ 32 w 89"/>
                  <a:gd name="T67" fmla="*/ 58 h 177"/>
                  <a:gd name="T68" fmla="*/ 39 w 89"/>
                  <a:gd name="T69" fmla="*/ 69 h 177"/>
                  <a:gd name="T70" fmla="*/ 42 w 89"/>
                  <a:gd name="T71" fmla="*/ 77 h 177"/>
                  <a:gd name="T72" fmla="*/ 38 w 89"/>
                  <a:gd name="T73" fmla="*/ 82 h 177"/>
                  <a:gd name="T74" fmla="*/ 33 w 89"/>
                  <a:gd name="T75" fmla="*/ 86 h 177"/>
                  <a:gd name="T76" fmla="*/ 28 w 89"/>
                  <a:gd name="T77" fmla="*/ 88 h 177"/>
                  <a:gd name="T78" fmla="*/ 24 w 89"/>
                  <a:gd name="T79" fmla="*/ 89 h 177"/>
                  <a:gd name="T80" fmla="*/ 24 w 89"/>
                  <a:gd name="T81" fmla="*/ 83 h 177"/>
                  <a:gd name="T82" fmla="*/ 25 w 89"/>
                  <a:gd name="T83" fmla="*/ 72 h 177"/>
                  <a:gd name="T84" fmla="*/ 24 w 89"/>
                  <a:gd name="T85" fmla="*/ 62 h 177"/>
                  <a:gd name="T86" fmla="*/ 7 w 89"/>
                  <a:gd name="T87" fmla="*/ 69 h 177"/>
                  <a:gd name="T88" fmla="*/ 6 w 89"/>
                  <a:gd name="T89" fmla="*/ 96 h 177"/>
                  <a:gd name="T90" fmla="*/ 15 w 89"/>
                  <a:gd name="T91" fmla="*/ 103 h 177"/>
                  <a:gd name="T92" fmla="*/ 23 w 89"/>
                  <a:gd name="T93" fmla="*/ 98 h 177"/>
                  <a:gd name="T94" fmla="*/ 32 w 89"/>
                  <a:gd name="T95" fmla="*/ 103 h 177"/>
                  <a:gd name="T96" fmla="*/ 38 w 89"/>
                  <a:gd name="T97" fmla="*/ 103 h 177"/>
                  <a:gd name="T98" fmla="*/ 36 w 89"/>
                  <a:gd name="T99" fmla="*/ 120 h 177"/>
                  <a:gd name="T100" fmla="*/ 29 w 89"/>
                  <a:gd name="T101" fmla="*/ 128 h 1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89" h="177">
                    <a:moveTo>
                      <a:pt x="29" y="128"/>
                    </a:moveTo>
                    <a:cubicBezTo>
                      <a:pt x="29" y="128"/>
                      <a:pt x="26" y="130"/>
                      <a:pt x="23" y="130"/>
                    </a:cubicBezTo>
                    <a:cubicBezTo>
                      <a:pt x="19" y="130"/>
                      <a:pt x="20" y="132"/>
                      <a:pt x="19" y="132"/>
                    </a:cubicBezTo>
                    <a:cubicBezTo>
                      <a:pt x="21" y="137"/>
                      <a:pt x="21" y="137"/>
                      <a:pt x="21" y="137"/>
                    </a:cubicBezTo>
                    <a:cubicBezTo>
                      <a:pt x="21" y="138"/>
                      <a:pt x="25" y="140"/>
                      <a:pt x="26" y="140"/>
                    </a:cubicBezTo>
                    <a:cubicBezTo>
                      <a:pt x="27" y="140"/>
                      <a:pt x="28" y="143"/>
                      <a:pt x="28" y="143"/>
                    </a:cubicBezTo>
                    <a:cubicBezTo>
                      <a:pt x="29" y="146"/>
                      <a:pt x="28" y="152"/>
                      <a:pt x="28" y="153"/>
                    </a:cubicBezTo>
                    <a:cubicBezTo>
                      <a:pt x="28" y="155"/>
                      <a:pt x="27" y="158"/>
                      <a:pt x="27" y="158"/>
                    </a:cubicBezTo>
                    <a:cubicBezTo>
                      <a:pt x="27" y="158"/>
                      <a:pt x="20" y="160"/>
                      <a:pt x="20" y="160"/>
                    </a:cubicBezTo>
                    <a:cubicBezTo>
                      <a:pt x="19" y="160"/>
                      <a:pt x="10" y="163"/>
                      <a:pt x="10" y="163"/>
                    </a:cubicBezTo>
                    <a:cubicBezTo>
                      <a:pt x="4" y="165"/>
                      <a:pt x="4" y="165"/>
                      <a:pt x="4" y="165"/>
                    </a:cubicBezTo>
                    <a:cubicBezTo>
                      <a:pt x="3" y="165"/>
                      <a:pt x="2" y="165"/>
                      <a:pt x="1" y="166"/>
                    </a:cubicBezTo>
                    <a:cubicBezTo>
                      <a:pt x="0" y="168"/>
                      <a:pt x="2" y="170"/>
                      <a:pt x="2" y="170"/>
                    </a:cubicBezTo>
                    <a:cubicBezTo>
                      <a:pt x="2" y="170"/>
                      <a:pt x="5" y="173"/>
                      <a:pt x="6" y="174"/>
                    </a:cubicBezTo>
                    <a:cubicBezTo>
                      <a:pt x="7" y="175"/>
                      <a:pt x="11" y="177"/>
                      <a:pt x="12" y="177"/>
                    </a:cubicBezTo>
                    <a:cubicBezTo>
                      <a:pt x="13" y="177"/>
                      <a:pt x="17" y="177"/>
                      <a:pt x="19" y="176"/>
                    </a:cubicBezTo>
                    <a:cubicBezTo>
                      <a:pt x="20" y="176"/>
                      <a:pt x="31" y="174"/>
                      <a:pt x="40" y="172"/>
                    </a:cubicBezTo>
                    <a:cubicBezTo>
                      <a:pt x="50" y="170"/>
                      <a:pt x="63" y="171"/>
                      <a:pt x="64" y="173"/>
                    </a:cubicBezTo>
                    <a:cubicBezTo>
                      <a:pt x="66" y="174"/>
                      <a:pt x="67" y="177"/>
                      <a:pt x="73" y="176"/>
                    </a:cubicBezTo>
                    <a:cubicBezTo>
                      <a:pt x="79" y="175"/>
                      <a:pt x="83" y="170"/>
                      <a:pt x="86" y="167"/>
                    </a:cubicBezTo>
                    <a:cubicBezTo>
                      <a:pt x="89" y="164"/>
                      <a:pt x="88" y="162"/>
                      <a:pt x="88" y="162"/>
                    </a:cubicBezTo>
                    <a:cubicBezTo>
                      <a:pt x="88" y="162"/>
                      <a:pt x="88" y="157"/>
                      <a:pt x="81" y="155"/>
                    </a:cubicBezTo>
                    <a:cubicBezTo>
                      <a:pt x="74" y="153"/>
                      <a:pt x="47" y="153"/>
                      <a:pt x="44" y="154"/>
                    </a:cubicBezTo>
                    <a:cubicBezTo>
                      <a:pt x="41" y="155"/>
                      <a:pt x="41" y="147"/>
                      <a:pt x="41" y="147"/>
                    </a:cubicBezTo>
                    <a:cubicBezTo>
                      <a:pt x="39" y="142"/>
                      <a:pt x="43" y="137"/>
                      <a:pt x="43" y="137"/>
                    </a:cubicBezTo>
                    <a:cubicBezTo>
                      <a:pt x="49" y="128"/>
                      <a:pt x="56" y="131"/>
                      <a:pt x="61" y="129"/>
                    </a:cubicBezTo>
                    <a:cubicBezTo>
                      <a:pt x="66" y="128"/>
                      <a:pt x="68" y="128"/>
                      <a:pt x="70" y="124"/>
                    </a:cubicBezTo>
                    <a:cubicBezTo>
                      <a:pt x="71" y="120"/>
                      <a:pt x="69" y="117"/>
                      <a:pt x="66" y="116"/>
                    </a:cubicBezTo>
                    <a:cubicBezTo>
                      <a:pt x="63" y="115"/>
                      <a:pt x="56" y="116"/>
                      <a:pt x="56" y="116"/>
                    </a:cubicBezTo>
                    <a:cubicBezTo>
                      <a:pt x="54" y="117"/>
                      <a:pt x="54" y="117"/>
                      <a:pt x="54" y="117"/>
                    </a:cubicBezTo>
                    <a:cubicBezTo>
                      <a:pt x="49" y="118"/>
                      <a:pt x="49" y="118"/>
                      <a:pt x="49" y="118"/>
                    </a:cubicBezTo>
                    <a:cubicBezTo>
                      <a:pt x="46" y="117"/>
                      <a:pt x="46" y="117"/>
                      <a:pt x="46" y="117"/>
                    </a:cubicBezTo>
                    <a:cubicBezTo>
                      <a:pt x="47" y="105"/>
                      <a:pt x="47" y="105"/>
                      <a:pt x="47" y="105"/>
                    </a:cubicBezTo>
                    <a:cubicBezTo>
                      <a:pt x="47" y="102"/>
                      <a:pt x="47" y="97"/>
                      <a:pt x="47" y="97"/>
                    </a:cubicBezTo>
                    <a:cubicBezTo>
                      <a:pt x="56" y="88"/>
                      <a:pt x="76" y="66"/>
                      <a:pt x="81" y="54"/>
                    </a:cubicBezTo>
                    <a:cubicBezTo>
                      <a:pt x="86" y="42"/>
                      <a:pt x="86" y="35"/>
                      <a:pt x="86" y="27"/>
                    </a:cubicBezTo>
                    <a:cubicBezTo>
                      <a:pt x="86" y="19"/>
                      <a:pt x="81" y="14"/>
                      <a:pt x="81" y="14"/>
                    </a:cubicBezTo>
                    <a:cubicBezTo>
                      <a:pt x="67" y="0"/>
                      <a:pt x="47" y="14"/>
                      <a:pt x="42" y="17"/>
                    </a:cubicBezTo>
                    <a:cubicBezTo>
                      <a:pt x="37" y="20"/>
                      <a:pt x="31" y="24"/>
                      <a:pt x="25" y="30"/>
                    </a:cubicBezTo>
                    <a:cubicBezTo>
                      <a:pt x="19" y="36"/>
                      <a:pt x="21" y="42"/>
                      <a:pt x="21" y="42"/>
                    </a:cubicBezTo>
                    <a:cubicBezTo>
                      <a:pt x="21" y="44"/>
                      <a:pt x="26" y="43"/>
                      <a:pt x="26" y="43"/>
                    </a:cubicBezTo>
                    <a:cubicBezTo>
                      <a:pt x="26" y="43"/>
                      <a:pt x="30" y="41"/>
                      <a:pt x="30" y="41"/>
                    </a:cubicBezTo>
                    <a:cubicBezTo>
                      <a:pt x="31" y="41"/>
                      <a:pt x="35" y="40"/>
                      <a:pt x="35" y="39"/>
                    </a:cubicBezTo>
                    <a:cubicBezTo>
                      <a:pt x="35" y="38"/>
                      <a:pt x="40" y="35"/>
                      <a:pt x="43" y="31"/>
                    </a:cubicBezTo>
                    <a:cubicBezTo>
                      <a:pt x="47" y="28"/>
                      <a:pt x="56" y="24"/>
                      <a:pt x="59" y="23"/>
                    </a:cubicBezTo>
                    <a:cubicBezTo>
                      <a:pt x="61" y="21"/>
                      <a:pt x="67" y="21"/>
                      <a:pt x="68" y="21"/>
                    </a:cubicBezTo>
                    <a:cubicBezTo>
                      <a:pt x="69" y="21"/>
                      <a:pt x="73" y="21"/>
                      <a:pt x="75" y="21"/>
                    </a:cubicBezTo>
                    <a:cubicBezTo>
                      <a:pt x="76" y="21"/>
                      <a:pt x="79" y="26"/>
                      <a:pt x="79" y="26"/>
                    </a:cubicBezTo>
                    <a:cubicBezTo>
                      <a:pt x="80" y="33"/>
                      <a:pt x="78" y="39"/>
                      <a:pt x="78" y="39"/>
                    </a:cubicBezTo>
                    <a:cubicBezTo>
                      <a:pt x="78" y="39"/>
                      <a:pt x="79" y="40"/>
                      <a:pt x="74" y="51"/>
                    </a:cubicBezTo>
                    <a:cubicBezTo>
                      <a:pt x="69" y="63"/>
                      <a:pt x="59" y="73"/>
                      <a:pt x="57" y="74"/>
                    </a:cubicBezTo>
                    <a:cubicBezTo>
                      <a:pt x="55" y="76"/>
                      <a:pt x="54" y="74"/>
                      <a:pt x="53" y="74"/>
                    </a:cubicBezTo>
                    <a:cubicBezTo>
                      <a:pt x="52" y="74"/>
                      <a:pt x="53" y="70"/>
                      <a:pt x="53" y="70"/>
                    </a:cubicBezTo>
                    <a:cubicBezTo>
                      <a:pt x="55" y="69"/>
                      <a:pt x="55" y="69"/>
                      <a:pt x="55" y="69"/>
                    </a:cubicBezTo>
                    <a:cubicBezTo>
                      <a:pt x="55" y="67"/>
                      <a:pt x="58" y="65"/>
                      <a:pt x="58" y="63"/>
                    </a:cubicBezTo>
                    <a:cubicBezTo>
                      <a:pt x="58" y="61"/>
                      <a:pt x="62" y="57"/>
                      <a:pt x="63" y="57"/>
                    </a:cubicBezTo>
                    <a:cubicBezTo>
                      <a:pt x="65" y="57"/>
                      <a:pt x="66" y="54"/>
                      <a:pt x="66" y="54"/>
                    </a:cubicBezTo>
                    <a:cubicBezTo>
                      <a:pt x="68" y="51"/>
                      <a:pt x="68" y="51"/>
                      <a:pt x="68" y="51"/>
                    </a:cubicBezTo>
                    <a:cubicBezTo>
                      <a:pt x="66" y="48"/>
                      <a:pt x="66" y="48"/>
                      <a:pt x="66" y="48"/>
                    </a:cubicBezTo>
                    <a:cubicBezTo>
                      <a:pt x="65" y="44"/>
                      <a:pt x="65" y="44"/>
                      <a:pt x="65" y="44"/>
                    </a:cubicBezTo>
                    <a:cubicBezTo>
                      <a:pt x="62" y="43"/>
                      <a:pt x="62" y="43"/>
                      <a:pt x="62" y="43"/>
                    </a:cubicBezTo>
                    <a:cubicBezTo>
                      <a:pt x="60" y="41"/>
                      <a:pt x="60" y="41"/>
                      <a:pt x="60" y="41"/>
                    </a:cubicBezTo>
                    <a:cubicBezTo>
                      <a:pt x="57" y="40"/>
                      <a:pt x="57" y="40"/>
                      <a:pt x="57" y="40"/>
                    </a:cubicBezTo>
                    <a:cubicBezTo>
                      <a:pt x="54" y="37"/>
                      <a:pt x="54" y="37"/>
                      <a:pt x="54" y="37"/>
                    </a:cubicBezTo>
                    <a:cubicBezTo>
                      <a:pt x="46" y="31"/>
                      <a:pt x="46" y="35"/>
                      <a:pt x="46" y="35"/>
                    </a:cubicBezTo>
                    <a:cubicBezTo>
                      <a:pt x="46" y="35"/>
                      <a:pt x="46" y="40"/>
                      <a:pt x="46" y="41"/>
                    </a:cubicBezTo>
                    <a:cubicBezTo>
                      <a:pt x="47" y="43"/>
                      <a:pt x="45" y="46"/>
                      <a:pt x="45" y="46"/>
                    </a:cubicBezTo>
                    <a:cubicBezTo>
                      <a:pt x="43" y="47"/>
                      <a:pt x="33" y="56"/>
                      <a:pt x="32" y="58"/>
                    </a:cubicBezTo>
                    <a:cubicBezTo>
                      <a:pt x="32" y="60"/>
                      <a:pt x="30" y="63"/>
                      <a:pt x="32" y="65"/>
                    </a:cubicBezTo>
                    <a:cubicBezTo>
                      <a:pt x="34" y="67"/>
                      <a:pt x="39" y="69"/>
                      <a:pt x="39" y="69"/>
                    </a:cubicBezTo>
                    <a:cubicBezTo>
                      <a:pt x="39" y="69"/>
                      <a:pt x="42" y="72"/>
                      <a:pt x="42" y="73"/>
                    </a:cubicBezTo>
                    <a:cubicBezTo>
                      <a:pt x="43" y="73"/>
                      <a:pt x="42" y="77"/>
                      <a:pt x="42" y="77"/>
                    </a:cubicBezTo>
                    <a:cubicBezTo>
                      <a:pt x="41" y="79"/>
                      <a:pt x="41" y="79"/>
                      <a:pt x="41" y="79"/>
                    </a:cubicBezTo>
                    <a:cubicBezTo>
                      <a:pt x="38" y="82"/>
                      <a:pt x="38" y="82"/>
                      <a:pt x="38" y="82"/>
                    </a:cubicBezTo>
                    <a:cubicBezTo>
                      <a:pt x="36" y="84"/>
                      <a:pt x="36" y="84"/>
                      <a:pt x="36" y="84"/>
                    </a:cubicBezTo>
                    <a:cubicBezTo>
                      <a:pt x="33" y="86"/>
                      <a:pt x="33" y="86"/>
                      <a:pt x="33" y="86"/>
                    </a:cubicBezTo>
                    <a:cubicBezTo>
                      <a:pt x="30" y="86"/>
                      <a:pt x="30" y="86"/>
                      <a:pt x="30" y="86"/>
                    </a:cubicBezTo>
                    <a:cubicBezTo>
                      <a:pt x="28" y="88"/>
                      <a:pt x="28" y="88"/>
                      <a:pt x="28" y="88"/>
                    </a:cubicBezTo>
                    <a:cubicBezTo>
                      <a:pt x="26" y="90"/>
                      <a:pt x="26" y="90"/>
                      <a:pt x="26" y="90"/>
                    </a:cubicBezTo>
                    <a:cubicBezTo>
                      <a:pt x="24" y="89"/>
                      <a:pt x="24" y="89"/>
                      <a:pt x="24" y="89"/>
                    </a:cubicBezTo>
                    <a:cubicBezTo>
                      <a:pt x="24" y="87"/>
                      <a:pt x="24" y="87"/>
                      <a:pt x="24" y="87"/>
                    </a:cubicBezTo>
                    <a:cubicBezTo>
                      <a:pt x="24" y="83"/>
                      <a:pt x="24" y="83"/>
                      <a:pt x="24" y="83"/>
                    </a:cubicBezTo>
                    <a:cubicBezTo>
                      <a:pt x="24" y="83"/>
                      <a:pt x="25" y="80"/>
                      <a:pt x="25" y="79"/>
                    </a:cubicBezTo>
                    <a:cubicBezTo>
                      <a:pt x="25" y="77"/>
                      <a:pt x="25" y="72"/>
                      <a:pt x="25" y="72"/>
                    </a:cubicBezTo>
                    <a:cubicBezTo>
                      <a:pt x="24" y="67"/>
                      <a:pt x="24" y="67"/>
                      <a:pt x="24" y="67"/>
                    </a:cubicBezTo>
                    <a:cubicBezTo>
                      <a:pt x="24" y="62"/>
                      <a:pt x="24" y="62"/>
                      <a:pt x="24" y="62"/>
                    </a:cubicBezTo>
                    <a:cubicBezTo>
                      <a:pt x="24" y="58"/>
                      <a:pt x="19" y="56"/>
                      <a:pt x="16" y="56"/>
                    </a:cubicBezTo>
                    <a:cubicBezTo>
                      <a:pt x="14" y="57"/>
                      <a:pt x="10" y="60"/>
                      <a:pt x="7" y="69"/>
                    </a:cubicBezTo>
                    <a:cubicBezTo>
                      <a:pt x="4" y="78"/>
                      <a:pt x="4" y="89"/>
                      <a:pt x="4" y="92"/>
                    </a:cubicBezTo>
                    <a:cubicBezTo>
                      <a:pt x="4" y="95"/>
                      <a:pt x="4" y="96"/>
                      <a:pt x="6" y="96"/>
                    </a:cubicBezTo>
                    <a:cubicBezTo>
                      <a:pt x="7" y="96"/>
                      <a:pt x="9" y="98"/>
                      <a:pt x="9" y="98"/>
                    </a:cubicBezTo>
                    <a:cubicBezTo>
                      <a:pt x="9" y="100"/>
                      <a:pt x="13" y="103"/>
                      <a:pt x="15" y="103"/>
                    </a:cubicBezTo>
                    <a:cubicBezTo>
                      <a:pt x="17" y="104"/>
                      <a:pt x="19" y="102"/>
                      <a:pt x="20" y="101"/>
                    </a:cubicBezTo>
                    <a:cubicBezTo>
                      <a:pt x="21" y="100"/>
                      <a:pt x="21" y="99"/>
                      <a:pt x="23" y="98"/>
                    </a:cubicBezTo>
                    <a:cubicBezTo>
                      <a:pt x="24" y="97"/>
                      <a:pt x="25" y="99"/>
                      <a:pt x="25" y="99"/>
                    </a:cubicBezTo>
                    <a:cubicBezTo>
                      <a:pt x="26" y="103"/>
                      <a:pt x="31" y="103"/>
                      <a:pt x="32" y="103"/>
                    </a:cubicBezTo>
                    <a:cubicBezTo>
                      <a:pt x="33" y="103"/>
                      <a:pt x="36" y="98"/>
                      <a:pt x="37" y="98"/>
                    </a:cubicBezTo>
                    <a:cubicBezTo>
                      <a:pt x="38" y="98"/>
                      <a:pt x="38" y="102"/>
                      <a:pt x="38" y="103"/>
                    </a:cubicBezTo>
                    <a:cubicBezTo>
                      <a:pt x="38" y="105"/>
                      <a:pt x="37" y="108"/>
                      <a:pt x="37" y="108"/>
                    </a:cubicBezTo>
                    <a:cubicBezTo>
                      <a:pt x="37" y="111"/>
                      <a:pt x="36" y="120"/>
                      <a:pt x="36" y="120"/>
                    </a:cubicBezTo>
                    <a:cubicBezTo>
                      <a:pt x="36" y="122"/>
                      <a:pt x="31" y="126"/>
                      <a:pt x="31" y="126"/>
                    </a:cubicBezTo>
                    <a:lnTo>
                      <a:pt x="29" y="12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350">
                  <a:latin typeface="+mn-lt"/>
                  <a:ea typeface="+mn-ea"/>
                </a:endParaRPr>
              </a:p>
            </p:txBody>
          </p:sp>
          <p:sp>
            <p:nvSpPr>
              <p:cNvPr id="50" name="Freeform 673">
                <a:extLst>
                  <a:ext uri="{FF2B5EF4-FFF2-40B4-BE49-F238E27FC236}">
                    <a16:creationId xmlns="" xmlns:a16="http://schemas.microsoft.com/office/drawing/2014/main" id="{94DF0C50-4495-45F3-9383-ACD9D24508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43488" y="914400"/>
                <a:ext cx="261937" cy="192087"/>
              </a:xfrm>
              <a:custGeom>
                <a:avLst/>
                <a:gdLst>
                  <a:gd name="T0" fmla="*/ 39 w 130"/>
                  <a:gd name="T1" fmla="*/ 26 h 95"/>
                  <a:gd name="T2" fmla="*/ 41 w 130"/>
                  <a:gd name="T3" fmla="*/ 20 h 95"/>
                  <a:gd name="T4" fmla="*/ 63 w 130"/>
                  <a:gd name="T5" fmla="*/ 6 h 95"/>
                  <a:gd name="T6" fmla="*/ 86 w 130"/>
                  <a:gd name="T7" fmla="*/ 4 h 95"/>
                  <a:gd name="T8" fmla="*/ 97 w 130"/>
                  <a:gd name="T9" fmla="*/ 15 h 95"/>
                  <a:gd name="T10" fmla="*/ 84 w 130"/>
                  <a:gd name="T11" fmla="*/ 39 h 95"/>
                  <a:gd name="T12" fmla="*/ 71 w 130"/>
                  <a:gd name="T13" fmla="*/ 50 h 95"/>
                  <a:gd name="T14" fmla="*/ 70 w 130"/>
                  <a:gd name="T15" fmla="*/ 54 h 95"/>
                  <a:gd name="T16" fmla="*/ 82 w 130"/>
                  <a:gd name="T17" fmla="*/ 53 h 95"/>
                  <a:gd name="T18" fmla="*/ 99 w 130"/>
                  <a:gd name="T19" fmla="*/ 53 h 95"/>
                  <a:gd name="T20" fmla="*/ 118 w 130"/>
                  <a:gd name="T21" fmla="*/ 52 h 95"/>
                  <a:gd name="T22" fmla="*/ 124 w 130"/>
                  <a:gd name="T23" fmla="*/ 55 h 95"/>
                  <a:gd name="T24" fmla="*/ 130 w 130"/>
                  <a:gd name="T25" fmla="*/ 62 h 95"/>
                  <a:gd name="T26" fmla="*/ 126 w 130"/>
                  <a:gd name="T27" fmla="*/ 68 h 95"/>
                  <a:gd name="T28" fmla="*/ 118 w 130"/>
                  <a:gd name="T29" fmla="*/ 77 h 95"/>
                  <a:gd name="T30" fmla="*/ 109 w 130"/>
                  <a:gd name="T31" fmla="*/ 77 h 95"/>
                  <a:gd name="T32" fmla="*/ 19 w 130"/>
                  <a:gd name="T33" fmla="*/ 91 h 95"/>
                  <a:gd name="T34" fmla="*/ 8 w 130"/>
                  <a:gd name="T35" fmla="*/ 91 h 95"/>
                  <a:gd name="T36" fmla="*/ 1 w 130"/>
                  <a:gd name="T37" fmla="*/ 77 h 95"/>
                  <a:gd name="T38" fmla="*/ 10 w 130"/>
                  <a:gd name="T39" fmla="*/ 69 h 95"/>
                  <a:gd name="T40" fmla="*/ 48 w 130"/>
                  <a:gd name="T41" fmla="*/ 58 h 95"/>
                  <a:gd name="T42" fmla="*/ 53 w 130"/>
                  <a:gd name="T43" fmla="*/ 56 h 95"/>
                  <a:gd name="T44" fmla="*/ 74 w 130"/>
                  <a:gd name="T45" fmla="*/ 28 h 95"/>
                  <a:gd name="T46" fmla="*/ 68 w 130"/>
                  <a:gd name="T47" fmla="*/ 27 h 95"/>
                  <a:gd name="T48" fmla="*/ 62 w 130"/>
                  <a:gd name="T49" fmla="*/ 30 h 95"/>
                  <a:gd name="T50" fmla="*/ 58 w 130"/>
                  <a:gd name="T51" fmla="*/ 34 h 95"/>
                  <a:gd name="T52" fmla="*/ 45 w 130"/>
                  <a:gd name="T53" fmla="*/ 33 h 95"/>
                  <a:gd name="T54" fmla="*/ 42 w 130"/>
                  <a:gd name="T55" fmla="*/ 30 h 95"/>
                  <a:gd name="T56" fmla="*/ 39 w 130"/>
                  <a:gd name="T57" fmla="*/ 26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30" h="95">
                    <a:moveTo>
                      <a:pt x="39" y="26"/>
                    </a:moveTo>
                    <a:cubicBezTo>
                      <a:pt x="39" y="26"/>
                      <a:pt x="40" y="21"/>
                      <a:pt x="41" y="20"/>
                    </a:cubicBezTo>
                    <a:cubicBezTo>
                      <a:pt x="42" y="19"/>
                      <a:pt x="54" y="9"/>
                      <a:pt x="63" y="6"/>
                    </a:cubicBezTo>
                    <a:cubicBezTo>
                      <a:pt x="72" y="2"/>
                      <a:pt x="79" y="0"/>
                      <a:pt x="86" y="4"/>
                    </a:cubicBezTo>
                    <a:cubicBezTo>
                      <a:pt x="94" y="8"/>
                      <a:pt x="97" y="13"/>
                      <a:pt x="97" y="15"/>
                    </a:cubicBezTo>
                    <a:cubicBezTo>
                      <a:pt x="97" y="16"/>
                      <a:pt x="99" y="24"/>
                      <a:pt x="84" y="39"/>
                    </a:cubicBezTo>
                    <a:cubicBezTo>
                      <a:pt x="84" y="39"/>
                      <a:pt x="77" y="47"/>
                      <a:pt x="71" y="50"/>
                    </a:cubicBezTo>
                    <a:cubicBezTo>
                      <a:pt x="71" y="50"/>
                      <a:pt x="67" y="53"/>
                      <a:pt x="70" y="54"/>
                    </a:cubicBezTo>
                    <a:cubicBezTo>
                      <a:pt x="73" y="55"/>
                      <a:pt x="81" y="54"/>
                      <a:pt x="82" y="53"/>
                    </a:cubicBezTo>
                    <a:cubicBezTo>
                      <a:pt x="82" y="53"/>
                      <a:pt x="92" y="52"/>
                      <a:pt x="99" y="53"/>
                    </a:cubicBezTo>
                    <a:cubicBezTo>
                      <a:pt x="107" y="54"/>
                      <a:pt x="117" y="53"/>
                      <a:pt x="118" y="52"/>
                    </a:cubicBezTo>
                    <a:cubicBezTo>
                      <a:pt x="118" y="52"/>
                      <a:pt x="121" y="52"/>
                      <a:pt x="124" y="55"/>
                    </a:cubicBezTo>
                    <a:cubicBezTo>
                      <a:pt x="126" y="57"/>
                      <a:pt x="130" y="60"/>
                      <a:pt x="130" y="62"/>
                    </a:cubicBezTo>
                    <a:cubicBezTo>
                      <a:pt x="130" y="63"/>
                      <a:pt x="129" y="65"/>
                      <a:pt x="126" y="68"/>
                    </a:cubicBezTo>
                    <a:cubicBezTo>
                      <a:pt x="123" y="71"/>
                      <a:pt x="121" y="76"/>
                      <a:pt x="118" y="77"/>
                    </a:cubicBezTo>
                    <a:cubicBezTo>
                      <a:pt x="116" y="78"/>
                      <a:pt x="111" y="77"/>
                      <a:pt x="109" y="77"/>
                    </a:cubicBezTo>
                    <a:cubicBezTo>
                      <a:pt x="108" y="77"/>
                      <a:pt x="38" y="78"/>
                      <a:pt x="19" y="91"/>
                    </a:cubicBezTo>
                    <a:cubicBezTo>
                      <a:pt x="19" y="91"/>
                      <a:pt x="14" y="95"/>
                      <a:pt x="8" y="91"/>
                    </a:cubicBezTo>
                    <a:cubicBezTo>
                      <a:pt x="3" y="88"/>
                      <a:pt x="0" y="85"/>
                      <a:pt x="1" y="77"/>
                    </a:cubicBezTo>
                    <a:cubicBezTo>
                      <a:pt x="1" y="77"/>
                      <a:pt x="1" y="74"/>
                      <a:pt x="10" y="69"/>
                    </a:cubicBezTo>
                    <a:cubicBezTo>
                      <a:pt x="19" y="64"/>
                      <a:pt x="31" y="59"/>
                      <a:pt x="48" y="58"/>
                    </a:cubicBezTo>
                    <a:cubicBezTo>
                      <a:pt x="48" y="58"/>
                      <a:pt x="52" y="58"/>
                      <a:pt x="53" y="56"/>
                    </a:cubicBezTo>
                    <a:cubicBezTo>
                      <a:pt x="53" y="56"/>
                      <a:pt x="72" y="42"/>
                      <a:pt x="74" y="28"/>
                    </a:cubicBezTo>
                    <a:cubicBezTo>
                      <a:pt x="74" y="28"/>
                      <a:pt x="75" y="23"/>
                      <a:pt x="68" y="27"/>
                    </a:cubicBezTo>
                    <a:cubicBezTo>
                      <a:pt x="62" y="30"/>
                      <a:pt x="63" y="29"/>
                      <a:pt x="62" y="30"/>
                    </a:cubicBezTo>
                    <a:cubicBezTo>
                      <a:pt x="60" y="32"/>
                      <a:pt x="59" y="33"/>
                      <a:pt x="58" y="34"/>
                    </a:cubicBezTo>
                    <a:cubicBezTo>
                      <a:pt x="57" y="34"/>
                      <a:pt x="49" y="36"/>
                      <a:pt x="45" y="33"/>
                    </a:cubicBezTo>
                    <a:cubicBezTo>
                      <a:pt x="45" y="33"/>
                      <a:pt x="42" y="30"/>
                      <a:pt x="42" y="30"/>
                    </a:cubicBezTo>
                    <a:cubicBezTo>
                      <a:pt x="42" y="30"/>
                      <a:pt x="39" y="27"/>
                      <a:pt x="39" y="2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350">
                  <a:latin typeface="+mn-lt"/>
                  <a:ea typeface="+mn-ea"/>
                </a:endParaRPr>
              </a:p>
            </p:txBody>
          </p:sp>
          <p:sp>
            <p:nvSpPr>
              <p:cNvPr id="51" name="Freeform 674">
                <a:extLst>
                  <a:ext uri="{FF2B5EF4-FFF2-40B4-BE49-F238E27FC236}">
                    <a16:creationId xmlns="" xmlns:a16="http://schemas.microsoft.com/office/drawing/2014/main" id="{16F3F9CB-B2E4-4B26-BCFD-E107874DE3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59400" y="795338"/>
                <a:ext cx="320675" cy="376237"/>
              </a:xfrm>
              <a:custGeom>
                <a:avLst/>
                <a:gdLst>
                  <a:gd name="T0" fmla="*/ 89 w 159"/>
                  <a:gd name="T1" fmla="*/ 63 h 186"/>
                  <a:gd name="T2" fmla="*/ 104 w 159"/>
                  <a:gd name="T3" fmla="*/ 64 h 186"/>
                  <a:gd name="T4" fmla="*/ 112 w 159"/>
                  <a:gd name="T5" fmla="*/ 66 h 186"/>
                  <a:gd name="T6" fmla="*/ 102 w 159"/>
                  <a:gd name="T7" fmla="*/ 80 h 186"/>
                  <a:gd name="T8" fmla="*/ 74 w 159"/>
                  <a:gd name="T9" fmla="*/ 89 h 186"/>
                  <a:gd name="T10" fmla="*/ 67 w 159"/>
                  <a:gd name="T11" fmla="*/ 109 h 186"/>
                  <a:gd name="T12" fmla="*/ 77 w 159"/>
                  <a:gd name="T13" fmla="*/ 116 h 186"/>
                  <a:gd name="T14" fmla="*/ 99 w 159"/>
                  <a:gd name="T15" fmla="*/ 140 h 186"/>
                  <a:gd name="T16" fmla="*/ 112 w 159"/>
                  <a:gd name="T17" fmla="*/ 148 h 186"/>
                  <a:gd name="T18" fmla="*/ 127 w 159"/>
                  <a:gd name="T19" fmla="*/ 157 h 186"/>
                  <a:gd name="T20" fmla="*/ 150 w 159"/>
                  <a:gd name="T21" fmla="*/ 167 h 186"/>
                  <a:gd name="T22" fmla="*/ 158 w 159"/>
                  <a:gd name="T23" fmla="*/ 174 h 186"/>
                  <a:gd name="T24" fmla="*/ 144 w 159"/>
                  <a:gd name="T25" fmla="*/ 178 h 186"/>
                  <a:gd name="T26" fmla="*/ 136 w 159"/>
                  <a:gd name="T27" fmla="*/ 185 h 186"/>
                  <a:gd name="T28" fmla="*/ 96 w 159"/>
                  <a:gd name="T29" fmla="*/ 163 h 186"/>
                  <a:gd name="T30" fmla="*/ 64 w 159"/>
                  <a:gd name="T31" fmla="*/ 115 h 186"/>
                  <a:gd name="T32" fmla="*/ 57 w 159"/>
                  <a:gd name="T33" fmla="*/ 132 h 186"/>
                  <a:gd name="T34" fmla="*/ 55 w 159"/>
                  <a:gd name="T35" fmla="*/ 136 h 186"/>
                  <a:gd name="T36" fmla="*/ 51 w 159"/>
                  <a:gd name="T37" fmla="*/ 141 h 186"/>
                  <a:gd name="T38" fmla="*/ 47 w 159"/>
                  <a:gd name="T39" fmla="*/ 147 h 186"/>
                  <a:gd name="T40" fmla="*/ 42 w 159"/>
                  <a:gd name="T41" fmla="*/ 152 h 186"/>
                  <a:gd name="T42" fmla="*/ 38 w 159"/>
                  <a:gd name="T43" fmla="*/ 155 h 186"/>
                  <a:gd name="T44" fmla="*/ 24 w 159"/>
                  <a:gd name="T45" fmla="*/ 166 h 186"/>
                  <a:gd name="T46" fmla="*/ 12 w 159"/>
                  <a:gd name="T47" fmla="*/ 170 h 186"/>
                  <a:gd name="T48" fmla="*/ 3 w 159"/>
                  <a:gd name="T49" fmla="*/ 167 h 186"/>
                  <a:gd name="T50" fmla="*/ 4 w 159"/>
                  <a:gd name="T51" fmla="*/ 163 h 186"/>
                  <a:gd name="T52" fmla="*/ 16 w 159"/>
                  <a:gd name="T53" fmla="*/ 157 h 186"/>
                  <a:gd name="T54" fmla="*/ 44 w 159"/>
                  <a:gd name="T55" fmla="*/ 121 h 186"/>
                  <a:gd name="T56" fmla="*/ 54 w 159"/>
                  <a:gd name="T57" fmla="*/ 103 h 186"/>
                  <a:gd name="T58" fmla="*/ 45 w 159"/>
                  <a:gd name="T59" fmla="*/ 100 h 186"/>
                  <a:gd name="T60" fmla="*/ 31 w 159"/>
                  <a:gd name="T61" fmla="*/ 100 h 186"/>
                  <a:gd name="T62" fmla="*/ 25 w 159"/>
                  <a:gd name="T63" fmla="*/ 88 h 186"/>
                  <a:gd name="T64" fmla="*/ 38 w 159"/>
                  <a:gd name="T65" fmla="*/ 82 h 186"/>
                  <a:gd name="T66" fmla="*/ 48 w 159"/>
                  <a:gd name="T67" fmla="*/ 80 h 186"/>
                  <a:gd name="T68" fmla="*/ 62 w 159"/>
                  <a:gd name="T69" fmla="*/ 73 h 186"/>
                  <a:gd name="T70" fmla="*/ 64 w 159"/>
                  <a:gd name="T71" fmla="*/ 60 h 186"/>
                  <a:gd name="T72" fmla="*/ 69 w 159"/>
                  <a:gd name="T73" fmla="*/ 44 h 186"/>
                  <a:gd name="T74" fmla="*/ 69 w 159"/>
                  <a:gd name="T75" fmla="*/ 8 h 186"/>
                  <a:gd name="T76" fmla="*/ 72 w 159"/>
                  <a:gd name="T77" fmla="*/ 2 h 186"/>
                  <a:gd name="T78" fmla="*/ 77 w 159"/>
                  <a:gd name="T79" fmla="*/ 0 h 186"/>
                  <a:gd name="T80" fmla="*/ 83 w 159"/>
                  <a:gd name="T81" fmla="*/ 4 h 186"/>
                  <a:gd name="T82" fmla="*/ 90 w 159"/>
                  <a:gd name="T83" fmla="*/ 15 h 186"/>
                  <a:gd name="T84" fmla="*/ 85 w 159"/>
                  <a:gd name="T85" fmla="*/ 43 h 186"/>
                  <a:gd name="T86" fmla="*/ 81 w 159"/>
                  <a:gd name="T87" fmla="*/ 60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59" h="186">
                    <a:moveTo>
                      <a:pt x="81" y="65"/>
                    </a:moveTo>
                    <a:cubicBezTo>
                      <a:pt x="84" y="63"/>
                      <a:pt x="89" y="63"/>
                      <a:pt x="89" y="63"/>
                    </a:cubicBezTo>
                    <a:cubicBezTo>
                      <a:pt x="99" y="63"/>
                      <a:pt x="99" y="63"/>
                      <a:pt x="99" y="63"/>
                    </a:cubicBezTo>
                    <a:cubicBezTo>
                      <a:pt x="104" y="64"/>
                      <a:pt x="104" y="64"/>
                      <a:pt x="104" y="64"/>
                    </a:cubicBezTo>
                    <a:cubicBezTo>
                      <a:pt x="110" y="64"/>
                      <a:pt x="110" y="64"/>
                      <a:pt x="110" y="64"/>
                    </a:cubicBezTo>
                    <a:cubicBezTo>
                      <a:pt x="110" y="64"/>
                      <a:pt x="112" y="65"/>
                      <a:pt x="112" y="66"/>
                    </a:cubicBezTo>
                    <a:cubicBezTo>
                      <a:pt x="112" y="68"/>
                      <a:pt x="111" y="71"/>
                      <a:pt x="110" y="72"/>
                    </a:cubicBezTo>
                    <a:cubicBezTo>
                      <a:pt x="108" y="74"/>
                      <a:pt x="105" y="79"/>
                      <a:pt x="102" y="80"/>
                    </a:cubicBezTo>
                    <a:cubicBezTo>
                      <a:pt x="99" y="81"/>
                      <a:pt x="95" y="81"/>
                      <a:pt x="92" y="81"/>
                    </a:cubicBezTo>
                    <a:cubicBezTo>
                      <a:pt x="89" y="81"/>
                      <a:pt x="77" y="82"/>
                      <a:pt x="74" y="89"/>
                    </a:cubicBezTo>
                    <a:cubicBezTo>
                      <a:pt x="70" y="96"/>
                      <a:pt x="70" y="98"/>
                      <a:pt x="69" y="100"/>
                    </a:cubicBezTo>
                    <a:cubicBezTo>
                      <a:pt x="68" y="102"/>
                      <a:pt x="69" y="107"/>
                      <a:pt x="67" y="109"/>
                    </a:cubicBezTo>
                    <a:cubicBezTo>
                      <a:pt x="67" y="109"/>
                      <a:pt x="63" y="111"/>
                      <a:pt x="67" y="112"/>
                    </a:cubicBezTo>
                    <a:cubicBezTo>
                      <a:pt x="70" y="112"/>
                      <a:pt x="75" y="114"/>
                      <a:pt x="77" y="116"/>
                    </a:cubicBezTo>
                    <a:cubicBezTo>
                      <a:pt x="78" y="117"/>
                      <a:pt x="89" y="129"/>
                      <a:pt x="91" y="132"/>
                    </a:cubicBezTo>
                    <a:cubicBezTo>
                      <a:pt x="91" y="132"/>
                      <a:pt x="97" y="139"/>
                      <a:pt x="99" y="140"/>
                    </a:cubicBezTo>
                    <a:cubicBezTo>
                      <a:pt x="106" y="144"/>
                      <a:pt x="106" y="144"/>
                      <a:pt x="106" y="144"/>
                    </a:cubicBezTo>
                    <a:cubicBezTo>
                      <a:pt x="112" y="148"/>
                      <a:pt x="112" y="148"/>
                      <a:pt x="112" y="148"/>
                    </a:cubicBezTo>
                    <a:cubicBezTo>
                      <a:pt x="117" y="152"/>
                      <a:pt x="117" y="152"/>
                      <a:pt x="117" y="152"/>
                    </a:cubicBezTo>
                    <a:cubicBezTo>
                      <a:pt x="117" y="152"/>
                      <a:pt x="125" y="157"/>
                      <a:pt x="127" y="157"/>
                    </a:cubicBezTo>
                    <a:cubicBezTo>
                      <a:pt x="130" y="157"/>
                      <a:pt x="140" y="162"/>
                      <a:pt x="140" y="162"/>
                    </a:cubicBezTo>
                    <a:cubicBezTo>
                      <a:pt x="150" y="167"/>
                      <a:pt x="150" y="167"/>
                      <a:pt x="150" y="167"/>
                    </a:cubicBezTo>
                    <a:cubicBezTo>
                      <a:pt x="150" y="167"/>
                      <a:pt x="157" y="171"/>
                      <a:pt x="158" y="172"/>
                    </a:cubicBezTo>
                    <a:cubicBezTo>
                      <a:pt x="158" y="172"/>
                      <a:pt x="159" y="174"/>
                      <a:pt x="158" y="174"/>
                    </a:cubicBezTo>
                    <a:cubicBezTo>
                      <a:pt x="157" y="174"/>
                      <a:pt x="148" y="174"/>
                      <a:pt x="148" y="174"/>
                    </a:cubicBezTo>
                    <a:cubicBezTo>
                      <a:pt x="148" y="174"/>
                      <a:pt x="144" y="177"/>
                      <a:pt x="144" y="178"/>
                    </a:cubicBezTo>
                    <a:cubicBezTo>
                      <a:pt x="144" y="179"/>
                      <a:pt x="140" y="183"/>
                      <a:pt x="140" y="183"/>
                    </a:cubicBezTo>
                    <a:cubicBezTo>
                      <a:pt x="140" y="183"/>
                      <a:pt x="137" y="185"/>
                      <a:pt x="136" y="185"/>
                    </a:cubicBezTo>
                    <a:cubicBezTo>
                      <a:pt x="135" y="185"/>
                      <a:pt x="123" y="186"/>
                      <a:pt x="117" y="182"/>
                    </a:cubicBezTo>
                    <a:cubicBezTo>
                      <a:pt x="111" y="178"/>
                      <a:pt x="101" y="171"/>
                      <a:pt x="96" y="163"/>
                    </a:cubicBezTo>
                    <a:cubicBezTo>
                      <a:pt x="91" y="155"/>
                      <a:pt x="74" y="127"/>
                      <a:pt x="70" y="120"/>
                    </a:cubicBezTo>
                    <a:cubicBezTo>
                      <a:pt x="66" y="113"/>
                      <a:pt x="64" y="115"/>
                      <a:pt x="64" y="115"/>
                    </a:cubicBezTo>
                    <a:cubicBezTo>
                      <a:pt x="64" y="115"/>
                      <a:pt x="59" y="125"/>
                      <a:pt x="59" y="126"/>
                    </a:cubicBezTo>
                    <a:cubicBezTo>
                      <a:pt x="59" y="126"/>
                      <a:pt x="57" y="132"/>
                      <a:pt x="57" y="132"/>
                    </a:cubicBezTo>
                    <a:cubicBezTo>
                      <a:pt x="56" y="135"/>
                      <a:pt x="56" y="135"/>
                      <a:pt x="56" y="135"/>
                    </a:cubicBezTo>
                    <a:cubicBezTo>
                      <a:pt x="55" y="136"/>
                      <a:pt x="55" y="136"/>
                      <a:pt x="55" y="136"/>
                    </a:cubicBezTo>
                    <a:cubicBezTo>
                      <a:pt x="53" y="138"/>
                      <a:pt x="53" y="138"/>
                      <a:pt x="53" y="138"/>
                    </a:cubicBezTo>
                    <a:cubicBezTo>
                      <a:pt x="53" y="138"/>
                      <a:pt x="51" y="140"/>
                      <a:pt x="51" y="141"/>
                    </a:cubicBezTo>
                    <a:cubicBezTo>
                      <a:pt x="51" y="141"/>
                      <a:pt x="49" y="144"/>
                      <a:pt x="49" y="144"/>
                    </a:cubicBezTo>
                    <a:cubicBezTo>
                      <a:pt x="47" y="147"/>
                      <a:pt x="47" y="147"/>
                      <a:pt x="47" y="147"/>
                    </a:cubicBezTo>
                    <a:cubicBezTo>
                      <a:pt x="47" y="149"/>
                      <a:pt x="47" y="149"/>
                      <a:pt x="47" y="149"/>
                    </a:cubicBezTo>
                    <a:cubicBezTo>
                      <a:pt x="42" y="152"/>
                      <a:pt x="42" y="152"/>
                      <a:pt x="42" y="152"/>
                    </a:cubicBezTo>
                    <a:cubicBezTo>
                      <a:pt x="39" y="154"/>
                      <a:pt x="39" y="154"/>
                      <a:pt x="39" y="154"/>
                    </a:cubicBezTo>
                    <a:cubicBezTo>
                      <a:pt x="38" y="155"/>
                      <a:pt x="38" y="155"/>
                      <a:pt x="38" y="155"/>
                    </a:cubicBezTo>
                    <a:cubicBezTo>
                      <a:pt x="38" y="155"/>
                      <a:pt x="30" y="162"/>
                      <a:pt x="28" y="163"/>
                    </a:cubicBezTo>
                    <a:cubicBezTo>
                      <a:pt x="26" y="164"/>
                      <a:pt x="24" y="166"/>
                      <a:pt x="24" y="166"/>
                    </a:cubicBezTo>
                    <a:cubicBezTo>
                      <a:pt x="22" y="167"/>
                      <a:pt x="22" y="167"/>
                      <a:pt x="22" y="167"/>
                    </a:cubicBezTo>
                    <a:cubicBezTo>
                      <a:pt x="22" y="167"/>
                      <a:pt x="16" y="169"/>
                      <a:pt x="12" y="170"/>
                    </a:cubicBezTo>
                    <a:cubicBezTo>
                      <a:pt x="9" y="170"/>
                      <a:pt x="7" y="168"/>
                      <a:pt x="6" y="168"/>
                    </a:cubicBezTo>
                    <a:cubicBezTo>
                      <a:pt x="6" y="168"/>
                      <a:pt x="4" y="167"/>
                      <a:pt x="3" y="167"/>
                    </a:cubicBezTo>
                    <a:cubicBezTo>
                      <a:pt x="3" y="167"/>
                      <a:pt x="0" y="166"/>
                      <a:pt x="0" y="165"/>
                    </a:cubicBezTo>
                    <a:cubicBezTo>
                      <a:pt x="0" y="164"/>
                      <a:pt x="3" y="163"/>
                      <a:pt x="4" y="163"/>
                    </a:cubicBezTo>
                    <a:cubicBezTo>
                      <a:pt x="4" y="163"/>
                      <a:pt x="8" y="163"/>
                      <a:pt x="8" y="162"/>
                    </a:cubicBezTo>
                    <a:cubicBezTo>
                      <a:pt x="8" y="162"/>
                      <a:pt x="14" y="158"/>
                      <a:pt x="16" y="157"/>
                    </a:cubicBezTo>
                    <a:cubicBezTo>
                      <a:pt x="17" y="156"/>
                      <a:pt x="23" y="151"/>
                      <a:pt x="26" y="146"/>
                    </a:cubicBezTo>
                    <a:cubicBezTo>
                      <a:pt x="29" y="142"/>
                      <a:pt x="40" y="131"/>
                      <a:pt x="44" y="121"/>
                    </a:cubicBezTo>
                    <a:cubicBezTo>
                      <a:pt x="49" y="110"/>
                      <a:pt x="49" y="111"/>
                      <a:pt x="50" y="110"/>
                    </a:cubicBezTo>
                    <a:cubicBezTo>
                      <a:pt x="51" y="109"/>
                      <a:pt x="54" y="104"/>
                      <a:pt x="54" y="103"/>
                    </a:cubicBezTo>
                    <a:cubicBezTo>
                      <a:pt x="54" y="101"/>
                      <a:pt x="55" y="96"/>
                      <a:pt x="52" y="96"/>
                    </a:cubicBezTo>
                    <a:cubicBezTo>
                      <a:pt x="48" y="97"/>
                      <a:pt x="47" y="98"/>
                      <a:pt x="45" y="100"/>
                    </a:cubicBezTo>
                    <a:cubicBezTo>
                      <a:pt x="44" y="101"/>
                      <a:pt x="41" y="102"/>
                      <a:pt x="40" y="102"/>
                    </a:cubicBezTo>
                    <a:cubicBezTo>
                      <a:pt x="39" y="102"/>
                      <a:pt x="34" y="103"/>
                      <a:pt x="31" y="100"/>
                    </a:cubicBezTo>
                    <a:cubicBezTo>
                      <a:pt x="27" y="97"/>
                      <a:pt x="24" y="94"/>
                      <a:pt x="24" y="93"/>
                    </a:cubicBezTo>
                    <a:cubicBezTo>
                      <a:pt x="24" y="93"/>
                      <a:pt x="23" y="90"/>
                      <a:pt x="25" y="88"/>
                    </a:cubicBezTo>
                    <a:cubicBezTo>
                      <a:pt x="27" y="87"/>
                      <a:pt x="28" y="84"/>
                      <a:pt x="28" y="84"/>
                    </a:cubicBezTo>
                    <a:cubicBezTo>
                      <a:pt x="29" y="83"/>
                      <a:pt x="31" y="82"/>
                      <a:pt x="38" y="82"/>
                    </a:cubicBezTo>
                    <a:cubicBezTo>
                      <a:pt x="38" y="82"/>
                      <a:pt x="43" y="82"/>
                      <a:pt x="44" y="81"/>
                    </a:cubicBezTo>
                    <a:cubicBezTo>
                      <a:pt x="45" y="80"/>
                      <a:pt x="48" y="80"/>
                      <a:pt x="48" y="80"/>
                    </a:cubicBezTo>
                    <a:cubicBezTo>
                      <a:pt x="48" y="80"/>
                      <a:pt x="54" y="78"/>
                      <a:pt x="54" y="78"/>
                    </a:cubicBezTo>
                    <a:cubicBezTo>
                      <a:pt x="55" y="77"/>
                      <a:pt x="59" y="75"/>
                      <a:pt x="62" y="73"/>
                    </a:cubicBezTo>
                    <a:cubicBezTo>
                      <a:pt x="62" y="73"/>
                      <a:pt x="64" y="69"/>
                      <a:pt x="63" y="68"/>
                    </a:cubicBezTo>
                    <a:cubicBezTo>
                      <a:pt x="62" y="66"/>
                      <a:pt x="63" y="61"/>
                      <a:pt x="64" y="60"/>
                    </a:cubicBezTo>
                    <a:cubicBezTo>
                      <a:pt x="65" y="59"/>
                      <a:pt x="67" y="55"/>
                      <a:pt x="67" y="54"/>
                    </a:cubicBezTo>
                    <a:cubicBezTo>
                      <a:pt x="67" y="53"/>
                      <a:pt x="69" y="47"/>
                      <a:pt x="69" y="44"/>
                    </a:cubicBezTo>
                    <a:cubicBezTo>
                      <a:pt x="69" y="44"/>
                      <a:pt x="73" y="21"/>
                      <a:pt x="71" y="13"/>
                    </a:cubicBezTo>
                    <a:cubicBezTo>
                      <a:pt x="69" y="8"/>
                      <a:pt x="69" y="8"/>
                      <a:pt x="69" y="8"/>
                    </a:cubicBezTo>
                    <a:cubicBezTo>
                      <a:pt x="69" y="8"/>
                      <a:pt x="69" y="5"/>
                      <a:pt x="70" y="4"/>
                    </a:cubicBezTo>
                    <a:cubicBezTo>
                      <a:pt x="70" y="4"/>
                      <a:pt x="72" y="2"/>
                      <a:pt x="72" y="2"/>
                    </a:cubicBezTo>
                    <a:cubicBezTo>
                      <a:pt x="73" y="1"/>
                      <a:pt x="73" y="1"/>
                      <a:pt x="73" y="1"/>
                    </a:cubicBezTo>
                    <a:cubicBezTo>
                      <a:pt x="77" y="0"/>
                      <a:pt x="77" y="0"/>
                      <a:pt x="77" y="0"/>
                    </a:cubicBezTo>
                    <a:cubicBezTo>
                      <a:pt x="77" y="0"/>
                      <a:pt x="81" y="1"/>
                      <a:pt x="81" y="2"/>
                    </a:cubicBezTo>
                    <a:cubicBezTo>
                      <a:pt x="82" y="2"/>
                      <a:pt x="83" y="4"/>
                      <a:pt x="83" y="4"/>
                    </a:cubicBezTo>
                    <a:cubicBezTo>
                      <a:pt x="87" y="8"/>
                      <a:pt x="87" y="8"/>
                      <a:pt x="87" y="8"/>
                    </a:cubicBezTo>
                    <a:cubicBezTo>
                      <a:pt x="87" y="8"/>
                      <a:pt x="90" y="11"/>
                      <a:pt x="90" y="15"/>
                    </a:cubicBezTo>
                    <a:cubicBezTo>
                      <a:pt x="90" y="19"/>
                      <a:pt x="90" y="33"/>
                      <a:pt x="88" y="36"/>
                    </a:cubicBezTo>
                    <a:cubicBezTo>
                      <a:pt x="87" y="40"/>
                      <a:pt x="85" y="43"/>
                      <a:pt x="85" y="43"/>
                    </a:cubicBezTo>
                    <a:cubicBezTo>
                      <a:pt x="82" y="54"/>
                      <a:pt x="82" y="54"/>
                      <a:pt x="82" y="54"/>
                    </a:cubicBezTo>
                    <a:cubicBezTo>
                      <a:pt x="81" y="60"/>
                      <a:pt x="81" y="60"/>
                      <a:pt x="81" y="60"/>
                    </a:cubicBezTo>
                    <a:lnTo>
                      <a:pt x="81" y="6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350">
                  <a:latin typeface="+mn-lt"/>
                  <a:ea typeface="+mn-ea"/>
                </a:endParaRPr>
              </a:p>
            </p:txBody>
          </p:sp>
          <p:sp>
            <p:nvSpPr>
              <p:cNvPr id="52" name="Freeform 675">
                <a:extLst>
                  <a:ext uri="{FF2B5EF4-FFF2-40B4-BE49-F238E27FC236}">
                    <a16:creationId xmlns="" xmlns:a16="http://schemas.microsoft.com/office/drawing/2014/main" id="{AEEF0963-D353-41CB-ACA2-EDE8AE3640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40363" y="979488"/>
                <a:ext cx="33337" cy="23812"/>
              </a:xfrm>
              <a:custGeom>
                <a:avLst/>
                <a:gdLst>
                  <a:gd name="T0" fmla="*/ 0 w 17"/>
                  <a:gd name="T1" fmla="*/ 11 h 12"/>
                  <a:gd name="T2" fmla="*/ 9 w 17"/>
                  <a:gd name="T3" fmla="*/ 6 h 12"/>
                  <a:gd name="T4" fmla="*/ 0 w 17"/>
                  <a:gd name="T5" fmla="*/ 11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7" h="12">
                    <a:moveTo>
                      <a:pt x="0" y="11"/>
                    </a:moveTo>
                    <a:cubicBezTo>
                      <a:pt x="0" y="11"/>
                      <a:pt x="2" y="12"/>
                      <a:pt x="9" y="6"/>
                    </a:cubicBezTo>
                    <a:cubicBezTo>
                      <a:pt x="17" y="0"/>
                      <a:pt x="0" y="11"/>
                      <a:pt x="0" y="1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350">
                  <a:latin typeface="+mn-lt"/>
                  <a:ea typeface="+mn-ea"/>
                </a:endParaRPr>
              </a:p>
            </p:txBody>
          </p:sp>
          <p:sp>
            <p:nvSpPr>
              <p:cNvPr id="53" name="Freeform 676">
                <a:extLst>
                  <a:ext uri="{FF2B5EF4-FFF2-40B4-BE49-F238E27FC236}">
                    <a16:creationId xmlns="" xmlns:a16="http://schemas.microsoft.com/office/drawing/2014/main" id="{F0C68BB0-029E-4D8E-ACAE-F00EB53D06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81675" y="806450"/>
                <a:ext cx="49212" cy="100012"/>
              </a:xfrm>
              <a:custGeom>
                <a:avLst/>
                <a:gdLst>
                  <a:gd name="T0" fmla="*/ 17 w 24"/>
                  <a:gd name="T1" fmla="*/ 1 h 50"/>
                  <a:gd name="T2" fmla="*/ 13 w 24"/>
                  <a:gd name="T3" fmla="*/ 3 h 50"/>
                  <a:gd name="T4" fmla="*/ 3 w 24"/>
                  <a:gd name="T5" fmla="*/ 20 h 50"/>
                  <a:gd name="T6" fmla="*/ 2 w 24"/>
                  <a:gd name="T7" fmla="*/ 41 h 50"/>
                  <a:gd name="T8" fmla="*/ 6 w 24"/>
                  <a:gd name="T9" fmla="*/ 47 h 50"/>
                  <a:gd name="T10" fmla="*/ 13 w 24"/>
                  <a:gd name="T11" fmla="*/ 50 h 50"/>
                  <a:gd name="T12" fmla="*/ 21 w 24"/>
                  <a:gd name="T13" fmla="*/ 45 h 50"/>
                  <a:gd name="T14" fmla="*/ 23 w 24"/>
                  <a:gd name="T15" fmla="*/ 41 h 50"/>
                  <a:gd name="T16" fmla="*/ 22 w 24"/>
                  <a:gd name="T17" fmla="*/ 33 h 50"/>
                  <a:gd name="T18" fmla="*/ 21 w 24"/>
                  <a:gd name="T19" fmla="*/ 25 h 50"/>
                  <a:gd name="T20" fmla="*/ 23 w 24"/>
                  <a:gd name="T21" fmla="*/ 21 h 50"/>
                  <a:gd name="T22" fmla="*/ 23 w 24"/>
                  <a:gd name="T23" fmla="*/ 16 h 50"/>
                  <a:gd name="T24" fmla="*/ 24 w 24"/>
                  <a:gd name="T25" fmla="*/ 11 h 50"/>
                  <a:gd name="T26" fmla="*/ 22 w 24"/>
                  <a:gd name="T27" fmla="*/ 5 h 50"/>
                  <a:gd name="T28" fmla="*/ 19 w 24"/>
                  <a:gd name="T29" fmla="*/ 2 h 50"/>
                  <a:gd name="T30" fmla="*/ 17 w 24"/>
                  <a:gd name="T31" fmla="*/ 1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4" h="50">
                    <a:moveTo>
                      <a:pt x="17" y="1"/>
                    </a:moveTo>
                    <a:cubicBezTo>
                      <a:pt x="17" y="1"/>
                      <a:pt x="16" y="0"/>
                      <a:pt x="13" y="3"/>
                    </a:cubicBezTo>
                    <a:cubicBezTo>
                      <a:pt x="10" y="6"/>
                      <a:pt x="3" y="18"/>
                      <a:pt x="3" y="20"/>
                    </a:cubicBezTo>
                    <a:cubicBezTo>
                      <a:pt x="3" y="20"/>
                      <a:pt x="0" y="33"/>
                      <a:pt x="2" y="41"/>
                    </a:cubicBezTo>
                    <a:cubicBezTo>
                      <a:pt x="2" y="41"/>
                      <a:pt x="4" y="47"/>
                      <a:pt x="6" y="47"/>
                    </a:cubicBezTo>
                    <a:cubicBezTo>
                      <a:pt x="6" y="47"/>
                      <a:pt x="8" y="50"/>
                      <a:pt x="13" y="50"/>
                    </a:cubicBezTo>
                    <a:cubicBezTo>
                      <a:pt x="18" y="50"/>
                      <a:pt x="20" y="48"/>
                      <a:pt x="21" y="45"/>
                    </a:cubicBezTo>
                    <a:cubicBezTo>
                      <a:pt x="22" y="42"/>
                      <a:pt x="23" y="41"/>
                      <a:pt x="23" y="41"/>
                    </a:cubicBezTo>
                    <a:cubicBezTo>
                      <a:pt x="23" y="41"/>
                      <a:pt x="24" y="36"/>
                      <a:pt x="22" y="33"/>
                    </a:cubicBezTo>
                    <a:cubicBezTo>
                      <a:pt x="19" y="31"/>
                      <a:pt x="20" y="27"/>
                      <a:pt x="21" y="25"/>
                    </a:cubicBezTo>
                    <a:cubicBezTo>
                      <a:pt x="23" y="24"/>
                      <a:pt x="23" y="21"/>
                      <a:pt x="23" y="21"/>
                    </a:cubicBezTo>
                    <a:cubicBezTo>
                      <a:pt x="23" y="21"/>
                      <a:pt x="24" y="17"/>
                      <a:pt x="23" y="16"/>
                    </a:cubicBezTo>
                    <a:cubicBezTo>
                      <a:pt x="23" y="16"/>
                      <a:pt x="24" y="12"/>
                      <a:pt x="24" y="11"/>
                    </a:cubicBezTo>
                    <a:cubicBezTo>
                      <a:pt x="24" y="10"/>
                      <a:pt x="23" y="6"/>
                      <a:pt x="22" y="5"/>
                    </a:cubicBezTo>
                    <a:cubicBezTo>
                      <a:pt x="21" y="4"/>
                      <a:pt x="19" y="2"/>
                      <a:pt x="19" y="2"/>
                    </a:cubicBezTo>
                    <a:lnTo>
                      <a:pt x="17" y="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350">
                  <a:latin typeface="+mn-lt"/>
                  <a:ea typeface="+mn-ea"/>
                </a:endParaRPr>
              </a:p>
            </p:txBody>
          </p:sp>
          <p:sp>
            <p:nvSpPr>
              <p:cNvPr id="54" name="Freeform 677">
                <a:extLst>
                  <a:ext uri="{FF2B5EF4-FFF2-40B4-BE49-F238E27FC236}">
                    <a16:creationId xmlns="" xmlns:a16="http://schemas.microsoft.com/office/drawing/2014/main" id="{8A2A1F3D-776F-45D4-98A9-41E607A3D0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46763" y="763588"/>
                <a:ext cx="153987" cy="119062"/>
              </a:xfrm>
              <a:custGeom>
                <a:avLst/>
                <a:gdLst>
                  <a:gd name="T0" fmla="*/ 7 w 76"/>
                  <a:gd name="T1" fmla="*/ 16 h 59"/>
                  <a:gd name="T2" fmla="*/ 3 w 76"/>
                  <a:gd name="T3" fmla="*/ 23 h 59"/>
                  <a:gd name="T4" fmla="*/ 1 w 76"/>
                  <a:gd name="T5" fmla="*/ 32 h 59"/>
                  <a:gd name="T6" fmla="*/ 2 w 76"/>
                  <a:gd name="T7" fmla="*/ 42 h 59"/>
                  <a:gd name="T8" fmla="*/ 5 w 76"/>
                  <a:gd name="T9" fmla="*/ 46 h 59"/>
                  <a:gd name="T10" fmla="*/ 9 w 76"/>
                  <a:gd name="T11" fmla="*/ 50 h 59"/>
                  <a:gd name="T12" fmla="*/ 11 w 76"/>
                  <a:gd name="T13" fmla="*/ 51 h 59"/>
                  <a:gd name="T14" fmla="*/ 16 w 76"/>
                  <a:gd name="T15" fmla="*/ 51 h 59"/>
                  <a:gd name="T16" fmla="*/ 20 w 76"/>
                  <a:gd name="T17" fmla="*/ 54 h 59"/>
                  <a:gd name="T18" fmla="*/ 26 w 76"/>
                  <a:gd name="T19" fmla="*/ 59 h 59"/>
                  <a:gd name="T20" fmla="*/ 28 w 76"/>
                  <a:gd name="T21" fmla="*/ 57 h 59"/>
                  <a:gd name="T22" fmla="*/ 36 w 76"/>
                  <a:gd name="T23" fmla="*/ 48 h 59"/>
                  <a:gd name="T24" fmla="*/ 44 w 76"/>
                  <a:gd name="T25" fmla="*/ 46 h 59"/>
                  <a:gd name="T26" fmla="*/ 48 w 76"/>
                  <a:gd name="T27" fmla="*/ 46 h 59"/>
                  <a:gd name="T28" fmla="*/ 53 w 76"/>
                  <a:gd name="T29" fmla="*/ 44 h 59"/>
                  <a:gd name="T30" fmla="*/ 65 w 76"/>
                  <a:gd name="T31" fmla="*/ 34 h 59"/>
                  <a:gd name="T32" fmla="*/ 73 w 76"/>
                  <a:gd name="T33" fmla="*/ 26 h 59"/>
                  <a:gd name="T34" fmla="*/ 76 w 76"/>
                  <a:gd name="T35" fmla="*/ 23 h 59"/>
                  <a:gd name="T36" fmla="*/ 76 w 76"/>
                  <a:gd name="T37" fmla="*/ 16 h 59"/>
                  <a:gd name="T38" fmla="*/ 75 w 76"/>
                  <a:gd name="T39" fmla="*/ 13 h 59"/>
                  <a:gd name="T40" fmla="*/ 72 w 76"/>
                  <a:gd name="T41" fmla="*/ 6 h 59"/>
                  <a:gd name="T42" fmla="*/ 70 w 76"/>
                  <a:gd name="T43" fmla="*/ 3 h 59"/>
                  <a:gd name="T44" fmla="*/ 63 w 76"/>
                  <a:gd name="T45" fmla="*/ 0 h 59"/>
                  <a:gd name="T46" fmla="*/ 57 w 76"/>
                  <a:gd name="T47" fmla="*/ 1 h 59"/>
                  <a:gd name="T48" fmla="*/ 52 w 76"/>
                  <a:gd name="T49" fmla="*/ 4 h 59"/>
                  <a:gd name="T50" fmla="*/ 48 w 76"/>
                  <a:gd name="T51" fmla="*/ 16 h 59"/>
                  <a:gd name="T52" fmla="*/ 34 w 76"/>
                  <a:gd name="T53" fmla="*/ 34 h 59"/>
                  <a:gd name="T54" fmla="*/ 31 w 76"/>
                  <a:gd name="T55" fmla="*/ 38 h 59"/>
                  <a:gd name="T56" fmla="*/ 26 w 76"/>
                  <a:gd name="T57" fmla="*/ 37 h 59"/>
                  <a:gd name="T58" fmla="*/ 26 w 76"/>
                  <a:gd name="T59" fmla="*/ 31 h 59"/>
                  <a:gd name="T60" fmla="*/ 26 w 76"/>
                  <a:gd name="T61" fmla="*/ 26 h 59"/>
                  <a:gd name="T62" fmla="*/ 24 w 76"/>
                  <a:gd name="T63" fmla="*/ 23 h 59"/>
                  <a:gd name="T64" fmla="*/ 20 w 76"/>
                  <a:gd name="T65" fmla="*/ 19 h 59"/>
                  <a:gd name="T66" fmla="*/ 16 w 76"/>
                  <a:gd name="T67" fmla="*/ 16 h 59"/>
                  <a:gd name="T68" fmla="*/ 7 w 76"/>
                  <a:gd name="T69" fmla="*/ 16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76" h="59">
                    <a:moveTo>
                      <a:pt x="7" y="16"/>
                    </a:moveTo>
                    <a:cubicBezTo>
                      <a:pt x="7" y="16"/>
                      <a:pt x="5" y="20"/>
                      <a:pt x="3" y="23"/>
                    </a:cubicBezTo>
                    <a:cubicBezTo>
                      <a:pt x="2" y="26"/>
                      <a:pt x="1" y="31"/>
                      <a:pt x="1" y="32"/>
                    </a:cubicBezTo>
                    <a:cubicBezTo>
                      <a:pt x="1" y="33"/>
                      <a:pt x="0" y="41"/>
                      <a:pt x="2" y="42"/>
                    </a:cubicBezTo>
                    <a:cubicBezTo>
                      <a:pt x="3" y="44"/>
                      <a:pt x="5" y="46"/>
                      <a:pt x="5" y="46"/>
                    </a:cubicBezTo>
                    <a:cubicBezTo>
                      <a:pt x="6" y="46"/>
                      <a:pt x="9" y="50"/>
                      <a:pt x="9" y="50"/>
                    </a:cubicBezTo>
                    <a:cubicBezTo>
                      <a:pt x="11" y="51"/>
                      <a:pt x="11" y="51"/>
                      <a:pt x="11" y="51"/>
                    </a:cubicBezTo>
                    <a:cubicBezTo>
                      <a:pt x="16" y="51"/>
                      <a:pt x="16" y="51"/>
                      <a:pt x="16" y="51"/>
                    </a:cubicBezTo>
                    <a:cubicBezTo>
                      <a:pt x="16" y="51"/>
                      <a:pt x="20" y="53"/>
                      <a:pt x="20" y="54"/>
                    </a:cubicBezTo>
                    <a:cubicBezTo>
                      <a:pt x="20" y="54"/>
                      <a:pt x="26" y="59"/>
                      <a:pt x="26" y="59"/>
                    </a:cubicBezTo>
                    <a:cubicBezTo>
                      <a:pt x="26" y="59"/>
                      <a:pt x="27" y="58"/>
                      <a:pt x="28" y="57"/>
                    </a:cubicBezTo>
                    <a:cubicBezTo>
                      <a:pt x="29" y="56"/>
                      <a:pt x="34" y="49"/>
                      <a:pt x="36" y="48"/>
                    </a:cubicBezTo>
                    <a:cubicBezTo>
                      <a:pt x="39" y="47"/>
                      <a:pt x="42" y="46"/>
                      <a:pt x="44" y="46"/>
                    </a:cubicBezTo>
                    <a:cubicBezTo>
                      <a:pt x="48" y="46"/>
                      <a:pt x="48" y="46"/>
                      <a:pt x="48" y="46"/>
                    </a:cubicBezTo>
                    <a:cubicBezTo>
                      <a:pt x="48" y="46"/>
                      <a:pt x="52" y="44"/>
                      <a:pt x="53" y="44"/>
                    </a:cubicBezTo>
                    <a:cubicBezTo>
                      <a:pt x="53" y="43"/>
                      <a:pt x="63" y="37"/>
                      <a:pt x="65" y="34"/>
                    </a:cubicBezTo>
                    <a:cubicBezTo>
                      <a:pt x="65" y="34"/>
                      <a:pt x="73" y="27"/>
                      <a:pt x="73" y="26"/>
                    </a:cubicBezTo>
                    <a:cubicBezTo>
                      <a:pt x="73" y="26"/>
                      <a:pt x="75" y="24"/>
                      <a:pt x="76" y="23"/>
                    </a:cubicBezTo>
                    <a:cubicBezTo>
                      <a:pt x="76" y="22"/>
                      <a:pt x="76" y="17"/>
                      <a:pt x="76" y="16"/>
                    </a:cubicBezTo>
                    <a:cubicBezTo>
                      <a:pt x="76" y="14"/>
                      <a:pt x="75" y="13"/>
                      <a:pt x="75" y="13"/>
                    </a:cubicBezTo>
                    <a:cubicBezTo>
                      <a:pt x="72" y="6"/>
                      <a:pt x="72" y="6"/>
                      <a:pt x="72" y="6"/>
                    </a:cubicBezTo>
                    <a:cubicBezTo>
                      <a:pt x="70" y="3"/>
                      <a:pt x="70" y="3"/>
                      <a:pt x="70" y="3"/>
                    </a:cubicBezTo>
                    <a:cubicBezTo>
                      <a:pt x="70" y="3"/>
                      <a:pt x="65" y="0"/>
                      <a:pt x="63" y="0"/>
                    </a:cubicBezTo>
                    <a:cubicBezTo>
                      <a:pt x="62" y="0"/>
                      <a:pt x="58" y="1"/>
                      <a:pt x="57" y="1"/>
                    </a:cubicBezTo>
                    <a:cubicBezTo>
                      <a:pt x="56" y="1"/>
                      <a:pt x="52" y="3"/>
                      <a:pt x="52" y="4"/>
                    </a:cubicBezTo>
                    <a:cubicBezTo>
                      <a:pt x="52" y="6"/>
                      <a:pt x="49" y="15"/>
                      <a:pt x="48" y="16"/>
                    </a:cubicBezTo>
                    <a:cubicBezTo>
                      <a:pt x="46" y="17"/>
                      <a:pt x="40" y="29"/>
                      <a:pt x="34" y="34"/>
                    </a:cubicBezTo>
                    <a:cubicBezTo>
                      <a:pt x="34" y="34"/>
                      <a:pt x="32" y="38"/>
                      <a:pt x="31" y="38"/>
                    </a:cubicBezTo>
                    <a:cubicBezTo>
                      <a:pt x="31" y="38"/>
                      <a:pt x="28" y="40"/>
                      <a:pt x="26" y="37"/>
                    </a:cubicBezTo>
                    <a:cubicBezTo>
                      <a:pt x="26" y="37"/>
                      <a:pt x="25" y="34"/>
                      <a:pt x="26" y="31"/>
                    </a:cubicBezTo>
                    <a:cubicBezTo>
                      <a:pt x="26" y="26"/>
                      <a:pt x="26" y="26"/>
                      <a:pt x="26" y="26"/>
                    </a:cubicBezTo>
                    <a:cubicBezTo>
                      <a:pt x="24" y="23"/>
                      <a:pt x="24" y="23"/>
                      <a:pt x="24" y="23"/>
                    </a:cubicBezTo>
                    <a:cubicBezTo>
                      <a:pt x="24" y="23"/>
                      <a:pt x="20" y="19"/>
                      <a:pt x="20" y="19"/>
                    </a:cubicBezTo>
                    <a:cubicBezTo>
                      <a:pt x="19" y="19"/>
                      <a:pt x="17" y="16"/>
                      <a:pt x="16" y="16"/>
                    </a:cubicBezTo>
                    <a:cubicBezTo>
                      <a:pt x="15" y="16"/>
                      <a:pt x="10" y="14"/>
                      <a:pt x="7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350">
                  <a:latin typeface="+mn-lt"/>
                  <a:ea typeface="+mn-ea"/>
                </a:endParaRPr>
              </a:p>
            </p:txBody>
          </p:sp>
          <p:sp>
            <p:nvSpPr>
              <p:cNvPr id="55" name="Freeform 678">
                <a:extLst>
                  <a:ext uri="{FF2B5EF4-FFF2-40B4-BE49-F238E27FC236}">
                    <a16:creationId xmlns="" xmlns:a16="http://schemas.microsoft.com/office/drawing/2014/main" id="{805AE765-A251-446A-97C8-50FE119C7A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21350" y="955675"/>
                <a:ext cx="52387" cy="90487"/>
              </a:xfrm>
              <a:custGeom>
                <a:avLst/>
                <a:gdLst>
                  <a:gd name="T0" fmla="*/ 24 w 26"/>
                  <a:gd name="T1" fmla="*/ 0 h 45"/>
                  <a:gd name="T2" fmla="*/ 14 w 26"/>
                  <a:gd name="T3" fmla="*/ 5 h 45"/>
                  <a:gd name="T4" fmla="*/ 1 w 26"/>
                  <a:gd name="T5" fmla="*/ 30 h 45"/>
                  <a:gd name="T6" fmla="*/ 7 w 26"/>
                  <a:gd name="T7" fmla="*/ 43 h 45"/>
                  <a:gd name="T8" fmla="*/ 21 w 26"/>
                  <a:gd name="T9" fmla="*/ 40 h 45"/>
                  <a:gd name="T10" fmla="*/ 22 w 26"/>
                  <a:gd name="T11" fmla="*/ 27 h 45"/>
                  <a:gd name="T12" fmla="*/ 23 w 26"/>
                  <a:gd name="T13" fmla="*/ 11 h 45"/>
                  <a:gd name="T14" fmla="*/ 25 w 26"/>
                  <a:gd name="T15" fmla="*/ 5 h 45"/>
                  <a:gd name="T16" fmla="*/ 26 w 26"/>
                  <a:gd name="T17" fmla="*/ 0 h 45"/>
                  <a:gd name="T18" fmla="*/ 24 w 26"/>
                  <a:gd name="T19" fmla="*/ 0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6" h="45">
                    <a:moveTo>
                      <a:pt x="24" y="0"/>
                    </a:moveTo>
                    <a:cubicBezTo>
                      <a:pt x="24" y="0"/>
                      <a:pt x="16" y="3"/>
                      <a:pt x="14" y="5"/>
                    </a:cubicBezTo>
                    <a:cubicBezTo>
                      <a:pt x="12" y="7"/>
                      <a:pt x="3" y="16"/>
                      <a:pt x="1" y="30"/>
                    </a:cubicBezTo>
                    <a:cubicBezTo>
                      <a:pt x="0" y="43"/>
                      <a:pt x="4" y="43"/>
                      <a:pt x="7" y="43"/>
                    </a:cubicBezTo>
                    <a:cubicBezTo>
                      <a:pt x="10" y="43"/>
                      <a:pt x="18" y="45"/>
                      <a:pt x="21" y="40"/>
                    </a:cubicBezTo>
                    <a:cubicBezTo>
                      <a:pt x="21" y="40"/>
                      <a:pt x="22" y="31"/>
                      <a:pt x="22" y="27"/>
                    </a:cubicBezTo>
                    <a:cubicBezTo>
                      <a:pt x="22" y="22"/>
                      <a:pt x="23" y="12"/>
                      <a:pt x="23" y="11"/>
                    </a:cubicBezTo>
                    <a:cubicBezTo>
                      <a:pt x="23" y="9"/>
                      <a:pt x="25" y="6"/>
                      <a:pt x="25" y="5"/>
                    </a:cubicBezTo>
                    <a:cubicBezTo>
                      <a:pt x="25" y="4"/>
                      <a:pt x="26" y="0"/>
                      <a:pt x="26" y="0"/>
                    </a:cubicBezTo>
                    <a:lnTo>
                      <a:pt x="24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350">
                  <a:latin typeface="+mn-lt"/>
                  <a:ea typeface="+mn-ea"/>
                </a:endParaRPr>
              </a:p>
            </p:txBody>
          </p:sp>
          <p:sp>
            <p:nvSpPr>
              <p:cNvPr id="56" name="Freeform 679">
                <a:extLst>
                  <a:ext uri="{FF2B5EF4-FFF2-40B4-BE49-F238E27FC236}">
                    <a16:creationId xmlns="" xmlns:a16="http://schemas.microsoft.com/office/drawing/2014/main" id="{5998DE85-0A47-41AD-B4DB-A028FE821A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84850" y="884238"/>
                <a:ext cx="233362" cy="88900"/>
              </a:xfrm>
              <a:custGeom>
                <a:avLst/>
                <a:gdLst>
                  <a:gd name="T0" fmla="*/ 0 w 116"/>
                  <a:gd name="T1" fmla="*/ 37 h 44"/>
                  <a:gd name="T2" fmla="*/ 3 w 116"/>
                  <a:gd name="T3" fmla="*/ 35 h 44"/>
                  <a:gd name="T4" fmla="*/ 10 w 116"/>
                  <a:gd name="T5" fmla="*/ 30 h 44"/>
                  <a:gd name="T6" fmla="*/ 58 w 116"/>
                  <a:gd name="T7" fmla="*/ 9 h 44"/>
                  <a:gd name="T8" fmla="*/ 114 w 116"/>
                  <a:gd name="T9" fmla="*/ 14 h 44"/>
                  <a:gd name="T10" fmla="*/ 116 w 116"/>
                  <a:gd name="T11" fmla="*/ 22 h 44"/>
                  <a:gd name="T12" fmla="*/ 115 w 116"/>
                  <a:gd name="T13" fmla="*/ 30 h 44"/>
                  <a:gd name="T14" fmla="*/ 109 w 116"/>
                  <a:gd name="T15" fmla="*/ 37 h 44"/>
                  <a:gd name="T16" fmla="*/ 103 w 116"/>
                  <a:gd name="T17" fmla="*/ 40 h 44"/>
                  <a:gd name="T18" fmla="*/ 94 w 116"/>
                  <a:gd name="T19" fmla="*/ 41 h 44"/>
                  <a:gd name="T20" fmla="*/ 87 w 116"/>
                  <a:gd name="T21" fmla="*/ 42 h 44"/>
                  <a:gd name="T22" fmla="*/ 81 w 116"/>
                  <a:gd name="T23" fmla="*/ 44 h 44"/>
                  <a:gd name="T24" fmla="*/ 85 w 116"/>
                  <a:gd name="T25" fmla="*/ 40 h 44"/>
                  <a:gd name="T26" fmla="*/ 92 w 116"/>
                  <a:gd name="T27" fmla="*/ 35 h 44"/>
                  <a:gd name="T28" fmla="*/ 95 w 116"/>
                  <a:gd name="T29" fmla="*/ 33 h 44"/>
                  <a:gd name="T30" fmla="*/ 97 w 116"/>
                  <a:gd name="T31" fmla="*/ 30 h 44"/>
                  <a:gd name="T32" fmla="*/ 100 w 116"/>
                  <a:gd name="T33" fmla="*/ 27 h 44"/>
                  <a:gd name="T34" fmla="*/ 101 w 116"/>
                  <a:gd name="T35" fmla="*/ 22 h 44"/>
                  <a:gd name="T36" fmla="*/ 97 w 116"/>
                  <a:gd name="T37" fmla="*/ 17 h 44"/>
                  <a:gd name="T38" fmla="*/ 81 w 116"/>
                  <a:gd name="T39" fmla="*/ 15 h 44"/>
                  <a:gd name="T40" fmla="*/ 42 w 116"/>
                  <a:gd name="T41" fmla="*/ 25 h 44"/>
                  <a:gd name="T42" fmla="*/ 11 w 116"/>
                  <a:gd name="T43" fmla="*/ 39 h 44"/>
                  <a:gd name="T44" fmla="*/ 0 w 116"/>
                  <a:gd name="T45" fmla="*/ 3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16" h="44">
                    <a:moveTo>
                      <a:pt x="0" y="37"/>
                    </a:moveTo>
                    <a:cubicBezTo>
                      <a:pt x="3" y="35"/>
                      <a:pt x="3" y="35"/>
                      <a:pt x="3" y="35"/>
                    </a:cubicBezTo>
                    <a:cubicBezTo>
                      <a:pt x="3" y="35"/>
                      <a:pt x="9" y="32"/>
                      <a:pt x="10" y="30"/>
                    </a:cubicBezTo>
                    <a:cubicBezTo>
                      <a:pt x="12" y="29"/>
                      <a:pt x="43" y="12"/>
                      <a:pt x="58" y="9"/>
                    </a:cubicBezTo>
                    <a:cubicBezTo>
                      <a:pt x="74" y="6"/>
                      <a:pt x="101" y="0"/>
                      <a:pt x="114" y="14"/>
                    </a:cubicBezTo>
                    <a:cubicBezTo>
                      <a:pt x="114" y="14"/>
                      <a:pt x="116" y="18"/>
                      <a:pt x="116" y="22"/>
                    </a:cubicBezTo>
                    <a:cubicBezTo>
                      <a:pt x="116" y="25"/>
                      <a:pt x="115" y="30"/>
                      <a:pt x="115" y="30"/>
                    </a:cubicBezTo>
                    <a:cubicBezTo>
                      <a:pt x="114" y="31"/>
                      <a:pt x="111" y="35"/>
                      <a:pt x="109" y="37"/>
                    </a:cubicBezTo>
                    <a:cubicBezTo>
                      <a:pt x="106" y="40"/>
                      <a:pt x="104" y="40"/>
                      <a:pt x="103" y="40"/>
                    </a:cubicBezTo>
                    <a:cubicBezTo>
                      <a:pt x="103" y="40"/>
                      <a:pt x="94" y="41"/>
                      <a:pt x="94" y="41"/>
                    </a:cubicBezTo>
                    <a:cubicBezTo>
                      <a:pt x="94" y="41"/>
                      <a:pt x="88" y="42"/>
                      <a:pt x="87" y="42"/>
                    </a:cubicBezTo>
                    <a:cubicBezTo>
                      <a:pt x="87" y="42"/>
                      <a:pt x="81" y="44"/>
                      <a:pt x="81" y="44"/>
                    </a:cubicBezTo>
                    <a:cubicBezTo>
                      <a:pt x="81" y="44"/>
                      <a:pt x="84" y="42"/>
                      <a:pt x="85" y="40"/>
                    </a:cubicBezTo>
                    <a:cubicBezTo>
                      <a:pt x="87" y="39"/>
                      <a:pt x="92" y="35"/>
                      <a:pt x="92" y="35"/>
                    </a:cubicBezTo>
                    <a:cubicBezTo>
                      <a:pt x="95" y="33"/>
                      <a:pt x="95" y="33"/>
                      <a:pt x="95" y="33"/>
                    </a:cubicBezTo>
                    <a:cubicBezTo>
                      <a:pt x="97" y="30"/>
                      <a:pt x="97" y="30"/>
                      <a:pt x="97" y="30"/>
                    </a:cubicBezTo>
                    <a:cubicBezTo>
                      <a:pt x="100" y="27"/>
                      <a:pt x="100" y="27"/>
                      <a:pt x="100" y="27"/>
                    </a:cubicBezTo>
                    <a:cubicBezTo>
                      <a:pt x="101" y="22"/>
                      <a:pt x="101" y="22"/>
                      <a:pt x="101" y="22"/>
                    </a:cubicBezTo>
                    <a:cubicBezTo>
                      <a:pt x="101" y="22"/>
                      <a:pt x="102" y="19"/>
                      <a:pt x="97" y="17"/>
                    </a:cubicBezTo>
                    <a:cubicBezTo>
                      <a:pt x="91" y="14"/>
                      <a:pt x="82" y="15"/>
                      <a:pt x="81" y="15"/>
                    </a:cubicBezTo>
                    <a:cubicBezTo>
                      <a:pt x="80" y="15"/>
                      <a:pt x="67" y="16"/>
                      <a:pt x="42" y="25"/>
                    </a:cubicBezTo>
                    <a:cubicBezTo>
                      <a:pt x="17" y="35"/>
                      <a:pt x="18" y="37"/>
                      <a:pt x="11" y="39"/>
                    </a:cubicBezTo>
                    <a:cubicBezTo>
                      <a:pt x="5" y="40"/>
                      <a:pt x="1" y="41"/>
                      <a:pt x="0" y="3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350">
                  <a:latin typeface="+mn-lt"/>
                  <a:ea typeface="+mn-ea"/>
                </a:endParaRPr>
              </a:p>
            </p:txBody>
          </p:sp>
          <p:sp>
            <p:nvSpPr>
              <p:cNvPr id="57" name="Freeform 680">
                <a:extLst>
                  <a:ext uri="{FF2B5EF4-FFF2-40B4-BE49-F238E27FC236}">
                    <a16:creationId xmlns="" xmlns:a16="http://schemas.microsoft.com/office/drawing/2014/main" id="{E642E0D0-7C5F-4BCB-A4EE-5B65675408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1038" y="965200"/>
                <a:ext cx="242887" cy="223837"/>
              </a:xfrm>
              <a:custGeom>
                <a:avLst/>
                <a:gdLst>
                  <a:gd name="T0" fmla="*/ 54 w 121"/>
                  <a:gd name="T1" fmla="*/ 88 h 111"/>
                  <a:gd name="T2" fmla="*/ 51 w 121"/>
                  <a:gd name="T3" fmla="*/ 92 h 111"/>
                  <a:gd name="T4" fmla="*/ 42 w 121"/>
                  <a:gd name="T5" fmla="*/ 98 h 111"/>
                  <a:gd name="T6" fmla="*/ 37 w 121"/>
                  <a:gd name="T7" fmla="*/ 102 h 111"/>
                  <a:gd name="T8" fmla="*/ 32 w 121"/>
                  <a:gd name="T9" fmla="*/ 102 h 111"/>
                  <a:gd name="T10" fmla="*/ 30 w 121"/>
                  <a:gd name="T11" fmla="*/ 100 h 111"/>
                  <a:gd name="T12" fmla="*/ 27 w 121"/>
                  <a:gd name="T13" fmla="*/ 96 h 111"/>
                  <a:gd name="T14" fmla="*/ 26 w 121"/>
                  <a:gd name="T15" fmla="*/ 93 h 111"/>
                  <a:gd name="T16" fmla="*/ 25 w 121"/>
                  <a:gd name="T17" fmla="*/ 94 h 111"/>
                  <a:gd name="T18" fmla="*/ 25 w 121"/>
                  <a:gd name="T19" fmla="*/ 103 h 111"/>
                  <a:gd name="T20" fmla="*/ 30 w 121"/>
                  <a:gd name="T21" fmla="*/ 108 h 111"/>
                  <a:gd name="T22" fmla="*/ 44 w 121"/>
                  <a:gd name="T23" fmla="*/ 109 h 111"/>
                  <a:gd name="T24" fmla="*/ 58 w 121"/>
                  <a:gd name="T25" fmla="*/ 100 h 111"/>
                  <a:gd name="T26" fmla="*/ 67 w 121"/>
                  <a:gd name="T27" fmla="*/ 87 h 111"/>
                  <a:gd name="T28" fmla="*/ 77 w 121"/>
                  <a:gd name="T29" fmla="*/ 63 h 111"/>
                  <a:gd name="T30" fmla="*/ 79 w 121"/>
                  <a:gd name="T31" fmla="*/ 62 h 111"/>
                  <a:gd name="T32" fmla="*/ 88 w 121"/>
                  <a:gd name="T33" fmla="*/ 61 h 111"/>
                  <a:gd name="T34" fmla="*/ 97 w 121"/>
                  <a:gd name="T35" fmla="*/ 63 h 111"/>
                  <a:gd name="T36" fmla="*/ 106 w 121"/>
                  <a:gd name="T37" fmla="*/ 63 h 111"/>
                  <a:gd name="T38" fmla="*/ 118 w 121"/>
                  <a:gd name="T39" fmla="*/ 57 h 111"/>
                  <a:gd name="T40" fmla="*/ 117 w 121"/>
                  <a:gd name="T41" fmla="*/ 51 h 111"/>
                  <a:gd name="T42" fmla="*/ 105 w 121"/>
                  <a:gd name="T43" fmla="*/ 45 h 111"/>
                  <a:gd name="T44" fmla="*/ 80 w 121"/>
                  <a:gd name="T45" fmla="*/ 45 h 111"/>
                  <a:gd name="T46" fmla="*/ 71 w 121"/>
                  <a:gd name="T47" fmla="*/ 29 h 111"/>
                  <a:gd name="T48" fmla="*/ 78 w 121"/>
                  <a:gd name="T49" fmla="*/ 22 h 111"/>
                  <a:gd name="T50" fmla="*/ 86 w 121"/>
                  <a:gd name="T51" fmla="*/ 12 h 111"/>
                  <a:gd name="T52" fmla="*/ 84 w 121"/>
                  <a:gd name="T53" fmla="*/ 3 h 111"/>
                  <a:gd name="T54" fmla="*/ 81 w 121"/>
                  <a:gd name="T55" fmla="*/ 1 h 111"/>
                  <a:gd name="T56" fmla="*/ 75 w 121"/>
                  <a:gd name="T57" fmla="*/ 0 h 111"/>
                  <a:gd name="T58" fmla="*/ 68 w 121"/>
                  <a:gd name="T59" fmla="*/ 1 h 111"/>
                  <a:gd name="T60" fmla="*/ 61 w 121"/>
                  <a:gd name="T61" fmla="*/ 3 h 111"/>
                  <a:gd name="T62" fmla="*/ 53 w 121"/>
                  <a:gd name="T63" fmla="*/ 6 h 111"/>
                  <a:gd name="T64" fmla="*/ 53 w 121"/>
                  <a:gd name="T65" fmla="*/ 8 h 111"/>
                  <a:gd name="T66" fmla="*/ 61 w 121"/>
                  <a:gd name="T67" fmla="*/ 13 h 111"/>
                  <a:gd name="T68" fmla="*/ 63 w 121"/>
                  <a:gd name="T69" fmla="*/ 18 h 111"/>
                  <a:gd name="T70" fmla="*/ 58 w 121"/>
                  <a:gd name="T71" fmla="*/ 27 h 111"/>
                  <a:gd name="T72" fmla="*/ 54 w 121"/>
                  <a:gd name="T73" fmla="*/ 33 h 111"/>
                  <a:gd name="T74" fmla="*/ 59 w 121"/>
                  <a:gd name="T75" fmla="*/ 41 h 111"/>
                  <a:gd name="T76" fmla="*/ 60 w 121"/>
                  <a:gd name="T77" fmla="*/ 46 h 111"/>
                  <a:gd name="T78" fmla="*/ 58 w 121"/>
                  <a:gd name="T79" fmla="*/ 48 h 111"/>
                  <a:gd name="T80" fmla="*/ 37 w 121"/>
                  <a:gd name="T81" fmla="*/ 53 h 111"/>
                  <a:gd name="T82" fmla="*/ 22 w 121"/>
                  <a:gd name="T83" fmla="*/ 56 h 111"/>
                  <a:gd name="T84" fmla="*/ 12 w 121"/>
                  <a:gd name="T85" fmla="*/ 60 h 111"/>
                  <a:gd name="T86" fmla="*/ 3 w 121"/>
                  <a:gd name="T87" fmla="*/ 63 h 111"/>
                  <a:gd name="T88" fmla="*/ 0 w 121"/>
                  <a:gd name="T89" fmla="*/ 64 h 111"/>
                  <a:gd name="T90" fmla="*/ 5 w 121"/>
                  <a:gd name="T91" fmla="*/ 69 h 111"/>
                  <a:gd name="T92" fmla="*/ 21 w 121"/>
                  <a:gd name="T93" fmla="*/ 69 h 111"/>
                  <a:gd name="T94" fmla="*/ 38 w 121"/>
                  <a:gd name="T95" fmla="*/ 65 h 111"/>
                  <a:gd name="T96" fmla="*/ 56 w 121"/>
                  <a:gd name="T97" fmla="*/ 62 h 111"/>
                  <a:gd name="T98" fmla="*/ 61 w 121"/>
                  <a:gd name="T99" fmla="*/ 62 h 111"/>
                  <a:gd name="T100" fmla="*/ 62 w 121"/>
                  <a:gd name="T101" fmla="*/ 67 h 111"/>
                  <a:gd name="T102" fmla="*/ 58 w 121"/>
                  <a:gd name="T103" fmla="*/ 79 h 111"/>
                  <a:gd name="T104" fmla="*/ 54 w 121"/>
                  <a:gd name="T105" fmla="*/ 88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121" h="111">
                    <a:moveTo>
                      <a:pt x="54" y="88"/>
                    </a:moveTo>
                    <a:cubicBezTo>
                      <a:pt x="54" y="88"/>
                      <a:pt x="52" y="90"/>
                      <a:pt x="51" y="92"/>
                    </a:cubicBezTo>
                    <a:cubicBezTo>
                      <a:pt x="50" y="93"/>
                      <a:pt x="42" y="98"/>
                      <a:pt x="42" y="98"/>
                    </a:cubicBezTo>
                    <a:cubicBezTo>
                      <a:pt x="41" y="99"/>
                      <a:pt x="40" y="100"/>
                      <a:pt x="37" y="102"/>
                    </a:cubicBezTo>
                    <a:cubicBezTo>
                      <a:pt x="34" y="103"/>
                      <a:pt x="33" y="102"/>
                      <a:pt x="32" y="102"/>
                    </a:cubicBezTo>
                    <a:cubicBezTo>
                      <a:pt x="31" y="102"/>
                      <a:pt x="30" y="100"/>
                      <a:pt x="30" y="100"/>
                    </a:cubicBezTo>
                    <a:cubicBezTo>
                      <a:pt x="29" y="99"/>
                      <a:pt x="27" y="96"/>
                      <a:pt x="27" y="96"/>
                    </a:cubicBezTo>
                    <a:cubicBezTo>
                      <a:pt x="26" y="93"/>
                      <a:pt x="26" y="93"/>
                      <a:pt x="26" y="93"/>
                    </a:cubicBezTo>
                    <a:cubicBezTo>
                      <a:pt x="25" y="94"/>
                      <a:pt x="25" y="94"/>
                      <a:pt x="25" y="94"/>
                    </a:cubicBezTo>
                    <a:cubicBezTo>
                      <a:pt x="24" y="98"/>
                      <a:pt x="25" y="103"/>
                      <a:pt x="25" y="103"/>
                    </a:cubicBezTo>
                    <a:cubicBezTo>
                      <a:pt x="25" y="104"/>
                      <a:pt x="30" y="108"/>
                      <a:pt x="30" y="108"/>
                    </a:cubicBezTo>
                    <a:cubicBezTo>
                      <a:pt x="32" y="110"/>
                      <a:pt x="37" y="111"/>
                      <a:pt x="44" y="109"/>
                    </a:cubicBezTo>
                    <a:cubicBezTo>
                      <a:pt x="52" y="107"/>
                      <a:pt x="55" y="103"/>
                      <a:pt x="58" y="100"/>
                    </a:cubicBezTo>
                    <a:cubicBezTo>
                      <a:pt x="62" y="96"/>
                      <a:pt x="67" y="87"/>
                      <a:pt x="67" y="87"/>
                    </a:cubicBezTo>
                    <a:cubicBezTo>
                      <a:pt x="74" y="78"/>
                      <a:pt x="77" y="63"/>
                      <a:pt x="77" y="63"/>
                    </a:cubicBezTo>
                    <a:cubicBezTo>
                      <a:pt x="79" y="62"/>
                      <a:pt x="79" y="62"/>
                      <a:pt x="79" y="62"/>
                    </a:cubicBezTo>
                    <a:cubicBezTo>
                      <a:pt x="80" y="62"/>
                      <a:pt x="81" y="61"/>
                      <a:pt x="88" y="61"/>
                    </a:cubicBezTo>
                    <a:cubicBezTo>
                      <a:pt x="96" y="61"/>
                      <a:pt x="95" y="63"/>
                      <a:pt x="97" y="63"/>
                    </a:cubicBezTo>
                    <a:cubicBezTo>
                      <a:pt x="99" y="63"/>
                      <a:pt x="104" y="63"/>
                      <a:pt x="106" y="63"/>
                    </a:cubicBezTo>
                    <a:cubicBezTo>
                      <a:pt x="108" y="63"/>
                      <a:pt x="115" y="60"/>
                      <a:pt x="118" y="57"/>
                    </a:cubicBezTo>
                    <a:cubicBezTo>
                      <a:pt x="121" y="54"/>
                      <a:pt x="118" y="52"/>
                      <a:pt x="117" y="51"/>
                    </a:cubicBezTo>
                    <a:cubicBezTo>
                      <a:pt x="116" y="50"/>
                      <a:pt x="107" y="46"/>
                      <a:pt x="105" y="45"/>
                    </a:cubicBezTo>
                    <a:cubicBezTo>
                      <a:pt x="102" y="44"/>
                      <a:pt x="90" y="45"/>
                      <a:pt x="80" y="45"/>
                    </a:cubicBezTo>
                    <a:cubicBezTo>
                      <a:pt x="70" y="45"/>
                      <a:pt x="71" y="33"/>
                      <a:pt x="71" y="29"/>
                    </a:cubicBezTo>
                    <a:cubicBezTo>
                      <a:pt x="71" y="26"/>
                      <a:pt x="77" y="23"/>
                      <a:pt x="78" y="22"/>
                    </a:cubicBezTo>
                    <a:cubicBezTo>
                      <a:pt x="78" y="21"/>
                      <a:pt x="82" y="16"/>
                      <a:pt x="86" y="12"/>
                    </a:cubicBezTo>
                    <a:cubicBezTo>
                      <a:pt x="90" y="8"/>
                      <a:pt x="84" y="3"/>
                      <a:pt x="84" y="3"/>
                    </a:cubicBezTo>
                    <a:cubicBezTo>
                      <a:pt x="81" y="1"/>
                      <a:pt x="81" y="1"/>
                      <a:pt x="81" y="1"/>
                    </a:cubicBezTo>
                    <a:cubicBezTo>
                      <a:pt x="81" y="1"/>
                      <a:pt x="77" y="0"/>
                      <a:pt x="75" y="0"/>
                    </a:cubicBezTo>
                    <a:cubicBezTo>
                      <a:pt x="74" y="0"/>
                      <a:pt x="68" y="1"/>
                      <a:pt x="68" y="1"/>
                    </a:cubicBezTo>
                    <a:cubicBezTo>
                      <a:pt x="68" y="1"/>
                      <a:pt x="62" y="2"/>
                      <a:pt x="61" y="3"/>
                    </a:cubicBezTo>
                    <a:cubicBezTo>
                      <a:pt x="60" y="4"/>
                      <a:pt x="53" y="6"/>
                      <a:pt x="53" y="6"/>
                    </a:cubicBezTo>
                    <a:cubicBezTo>
                      <a:pt x="53" y="8"/>
                      <a:pt x="53" y="8"/>
                      <a:pt x="53" y="8"/>
                    </a:cubicBezTo>
                    <a:cubicBezTo>
                      <a:pt x="55" y="13"/>
                      <a:pt x="58" y="11"/>
                      <a:pt x="61" y="13"/>
                    </a:cubicBezTo>
                    <a:cubicBezTo>
                      <a:pt x="65" y="15"/>
                      <a:pt x="63" y="15"/>
                      <a:pt x="63" y="18"/>
                    </a:cubicBezTo>
                    <a:cubicBezTo>
                      <a:pt x="63" y="20"/>
                      <a:pt x="59" y="26"/>
                      <a:pt x="58" y="27"/>
                    </a:cubicBezTo>
                    <a:cubicBezTo>
                      <a:pt x="57" y="28"/>
                      <a:pt x="54" y="30"/>
                      <a:pt x="54" y="33"/>
                    </a:cubicBezTo>
                    <a:cubicBezTo>
                      <a:pt x="54" y="36"/>
                      <a:pt x="55" y="37"/>
                      <a:pt x="59" y="41"/>
                    </a:cubicBezTo>
                    <a:cubicBezTo>
                      <a:pt x="62" y="44"/>
                      <a:pt x="60" y="46"/>
                      <a:pt x="60" y="46"/>
                    </a:cubicBezTo>
                    <a:cubicBezTo>
                      <a:pt x="60" y="48"/>
                      <a:pt x="58" y="48"/>
                      <a:pt x="58" y="48"/>
                    </a:cubicBezTo>
                    <a:cubicBezTo>
                      <a:pt x="55" y="48"/>
                      <a:pt x="40" y="52"/>
                      <a:pt x="37" y="53"/>
                    </a:cubicBezTo>
                    <a:cubicBezTo>
                      <a:pt x="34" y="53"/>
                      <a:pt x="23" y="55"/>
                      <a:pt x="22" y="56"/>
                    </a:cubicBezTo>
                    <a:cubicBezTo>
                      <a:pt x="21" y="58"/>
                      <a:pt x="13" y="60"/>
                      <a:pt x="12" y="60"/>
                    </a:cubicBezTo>
                    <a:cubicBezTo>
                      <a:pt x="11" y="61"/>
                      <a:pt x="7" y="63"/>
                      <a:pt x="3" y="63"/>
                    </a:cubicBezTo>
                    <a:cubicBezTo>
                      <a:pt x="0" y="63"/>
                      <a:pt x="0" y="64"/>
                      <a:pt x="0" y="64"/>
                    </a:cubicBezTo>
                    <a:cubicBezTo>
                      <a:pt x="0" y="66"/>
                      <a:pt x="2" y="66"/>
                      <a:pt x="5" y="69"/>
                    </a:cubicBezTo>
                    <a:cubicBezTo>
                      <a:pt x="8" y="72"/>
                      <a:pt x="17" y="70"/>
                      <a:pt x="21" y="69"/>
                    </a:cubicBezTo>
                    <a:cubicBezTo>
                      <a:pt x="26" y="68"/>
                      <a:pt x="34" y="66"/>
                      <a:pt x="38" y="65"/>
                    </a:cubicBezTo>
                    <a:cubicBezTo>
                      <a:pt x="42" y="64"/>
                      <a:pt x="52" y="63"/>
                      <a:pt x="56" y="62"/>
                    </a:cubicBezTo>
                    <a:cubicBezTo>
                      <a:pt x="59" y="61"/>
                      <a:pt x="61" y="62"/>
                      <a:pt x="61" y="62"/>
                    </a:cubicBezTo>
                    <a:cubicBezTo>
                      <a:pt x="62" y="63"/>
                      <a:pt x="62" y="67"/>
                      <a:pt x="62" y="67"/>
                    </a:cubicBezTo>
                    <a:cubicBezTo>
                      <a:pt x="62" y="69"/>
                      <a:pt x="58" y="79"/>
                      <a:pt x="58" y="79"/>
                    </a:cubicBezTo>
                    <a:lnTo>
                      <a:pt x="54" y="8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350">
                  <a:latin typeface="+mn-lt"/>
                  <a:ea typeface="+mn-ea"/>
                </a:endParaRPr>
              </a:p>
            </p:txBody>
          </p:sp>
        </p:grpSp>
        <p:grpSp>
          <p:nvGrpSpPr>
            <p:cNvPr id="40" name="组合 40">
              <a:extLst>
                <a:ext uri="{FF2B5EF4-FFF2-40B4-BE49-F238E27FC236}">
                  <a16:creationId xmlns="" xmlns:a16="http://schemas.microsoft.com/office/drawing/2014/main" id="{8E78EB8C-99F5-4DAE-9E5E-CF4EBA820AB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094944" y="736546"/>
              <a:ext cx="1619250" cy="92075"/>
              <a:chOff x="3941050" y="1521538"/>
              <a:chExt cx="2026363" cy="58254"/>
            </a:xfrm>
          </p:grpSpPr>
          <p:sp>
            <p:nvSpPr>
              <p:cNvPr id="42" name="Rectangle 681">
                <a:extLst>
                  <a:ext uri="{FF2B5EF4-FFF2-40B4-BE49-F238E27FC236}">
                    <a16:creationId xmlns="" xmlns:a16="http://schemas.microsoft.com/office/drawing/2014/main" id="{B43C2710-DFBC-454F-B76F-29B4F1814FD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41050" y="1521538"/>
                <a:ext cx="395339" cy="582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defTabSz="914400">
                  <a:defRPr/>
                </a:pPr>
                <a:r>
                  <a:rPr lang="zh-CN" altLang="zh-CN" sz="600" b="1" kern="1400" spc="100" dirty="0">
                    <a:solidFill>
                      <a:srgbClr val="164C88"/>
                    </a:solidFill>
                    <a:latin typeface="Arial Narrow" panose="020B0606020202030204" pitchFamily="34" charset="0"/>
                    <a:ea typeface="+mn-ea"/>
                  </a:rPr>
                  <a:t>D</a:t>
                </a:r>
                <a:r>
                  <a:rPr lang="en-US" altLang="zh-CN" sz="600" b="1" kern="1400" spc="100" dirty="0">
                    <a:solidFill>
                      <a:srgbClr val="164C88"/>
                    </a:solidFill>
                    <a:latin typeface="Arial Narrow" panose="020B0606020202030204" pitchFamily="34" charset="0"/>
                    <a:ea typeface="+mn-ea"/>
                  </a:rPr>
                  <a:t>ALIAN</a:t>
                </a:r>
                <a:endParaRPr lang="zh-CN" altLang="zh-CN" sz="1400" kern="1400" spc="100" dirty="0">
                  <a:solidFill>
                    <a:srgbClr val="164C88"/>
                  </a:solidFill>
                  <a:ea typeface="+mn-ea"/>
                </a:endParaRPr>
              </a:p>
            </p:txBody>
          </p:sp>
          <p:sp>
            <p:nvSpPr>
              <p:cNvPr id="43" name="Rectangle 681">
                <a:extLst>
                  <a:ext uri="{FF2B5EF4-FFF2-40B4-BE49-F238E27FC236}">
                    <a16:creationId xmlns="" xmlns:a16="http://schemas.microsoft.com/office/drawing/2014/main" id="{C2A8A214-D49D-4D76-9190-0C4F2BA3437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76121" y="1521538"/>
                <a:ext cx="647642" cy="582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defTabSz="914400">
                  <a:defRPr/>
                </a:pPr>
                <a:r>
                  <a:rPr lang="en-US" altLang="zh-CN" sz="600" b="1" kern="1400" spc="100" dirty="0">
                    <a:solidFill>
                      <a:srgbClr val="164C88"/>
                    </a:solidFill>
                    <a:latin typeface="Arial Narrow" panose="020B0606020202030204" pitchFamily="34" charset="0"/>
                    <a:ea typeface="+mn-ea"/>
                  </a:rPr>
                  <a:t>UNIVERSITY</a:t>
                </a:r>
                <a:endParaRPr lang="zh-CN" altLang="zh-CN" sz="1400" kern="1400" spc="100" dirty="0">
                  <a:solidFill>
                    <a:srgbClr val="164C88"/>
                  </a:solidFill>
                  <a:ea typeface="+mn-ea"/>
                </a:endParaRPr>
              </a:p>
            </p:txBody>
          </p:sp>
          <p:sp>
            <p:nvSpPr>
              <p:cNvPr id="44" name="Rectangle 681">
                <a:extLst>
                  <a:ext uri="{FF2B5EF4-FFF2-40B4-BE49-F238E27FC236}">
                    <a16:creationId xmlns="" xmlns:a16="http://schemas.microsoft.com/office/drawing/2014/main" id="{8B2D7BBA-0FED-4D5F-80A0-18492D5F91F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63496" y="1521538"/>
                <a:ext cx="145025" cy="582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defTabSz="914400">
                  <a:defRPr/>
                </a:pPr>
                <a:r>
                  <a:rPr lang="en-US" altLang="zh-CN" sz="600" b="1" kern="1400" spc="100" dirty="0">
                    <a:solidFill>
                      <a:srgbClr val="164C88"/>
                    </a:solidFill>
                    <a:latin typeface="Arial Narrow" panose="020B0606020202030204" pitchFamily="34" charset="0"/>
                    <a:ea typeface="+mn-ea"/>
                  </a:rPr>
                  <a:t>OF</a:t>
                </a:r>
                <a:endParaRPr lang="zh-CN" altLang="zh-CN" sz="1400" kern="1400" spc="100" dirty="0">
                  <a:solidFill>
                    <a:srgbClr val="164C88"/>
                  </a:solidFill>
                  <a:ea typeface="+mn-ea"/>
                </a:endParaRPr>
              </a:p>
            </p:txBody>
          </p:sp>
          <p:sp>
            <p:nvSpPr>
              <p:cNvPr id="45" name="Rectangle 681">
                <a:extLst>
                  <a:ext uri="{FF2B5EF4-FFF2-40B4-BE49-F238E27FC236}">
                    <a16:creationId xmlns="" xmlns:a16="http://schemas.microsoft.com/office/drawing/2014/main" id="{229B46EA-0554-4200-BDB7-166E2D7A2A6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48253" y="1521538"/>
                <a:ext cx="719160" cy="582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defTabSz="914400">
                  <a:defRPr/>
                </a:pPr>
                <a:r>
                  <a:rPr lang="en-US" altLang="zh-CN" sz="600" b="1" kern="1400" spc="100" dirty="0">
                    <a:solidFill>
                      <a:srgbClr val="164C88"/>
                    </a:solidFill>
                    <a:latin typeface="Arial Narrow" panose="020B0606020202030204" pitchFamily="34" charset="0"/>
                    <a:ea typeface="+mn-ea"/>
                  </a:rPr>
                  <a:t>TECHNOLOGY</a:t>
                </a:r>
                <a:endParaRPr lang="zh-CN" altLang="zh-CN" sz="1400" kern="1400" spc="100" dirty="0">
                  <a:solidFill>
                    <a:srgbClr val="164C88"/>
                  </a:solidFill>
                  <a:ea typeface="+mn-ea"/>
                </a:endParaRPr>
              </a:p>
            </p:txBody>
          </p:sp>
        </p:grpSp>
        <p:sp>
          <p:nvSpPr>
            <p:cNvPr id="41" name="Freeform 751">
              <a:extLst>
                <a:ext uri="{FF2B5EF4-FFF2-40B4-BE49-F238E27FC236}">
                  <a16:creationId xmlns="" xmlns:a16="http://schemas.microsoft.com/office/drawing/2014/main" id="{8FAE3D5F-63C9-473B-873C-8E0A3C5E4B77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9219665" y="223695"/>
              <a:ext cx="678702" cy="678702"/>
            </a:xfrm>
            <a:custGeom>
              <a:avLst/>
              <a:gdLst>
                <a:gd name="T0" fmla="*/ 211 w 536"/>
                <a:gd name="T1" fmla="*/ 69 h 537"/>
                <a:gd name="T2" fmla="*/ 194 w 536"/>
                <a:gd name="T3" fmla="*/ 52 h 537"/>
                <a:gd name="T4" fmla="*/ 185 w 536"/>
                <a:gd name="T5" fmla="*/ 66 h 537"/>
                <a:gd name="T6" fmla="*/ 176 w 536"/>
                <a:gd name="T7" fmla="*/ 70 h 537"/>
                <a:gd name="T8" fmla="*/ 473 w 536"/>
                <a:gd name="T9" fmla="*/ 275 h 537"/>
                <a:gd name="T10" fmla="*/ 84 w 536"/>
                <a:gd name="T11" fmla="*/ 163 h 537"/>
                <a:gd name="T12" fmla="*/ 87 w 536"/>
                <a:gd name="T13" fmla="*/ 127 h 537"/>
                <a:gd name="T14" fmla="*/ 231 w 536"/>
                <a:gd name="T15" fmla="*/ 151 h 537"/>
                <a:gd name="T16" fmla="*/ 416 w 536"/>
                <a:gd name="T17" fmla="*/ 134 h 537"/>
                <a:gd name="T18" fmla="*/ 429 w 536"/>
                <a:gd name="T19" fmla="*/ 140 h 537"/>
                <a:gd name="T20" fmla="*/ 80 w 536"/>
                <a:gd name="T21" fmla="*/ 207 h 537"/>
                <a:gd name="T22" fmla="*/ 439 w 536"/>
                <a:gd name="T23" fmla="*/ 167 h 537"/>
                <a:gd name="T24" fmla="*/ 392 w 536"/>
                <a:gd name="T25" fmla="*/ 112 h 537"/>
                <a:gd name="T26" fmla="*/ 323 w 536"/>
                <a:gd name="T27" fmla="*/ 75 h 537"/>
                <a:gd name="T28" fmla="*/ 324 w 536"/>
                <a:gd name="T29" fmla="*/ 70 h 537"/>
                <a:gd name="T30" fmla="*/ 466 w 536"/>
                <a:gd name="T31" fmla="*/ 233 h 537"/>
                <a:gd name="T32" fmla="*/ 471 w 536"/>
                <a:gd name="T33" fmla="*/ 262 h 537"/>
                <a:gd name="T34" fmla="*/ 420 w 536"/>
                <a:gd name="T35" fmla="*/ 427 h 537"/>
                <a:gd name="T36" fmla="*/ 431 w 536"/>
                <a:gd name="T37" fmla="*/ 443 h 537"/>
                <a:gd name="T38" fmla="*/ 409 w 536"/>
                <a:gd name="T39" fmla="*/ 412 h 537"/>
                <a:gd name="T40" fmla="*/ 415 w 536"/>
                <a:gd name="T41" fmla="*/ 409 h 537"/>
                <a:gd name="T42" fmla="*/ 218 w 536"/>
                <a:gd name="T43" fmla="*/ 322 h 537"/>
                <a:gd name="T44" fmla="*/ 253 w 536"/>
                <a:gd name="T45" fmla="*/ 342 h 537"/>
                <a:gd name="T46" fmla="*/ 253 w 536"/>
                <a:gd name="T47" fmla="*/ 314 h 537"/>
                <a:gd name="T48" fmla="*/ 415 w 536"/>
                <a:gd name="T49" fmla="*/ 418 h 537"/>
                <a:gd name="T50" fmla="*/ 268 w 536"/>
                <a:gd name="T51" fmla="*/ 447 h 537"/>
                <a:gd name="T52" fmla="*/ 283 w 536"/>
                <a:gd name="T53" fmla="*/ 308 h 537"/>
                <a:gd name="T54" fmla="*/ 478 w 536"/>
                <a:gd name="T55" fmla="*/ 301 h 537"/>
                <a:gd name="T56" fmla="*/ 481 w 536"/>
                <a:gd name="T57" fmla="*/ 325 h 537"/>
                <a:gd name="T58" fmla="*/ 49 w 536"/>
                <a:gd name="T59" fmla="*/ 242 h 537"/>
                <a:gd name="T60" fmla="*/ 87 w 536"/>
                <a:gd name="T61" fmla="*/ 262 h 537"/>
                <a:gd name="T62" fmla="*/ 315 w 536"/>
                <a:gd name="T63" fmla="*/ 338 h 537"/>
                <a:gd name="T64" fmla="*/ 312 w 536"/>
                <a:gd name="T65" fmla="*/ 320 h 537"/>
                <a:gd name="T66" fmla="*/ 59 w 536"/>
                <a:gd name="T67" fmla="*/ 341 h 537"/>
                <a:gd name="T68" fmla="*/ 76 w 536"/>
                <a:gd name="T69" fmla="*/ 322 h 537"/>
                <a:gd name="T70" fmla="*/ 116 w 536"/>
                <a:gd name="T71" fmla="*/ 416 h 537"/>
                <a:gd name="T72" fmla="*/ 111 w 536"/>
                <a:gd name="T73" fmla="*/ 433 h 537"/>
                <a:gd name="T74" fmla="*/ 120 w 536"/>
                <a:gd name="T75" fmla="*/ 435 h 537"/>
                <a:gd name="T76" fmla="*/ 71 w 536"/>
                <a:gd name="T77" fmla="*/ 263 h 537"/>
                <a:gd name="T78" fmla="*/ 400 w 536"/>
                <a:gd name="T79" fmla="*/ 416 h 537"/>
                <a:gd name="T80" fmla="*/ 366 w 536"/>
                <a:gd name="T81" fmla="*/ 464 h 537"/>
                <a:gd name="T82" fmla="*/ 354 w 536"/>
                <a:gd name="T83" fmla="*/ 443 h 537"/>
                <a:gd name="T84" fmla="*/ 361 w 536"/>
                <a:gd name="T85" fmla="*/ 467 h 537"/>
                <a:gd name="T86" fmla="*/ 367 w 536"/>
                <a:gd name="T87" fmla="*/ 478 h 537"/>
                <a:gd name="T88" fmla="*/ 196 w 536"/>
                <a:gd name="T89" fmla="*/ 449 h 537"/>
                <a:gd name="T90" fmla="*/ 183 w 536"/>
                <a:gd name="T91" fmla="*/ 455 h 537"/>
                <a:gd name="T92" fmla="*/ 176 w 536"/>
                <a:gd name="T93" fmla="*/ 471 h 537"/>
                <a:gd name="T94" fmla="*/ 170 w 536"/>
                <a:gd name="T95" fmla="*/ 479 h 537"/>
                <a:gd name="T96" fmla="*/ 161 w 536"/>
                <a:gd name="T97" fmla="*/ 464 h 537"/>
                <a:gd name="T98" fmla="*/ 177 w 536"/>
                <a:gd name="T99" fmla="*/ 484 h 537"/>
                <a:gd name="T100" fmla="*/ 190 w 536"/>
                <a:gd name="T101" fmla="*/ 460 h 537"/>
                <a:gd name="T102" fmla="*/ 312 w 536"/>
                <a:gd name="T103" fmla="*/ 480 h 537"/>
                <a:gd name="T104" fmla="*/ 322 w 536"/>
                <a:gd name="T105" fmla="*/ 485 h 537"/>
                <a:gd name="T106" fmla="*/ 255 w 536"/>
                <a:gd name="T107" fmla="*/ 475 h 537"/>
                <a:gd name="T108" fmla="*/ 248 w 536"/>
                <a:gd name="T109" fmla="*/ 479 h 537"/>
                <a:gd name="T110" fmla="*/ 245 w 536"/>
                <a:gd name="T111" fmla="*/ 482 h 537"/>
                <a:gd name="T112" fmla="*/ 237 w 536"/>
                <a:gd name="T113" fmla="*/ 497 h 537"/>
                <a:gd name="T114" fmla="*/ 249 w 536"/>
                <a:gd name="T115" fmla="*/ 487 h 537"/>
                <a:gd name="T116" fmla="*/ 241 w 536"/>
                <a:gd name="T117" fmla="*/ 469 h 537"/>
                <a:gd name="T118" fmla="*/ 225 w 536"/>
                <a:gd name="T119" fmla="*/ 495 h 537"/>
                <a:gd name="T120" fmla="*/ 536 w 536"/>
                <a:gd name="T121" fmla="*/ 269 h 5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536" h="537">
                  <a:moveTo>
                    <a:pt x="170" y="93"/>
                  </a:moveTo>
                  <a:cubicBezTo>
                    <a:pt x="167" y="89"/>
                    <a:pt x="167" y="89"/>
                    <a:pt x="167" y="89"/>
                  </a:cubicBezTo>
                  <a:cubicBezTo>
                    <a:pt x="155" y="96"/>
                    <a:pt x="155" y="96"/>
                    <a:pt x="155" y="96"/>
                  </a:cubicBezTo>
                  <a:cubicBezTo>
                    <a:pt x="151" y="89"/>
                    <a:pt x="151" y="89"/>
                    <a:pt x="151" y="89"/>
                  </a:cubicBezTo>
                  <a:cubicBezTo>
                    <a:pt x="162" y="83"/>
                    <a:pt x="162" y="83"/>
                    <a:pt x="162" y="83"/>
                  </a:cubicBezTo>
                  <a:cubicBezTo>
                    <a:pt x="159" y="78"/>
                    <a:pt x="159" y="78"/>
                    <a:pt x="159" y="78"/>
                  </a:cubicBezTo>
                  <a:cubicBezTo>
                    <a:pt x="149" y="85"/>
                    <a:pt x="149" y="85"/>
                    <a:pt x="149" y="85"/>
                  </a:cubicBezTo>
                  <a:cubicBezTo>
                    <a:pt x="145" y="79"/>
                    <a:pt x="145" y="79"/>
                    <a:pt x="145" y="79"/>
                  </a:cubicBezTo>
                  <a:cubicBezTo>
                    <a:pt x="156" y="72"/>
                    <a:pt x="156" y="72"/>
                    <a:pt x="156" y="72"/>
                  </a:cubicBezTo>
                  <a:cubicBezTo>
                    <a:pt x="154" y="68"/>
                    <a:pt x="154" y="68"/>
                    <a:pt x="154" y="68"/>
                  </a:cubicBezTo>
                  <a:cubicBezTo>
                    <a:pt x="138" y="77"/>
                    <a:pt x="138" y="77"/>
                    <a:pt x="138" y="77"/>
                  </a:cubicBezTo>
                  <a:cubicBezTo>
                    <a:pt x="154" y="103"/>
                    <a:pt x="154" y="103"/>
                    <a:pt x="154" y="103"/>
                  </a:cubicBezTo>
                  <a:lnTo>
                    <a:pt x="170" y="93"/>
                  </a:lnTo>
                  <a:close/>
                  <a:moveTo>
                    <a:pt x="196" y="60"/>
                  </a:moveTo>
                  <a:cubicBezTo>
                    <a:pt x="197" y="61"/>
                    <a:pt x="198" y="62"/>
                    <a:pt x="199" y="62"/>
                  </a:cubicBezTo>
                  <a:cubicBezTo>
                    <a:pt x="200" y="63"/>
                    <a:pt x="202" y="63"/>
                    <a:pt x="204" y="63"/>
                  </a:cubicBezTo>
                  <a:cubicBezTo>
                    <a:pt x="207" y="63"/>
                    <a:pt x="208" y="63"/>
                    <a:pt x="209" y="63"/>
                  </a:cubicBezTo>
                  <a:cubicBezTo>
                    <a:pt x="209" y="63"/>
                    <a:pt x="210" y="63"/>
                    <a:pt x="210" y="64"/>
                  </a:cubicBezTo>
                  <a:cubicBezTo>
                    <a:pt x="211" y="64"/>
                    <a:pt x="211" y="65"/>
                    <a:pt x="211" y="65"/>
                  </a:cubicBezTo>
                  <a:cubicBezTo>
                    <a:pt x="212" y="66"/>
                    <a:pt x="212" y="68"/>
                    <a:pt x="211" y="69"/>
                  </a:cubicBezTo>
                  <a:cubicBezTo>
                    <a:pt x="210" y="70"/>
                    <a:pt x="209" y="70"/>
                    <a:pt x="208" y="71"/>
                  </a:cubicBezTo>
                  <a:cubicBezTo>
                    <a:pt x="205" y="72"/>
                    <a:pt x="203" y="70"/>
                    <a:pt x="201" y="67"/>
                  </a:cubicBezTo>
                  <a:cubicBezTo>
                    <a:pt x="197" y="69"/>
                    <a:pt x="197" y="69"/>
                    <a:pt x="197" y="69"/>
                  </a:cubicBezTo>
                  <a:cubicBezTo>
                    <a:pt x="199" y="75"/>
                    <a:pt x="204" y="78"/>
                    <a:pt x="209" y="76"/>
                  </a:cubicBezTo>
                  <a:cubicBezTo>
                    <a:pt x="213" y="75"/>
                    <a:pt x="215" y="73"/>
                    <a:pt x="216" y="71"/>
                  </a:cubicBezTo>
                  <a:cubicBezTo>
                    <a:pt x="217" y="69"/>
                    <a:pt x="217" y="66"/>
                    <a:pt x="216" y="64"/>
                  </a:cubicBezTo>
                  <a:cubicBezTo>
                    <a:pt x="215" y="62"/>
                    <a:pt x="215" y="61"/>
                    <a:pt x="214" y="60"/>
                  </a:cubicBezTo>
                  <a:cubicBezTo>
                    <a:pt x="213" y="59"/>
                    <a:pt x="212" y="58"/>
                    <a:pt x="211" y="57"/>
                  </a:cubicBezTo>
                  <a:cubicBezTo>
                    <a:pt x="209" y="57"/>
                    <a:pt x="207" y="57"/>
                    <a:pt x="205" y="57"/>
                  </a:cubicBezTo>
                  <a:cubicBezTo>
                    <a:pt x="202" y="57"/>
                    <a:pt x="201" y="57"/>
                    <a:pt x="200" y="56"/>
                  </a:cubicBezTo>
                  <a:cubicBezTo>
                    <a:pt x="199" y="56"/>
                    <a:pt x="199" y="56"/>
                    <a:pt x="198" y="55"/>
                  </a:cubicBezTo>
                  <a:cubicBezTo>
                    <a:pt x="198" y="54"/>
                    <a:pt x="198" y="53"/>
                    <a:pt x="199" y="52"/>
                  </a:cubicBezTo>
                  <a:cubicBezTo>
                    <a:pt x="199" y="52"/>
                    <a:pt x="200" y="51"/>
                    <a:pt x="201" y="51"/>
                  </a:cubicBezTo>
                  <a:cubicBezTo>
                    <a:pt x="203" y="50"/>
                    <a:pt x="204" y="50"/>
                    <a:pt x="205" y="51"/>
                  </a:cubicBezTo>
                  <a:cubicBezTo>
                    <a:pt x="206" y="51"/>
                    <a:pt x="206" y="52"/>
                    <a:pt x="207" y="53"/>
                  </a:cubicBezTo>
                  <a:cubicBezTo>
                    <a:pt x="212" y="52"/>
                    <a:pt x="212" y="52"/>
                    <a:pt x="212" y="52"/>
                  </a:cubicBezTo>
                  <a:cubicBezTo>
                    <a:pt x="211" y="49"/>
                    <a:pt x="209" y="47"/>
                    <a:pt x="207" y="46"/>
                  </a:cubicBezTo>
                  <a:cubicBezTo>
                    <a:pt x="205" y="45"/>
                    <a:pt x="203" y="45"/>
                    <a:pt x="200" y="46"/>
                  </a:cubicBezTo>
                  <a:cubicBezTo>
                    <a:pt x="198" y="46"/>
                    <a:pt x="197" y="47"/>
                    <a:pt x="196" y="48"/>
                  </a:cubicBezTo>
                  <a:cubicBezTo>
                    <a:pt x="195" y="49"/>
                    <a:pt x="194" y="50"/>
                    <a:pt x="194" y="52"/>
                  </a:cubicBezTo>
                  <a:cubicBezTo>
                    <a:pt x="193" y="53"/>
                    <a:pt x="194" y="55"/>
                    <a:pt x="194" y="57"/>
                  </a:cubicBezTo>
                  <a:cubicBezTo>
                    <a:pt x="195" y="58"/>
                    <a:pt x="195" y="59"/>
                    <a:pt x="196" y="60"/>
                  </a:cubicBezTo>
                  <a:close/>
                  <a:moveTo>
                    <a:pt x="175" y="89"/>
                  </a:moveTo>
                  <a:cubicBezTo>
                    <a:pt x="177" y="88"/>
                    <a:pt x="177" y="88"/>
                    <a:pt x="177" y="88"/>
                  </a:cubicBezTo>
                  <a:cubicBezTo>
                    <a:pt x="180" y="87"/>
                    <a:pt x="180" y="87"/>
                    <a:pt x="180" y="87"/>
                  </a:cubicBezTo>
                  <a:cubicBezTo>
                    <a:pt x="177" y="82"/>
                    <a:pt x="177" y="82"/>
                    <a:pt x="177" y="82"/>
                  </a:cubicBezTo>
                  <a:cubicBezTo>
                    <a:pt x="175" y="76"/>
                    <a:pt x="175" y="76"/>
                    <a:pt x="175" y="76"/>
                  </a:cubicBezTo>
                  <a:cubicBezTo>
                    <a:pt x="175" y="75"/>
                    <a:pt x="175" y="75"/>
                    <a:pt x="175" y="75"/>
                  </a:cubicBezTo>
                  <a:cubicBezTo>
                    <a:pt x="175" y="75"/>
                    <a:pt x="175" y="75"/>
                    <a:pt x="175" y="75"/>
                  </a:cubicBezTo>
                  <a:cubicBezTo>
                    <a:pt x="176" y="75"/>
                    <a:pt x="176" y="75"/>
                    <a:pt x="176" y="75"/>
                  </a:cubicBezTo>
                  <a:cubicBezTo>
                    <a:pt x="176" y="75"/>
                    <a:pt x="177" y="75"/>
                    <a:pt x="177" y="74"/>
                  </a:cubicBezTo>
                  <a:cubicBezTo>
                    <a:pt x="178" y="74"/>
                    <a:pt x="178" y="74"/>
                    <a:pt x="178" y="74"/>
                  </a:cubicBezTo>
                  <a:cubicBezTo>
                    <a:pt x="178" y="74"/>
                    <a:pt x="179" y="74"/>
                    <a:pt x="180" y="75"/>
                  </a:cubicBezTo>
                  <a:cubicBezTo>
                    <a:pt x="180" y="75"/>
                    <a:pt x="182" y="76"/>
                    <a:pt x="184" y="78"/>
                  </a:cubicBezTo>
                  <a:cubicBezTo>
                    <a:pt x="190" y="82"/>
                    <a:pt x="190" y="82"/>
                    <a:pt x="190" y="82"/>
                  </a:cubicBezTo>
                  <a:cubicBezTo>
                    <a:pt x="195" y="80"/>
                    <a:pt x="195" y="80"/>
                    <a:pt x="195" y="80"/>
                  </a:cubicBezTo>
                  <a:cubicBezTo>
                    <a:pt x="190" y="75"/>
                    <a:pt x="190" y="75"/>
                    <a:pt x="190" y="75"/>
                  </a:cubicBezTo>
                  <a:cubicBezTo>
                    <a:pt x="188" y="74"/>
                    <a:pt x="186" y="73"/>
                    <a:pt x="185" y="72"/>
                  </a:cubicBezTo>
                  <a:cubicBezTo>
                    <a:pt x="184" y="72"/>
                    <a:pt x="183" y="71"/>
                    <a:pt x="182" y="71"/>
                  </a:cubicBezTo>
                  <a:cubicBezTo>
                    <a:pt x="184" y="70"/>
                    <a:pt x="185" y="68"/>
                    <a:pt x="185" y="66"/>
                  </a:cubicBezTo>
                  <a:cubicBezTo>
                    <a:pt x="186" y="65"/>
                    <a:pt x="185" y="63"/>
                    <a:pt x="184" y="61"/>
                  </a:cubicBezTo>
                  <a:cubicBezTo>
                    <a:pt x="183" y="59"/>
                    <a:pt x="182" y="58"/>
                    <a:pt x="181" y="57"/>
                  </a:cubicBezTo>
                  <a:cubicBezTo>
                    <a:pt x="180" y="56"/>
                    <a:pt x="179" y="55"/>
                    <a:pt x="178" y="55"/>
                  </a:cubicBezTo>
                  <a:cubicBezTo>
                    <a:pt x="177" y="55"/>
                    <a:pt x="177" y="55"/>
                    <a:pt x="177" y="55"/>
                  </a:cubicBezTo>
                  <a:cubicBezTo>
                    <a:pt x="177" y="55"/>
                    <a:pt x="176" y="56"/>
                    <a:pt x="175" y="56"/>
                  </a:cubicBezTo>
                  <a:cubicBezTo>
                    <a:pt x="174" y="56"/>
                    <a:pt x="173" y="57"/>
                    <a:pt x="172" y="57"/>
                  </a:cubicBezTo>
                  <a:cubicBezTo>
                    <a:pt x="163" y="62"/>
                    <a:pt x="163" y="62"/>
                    <a:pt x="163" y="62"/>
                  </a:cubicBezTo>
                  <a:cubicBezTo>
                    <a:pt x="175" y="88"/>
                    <a:pt x="175" y="88"/>
                    <a:pt x="175" y="88"/>
                  </a:cubicBezTo>
                  <a:lnTo>
                    <a:pt x="175" y="89"/>
                  </a:lnTo>
                  <a:close/>
                  <a:moveTo>
                    <a:pt x="169" y="64"/>
                  </a:moveTo>
                  <a:cubicBezTo>
                    <a:pt x="173" y="62"/>
                    <a:pt x="173" y="62"/>
                    <a:pt x="173" y="62"/>
                  </a:cubicBezTo>
                  <a:cubicBezTo>
                    <a:pt x="174" y="62"/>
                    <a:pt x="174" y="62"/>
                    <a:pt x="175" y="61"/>
                  </a:cubicBezTo>
                  <a:cubicBezTo>
                    <a:pt x="176" y="61"/>
                    <a:pt x="176" y="61"/>
                    <a:pt x="176" y="61"/>
                  </a:cubicBezTo>
                  <a:cubicBezTo>
                    <a:pt x="177" y="61"/>
                    <a:pt x="177" y="61"/>
                    <a:pt x="177" y="61"/>
                  </a:cubicBezTo>
                  <a:cubicBezTo>
                    <a:pt x="178" y="61"/>
                    <a:pt x="178" y="61"/>
                    <a:pt x="178" y="61"/>
                  </a:cubicBezTo>
                  <a:cubicBezTo>
                    <a:pt x="179" y="62"/>
                    <a:pt x="179" y="62"/>
                    <a:pt x="180" y="63"/>
                  </a:cubicBezTo>
                  <a:cubicBezTo>
                    <a:pt x="180" y="64"/>
                    <a:pt x="181" y="65"/>
                    <a:pt x="180" y="66"/>
                  </a:cubicBezTo>
                  <a:cubicBezTo>
                    <a:pt x="180" y="66"/>
                    <a:pt x="180" y="67"/>
                    <a:pt x="180" y="67"/>
                  </a:cubicBezTo>
                  <a:cubicBezTo>
                    <a:pt x="179" y="68"/>
                    <a:pt x="179" y="68"/>
                    <a:pt x="177" y="69"/>
                  </a:cubicBezTo>
                  <a:cubicBezTo>
                    <a:pt x="177" y="69"/>
                    <a:pt x="176" y="69"/>
                    <a:pt x="176" y="70"/>
                  </a:cubicBezTo>
                  <a:cubicBezTo>
                    <a:pt x="175" y="70"/>
                    <a:pt x="175" y="70"/>
                    <a:pt x="175" y="70"/>
                  </a:cubicBezTo>
                  <a:cubicBezTo>
                    <a:pt x="173" y="71"/>
                    <a:pt x="173" y="71"/>
                    <a:pt x="173" y="71"/>
                  </a:cubicBezTo>
                  <a:lnTo>
                    <a:pt x="169" y="64"/>
                  </a:lnTo>
                  <a:close/>
                  <a:moveTo>
                    <a:pt x="489" y="270"/>
                  </a:moveTo>
                  <a:cubicBezTo>
                    <a:pt x="487" y="269"/>
                    <a:pt x="484" y="268"/>
                    <a:pt x="480" y="268"/>
                  </a:cubicBezTo>
                  <a:cubicBezTo>
                    <a:pt x="480" y="268"/>
                    <a:pt x="480" y="268"/>
                    <a:pt x="480" y="268"/>
                  </a:cubicBezTo>
                  <a:cubicBezTo>
                    <a:pt x="475" y="268"/>
                    <a:pt x="472" y="269"/>
                    <a:pt x="469" y="271"/>
                  </a:cubicBezTo>
                  <a:cubicBezTo>
                    <a:pt x="466" y="274"/>
                    <a:pt x="465" y="276"/>
                    <a:pt x="465" y="280"/>
                  </a:cubicBezTo>
                  <a:cubicBezTo>
                    <a:pt x="465" y="283"/>
                    <a:pt x="466" y="286"/>
                    <a:pt x="468" y="288"/>
                  </a:cubicBezTo>
                  <a:cubicBezTo>
                    <a:pt x="471" y="291"/>
                    <a:pt x="475" y="292"/>
                    <a:pt x="480" y="292"/>
                  </a:cubicBezTo>
                  <a:cubicBezTo>
                    <a:pt x="480" y="292"/>
                    <a:pt x="480" y="292"/>
                    <a:pt x="480" y="292"/>
                  </a:cubicBezTo>
                  <a:cubicBezTo>
                    <a:pt x="485" y="292"/>
                    <a:pt x="489" y="291"/>
                    <a:pt x="491" y="289"/>
                  </a:cubicBezTo>
                  <a:cubicBezTo>
                    <a:pt x="494" y="287"/>
                    <a:pt x="495" y="284"/>
                    <a:pt x="495" y="281"/>
                  </a:cubicBezTo>
                  <a:cubicBezTo>
                    <a:pt x="495" y="278"/>
                    <a:pt x="495" y="276"/>
                    <a:pt x="494" y="275"/>
                  </a:cubicBezTo>
                  <a:cubicBezTo>
                    <a:pt x="493" y="273"/>
                    <a:pt x="491" y="271"/>
                    <a:pt x="489" y="270"/>
                  </a:cubicBezTo>
                  <a:close/>
                  <a:moveTo>
                    <a:pt x="488" y="285"/>
                  </a:moveTo>
                  <a:cubicBezTo>
                    <a:pt x="486" y="287"/>
                    <a:pt x="484" y="287"/>
                    <a:pt x="480" y="287"/>
                  </a:cubicBezTo>
                  <a:cubicBezTo>
                    <a:pt x="477" y="287"/>
                    <a:pt x="474" y="286"/>
                    <a:pt x="472" y="285"/>
                  </a:cubicBezTo>
                  <a:cubicBezTo>
                    <a:pt x="471" y="284"/>
                    <a:pt x="470" y="282"/>
                    <a:pt x="470" y="280"/>
                  </a:cubicBezTo>
                  <a:cubicBezTo>
                    <a:pt x="470" y="278"/>
                    <a:pt x="471" y="276"/>
                    <a:pt x="473" y="275"/>
                  </a:cubicBezTo>
                  <a:cubicBezTo>
                    <a:pt x="474" y="274"/>
                    <a:pt x="477" y="273"/>
                    <a:pt x="480" y="273"/>
                  </a:cubicBezTo>
                  <a:cubicBezTo>
                    <a:pt x="480" y="273"/>
                    <a:pt x="480" y="273"/>
                    <a:pt x="480" y="273"/>
                  </a:cubicBezTo>
                  <a:cubicBezTo>
                    <a:pt x="484" y="274"/>
                    <a:pt x="486" y="274"/>
                    <a:pt x="488" y="276"/>
                  </a:cubicBezTo>
                  <a:cubicBezTo>
                    <a:pt x="490" y="277"/>
                    <a:pt x="490" y="279"/>
                    <a:pt x="490" y="281"/>
                  </a:cubicBezTo>
                  <a:cubicBezTo>
                    <a:pt x="490" y="283"/>
                    <a:pt x="489" y="284"/>
                    <a:pt x="488" y="285"/>
                  </a:cubicBezTo>
                  <a:close/>
                  <a:moveTo>
                    <a:pt x="89" y="171"/>
                  </a:moveTo>
                  <a:cubicBezTo>
                    <a:pt x="91" y="172"/>
                    <a:pt x="92" y="172"/>
                    <a:pt x="94" y="171"/>
                  </a:cubicBezTo>
                  <a:cubicBezTo>
                    <a:pt x="96" y="170"/>
                    <a:pt x="97" y="169"/>
                    <a:pt x="98" y="166"/>
                  </a:cubicBezTo>
                  <a:cubicBezTo>
                    <a:pt x="100" y="164"/>
                    <a:pt x="100" y="162"/>
                    <a:pt x="100" y="160"/>
                  </a:cubicBezTo>
                  <a:cubicBezTo>
                    <a:pt x="100" y="158"/>
                    <a:pt x="99" y="157"/>
                    <a:pt x="98" y="155"/>
                  </a:cubicBezTo>
                  <a:cubicBezTo>
                    <a:pt x="96" y="154"/>
                    <a:pt x="94" y="152"/>
                    <a:pt x="91" y="150"/>
                  </a:cubicBezTo>
                  <a:cubicBezTo>
                    <a:pt x="78" y="142"/>
                    <a:pt x="78" y="142"/>
                    <a:pt x="78" y="142"/>
                  </a:cubicBezTo>
                  <a:cubicBezTo>
                    <a:pt x="75" y="146"/>
                    <a:pt x="75" y="146"/>
                    <a:pt x="75" y="146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91" y="157"/>
                    <a:pt x="93" y="158"/>
                    <a:pt x="94" y="158"/>
                  </a:cubicBezTo>
                  <a:cubicBezTo>
                    <a:pt x="94" y="159"/>
                    <a:pt x="95" y="160"/>
                    <a:pt x="95" y="161"/>
                  </a:cubicBezTo>
                  <a:cubicBezTo>
                    <a:pt x="95" y="162"/>
                    <a:pt x="94" y="163"/>
                    <a:pt x="94" y="164"/>
                  </a:cubicBezTo>
                  <a:cubicBezTo>
                    <a:pt x="93" y="165"/>
                    <a:pt x="92" y="166"/>
                    <a:pt x="91" y="166"/>
                  </a:cubicBezTo>
                  <a:cubicBezTo>
                    <a:pt x="90" y="166"/>
                    <a:pt x="89" y="166"/>
                    <a:pt x="88" y="166"/>
                  </a:cubicBezTo>
                  <a:cubicBezTo>
                    <a:pt x="87" y="165"/>
                    <a:pt x="86" y="165"/>
                    <a:pt x="84" y="163"/>
                  </a:cubicBezTo>
                  <a:cubicBezTo>
                    <a:pt x="70" y="154"/>
                    <a:pt x="70" y="154"/>
                    <a:pt x="70" y="154"/>
                  </a:cubicBezTo>
                  <a:cubicBezTo>
                    <a:pt x="67" y="159"/>
                    <a:pt x="67" y="159"/>
                    <a:pt x="67" y="159"/>
                  </a:cubicBezTo>
                  <a:cubicBezTo>
                    <a:pt x="81" y="167"/>
                    <a:pt x="81" y="167"/>
                    <a:pt x="81" y="167"/>
                  </a:cubicBezTo>
                  <a:cubicBezTo>
                    <a:pt x="85" y="170"/>
                    <a:pt x="87" y="171"/>
                    <a:pt x="89" y="171"/>
                  </a:cubicBezTo>
                  <a:close/>
                  <a:moveTo>
                    <a:pt x="143" y="112"/>
                  </a:moveTo>
                  <a:cubicBezTo>
                    <a:pt x="130" y="83"/>
                    <a:pt x="130" y="83"/>
                    <a:pt x="130" y="83"/>
                  </a:cubicBezTo>
                  <a:cubicBezTo>
                    <a:pt x="126" y="86"/>
                    <a:pt x="126" y="86"/>
                    <a:pt x="126" y="86"/>
                  </a:cubicBezTo>
                  <a:cubicBezTo>
                    <a:pt x="136" y="108"/>
                    <a:pt x="136" y="108"/>
                    <a:pt x="136" y="108"/>
                  </a:cubicBezTo>
                  <a:cubicBezTo>
                    <a:pt x="117" y="94"/>
                    <a:pt x="117" y="94"/>
                    <a:pt x="117" y="94"/>
                  </a:cubicBezTo>
                  <a:cubicBezTo>
                    <a:pt x="113" y="98"/>
                    <a:pt x="113" y="98"/>
                    <a:pt x="113" y="98"/>
                  </a:cubicBezTo>
                  <a:cubicBezTo>
                    <a:pt x="138" y="116"/>
                    <a:pt x="138" y="116"/>
                    <a:pt x="138" y="116"/>
                  </a:cubicBezTo>
                  <a:lnTo>
                    <a:pt x="143" y="112"/>
                  </a:lnTo>
                  <a:close/>
                  <a:moveTo>
                    <a:pt x="110" y="147"/>
                  </a:moveTo>
                  <a:cubicBezTo>
                    <a:pt x="95" y="134"/>
                    <a:pt x="95" y="134"/>
                    <a:pt x="95" y="134"/>
                  </a:cubicBezTo>
                  <a:cubicBezTo>
                    <a:pt x="116" y="139"/>
                    <a:pt x="116" y="139"/>
                    <a:pt x="116" y="139"/>
                  </a:cubicBezTo>
                  <a:cubicBezTo>
                    <a:pt x="119" y="135"/>
                    <a:pt x="119" y="135"/>
                    <a:pt x="119" y="135"/>
                  </a:cubicBezTo>
                  <a:cubicBezTo>
                    <a:pt x="97" y="116"/>
                    <a:pt x="97" y="116"/>
                    <a:pt x="97" y="116"/>
                  </a:cubicBezTo>
                  <a:cubicBezTo>
                    <a:pt x="94" y="119"/>
                    <a:pt x="94" y="119"/>
                    <a:pt x="94" y="119"/>
                  </a:cubicBezTo>
                  <a:cubicBezTo>
                    <a:pt x="109" y="132"/>
                    <a:pt x="109" y="132"/>
                    <a:pt x="109" y="132"/>
                  </a:cubicBezTo>
                  <a:cubicBezTo>
                    <a:pt x="87" y="127"/>
                    <a:pt x="87" y="127"/>
                    <a:pt x="87" y="127"/>
                  </a:cubicBezTo>
                  <a:cubicBezTo>
                    <a:pt x="84" y="131"/>
                    <a:pt x="84" y="131"/>
                    <a:pt x="84" y="131"/>
                  </a:cubicBezTo>
                  <a:cubicBezTo>
                    <a:pt x="107" y="151"/>
                    <a:pt x="107" y="151"/>
                    <a:pt x="107" y="151"/>
                  </a:cubicBezTo>
                  <a:lnTo>
                    <a:pt x="110" y="147"/>
                  </a:lnTo>
                  <a:close/>
                  <a:moveTo>
                    <a:pt x="128" y="125"/>
                  </a:moveTo>
                  <a:cubicBezTo>
                    <a:pt x="108" y="104"/>
                    <a:pt x="108" y="104"/>
                    <a:pt x="108" y="104"/>
                  </a:cubicBezTo>
                  <a:cubicBezTo>
                    <a:pt x="104" y="107"/>
                    <a:pt x="104" y="107"/>
                    <a:pt x="104" y="107"/>
                  </a:cubicBezTo>
                  <a:cubicBezTo>
                    <a:pt x="125" y="129"/>
                    <a:pt x="125" y="129"/>
                    <a:pt x="125" y="129"/>
                  </a:cubicBezTo>
                  <a:lnTo>
                    <a:pt x="128" y="125"/>
                  </a:lnTo>
                  <a:close/>
                  <a:moveTo>
                    <a:pt x="271" y="76"/>
                  </a:moveTo>
                  <a:cubicBezTo>
                    <a:pt x="271" y="76"/>
                    <a:pt x="271" y="76"/>
                    <a:pt x="271" y="76"/>
                  </a:cubicBezTo>
                  <a:cubicBezTo>
                    <a:pt x="270" y="76"/>
                    <a:pt x="269" y="76"/>
                    <a:pt x="268" y="76"/>
                  </a:cubicBezTo>
                  <a:cubicBezTo>
                    <a:pt x="267" y="76"/>
                    <a:pt x="266" y="76"/>
                    <a:pt x="266" y="76"/>
                  </a:cubicBezTo>
                  <a:cubicBezTo>
                    <a:pt x="265" y="76"/>
                    <a:pt x="265" y="76"/>
                    <a:pt x="265" y="76"/>
                  </a:cubicBezTo>
                  <a:cubicBezTo>
                    <a:pt x="260" y="76"/>
                    <a:pt x="255" y="76"/>
                    <a:pt x="249" y="76"/>
                  </a:cubicBezTo>
                  <a:cubicBezTo>
                    <a:pt x="249" y="90"/>
                    <a:pt x="249" y="90"/>
                    <a:pt x="249" y="90"/>
                  </a:cubicBezTo>
                  <a:cubicBezTo>
                    <a:pt x="164" y="97"/>
                    <a:pt x="96" y="165"/>
                    <a:pt x="87" y="249"/>
                  </a:cubicBezTo>
                  <a:cubicBezTo>
                    <a:pt x="121" y="249"/>
                    <a:pt x="121" y="249"/>
                    <a:pt x="121" y="249"/>
                  </a:cubicBezTo>
                  <a:cubicBezTo>
                    <a:pt x="129" y="183"/>
                    <a:pt x="183" y="131"/>
                    <a:pt x="249" y="123"/>
                  </a:cubicBezTo>
                  <a:cubicBezTo>
                    <a:pt x="249" y="125"/>
                    <a:pt x="249" y="125"/>
                    <a:pt x="249" y="125"/>
                  </a:cubicBezTo>
                  <a:cubicBezTo>
                    <a:pt x="249" y="137"/>
                    <a:pt x="241" y="147"/>
                    <a:pt x="231" y="151"/>
                  </a:cubicBezTo>
                  <a:cubicBezTo>
                    <a:pt x="186" y="164"/>
                    <a:pt x="152" y="202"/>
                    <a:pt x="145" y="249"/>
                  </a:cubicBezTo>
                  <a:cubicBezTo>
                    <a:pt x="178" y="249"/>
                    <a:pt x="178" y="249"/>
                    <a:pt x="178" y="249"/>
                  </a:cubicBezTo>
                  <a:cubicBezTo>
                    <a:pt x="187" y="207"/>
                    <a:pt x="224" y="176"/>
                    <a:pt x="268" y="176"/>
                  </a:cubicBezTo>
                  <a:cubicBezTo>
                    <a:pt x="302" y="176"/>
                    <a:pt x="331" y="194"/>
                    <a:pt x="347" y="221"/>
                  </a:cubicBezTo>
                  <a:cubicBezTo>
                    <a:pt x="347" y="221"/>
                    <a:pt x="348" y="221"/>
                    <a:pt x="348" y="222"/>
                  </a:cubicBezTo>
                  <a:cubicBezTo>
                    <a:pt x="349" y="223"/>
                    <a:pt x="350" y="225"/>
                    <a:pt x="350" y="226"/>
                  </a:cubicBezTo>
                  <a:cubicBezTo>
                    <a:pt x="351" y="228"/>
                    <a:pt x="352" y="230"/>
                    <a:pt x="353" y="232"/>
                  </a:cubicBezTo>
                  <a:cubicBezTo>
                    <a:pt x="353" y="232"/>
                    <a:pt x="353" y="233"/>
                    <a:pt x="354" y="233"/>
                  </a:cubicBezTo>
                  <a:cubicBezTo>
                    <a:pt x="356" y="238"/>
                    <a:pt x="358" y="244"/>
                    <a:pt x="359" y="249"/>
                  </a:cubicBezTo>
                  <a:cubicBezTo>
                    <a:pt x="392" y="249"/>
                    <a:pt x="392" y="249"/>
                    <a:pt x="392" y="249"/>
                  </a:cubicBezTo>
                  <a:cubicBezTo>
                    <a:pt x="384" y="202"/>
                    <a:pt x="350" y="164"/>
                    <a:pt x="305" y="151"/>
                  </a:cubicBezTo>
                  <a:cubicBezTo>
                    <a:pt x="295" y="147"/>
                    <a:pt x="288" y="137"/>
                    <a:pt x="287" y="125"/>
                  </a:cubicBezTo>
                  <a:cubicBezTo>
                    <a:pt x="287" y="124"/>
                    <a:pt x="287" y="124"/>
                    <a:pt x="287" y="124"/>
                  </a:cubicBezTo>
                  <a:cubicBezTo>
                    <a:pt x="287" y="123"/>
                    <a:pt x="287" y="123"/>
                    <a:pt x="287" y="123"/>
                  </a:cubicBezTo>
                  <a:cubicBezTo>
                    <a:pt x="354" y="131"/>
                    <a:pt x="407" y="183"/>
                    <a:pt x="415" y="249"/>
                  </a:cubicBezTo>
                  <a:cubicBezTo>
                    <a:pt x="449" y="249"/>
                    <a:pt x="449" y="249"/>
                    <a:pt x="449" y="249"/>
                  </a:cubicBezTo>
                  <a:cubicBezTo>
                    <a:pt x="440" y="165"/>
                    <a:pt x="372" y="97"/>
                    <a:pt x="287" y="90"/>
                  </a:cubicBezTo>
                  <a:cubicBezTo>
                    <a:pt x="287" y="76"/>
                    <a:pt x="287" y="76"/>
                    <a:pt x="287" y="76"/>
                  </a:cubicBezTo>
                  <a:cubicBezTo>
                    <a:pt x="282" y="76"/>
                    <a:pt x="276" y="76"/>
                    <a:pt x="271" y="76"/>
                  </a:cubicBezTo>
                  <a:close/>
                  <a:moveTo>
                    <a:pt x="416" y="134"/>
                  </a:moveTo>
                  <a:cubicBezTo>
                    <a:pt x="419" y="130"/>
                    <a:pt x="419" y="130"/>
                    <a:pt x="419" y="130"/>
                  </a:cubicBezTo>
                  <a:cubicBezTo>
                    <a:pt x="409" y="120"/>
                    <a:pt x="409" y="120"/>
                    <a:pt x="409" y="120"/>
                  </a:cubicBezTo>
                  <a:cubicBezTo>
                    <a:pt x="415" y="114"/>
                    <a:pt x="415" y="114"/>
                    <a:pt x="415" y="114"/>
                  </a:cubicBezTo>
                  <a:cubicBezTo>
                    <a:pt x="424" y="123"/>
                    <a:pt x="424" y="123"/>
                    <a:pt x="424" y="123"/>
                  </a:cubicBezTo>
                  <a:cubicBezTo>
                    <a:pt x="427" y="119"/>
                    <a:pt x="427" y="119"/>
                    <a:pt x="427" y="119"/>
                  </a:cubicBezTo>
                  <a:cubicBezTo>
                    <a:pt x="419" y="111"/>
                    <a:pt x="419" y="111"/>
                    <a:pt x="419" y="111"/>
                  </a:cubicBezTo>
                  <a:cubicBezTo>
                    <a:pt x="423" y="106"/>
                    <a:pt x="423" y="106"/>
                    <a:pt x="423" y="106"/>
                  </a:cubicBezTo>
                  <a:cubicBezTo>
                    <a:pt x="433" y="115"/>
                    <a:pt x="433" y="115"/>
                    <a:pt x="433" y="115"/>
                  </a:cubicBezTo>
                  <a:cubicBezTo>
                    <a:pt x="436" y="111"/>
                    <a:pt x="436" y="111"/>
                    <a:pt x="436" y="111"/>
                  </a:cubicBezTo>
                  <a:cubicBezTo>
                    <a:pt x="423" y="99"/>
                    <a:pt x="423" y="99"/>
                    <a:pt x="423" y="99"/>
                  </a:cubicBezTo>
                  <a:cubicBezTo>
                    <a:pt x="403" y="121"/>
                    <a:pt x="403" y="121"/>
                    <a:pt x="403" y="121"/>
                  </a:cubicBezTo>
                  <a:lnTo>
                    <a:pt x="416" y="134"/>
                  </a:lnTo>
                  <a:close/>
                  <a:moveTo>
                    <a:pt x="424" y="140"/>
                  </a:moveTo>
                  <a:cubicBezTo>
                    <a:pt x="423" y="143"/>
                    <a:pt x="424" y="146"/>
                    <a:pt x="426" y="148"/>
                  </a:cubicBezTo>
                  <a:cubicBezTo>
                    <a:pt x="427" y="151"/>
                    <a:pt x="429" y="152"/>
                    <a:pt x="431" y="152"/>
                  </a:cubicBezTo>
                  <a:cubicBezTo>
                    <a:pt x="434" y="153"/>
                    <a:pt x="436" y="152"/>
                    <a:pt x="439" y="151"/>
                  </a:cubicBezTo>
                  <a:cubicBezTo>
                    <a:pt x="438" y="146"/>
                    <a:pt x="438" y="146"/>
                    <a:pt x="438" y="146"/>
                  </a:cubicBezTo>
                  <a:cubicBezTo>
                    <a:pt x="436" y="147"/>
                    <a:pt x="434" y="147"/>
                    <a:pt x="433" y="147"/>
                  </a:cubicBezTo>
                  <a:cubicBezTo>
                    <a:pt x="432" y="147"/>
                    <a:pt x="431" y="146"/>
                    <a:pt x="430" y="145"/>
                  </a:cubicBezTo>
                  <a:cubicBezTo>
                    <a:pt x="429" y="144"/>
                    <a:pt x="428" y="142"/>
                    <a:pt x="429" y="140"/>
                  </a:cubicBezTo>
                  <a:cubicBezTo>
                    <a:pt x="430" y="138"/>
                    <a:pt x="431" y="136"/>
                    <a:pt x="434" y="134"/>
                  </a:cubicBezTo>
                  <a:cubicBezTo>
                    <a:pt x="437" y="132"/>
                    <a:pt x="440" y="131"/>
                    <a:pt x="441" y="130"/>
                  </a:cubicBezTo>
                  <a:cubicBezTo>
                    <a:pt x="443" y="130"/>
                    <a:pt x="445" y="131"/>
                    <a:pt x="446" y="133"/>
                  </a:cubicBezTo>
                  <a:cubicBezTo>
                    <a:pt x="447" y="134"/>
                    <a:pt x="447" y="135"/>
                    <a:pt x="447" y="136"/>
                  </a:cubicBezTo>
                  <a:cubicBezTo>
                    <a:pt x="447" y="137"/>
                    <a:pt x="446" y="139"/>
                    <a:pt x="445" y="140"/>
                  </a:cubicBezTo>
                  <a:cubicBezTo>
                    <a:pt x="449" y="143"/>
                    <a:pt x="449" y="143"/>
                    <a:pt x="449" y="143"/>
                  </a:cubicBezTo>
                  <a:cubicBezTo>
                    <a:pt x="451" y="141"/>
                    <a:pt x="452" y="139"/>
                    <a:pt x="452" y="137"/>
                  </a:cubicBezTo>
                  <a:cubicBezTo>
                    <a:pt x="453" y="134"/>
                    <a:pt x="452" y="132"/>
                    <a:pt x="450" y="130"/>
                  </a:cubicBezTo>
                  <a:cubicBezTo>
                    <a:pt x="448" y="127"/>
                    <a:pt x="446" y="125"/>
                    <a:pt x="443" y="125"/>
                  </a:cubicBezTo>
                  <a:cubicBezTo>
                    <a:pt x="439" y="125"/>
                    <a:pt x="435" y="127"/>
                    <a:pt x="431" y="130"/>
                  </a:cubicBezTo>
                  <a:cubicBezTo>
                    <a:pt x="427" y="133"/>
                    <a:pt x="425" y="136"/>
                    <a:pt x="424" y="140"/>
                  </a:cubicBezTo>
                  <a:close/>
                  <a:moveTo>
                    <a:pt x="230" y="70"/>
                  </a:moveTo>
                  <a:cubicBezTo>
                    <a:pt x="224" y="40"/>
                    <a:pt x="224" y="40"/>
                    <a:pt x="224" y="40"/>
                  </a:cubicBezTo>
                  <a:cubicBezTo>
                    <a:pt x="219" y="41"/>
                    <a:pt x="219" y="41"/>
                    <a:pt x="219" y="41"/>
                  </a:cubicBezTo>
                  <a:cubicBezTo>
                    <a:pt x="225" y="71"/>
                    <a:pt x="225" y="71"/>
                    <a:pt x="225" y="71"/>
                  </a:cubicBezTo>
                  <a:lnTo>
                    <a:pt x="230" y="70"/>
                  </a:lnTo>
                  <a:close/>
                  <a:moveTo>
                    <a:pt x="75" y="222"/>
                  </a:moveTo>
                  <a:cubicBezTo>
                    <a:pt x="57" y="216"/>
                    <a:pt x="57" y="216"/>
                    <a:pt x="57" y="216"/>
                  </a:cubicBezTo>
                  <a:cubicBezTo>
                    <a:pt x="78" y="212"/>
                    <a:pt x="78" y="212"/>
                    <a:pt x="78" y="212"/>
                  </a:cubicBezTo>
                  <a:cubicBezTo>
                    <a:pt x="80" y="207"/>
                    <a:pt x="80" y="207"/>
                    <a:pt x="80" y="207"/>
                  </a:cubicBezTo>
                  <a:cubicBezTo>
                    <a:pt x="51" y="199"/>
                    <a:pt x="51" y="199"/>
                    <a:pt x="51" y="199"/>
                  </a:cubicBezTo>
                  <a:cubicBezTo>
                    <a:pt x="50" y="203"/>
                    <a:pt x="50" y="203"/>
                    <a:pt x="50" y="203"/>
                  </a:cubicBezTo>
                  <a:cubicBezTo>
                    <a:pt x="69" y="209"/>
                    <a:pt x="69" y="209"/>
                    <a:pt x="69" y="209"/>
                  </a:cubicBezTo>
                  <a:cubicBezTo>
                    <a:pt x="47" y="213"/>
                    <a:pt x="47" y="213"/>
                    <a:pt x="47" y="213"/>
                  </a:cubicBezTo>
                  <a:cubicBezTo>
                    <a:pt x="46" y="218"/>
                    <a:pt x="46" y="218"/>
                    <a:pt x="46" y="218"/>
                  </a:cubicBezTo>
                  <a:cubicBezTo>
                    <a:pt x="74" y="226"/>
                    <a:pt x="74" y="226"/>
                    <a:pt x="74" y="226"/>
                  </a:cubicBezTo>
                  <a:lnTo>
                    <a:pt x="75" y="222"/>
                  </a:lnTo>
                  <a:close/>
                  <a:moveTo>
                    <a:pt x="439" y="167"/>
                  </a:moveTo>
                  <a:cubicBezTo>
                    <a:pt x="450" y="161"/>
                    <a:pt x="450" y="161"/>
                    <a:pt x="450" y="161"/>
                  </a:cubicBezTo>
                  <a:cubicBezTo>
                    <a:pt x="455" y="169"/>
                    <a:pt x="455" y="169"/>
                    <a:pt x="455" y="169"/>
                  </a:cubicBezTo>
                  <a:cubicBezTo>
                    <a:pt x="443" y="176"/>
                    <a:pt x="443" y="176"/>
                    <a:pt x="443" y="176"/>
                  </a:cubicBezTo>
                  <a:cubicBezTo>
                    <a:pt x="446" y="180"/>
                    <a:pt x="446" y="180"/>
                    <a:pt x="446" y="180"/>
                  </a:cubicBezTo>
                  <a:cubicBezTo>
                    <a:pt x="472" y="165"/>
                    <a:pt x="472" y="165"/>
                    <a:pt x="472" y="165"/>
                  </a:cubicBezTo>
                  <a:cubicBezTo>
                    <a:pt x="469" y="161"/>
                    <a:pt x="469" y="161"/>
                    <a:pt x="469" y="161"/>
                  </a:cubicBezTo>
                  <a:cubicBezTo>
                    <a:pt x="459" y="167"/>
                    <a:pt x="459" y="167"/>
                    <a:pt x="459" y="167"/>
                  </a:cubicBezTo>
                  <a:cubicBezTo>
                    <a:pt x="454" y="158"/>
                    <a:pt x="454" y="158"/>
                    <a:pt x="454" y="158"/>
                  </a:cubicBezTo>
                  <a:cubicBezTo>
                    <a:pt x="464" y="152"/>
                    <a:pt x="464" y="152"/>
                    <a:pt x="464" y="152"/>
                  </a:cubicBezTo>
                  <a:cubicBezTo>
                    <a:pt x="462" y="148"/>
                    <a:pt x="462" y="148"/>
                    <a:pt x="462" y="148"/>
                  </a:cubicBezTo>
                  <a:cubicBezTo>
                    <a:pt x="436" y="163"/>
                    <a:pt x="436" y="163"/>
                    <a:pt x="436" y="163"/>
                  </a:cubicBezTo>
                  <a:lnTo>
                    <a:pt x="439" y="167"/>
                  </a:lnTo>
                  <a:close/>
                  <a:moveTo>
                    <a:pt x="350" y="70"/>
                  </a:moveTo>
                  <a:cubicBezTo>
                    <a:pt x="360" y="75"/>
                    <a:pt x="360" y="75"/>
                    <a:pt x="360" y="75"/>
                  </a:cubicBezTo>
                  <a:cubicBezTo>
                    <a:pt x="362" y="70"/>
                    <a:pt x="362" y="70"/>
                    <a:pt x="362" y="70"/>
                  </a:cubicBezTo>
                  <a:cubicBezTo>
                    <a:pt x="353" y="66"/>
                    <a:pt x="353" y="66"/>
                    <a:pt x="353" y="66"/>
                  </a:cubicBezTo>
                  <a:cubicBezTo>
                    <a:pt x="356" y="59"/>
                    <a:pt x="356" y="59"/>
                    <a:pt x="356" y="59"/>
                  </a:cubicBezTo>
                  <a:cubicBezTo>
                    <a:pt x="366" y="64"/>
                    <a:pt x="366" y="64"/>
                    <a:pt x="366" y="64"/>
                  </a:cubicBezTo>
                  <a:cubicBezTo>
                    <a:pt x="368" y="60"/>
                    <a:pt x="368" y="60"/>
                    <a:pt x="368" y="60"/>
                  </a:cubicBezTo>
                  <a:cubicBezTo>
                    <a:pt x="353" y="52"/>
                    <a:pt x="353" y="52"/>
                    <a:pt x="353" y="52"/>
                  </a:cubicBezTo>
                  <a:cubicBezTo>
                    <a:pt x="341" y="80"/>
                    <a:pt x="341" y="80"/>
                    <a:pt x="341" y="80"/>
                  </a:cubicBezTo>
                  <a:cubicBezTo>
                    <a:pt x="345" y="82"/>
                    <a:pt x="345" y="82"/>
                    <a:pt x="345" y="82"/>
                  </a:cubicBezTo>
                  <a:lnTo>
                    <a:pt x="350" y="70"/>
                  </a:lnTo>
                  <a:close/>
                  <a:moveTo>
                    <a:pt x="392" y="112"/>
                  </a:moveTo>
                  <a:cubicBezTo>
                    <a:pt x="408" y="92"/>
                    <a:pt x="408" y="92"/>
                    <a:pt x="408" y="92"/>
                  </a:cubicBezTo>
                  <a:cubicBezTo>
                    <a:pt x="413" y="97"/>
                    <a:pt x="413" y="97"/>
                    <a:pt x="413" y="97"/>
                  </a:cubicBezTo>
                  <a:cubicBezTo>
                    <a:pt x="417" y="93"/>
                    <a:pt x="417" y="93"/>
                    <a:pt x="417" y="93"/>
                  </a:cubicBezTo>
                  <a:cubicBezTo>
                    <a:pt x="401" y="80"/>
                    <a:pt x="401" y="80"/>
                    <a:pt x="401" y="80"/>
                  </a:cubicBezTo>
                  <a:cubicBezTo>
                    <a:pt x="398" y="84"/>
                    <a:pt x="398" y="84"/>
                    <a:pt x="398" y="84"/>
                  </a:cubicBezTo>
                  <a:cubicBezTo>
                    <a:pt x="404" y="89"/>
                    <a:pt x="404" y="89"/>
                    <a:pt x="404" y="89"/>
                  </a:cubicBezTo>
                  <a:cubicBezTo>
                    <a:pt x="389" y="109"/>
                    <a:pt x="389" y="109"/>
                    <a:pt x="389" y="109"/>
                  </a:cubicBezTo>
                  <a:lnTo>
                    <a:pt x="392" y="112"/>
                  </a:lnTo>
                  <a:close/>
                  <a:moveTo>
                    <a:pt x="240" y="43"/>
                  </a:moveTo>
                  <a:cubicBezTo>
                    <a:pt x="243" y="68"/>
                    <a:pt x="243" y="68"/>
                    <a:pt x="243" y="68"/>
                  </a:cubicBezTo>
                  <a:cubicBezTo>
                    <a:pt x="248" y="67"/>
                    <a:pt x="248" y="67"/>
                    <a:pt x="248" y="67"/>
                  </a:cubicBezTo>
                  <a:cubicBezTo>
                    <a:pt x="245" y="42"/>
                    <a:pt x="245" y="42"/>
                    <a:pt x="245" y="42"/>
                  </a:cubicBezTo>
                  <a:cubicBezTo>
                    <a:pt x="252" y="41"/>
                    <a:pt x="252" y="41"/>
                    <a:pt x="252" y="41"/>
                  </a:cubicBezTo>
                  <a:cubicBezTo>
                    <a:pt x="252" y="36"/>
                    <a:pt x="252" y="36"/>
                    <a:pt x="252" y="36"/>
                  </a:cubicBezTo>
                  <a:cubicBezTo>
                    <a:pt x="233" y="38"/>
                    <a:pt x="233" y="38"/>
                    <a:pt x="233" y="38"/>
                  </a:cubicBezTo>
                  <a:cubicBezTo>
                    <a:pt x="233" y="43"/>
                    <a:pt x="233" y="43"/>
                    <a:pt x="233" y="43"/>
                  </a:cubicBezTo>
                  <a:lnTo>
                    <a:pt x="240" y="43"/>
                  </a:lnTo>
                  <a:close/>
                  <a:moveTo>
                    <a:pt x="268" y="66"/>
                  </a:moveTo>
                  <a:cubicBezTo>
                    <a:pt x="272" y="66"/>
                    <a:pt x="272" y="66"/>
                    <a:pt x="272" y="66"/>
                  </a:cubicBezTo>
                  <a:cubicBezTo>
                    <a:pt x="273" y="53"/>
                    <a:pt x="273" y="53"/>
                    <a:pt x="273" y="53"/>
                  </a:cubicBezTo>
                  <a:cubicBezTo>
                    <a:pt x="282" y="36"/>
                    <a:pt x="282" y="36"/>
                    <a:pt x="282" y="36"/>
                  </a:cubicBezTo>
                  <a:cubicBezTo>
                    <a:pt x="277" y="36"/>
                    <a:pt x="277" y="36"/>
                    <a:pt x="277" y="36"/>
                  </a:cubicBezTo>
                  <a:cubicBezTo>
                    <a:pt x="271" y="47"/>
                    <a:pt x="271" y="47"/>
                    <a:pt x="271" y="47"/>
                  </a:cubicBezTo>
                  <a:cubicBezTo>
                    <a:pt x="265" y="35"/>
                    <a:pt x="265" y="35"/>
                    <a:pt x="265" y="35"/>
                  </a:cubicBezTo>
                  <a:cubicBezTo>
                    <a:pt x="260" y="35"/>
                    <a:pt x="260" y="35"/>
                    <a:pt x="260" y="35"/>
                  </a:cubicBezTo>
                  <a:cubicBezTo>
                    <a:pt x="268" y="53"/>
                    <a:pt x="268" y="53"/>
                    <a:pt x="268" y="53"/>
                  </a:cubicBezTo>
                  <a:lnTo>
                    <a:pt x="268" y="66"/>
                  </a:lnTo>
                  <a:close/>
                  <a:moveTo>
                    <a:pt x="323" y="75"/>
                  </a:moveTo>
                  <a:cubicBezTo>
                    <a:pt x="324" y="75"/>
                    <a:pt x="326" y="75"/>
                    <a:pt x="327" y="75"/>
                  </a:cubicBezTo>
                  <a:cubicBezTo>
                    <a:pt x="329" y="75"/>
                    <a:pt x="330" y="74"/>
                    <a:pt x="332" y="73"/>
                  </a:cubicBezTo>
                  <a:cubicBezTo>
                    <a:pt x="335" y="71"/>
                    <a:pt x="337" y="68"/>
                    <a:pt x="338" y="63"/>
                  </a:cubicBezTo>
                  <a:cubicBezTo>
                    <a:pt x="340" y="58"/>
                    <a:pt x="340" y="54"/>
                    <a:pt x="339" y="51"/>
                  </a:cubicBezTo>
                  <a:cubicBezTo>
                    <a:pt x="337" y="47"/>
                    <a:pt x="335" y="45"/>
                    <a:pt x="332" y="44"/>
                  </a:cubicBezTo>
                  <a:cubicBezTo>
                    <a:pt x="330" y="44"/>
                    <a:pt x="329" y="44"/>
                    <a:pt x="327" y="44"/>
                  </a:cubicBezTo>
                  <a:cubicBezTo>
                    <a:pt x="327" y="44"/>
                    <a:pt x="326" y="44"/>
                    <a:pt x="325" y="44"/>
                  </a:cubicBezTo>
                  <a:cubicBezTo>
                    <a:pt x="323" y="45"/>
                    <a:pt x="321" y="46"/>
                    <a:pt x="320" y="48"/>
                  </a:cubicBezTo>
                  <a:cubicBezTo>
                    <a:pt x="318" y="50"/>
                    <a:pt x="317" y="53"/>
                    <a:pt x="316" y="56"/>
                  </a:cubicBezTo>
                  <a:cubicBezTo>
                    <a:pt x="314" y="61"/>
                    <a:pt x="314" y="65"/>
                    <a:pt x="316" y="68"/>
                  </a:cubicBezTo>
                  <a:cubicBezTo>
                    <a:pt x="317" y="71"/>
                    <a:pt x="319" y="74"/>
                    <a:pt x="323" y="75"/>
                  </a:cubicBezTo>
                  <a:close/>
                  <a:moveTo>
                    <a:pt x="321" y="57"/>
                  </a:moveTo>
                  <a:cubicBezTo>
                    <a:pt x="322" y="54"/>
                    <a:pt x="323" y="52"/>
                    <a:pt x="325" y="50"/>
                  </a:cubicBezTo>
                  <a:cubicBezTo>
                    <a:pt x="326" y="50"/>
                    <a:pt x="326" y="49"/>
                    <a:pt x="327" y="49"/>
                  </a:cubicBezTo>
                  <a:cubicBezTo>
                    <a:pt x="328" y="49"/>
                    <a:pt x="329" y="49"/>
                    <a:pt x="330" y="49"/>
                  </a:cubicBezTo>
                  <a:cubicBezTo>
                    <a:pt x="332" y="50"/>
                    <a:pt x="333" y="51"/>
                    <a:pt x="334" y="53"/>
                  </a:cubicBezTo>
                  <a:cubicBezTo>
                    <a:pt x="335" y="55"/>
                    <a:pt x="335" y="58"/>
                    <a:pt x="334" y="61"/>
                  </a:cubicBezTo>
                  <a:cubicBezTo>
                    <a:pt x="333" y="65"/>
                    <a:pt x="331" y="67"/>
                    <a:pt x="330" y="68"/>
                  </a:cubicBezTo>
                  <a:cubicBezTo>
                    <a:pt x="329" y="69"/>
                    <a:pt x="328" y="69"/>
                    <a:pt x="327" y="70"/>
                  </a:cubicBezTo>
                  <a:cubicBezTo>
                    <a:pt x="326" y="70"/>
                    <a:pt x="325" y="70"/>
                    <a:pt x="324" y="70"/>
                  </a:cubicBezTo>
                  <a:cubicBezTo>
                    <a:pt x="322" y="69"/>
                    <a:pt x="321" y="68"/>
                    <a:pt x="320" y="66"/>
                  </a:cubicBezTo>
                  <a:cubicBezTo>
                    <a:pt x="320" y="64"/>
                    <a:pt x="320" y="61"/>
                    <a:pt x="321" y="57"/>
                  </a:cubicBezTo>
                  <a:close/>
                  <a:moveTo>
                    <a:pt x="451" y="192"/>
                  </a:moveTo>
                  <a:cubicBezTo>
                    <a:pt x="469" y="185"/>
                    <a:pt x="469" y="185"/>
                    <a:pt x="469" y="185"/>
                  </a:cubicBezTo>
                  <a:cubicBezTo>
                    <a:pt x="454" y="202"/>
                    <a:pt x="454" y="202"/>
                    <a:pt x="454" y="202"/>
                  </a:cubicBezTo>
                  <a:cubicBezTo>
                    <a:pt x="456" y="206"/>
                    <a:pt x="456" y="206"/>
                    <a:pt x="456" y="206"/>
                  </a:cubicBezTo>
                  <a:cubicBezTo>
                    <a:pt x="481" y="197"/>
                    <a:pt x="481" y="197"/>
                    <a:pt x="481" y="197"/>
                  </a:cubicBezTo>
                  <a:cubicBezTo>
                    <a:pt x="484" y="195"/>
                    <a:pt x="484" y="195"/>
                    <a:pt x="484" y="195"/>
                  </a:cubicBezTo>
                  <a:cubicBezTo>
                    <a:pt x="482" y="191"/>
                    <a:pt x="482" y="191"/>
                    <a:pt x="482" y="191"/>
                  </a:cubicBezTo>
                  <a:cubicBezTo>
                    <a:pt x="481" y="192"/>
                    <a:pt x="481" y="192"/>
                    <a:pt x="481" y="192"/>
                  </a:cubicBezTo>
                  <a:cubicBezTo>
                    <a:pt x="464" y="198"/>
                    <a:pt x="464" y="198"/>
                    <a:pt x="464" y="198"/>
                  </a:cubicBezTo>
                  <a:cubicBezTo>
                    <a:pt x="478" y="181"/>
                    <a:pt x="478" y="181"/>
                    <a:pt x="478" y="181"/>
                  </a:cubicBezTo>
                  <a:cubicBezTo>
                    <a:pt x="477" y="177"/>
                    <a:pt x="477" y="177"/>
                    <a:pt x="477" y="177"/>
                  </a:cubicBezTo>
                  <a:cubicBezTo>
                    <a:pt x="449" y="188"/>
                    <a:pt x="449" y="188"/>
                    <a:pt x="449" y="188"/>
                  </a:cubicBezTo>
                  <a:lnTo>
                    <a:pt x="451" y="192"/>
                  </a:lnTo>
                  <a:close/>
                  <a:moveTo>
                    <a:pt x="481" y="210"/>
                  </a:moveTo>
                  <a:cubicBezTo>
                    <a:pt x="478" y="209"/>
                    <a:pt x="475" y="210"/>
                    <a:pt x="472" y="210"/>
                  </a:cubicBezTo>
                  <a:cubicBezTo>
                    <a:pt x="467" y="212"/>
                    <a:pt x="464" y="214"/>
                    <a:pt x="462" y="217"/>
                  </a:cubicBezTo>
                  <a:cubicBezTo>
                    <a:pt x="460" y="219"/>
                    <a:pt x="459" y="222"/>
                    <a:pt x="460" y="226"/>
                  </a:cubicBezTo>
                  <a:cubicBezTo>
                    <a:pt x="461" y="229"/>
                    <a:pt x="463" y="232"/>
                    <a:pt x="466" y="233"/>
                  </a:cubicBezTo>
                  <a:cubicBezTo>
                    <a:pt x="469" y="235"/>
                    <a:pt x="473" y="235"/>
                    <a:pt x="478" y="234"/>
                  </a:cubicBezTo>
                  <a:cubicBezTo>
                    <a:pt x="479" y="234"/>
                    <a:pt x="480" y="233"/>
                    <a:pt x="480" y="233"/>
                  </a:cubicBezTo>
                  <a:cubicBezTo>
                    <a:pt x="484" y="232"/>
                    <a:pt x="486" y="230"/>
                    <a:pt x="488" y="228"/>
                  </a:cubicBezTo>
                  <a:cubicBezTo>
                    <a:pt x="490" y="225"/>
                    <a:pt x="491" y="222"/>
                    <a:pt x="490" y="218"/>
                  </a:cubicBezTo>
                  <a:cubicBezTo>
                    <a:pt x="489" y="216"/>
                    <a:pt x="488" y="214"/>
                    <a:pt x="487" y="213"/>
                  </a:cubicBezTo>
                  <a:cubicBezTo>
                    <a:pt x="485" y="211"/>
                    <a:pt x="483" y="210"/>
                    <a:pt x="481" y="210"/>
                  </a:cubicBezTo>
                  <a:close/>
                  <a:moveTo>
                    <a:pt x="485" y="220"/>
                  </a:moveTo>
                  <a:cubicBezTo>
                    <a:pt x="485" y="222"/>
                    <a:pt x="485" y="224"/>
                    <a:pt x="484" y="225"/>
                  </a:cubicBezTo>
                  <a:cubicBezTo>
                    <a:pt x="483" y="226"/>
                    <a:pt x="482" y="227"/>
                    <a:pt x="480" y="227"/>
                  </a:cubicBezTo>
                  <a:cubicBezTo>
                    <a:pt x="479" y="228"/>
                    <a:pt x="478" y="228"/>
                    <a:pt x="477" y="229"/>
                  </a:cubicBezTo>
                  <a:cubicBezTo>
                    <a:pt x="473" y="230"/>
                    <a:pt x="471" y="230"/>
                    <a:pt x="469" y="229"/>
                  </a:cubicBezTo>
                  <a:cubicBezTo>
                    <a:pt x="467" y="228"/>
                    <a:pt x="465" y="226"/>
                    <a:pt x="465" y="225"/>
                  </a:cubicBezTo>
                  <a:cubicBezTo>
                    <a:pt x="465" y="223"/>
                    <a:pt x="465" y="221"/>
                    <a:pt x="466" y="219"/>
                  </a:cubicBezTo>
                  <a:cubicBezTo>
                    <a:pt x="468" y="217"/>
                    <a:pt x="470" y="216"/>
                    <a:pt x="473" y="215"/>
                  </a:cubicBezTo>
                  <a:cubicBezTo>
                    <a:pt x="476" y="215"/>
                    <a:pt x="479" y="215"/>
                    <a:pt x="481" y="215"/>
                  </a:cubicBezTo>
                  <a:cubicBezTo>
                    <a:pt x="481" y="215"/>
                    <a:pt x="481" y="215"/>
                    <a:pt x="481" y="215"/>
                  </a:cubicBezTo>
                  <a:cubicBezTo>
                    <a:pt x="483" y="216"/>
                    <a:pt x="484" y="218"/>
                    <a:pt x="485" y="220"/>
                  </a:cubicBezTo>
                  <a:close/>
                  <a:moveTo>
                    <a:pt x="464" y="245"/>
                  </a:moveTo>
                  <a:cubicBezTo>
                    <a:pt x="466" y="262"/>
                    <a:pt x="466" y="262"/>
                    <a:pt x="466" y="262"/>
                  </a:cubicBezTo>
                  <a:cubicBezTo>
                    <a:pt x="471" y="262"/>
                    <a:pt x="471" y="262"/>
                    <a:pt x="471" y="262"/>
                  </a:cubicBezTo>
                  <a:cubicBezTo>
                    <a:pt x="470" y="249"/>
                    <a:pt x="470" y="249"/>
                    <a:pt x="470" y="249"/>
                  </a:cubicBezTo>
                  <a:cubicBezTo>
                    <a:pt x="480" y="248"/>
                    <a:pt x="480" y="248"/>
                    <a:pt x="480" y="248"/>
                  </a:cubicBezTo>
                  <a:cubicBezTo>
                    <a:pt x="494" y="247"/>
                    <a:pt x="494" y="247"/>
                    <a:pt x="494" y="247"/>
                  </a:cubicBezTo>
                  <a:cubicBezTo>
                    <a:pt x="494" y="242"/>
                    <a:pt x="494" y="242"/>
                    <a:pt x="494" y="242"/>
                  </a:cubicBezTo>
                  <a:cubicBezTo>
                    <a:pt x="480" y="243"/>
                    <a:pt x="480" y="243"/>
                    <a:pt x="480" y="243"/>
                  </a:cubicBezTo>
                  <a:lnTo>
                    <a:pt x="464" y="245"/>
                  </a:lnTo>
                  <a:close/>
                  <a:moveTo>
                    <a:pt x="436" y="425"/>
                  </a:moveTo>
                  <a:cubicBezTo>
                    <a:pt x="436" y="425"/>
                    <a:pt x="433" y="426"/>
                    <a:pt x="433" y="426"/>
                  </a:cubicBezTo>
                  <a:cubicBezTo>
                    <a:pt x="432" y="426"/>
                    <a:pt x="430" y="428"/>
                    <a:pt x="428" y="430"/>
                  </a:cubicBezTo>
                  <a:cubicBezTo>
                    <a:pt x="427" y="431"/>
                    <a:pt x="425" y="429"/>
                    <a:pt x="424" y="428"/>
                  </a:cubicBezTo>
                  <a:cubicBezTo>
                    <a:pt x="424" y="428"/>
                    <a:pt x="424" y="426"/>
                    <a:pt x="424" y="426"/>
                  </a:cubicBezTo>
                  <a:cubicBezTo>
                    <a:pt x="424" y="426"/>
                    <a:pt x="424" y="424"/>
                    <a:pt x="424" y="423"/>
                  </a:cubicBezTo>
                  <a:cubicBezTo>
                    <a:pt x="424" y="422"/>
                    <a:pt x="422" y="422"/>
                    <a:pt x="422" y="422"/>
                  </a:cubicBezTo>
                  <a:cubicBezTo>
                    <a:pt x="422" y="422"/>
                    <a:pt x="422" y="422"/>
                    <a:pt x="422" y="422"/>
                  </a:cubicBezTo>
                  <a:cubicBezTo>
                    <a:pt x="422" y="422"/>
                    <a:pt x="421" y="422"/>
                    <a:pt x="421" y="423"/>
                  </a:cubicBezTo>
                  <a:cubicBezTo>
                    <a:pt x="419" y="424"/>
                    <a:pt x="419" y="424"/>
                    <a:pt x="419" y="424"/>
                  </a:cubicBezTo>
                  <a:cubicBezTo>
                    <a:pt x="419" y="424"/>
                    <a:pt x="418" y="425"/>
                    <a:pt x="418" y="425"/>
                  </a:cubicBezTo>
                  <a:cubicBezTo>
                    <a:pt x="418" y="426"/>
                    <a:pt x="417" y="427"/>
                    <a:pt x="417" y="427"/>
                  </a:cubicBezTo>
                  <a:cubicBezTo>
                    <a:pt x="418" y="427"/>
                    <a:pt x="418" y="427"/>
                    <a:pt x="418" y="427"/>
                  </a:cubicBezTo>
                  <a:cubicBezTo>
                    <a:pt x="419" y="428"/>
                    <a:pt x="419" y="427"/>
                    <a:pt x="420" y="427"/>
                  </a:cubicBezTo>
                  <a:cubicBezTo>
                    <a:pt x="421" y="427"/>
                    <a:pt x="421" y="427"/>
                    <a:pt x="421" y="428"/>
                  </a:cubicBezTo>
                  <a:cubicBezTo>
                    <a:pt x="422" y="428"/>
                    <a:pt x="422" y="430"/>
                    <a:pt x="422" y="430"/>
                  </a:cubicBezTo>
                  <a:cubicBezTo>
                    <a:pt x="422" y="430"/>
                    <a:pt x="421" y="431"/>
                    <a:pt x="422" y="432"/>
                  </a:cubicBezTo>
                  <a:cubicBezTo>
                    <a:pt x="422" y="432"/>
                    <a:pt x="423" y="432"/>
                    <a:pt x="424" y="433"/>
                  </a:cubicBezTo>
                  <a:cubicBezTo>
                    <a:pt x="425" y="433"/>
                    <a:pt x="425" y="433"/>
                    <a:pt x="425" y="433"/>
                  </a:cubicBezTo>
                  <a:cubicBezTo>
                    <a:pt x="425" y="433"/>
                    <a:pt x="425" y="434"/>
                    <a:pt x="425" y="434"/>
                  </a:cubicBezTo>
                  <a:cubicBezTo>
                    <a:pt x="424" y="435"/>
                    <a:pt x="422" y="437"/>
                    <a:pt x="422" y="438"/>
                  </a:cubicBezTo>
                  <a:cubicBezTo>
                    <a:pt x="421" y="439"/>
                    <a:pt x="420" y="441"/>
                    <a:pt x="420" y="441"/>
                  </a:cubicBezTo>
                  <a:cubicBezTo>
                    <a:pt x="420" y="441"/>
                    <a:pt x="419" y="443"/>
                    <a:pt x="419" y="443"/>
                  </a:cubicBezTo>
                  <a:cubicBezTo>
                    <a:pt x="419" y="444"/>
                    <a:pt x="418" y="445"/>
                    <a:pt x="417" y="445"/>
                  </a:cubicBezTo>
                  <a:cubicBezTo>
                    <a:pt x="417" y="446"/>
                    <a:pt x="417" y="446"/>
                    <a:pt x="417" y="446"/>
                  </a:cubicBezTo>
                  <a:cubicBezTo>
                    <a:pt x="417" y="446"/>
                    <a:pt x="418" y="446"/>
                    <a:pt x="419" y="446"/>
                  </a:cubicBezTo>
                  <a:cubicBezTo>
                    <a:pt x="420" y="446"/>
                    <a:pt x="421" y="444"/>
                    <a:pt x="422" y="444"/>
                  </a:cubicBezTo>
                  <a:cubicBezTo>
                    <a:pt x="422" y="443"/>
                    <a:pt x="423" y="441"/>
                    <a:pt x="424" y="440"/>
                  </a:cubicBezTo>
                  <a:cubicBezTo>
                    <a:pt x="425" y="439"/>
                    <a:pt x="426" y="437"/>
                    <a:pt x="427" y="437"/>
                  </a:cubicBezTo>
                  <a:cubicBezTo>
                    <a:pt x="427" y="436"/>
                    <a:pt x="428" y="436"/>
                    <a:pt x="428" y="436"/>
                  </a:cubicBezTo>
                  <a:cubicBezTo>
                    <a:pt x="428" y="436"/>
                    <a:pt x="429" y="437"/>
                    <a:pt x="429" y="437"/>
                  </a:cubicBezTo>
                  <a:cubicBezTo>
                    <a:pt x="429" y="437"/>
                    <a:pt x="430" y="439"/>
                    <a:pt x="430" y="439"/>
                  </a:cubicBezTo>
                  <a:cubicBezTo>
                    <a:pt x="431" y="442"/>
                    <a:pt x="431" y="442"/>
                    <a:pt x="431" y="442"/>
                  </a:cubicBezTo>
                  <a:cubicBezTo>
                    <a:pt x="431" y="443"/>
                    <a:pt x="431" y="443"/>
                    <a:pt x="431" y="443"/>
                  </a:cubicBezTo>
                  <a:cubicBezTo>
                    <a:pt x="430" y="443"/>
                    <a:pt x="430" y="445"/>
                    <a:pt x="430" y="446"/>
                  </a:cubicBezTo>
                  <a:cubicBezTo>
                    <a:pt x="430" y="446"/>
                    <a:pt x="430" y="446"/>
                    <a:pt x="430" y="447"/>
                  </a:cubicBezTo>
                  <a:cubicBezTo>
                    <a:pt x="429" y="448"/>
                    <a:pt x="429" y="448"/>
                    <a:pt x="429" y="448"/>
                  </a:cubicBezTo>
                  <a:cubicBezTo>
                    <a:pt x="429" y="448"/>
                    <a:pt x="428" y="448"/>
                    <a:pt x="428" y="448"/>
                  </a:cubicBezTo>
                  <a:cubicBezTo>
                    <a:pt x="428" y="448"/>
                    <a:pt x="427" y="447"/>
                    <a:pt x="427" y="447"/>
                  </a:cubicBezTo>
                  <a:cubicBezTo>
                    <a:pt x="426" y="447"/>
                    <a:pt x="426" y="447"/>
                    <a:pt x="426" y="447"/>
                  </a:cubicBezTo>
                  <a:cubicBezTo>
                    <a:pt x="426" y="447"/>
                    <a:pt x="426" y="447"/>
                    <a:pt x="426" y="447"/>
                  </a:cubicBezTo>
                  <a:cubicBezTo>
                    <a:pt x="427" y="448"/>
                    <a:pt x="428" y="449"/>
                    <a:pt x="428" y="449"/>
                  </a:cubicBezTo>
                  <a:cubicBezTo>
                    <a:pt x="428" y="449"/>
                    <a:pt x="429" y="449"/>
                    <a:pt x="429" y="449"/>
                  </a:cubicBezTo>
                  <a:cubicBezTo>
                    <a:pt x="430" y="449"/>
                    <a:pt x="431" y="449"/>
                    <a:pt x="432" y="447"/>
                  </a:cubicBezTo>
                  <a:cubicBezTo>
                    <a:pt x="433" y="446"/>
                    <a:pt x="433" y="444"/>
                    <a:pt x="433" y="443"/>
                  </a:cubicBezTo>
                  <a:cubicBezTo>
                    <a:pt x="433" y="442"/>
                    <a:pt x="433" y="440"/>
                    <a:pt x="433" y="440"/>
                  </a:cubicBezTo>
                  <a:cubicBezTo>
                    <a:pt x="433" y="437"/>
                    <a:pt x="431" y="434"/>
                    <a:pt x="431" y="434"/>
                  </a:cubicBezTo>
                  <a:cubicBezTo>
                    <a:pt x="431" y="433"/>
                    <a:pt x="431" y="433"/>
                    <a:pt x="431" y="433"/>
                  </a:cubicBezTo>
                  <a:cubicBezTo>
                    <a:pt x="431" y="433"/>
                    <a:pt x="431" y="433"/>
                    <a:pt x="432" y="432"/>
                  </a:cubicBezTo>
                  <a:cubicBezTo>
                    <a:pt x="434" y="430"/>
                    <a:pt x="434" y="431"/>
                    <a:pt x="434" y="430"/>
                  </a:cubicBezTo>
                  <a:cubicBezTo>
                    <a:pt x="435" y="430"/>
                    <a:pt x="436" y="430"/>
                    <a:pt x="436" y="429"/>
                  </a:cubicBezTo>
                  <a:cubicBezTo>
                    <a:pt x="436" y="429"/>
                    <a:pt x="437" y="427"/>
                    <a:pt x="437" y="426"/>
                  </a:cubicBezTo>
                  <a:cubicBezTo>
                    <a:pt x="437" y="425"/>
                    <a:pt x="436" y="425"/>
                    <a:pt x="436" y="425"/>
                  </a:cubicBezTo>
                  <a:close/>
                  <a:moveTo>
                    <a:pt x="409" y="412"/>
                  </a:moveTo>
                  <a:cubicBezTo>
                    <a:pt x="409" y="412"/>
                    <a:pt x="409" y="412"/>
                    <a:pt x="409" y="411"/>
                  </a:cubicBezTo>
                  <a:cubicBezTo>
                    <a:pt x="408" y="410"/>
                    <a:pt x="408" y="410"/>
                    <a:pt x="408" y="410"/>
                  </a:cubicBezTo>
                  <a:cubicBezTo>
                    <a:pt x="407" y="410"/>
                    <a:pt x="407" y="410"/>
                    <a:pt x="407" y="410"/>
                  </a:cubicBezTo>
                  <a:cubicBezTo>
                    <a:pt x="407" y="410"/>
                    <a:pt x="406" y="410"/>
                    <a:pt x="406" y="410"/>
                  </a:cubicBezTo>
                  <a:cubicBezTo>
                    <a:pt x="405" y="410"/>
                    <a:pt x="405" y="410"/>
                    <a:pt x="404" y="410"/>
                  </a:cubicBezTo>
                  <a:cubicBezTo>
                    <a:pt x="404" y="410"/>
                    <a:pt x="403" y="411"/>
                    <a:pt x="403" y="411"/>
                  </a:cubicBezTo>
                  <a:cubicBezTo>
                    <a:pt x="403" y="411"/>
                    <a:pt x="403" y="412"/>
                    <a:pt x="403" y="413"/>
                  </a:cubicBezTo>
                  <a:cubicBezTo>
                    <a:pt x="403" y="414"/>
                    <a:pt x="404" y="415"/>
                    <a:pt x="404" y="415"/>
                  </a:cubicBezTo>
                  <a:cubicBezTo>
                    <a:pt x="404" y="415"/>
                    <a:pt x="405" y="417"/>
                    <a:pt x="406" y="417"/>
                  </a:cubicBezTo>
                  <a:cubicBezTo>
                    <a:pt x="407" y="417"/>
                    <a:pt x="407" y="417"/>
                    <a:pt x="407" y="417"/>
                  </a:cubicBezTo>
                  <a:cubicBezTo>
                    <a:pt x="407" y="417"/>
                    <a:pt x="408" y="417"/>
                    <a:pt x="408" y="417"/>
                  </a:cubicBezTo>
                  <a:cubicBezTo>
                    <a:pt x="409" y="417"/>
                    <a:pt x="409" y="417"/>
                    <a:pt x="409" y="417"/>
                  </a:cubicBezTo>
                  <a:cubicBezTo>
                    <a:pt x="410" y="416"/>
                    <a:pt x="410" y="416"/>
                    <a:pt x="410" y="416"/>
                  </a:cubicBezTo>
                  <a:cubicBezTo>
                    <a:pt x="410" y="416"/>
                    <a:pt x="411" y="416"/>
                    <a:pt x="411" y="416"/>
                  </a:cubicBezTo>
                  <a:cubicBezTo>
                    <a:pt x="411" y="416"/>
                    <a:pt x="413" y="416"/>
                    <a:pt x="413" y="416"/>
                  </a:cubicBezTo>
                  <a:cubicBezTo>
                    <a:pt x="413" y="416"/>
                    <a:pt x="413" y="416"/>
                    <a:pt x="413" y="416"/>
                  </a:cubicBezTo>
                  <a:cubicBezTo>
                    <a:pt x="413" y="415"/>
                    <a:pt x="413" y="413"/>
                    <a:pt x="413" y="413"/>
                  </a:cubicBezTo>
                  <a:cubicBezTo>
                    <a:pt x="413" y="412"/>
                    <a:pt x="414" y="411"/>
                    <a:pt x="414" y="411"/>
                  </a:cubicBezTo>
                  <a:cubicBezTo>
                    <a:pt x="415" y="410"/>
                    <a:pt x="415" y="410"/>
                    <a:pt x="415" y="410"/>
                  </a:cubicBezTo>
                  <a:cubicBezTo>
                    <a:pt x="415" y="410"/>
                    <a:pt x="415" y="409"/>
                    <a:pt x="415" y="409"/>
                  </a:cubicBezTo>
                  <a:cubicBezTo>
                    <a:pt x="415" y="409"/>
                    <a:pt x="416" y="406"/>
                    <a:pt x="416" y="406"/>
                  </a:cubicBezTo>
                  <a:cubicBezTo>
                    <a:pt x="416" y="406"/>
                    <a:pt x="416" y="403"/>
                    <a:pt x="416" y="403"/>
                  </a:cubicBezTo>
                  <a:cubicBezTo>
                    <a:pt x="416" y="402"/>
                    <a:pt x="416" y="402"/>
                    <a:pt x="416" y="402"/>
                  </a:cubicBezTo>
                  <a:cubicBezTo>
                    <a:pt x="416" y="402"/>
                    <a:pt x="415" y="401"/>
                    <a:pt x="415" y="400"/>
                  </a:cubicBezTo>
                  <a:cubicBezTo>
                    <a:pt x="415" y="400"/>
                    <a:pt x="415" y="400"/>
                    <a:pt x="415" y="400"/>
                  </a:cubicBezTo>
                  <a:cubicBezTo>
                    <a:pt x="413" y="399"/>
                    <a:pt x="413" y="399"/>
                    <a:pt x="413" y="399"/>
                  </a:cubicBezTo>
                  <a:cubicBezTo>
                    <a:pt x="412" y="399"/>
                    <a:pt x="412" y="399"/>
                    <a:pt x="412" y="399"/>
                  </a:cubicBezTo>
                  <a:cubicBezTo>
                    <a:pt x="412" y="399"/>
                    <a:pt x="411" y="399"/>
                    <a:pt x="410" y="400"/>
                  </a:cubicBezTo>
                  <a:cubicBezTo>
                    <a:pt x="410" y="400"/>
                    <a:pt x="410" y="401"/>
                    <a:pt x="409" y="401"/>
                  </a:cubicBezTo>
                  <a:cubicBezTo>
                    <a:pt x="409" y="401"/>
                    <a:pt x="409" y="402"/>
                    <a:pt x="409" y="402"/>
                  </a:cubicBezTo>
                  <a:cubicBezTo>
                    <a:pt x="409" y="403"/>
                    <a:pt x="410" y="405"/>
                    <a:pt x="410" y="405"/>
                  </a:cubicBezTo>
                  <a:cubicBezTo>
                    <a:pt x="410" y="405"/>
                    <a:pt x="411" y="409"/>
                    <a:pt x="410" y="410"/>
                  </a:cubicBezTo>
                  <a:cubicBezTo>
                    <a:pt x="410" y="410"/>
                    <a:pt x="411" y="411"/>
                    <a:pt x="411" y="411"/>
                  </a:cubicBezTo>
                  <a:cubicBezTo>
                    <a:pt x="410" y="412"/>
                    <a:pt x="410" y="412"/>
                    <a:pt x="409" y="412"/>
                  </a:cubicBezTo>
                  <a:close/>
                  <a:moveTo>
                    <a:pt x="232" y="341"/>
                  </a:moveTo>
                  <a:cubicBezTo>
                    <a:pt x="232" y="308"/>
                    <a:pt x="232" y="308"/>
                    <a:pt x="232" y="308"/>
                  </a:cubicBezTo>
                  <a:cubicBezTo>
                    <a:pt x="227" y="308"/>
                    <a:pt x="227" y="308"/>
                    <a:pt x="227" y="308"/>
                  </a:cubicBezTo>
                  <a:cubicBezTo>
                    <a:pt x="226" y="310"/>
                    <a:pt x="225" y="312"/>
                    <a:pt x="223" y="314"/>
                  </a:cubicBezTo>
                  <a:cubicBezTo>
                    <a:pt x="221" y="315"/>
                    <a:pt x="219" y="316"/>
                    <a:pt x="218" y="317"/>
                  </a:cubicBezTo>
                  <a:cubicBezTo>
                    <a:pt x="218" y="322"/>
                    <a:pt x="218" y="322"/>
                    <a:pt x="218" y="322"/>
                  </a:cubicBezTo>
                  <a:cubicBezTo>
                    <a:pt x="221" y="321"/>
                    <a:pt x="224" y="320"/>
                    <a:pt x="226" y="317"/>
                  </a:cubicBezTo>
                  <a:cubicBezTo>
                    <a:pt x="226" y="341"/>
                    <a:pt x="226" y="341"/>
                    <a:pt x="226" y="341"/>
                  </a:cubicBezTo>
                  <a:lnTo>
                    <a:pt x="232" y="341"/>
                  </a:lnTo>
                  <a:close/>
                  <a:moveTo>
                    <a:pt x="409" y="435"/>
                  </a:moveTo>
                  <a:cubicBezTo>
                    <a:pt x="408" y="435"/>
                    <a:pt x="408" y="434"/>
                    <a:pt x="408" y="433"/>
                  </a:cubicBezTo>
                  <a:cubicBezTo>
                    <a:pt x="408" y="433"/>
                    <a:pt x="407" y="433"/>
                    <a:pt x="407" y="433"/>
                  </a:cubicBezTo>
                  <a:cubicBezTo>
                    <a:pt x="407" y="433"/>
                    <a:pt x="407" y="433"/>
                    <a:pt x="407" y="433"/>
                  </a:cubicBezTo>
                  <a:cubicBezTo>
                    <a:pt x="407" y="433"/>
                    <a:pt x="406" y="434"/>
                    <a:pt x="406" y="435"/>
                  </a:cubicBezTo>
                  <a:cubicBezTo>
                    <a:pt x="406" y="436"/>
                    <a:pt x="406" y="439"/>
                    <a:pt x="408" y="442"/>
                  </a:cubicBezTo>
                  <a:cubicBezTo>
                    <a:pt x="409" y="444"/>
                    <a:pt x="410" y="444"/>
                    <a:pt x="411" y="443"/>
                  </a:cubicBezTo>
                  <a:cubicBezTo>
                    <a:pt x="411" y="443"/>
                    <a:pt x="413" y="442"/>
                    <a:pt x="413" y="440"/>
                  </a:cubicBezTo>
                  <a:cubicBezTo>
                    <a:pt x="413" y="440"/>
                    <a:pt x="412" y="439"/>
                    <a:pt x="411" y="438"/>
                  </a:cubicBezTo>
                  <a:cubicBezTo>
                    <a:pt x="410" y="437"/>
                    <a:pt x="409" y="435"/>
                    <a:pt x="409" y="435"/>
                  </a:cubicBezTo>
                  <a:close/>
                  <a:moveTo>
                    <a:pt x="253" y="336"/>
                  </a:moveTo>
                  <a:cubicBezTo>
                    <a:pt x="253" y="336"/>
                    <a:pt x="253" y="336"/>
                    <a:pt x="253" y="336"/>
                  </a:cubicBezTo>
                  <a:cubicBezTo>
                    <a:pt x="252" y="336"/>
                    <a:pt x="251" y="336"/>
                    <a:pt x="251" y="335"/>
                  </a:cubicBezTo>
                  <a:cubicBezTo>
                    <a:pt x="250" y="335"/>
                    <a:pt x="250" y="334"/>
                    <a:pt x="249" y="333"/>
                  </a:cubicBezTo>
                  <a:cubicBezTo>
                    <a:pt x="243" y="333"/>
                    <a:pt x="243" y="333"/>
                    <a:pt x="243" y="333"/>
                  </a:cubicBezTo>
                  <a:cubicBezTo>
                    <a:pt x="244" y="336"/>
                    <a:pt x="245" y="338"/>
                    <a:pt x="246" y="340"/>
                  </a:cubicBezTo>
                  <a:cubicBezTo>
                    <a:pt x="248" y="341"/>
                    <a:pt x="250" y="342"/>
                    <a:pt x="253" y="342"/>
                  </a:cubicBezTo>
                  <a:cubicBezTo>
                    <a:pt x="253" y="342"/>
                    <a:pt x="253" y="341"/>
                    <a:pt x="253" y="341"/>
                  </a:cubicBezTo>
                  <a:cubicBezTo>
                    <a:pt x="256" y="341"/>
                    <a:pt x="259" y="340"/>
                    <a:pt x="261" y="338"/>
                  </a:cubicBezTo>
                  <a:cubicBezTo>
                    <a:pt x="263" y="335"/>
                    <a:pt x="264" y="331"/>
                    <a:pt x="264" y="325"/>
                  </a:cubicBezTo>
                  <a:cubicBezTo>
                    <a:pt x="264" y="319"/>
                    <a:pt x="263" y="315"/>
                    <a:pt x="261" y="312"/>
                  </a:cubicBezTo>
                  <a:cubicBezTo>
                    <a:pt x="259" y="310"/>
                    <a:pt x="256" y="308"/>
                    <a:pt x="253" y="308"/>
                  </a:cubicBezTo>
                  <a:cubicBezTo>
                    <a:pt x="250" y="308"/>
                    <a:pt x="248" y="309"/>
                    <a:pt x="246" y="311"/>
                  </a:cubicBezTo>
                  <a:cubicBezTo>
                    <a:pt x="244" y="313"/>
                    <a:pt x="243" y="316"/>
                    <a:pt x="243" y="319"/>
                  </a:cubicBezTo>
                  <a:cubicBezTo>
                    <a:pt x="243" y="322"/>
                    <a:pt x="244" y="325"/>
                    <a:pt x="246" y="327"/>
                  </a:cubicBezTo>
                  <a:cubicBezTo>
                    <a:pt x="247" y="329"/>
                    <a:pt x="250" y="330"/>
                    <a:pt x="252" y="330"/>
                  </a:cubicBezTo>
                  <a:cubicBezTo>
                    <a:pt x="253" y="330"/>
                    <a:pt x="253" y="330"/>
                    <a:pt x="253" y="330"/>
                  </a:cubicBezTo>
                  <a:cubicBezTo>
                    <a:pt x="255" y="330"/>
                    <a:pt x="257" y="329"/>
                    <a:pt x="258" y="327"/>
                  </a:cubicBezTo>
                  <a:cubicBezTo>
                    <a:pt x="258" y="331"/>
                    <a:pt x="257" y="333"/>
                    <a:pt x="256" y="335"/>
                  </a:cubicBezTo>
                  <a:cubicBezTo>
                    <a:pt x="255" y="336"/>
                    <a:pt x="254" y="336"/>
                    <a:pt x="253" y="336"/>
                  </a:cubicBezTo>
                  <a:close/>
                  <a:moveTo>
                    <a:pt x="256" y="324"/>
                  </a:moveTo>
                  <a:cubicBezTo>
                    <a:pt x="255" y="325"/>
                    <a:pt x="254" y="325"/>
                    <a:pt x="253" y="325"/>
                  </a:cubicBezTo>
                  <a:cubicBezTo>
                    <a:pt x="252" y="325"/>
                    <a:pt x="251" y="325"/>
                    <a:pt x="250" y="324"/>
                  </a:cubicBezTo>
                  <a:cubicBezTo>
                    <a:pt x="249" y="323"/>
                    <a:pt x="249" y="321"/>
                    <a:pt x="249" y="319"/>
                  </a:cubicBezTo>
                  <a:cubicBezTo>
                    <a:pt x="249" y="317"/>
                    <a:pt x="249" y="316"/>
                    <a:pt x="250" y="315"/>
                  </a:cubicBezTo>
                  <a:cubicBezTo>
                    <a:pt x="251" y="314"/>
                    <a:pt x="252" y="314"/>
                    <a:pt x="253" y="314"/>
                  </a:cubicBezTo>
                  <a:cubicBezTo>
                    <a:pt x="253" y="314"/>
                    <a:pt x="253" y="314"/>
                    <a:pt x="253" y="314"/>
                  </a:cubicBezTo>
                  <a:cubicBezTo>
                    <a:pt x="254" y="314"/>
                    <a:pt x="255" y="314"/>
                    <a:pt x="256" y="315"/>
                  </a:cubicBezTo>
                  <a:cubicBezTo>
                    <a:pt x="257" y="316"/>
                    <a:pt x="257" y="318"/>
                    <a:pt x="257" y="320"/>
                  </a:cubicBezTo>
                  <a:cubicBezTo>
                    <a:pt x="257" y="322"/>
                    <a:pt x="257" y="323"/>
                    <a:pt x="256" y="324"/>
                  </a:cubicBezTo>
                  <a:close/>
                  <a:moveTo>
                    <a:pt x="420" y="415"/>
                  </a:moveTo>
                  <a:cubicBezTo>
                    <a:pt x="420" y="415"/>
                    <a:pt x="421" y="414"/>
                    <a:pt x="423" y="413"/>
                  </a:cubicBezTo>
                  <a:cubicBezTo>
                    <a:pt x="424" y="413"/>
                    <a:pt x="425" y="413"/>
                    <a:pt x="425" y="413"/>
                  </a:cubicBezTo>
                  <a:cubicBezTo>
                    <a:pt x="425" y="414"/>
                    <a:pt x="425" y="414"/>
                    <a:pt x="425" y="414"/>
                  </a:cubicBezTo>
                  <a:cubicBezTo>
                    <a:pt x="425" y="415"/>
                    <a:pt x="425" y="415"/>
                    <a:pt x="425" y="415"/>
                  </a:cubicBezTo>
                  <a:cubicBezTo>
                    <a:pt x="425" y="416"/>
                    <a:pt x="425" y="416"/>
                    <a:pt x="425" y="416"/>
                  </a:cubicBezTo>
                  <a:cubicBezTo>
                    <a:pt x="425" y="417"/>
                    <a:pt x="425" y="417"/>
                    <a:pt x="425" y="417"/>
                  </a:cubicBezTo>
                  <a:cubicBezTo>
                    <a:pt x="425" y="417"/>
                    <a:pt x="425" y="419"/>
                    <a:pt x="425" y="419"/>
                  </a:cubicBezTo>
                  <a:cubicBezTo>
                    <a:pt x="424" y="420"/>
                    <a:pt x="424" y="420"/>
                    <a:pt x="424" y="420"/>
                  </a:cubicBezTo>
                  <a:cubicBezTo>
                    <a:pt x="424" y="420"/>
                    <a:pt x="425" y="419"/>
                    <a:pt x="425" y="419"/>
                  </a:cubicBezTo>
                  <a:cubicBezTo>
                    <a:pt x="425" y="419"/>
                    <a:pt x="426" y="418"/>
                    <a:pt x="426" y="418"/>
                  </a:cubicBezTo>
                  <a:cubicBezTo>
                    <a:pt x="426" y="418"/>
                    <a:pt x="428" y="416"/>
                    <a:pt x="428" y="416"/>
                  </a:cubicBezTo>
                  <a:cubicBezTo>
                    <a:pt x="428" y="416"/>
                    <a:pt x="428" y="416"/>
                    <a:pt x="428" y="415"/>
                  </a:cubicBezTo>
                  <a:cubicBezTo>
                    <a:pt x="428" y="414"/>
                    <a:pt x="428" y="413"/>
                    <a:pt x="428" y="413"/>
                  </a:cubicBezTo>
                  <a:cubicBezTo>
                    <a:pt x="428" y="413"/>
                    <a:pt x="428" y="412"/>
                    <a:pt x="427" y="411"/>
                  </a:cubicBezTo>
                  <a:cubicBezTo>
                    <a:pt x="427" y="410"/>
                    <a:pt x="426" y="410"/>
                    <a:pt x="426" y="410"/>
                  </a:cubicBezTo>
                  <a:cubicBezTo>
                    <a:pt x="421" y="409"/>
                    <a:pt x="417" y="415"/>
                    <a:pt x="415" y="418"/>
                  </a:cubicBezTo>
                  <a:cubicBezTo>
                    <a:pt x="412" y="421"/>
                    <a:pt x="410" y="429"/>
                    <a:pt x="409" y="429"/>
                  </a:cubicBezTo>
                  <a:cubicBezTo>
                    <a:pt x="409" y="430"/>
                    <a:pt x="409" y="431"/>
                    <a:pt x="409" y="431"/>
                  </a:cubicBezTo>
                  <a:cubicBezTo>
                    <a:pt x="409" y="432"/>
                    <a:pt x="409" y="432"/>
                    <a:pt x="409" y="432"/>
                  </a:cubicBezTo>
                  <a:cubicBezTo>
                    <a:pt x="409" y="432"/>
                    <a:pt x="410" y="432"/>
                    <a:pt x="411" y="430"/>
                  </a:cubicBezTo>
                  <a:cubicBezTo>
                    <a:pt x="412" y="429"/>
                    <a:pt x="411" y="429"/>
                    <a:pt x="414" y="423"/>
                  </a:cubicBezTo>
                  <a:cubicBezTo>
                    <a:pt x="417" y="418"/>
                    <a:pt x="420" y="416"/>
                    <a:pt x="420" y="415"/>
                  </a:cubicBezTo>
                  <a:close/>
                  <a:moveTo>
                    <a:pt x="287" y="413"/>
                  </a:moveTo>
                  <a:cubicBezTo>
                    <a:pt x="287" y="389"/>
                    <a:pt x="287" y="389"/>
                    <a:pt x="287" y="389"/>
                  </a:cubicBezTo>
                  <a:cubicBezTo>
                    <a:pt x="335" y="383"/>
                    <a:pt x="375" y="348"/>
                    <a:pt x="388" y="302"/>
                  </a:cubicBezTo>
                  <a:cubicBezTo>
                    <a:pt x="354" y="302"/>
                    <a:pt x="354" y="302"/>
                    <a:pt x="354" y="302"/>
                  </a:cubicBezTo>
                  <a:cubicBezTo>
                    <a:pt x="341" y="337"/>
                    <a:pt x="307" y="362"/>
                    <a:pt x="268" y="362"/>
                  </a:cubicBezTo>
                  <a:cubicBezTo>
                    <a:pt x="228" y="362"/>
                    <a:pt x="195" y="337"/>
                    <a:pt x="181" y="302"/>
                  </a:cubicBezTo>
                  <a:cubicBezTo>
                    <a:pt x="148" y="302"/>
                    <a:pt x="148" y="302"/>
                    <a:pt x="148" y="302"/>
                  </a:cubicBezTo>
                  <a:cubicBezTo>
                    <a:pt x="161" y="348"/>
                    <a:pt x="201" y="383"/>
                    <a:pt x="249" y="389"/>
                  </a:cubicBezTo>
                  <a:cubicBezTo>
                    <a:pt x="249" y="413"/>
                    <a:pt x="249" y="413"/>
                    <a:pt x="249" y="413"/>
                  </a:cubicBezTo>
                  <a:cubicBezTo>
                    <a:pt x="188" y="406"/>
                    <a:pt x="138" y="361"/>
                    <a:pt x="124" y="302"/>
                  </a:cubicBezTo>
                  <a:cubicBezTo>
                    <a:pt x="89" y="302"/>
                    <a:pt x="89" y="302"/>
                    <a:pt x="89" y="302"/>
                  </a:cubicBezTo>
                  <a:cubicBezTo>
                    <a:pt x="105" y="385"/>
                    <a:pt x="178" y="447"/>
                    <a:pt x="265" y="447"/>
                  </a:cubicBezTo>
                  <a:cubicBezTo>
                    <a:pt x="266" y="447"/>
                    <a:pt x="266" y="447"/>
                    <a:pt x="266" y="447"/>
                  </a:cubicBezTo>
                  <a:cubicBezTo>
                    <a:pt x="266" y="447"/>
                    <a:pt x="267" y="447"/>
                    <a:pt x="268" y="447"/>
                  </a:cubicBezTo>
                  <a:cubicBezTo>
                    <a:pt x="269" y="447"/>
                    <a:pt x="270" y="447"/>
                    <a:pt x="271" y="447"/>
                  </a:cubicBezTo>
                  <a:cubicBezTo>
                    <a:pt x="271" y="447"/>
                    <a:pt x="271" y="447"/>
                    <a:pt x="271" y="447"/>
                  </a:cubicBezTo>
                  <a:cubicBezTo>
                    <a:pt x="358" y="447"/>
                    <a:pt x="431" y="385"/>
                    <a:pt x="447" y="302"/>
                  </a:cubicBezTo>
                  <a:cubicBezTo>
                    <a:pt x="413" y="302"/>
                    <a:pt x="413" y="302"/>
                    <a:pt x="413" y="302"/>
                  </a:cubicBezTo>
                  <a:cubicBezTo>
                    <a:pt x="399" y="361"/>
                    <a:pt x="349" y="406"/>
                    <a:pt x="287" y="413"/>
                  </a:cubicBezTo>
                  <a:close/>
                  <a:moveTo>
                    <a:pt x="467" y="339"/>
                  </a:moveTo>
                  <a:cubicBezTo>
                    <a:pt x="455" y="335"/>
                    <a:pt x="455" y="335"/>
                    <a:pt x="455" y="335"/>
                  </a:cubicBezTo>
                  <a:cubicBezTo>
                    <a:pt x="454" y="339"/>
                    <a:pt x="454" y="339"/>
                    <a:pt x="454" y="339"/>
                  </a:cubicBezTo>
                  <a:cubicBezTo>
                    <a:pt x="466" y="343"/>
                    <a:pt x="466" y="343"/>
                    <a:pt x="466" y="343"/>
                  </a:cubicBezTo>
                  <a:cubicBezTo>
                    <a:pt x="479" y="358"/>
                    <a:pt x="479" y="358"/>
                    <a:pt x="479" y="358"/>
                  </a:cubicBezTo>
                  <a:cubicBezTo>
                    <a:pt x="480" y="356"/>
                    <a:pt x="480" y="356"/>
                    <a:pt x="480" y="356"/>
                  </a:cubicBezTo>
                  <a:cubicBezTo>
                    <a:pt x="481" y="352"/>
                    <a:pt x="481" y="352"/>
                    <a:pt x="481" y="352"/>
                  </a:cubicBezTo>
                  <a:cubicBezTo>
                    <a:pt x="480" y="351"/>
                    <a:pt x="480" y="351"/>
                    <a:pt x="480" y="351"/>
                  </a:cubicBezTo>
                  <a:cubicBezTo>
                    <a:pt x="472" y="343"/>
                    <a:pt x="472" y="343"/>
                    <a:pt x="472" y="343"/>
                  </a:cubicBezTo>
                  <a:cubicBezTo>
                    <a:pt x="480" y="342"/>
                    <a:pt x="480" y="342"/>
                    <a:pt x="480" y="342"/>
                  </a:cubicBezTo>
                  <a:cubicBezTo>
                    <a:pt x="484" y="341"/>
                    <a:pt x="484" y="341"/>
                    <a:pt x="484" y="341"/>
                  </a:cubicBezTo>
                  <a:cubicBezTo>
                    <a:pt x="486" y="335"/>
                    <a:pt x="486" y="335"/>
                    <a:pt x="486" y="335"/>
                  </a:cubicBezTo>
                  <a:cubicBezTo>
                    <a:pt x="480" y="336"/>
                    <a:pt x="480" y="336"/>
                    <a:pt x="480" y="336"/>
                  </a:cubicBezTo>
                  <a:lnTo>
                    <a:pt x="467" y="339"/>
                  </a:lnTo>
                  <a:close/>
                  <a:moveTo>
                    <a:pt x="283" y="308"/>
                  </a:moveTo>
                  <a:cubicBezTo>
                    <a:pt x="279" y="315"/>
                    <a:pt x="279" y="315"/>
                    <a:pt x="279" y="315"/>
                  </a:cubicBezTo>
                  <a:cubicBezTo>
                    <a:pt x="269" y="329"/>
                    <a:pt x="269" y="329"/>
                    <a:pt x="269" y="329"/>
                  </a:cubicBezTo>
                  <a:cubicBezTo>
                    <a:pt x="269" y="334"/>
                    <a:pt x="269" y="334"/>
                    <a:pt x="269" y="334"/>
                  </a:cubicBezTo>
                  <a:cubicBezTo>
                    <a:pt x="283" y="334"/>
                    <a:pt x="283" y="334"/>
                    <a:pt x="283" y="334"/>
                  </a:cubicBezTo>
                  <a:cubicBezTo>
                    <a:pt x="283" y="341"/>
                    <a:pt x="283" y="341"/>
                    <a:pt x="283" y="341"/>
                  </a:cubicBezTo>
                  <a:cubicBezTo>
                    <a:pt x="288" y="341"/>
                    <a:pt x="288" y="341"/>
                    <a:pt x="288" y="341"/>
                  </a:cubicBezTo>
                  <a:cubicBezTo>
                    <a:pt x="288" y="334"/>
                    <a:pt x="288" y="334"/>
                    <a:pt x="288" y="334"/>
                  </a:cubicBezTo>
                  <a:cubicBezTo>
                    <a:pt x="292" y="334"/>
                    <a:pt x="292" y="334"/>
                    <a:pt x="292" y="334"/>
                  </a:cubicBezTo>
                  <a:cubicBezTo>
                    <a:pt x="292" y="329"/>
                    <a:pt x="292" y="329"/>
                    <a:pt x="292" y="329"/>
                  </a:cubicBezTo>
                  <a:cubicBezTo>
                    <a:pt x="288" y="329"/>
                    <a:pt x="288" y="329"/>
                    <a:pt x="288" y="329"/>
                  </a:cubicBezTo>
                  <a:cubicBezTo>
                    <a:pt x="288" y="308"/>
                    <a:pt x="288" y="308"/>
                    <a:pt x="288" y="308"/>
                  </a:cubicBezTo>
                  <a:lnTo>
                    <a:pt x="283" y="308"/>
                  </a:lnTo>
                  <a:close/>
                  <a:moveTo>
                    <a:pt x="283" y="329"/>
                  </a:moveTo>
                  <a:cubicBezTo>
                    <a:pt x="275" y="329"/>
                    <a:pt x="275" y="329"/>
                    <a:pt x="275" y="329"/>
                  </a:cubicBezTo>
                  <a:cubicBezTo>
                    <a:pt x="279" y="323"/>
                    <a:pt x="279" y="323"/>
                    <a:pt x="279" y="323"/>
                  </a:cubicBezTo>
                  <a:cubicBezTo>
                    <a:pt x="283" y="318"/>
                    <a:pt x="283" y="318"/>
                    <a:pt x="283" y="318"/>
                  </a:cubicBezTo>
                  <a:lnTo>
                    <a:pt x="283" y="329"/>
                  </a:lnTo>
                  <a:close/>
                  <a:moveTo>
                    <a:pt x="486" y="304"/>
                  </a:moveTo>
                  <a:cubicBezTo>
                    <a:pt x="485" y="303"/>
                    <a:pt x="483" y="302"/>
                    <a:pt x="480" y="301"/>
                  </a:cubicBezTo>
                  <a:cubicBezTo>
                    <a:pt x="480" y="301"/>
                    <a:pt x="479" y="301"/>
                    <a:pt x="478" y="301"/>
                  </a:cubicBezTo>
                  <a:cubicBezTo>
                    <a:pt x="475" y="300"/>
                    <a:pt x="472" y="300"/>
                    <a:pt x="470" y="301"/>
                  </a:cubicBezTo>
                  <a:cubicBezTo>
                    <a:pt x="467" y="302"/>
                    <a:pt x="465" y="303"/>
                    <a:pt x="464" y="304"/>
                  </a:cubicBezTo>
                  <a:cubicBezTo>
                    <a:pt x="462" y="306"/>
                    <a:pt x="461" y="308"/>
                    <a:pt x="461" y="310"/>
                  </a:cubicBezTo>
                  <a:cubicBezTo>
                    <a:pt x="461" y="312"/>
                    <a:pt x="461" y="314"/>
                    <a:pt x="461" y="317"/>
                  </a:cubicBezTo>
                  <a:cubicBezTo>
                    <a:pt x="462" y="319"/>
                    <a:pt x="463" y="320"/>
                    <a:pt x="464" y="322"/>
                  </a:cubicBezTo>
                  <a:cubicBezTo>
                    <a:pt x="475" y="324"/>
                    <a:pt x="475" y="324"/>
                    <a:pt x="475" y="324"/>
                  </a:cubicBezTo>
                  <a:cubicBezTo>
                    <a:pt x="477" y="313"/>
                    <a:pt x="477" y="313"/>
                    <a:pt x="477" y="313"/>
                  </a:cubicBezTo>
                  <a:cubicBezTo>
                    <a:pt x="472" y="312"/>
                    <a:pt x="472" y="312"/>
                    <a:pt x="472" y="312"/>
                  </a:cubicBezTo>
                  <a:cubicBezTo>
                    <a:pt x="471" y="318"/>
                    <a:pt x="471" y="318"/>
                    <a:pt x="471" y="318"/>
                  </a:cubicBezTo>
                  <a:cubicBezTo>
                    <a:pt x="467" y="317"/>
                    <a:pt x="467" y="317"/>
                    <a:pt x="467" y="317"/>
                  </a:cubicBezTo>
                  <a:cubicBezTo>
                    <a:pt x="467" y="316"/>
                    <a:pt x="466" y="315"/>
                    <a:pt x="466" y="314"/>
                  </a:cubicBezTo>
                  <a:cubicBezTo>
                    <a:pt x="466" y="313"/>
                    <a:pt x="466" y="312"/>
                    <a:pt x="466" y="311"/>
                  </a:cubicBezTo>
                  <a:cubicBezTo>
                    <a:pt x="466" y="309"/>
                    <a:pt x="468" y="307"/>
                    <a:pt x="469" y="307"/>
                  </a:cubicBezTo>
                  <a:cubicBezTo>
                    <a:pt x="471" y="305"/>
                    <a:pt x="474" y="305"/>
                    <a:pt x="478" y="306"/>
                  </a:cubicBezTo>
                  <a:cubicBezTo>
                    <a:pt x="479" y="306"/>
                    <a:pt x="479" y="306"/>
                    <a:pt x="480" y="307"/>
                  </a:cubicBezTo>
                  <a:cubicBezTo>
                    <a:pt x="482" y="307"/>
                    <a:pt x="484" y="308"/>
                    <a:pt x="485" y="309"/>
                  </a:cubicBezTo>
                  <a:cubicBezTo>
                    <a:pt x="486" y="311"/>
                    <a:pt x="486" y="313"/>
                    <a:pt x="486" y="315"/>
                  </a:cubicBezTo>
                  <a:cubicBezTo>
                    <a:pt x="486" y="316"/>
                    <a:pt x="485" y="317"/>
                    <a:pt x="484" y="318"/>
                  </a:cubicBezTo>
                  <a:cubicBezTo>
                    <a:pt x="483" y="319"/>
                    <a:pt x="482" y="320"/>
                    <a:pt x="480" y="320"/>
                  </a:cubicBezTo>
                  <a:cubicBezTo>
                    <a:pt x="481" y="325"/>
                    <a:pt x="481" y="325"/>
                    <a:pt x="481" y="325"/>
                  </a:cubicBezTo>
                  <a:cubicBezTo>
                    <a:pt x="484" y="325"/>
                    <a:pt x="486" y="324"/>
                    <a:pt x="488" y="323"/>
                  </a:cubicBezTo>
                  <a:cubicBezTo>
                    <a:pt x="489" y="321"/>
                    <a:pt x="491" y="319"/>
                    <a:pt x="491" y="316"/>
                  </a:cubicBezTo>
                  <a:cubicBezTo>
                    <a:pt x="492" y="314"/>
                    <a:pt x="491" y="311"/>
                    <a:pt x="491" y="309"/>
                  </a:cubicBezTo>
                  <a:cubicBezTo>
                    <a:pt x="490" y="307"/>
                    <a:pt x="488" y="306"/>
                    <a:pt x="486" y="304"/>
                  </a:cubicBezTo>
                  <a:close/>
                  <a:moveTo>
                    <a:pt x="70" y="257"/>
                  </a:moveTo>
                  <a:cubicBezTo>
                    <a:pt x="71" y="252"/>
                    <a:pt x="71" y="252"/>
                    <a:pt x="71" y="252"/>
                  </a:cubicBezTo>
                  <a:cubicBezTo>
                    <a:pt x="65" y="249"/>
                    <a:pt x="65" y="249"/>
                    <a:pt x="65" y="249"/>
                  </a:cubicBezTo>
                  <a:cubicBezTo>
                    <a:pt x="66" y="239"/>
                    <a:pt x="66" y="239"/>
                    <a:pt x="66" y="239"/>
                  </a:cubicBezTo>
                  <a:cubicBezTo>
                    <a:pt x="73" y="237"/>
                    <a:pt x="73" y="237"/>
                    <a:pt x="73" y="237"/>
                  </a:cubicBezTo>
                  <a:cubicBezTo>
                    <a:pt x="73" y="232"/>
                    <a:pt x="73" y="232"/>
                    <a:pt x="73" y="232"/>
                  </a:cubicBezTo>
                  <a:cubicBezTo>
                    <a:pt x="55" y="236"/>
                    <a:pt x="55" y="236"/>
                    <a:pt x="55" y="236"/>
                  </a:cubicBezTo>
                  <a:cubicBezTo>
                    <a:pt x="43" y="238"/>
                    <a:pt x="43" y="238"/>
                    <a:pt x="43" y="238"/>
                  </a:cubicBezTo>
                  <a:cubicBezTo>
                    <a:pt x="42" y="244"/>
                    <a:pt x="42" y="244"/>
                    <a:pt x="42" y="244"/>
                  </a:cubicBezTo>
                  <a:cubicBezTo>
                    <a:pt x="55" y="250"/>
                    <a:pt x="55" y="250"/>
                    <a:pt x="55" y="250"/>
                  </a:cubicBezTo>
                  <a:lnTo>
                    <a:pt x="70" y="257"/>
                  </a:lnTo>
                  <a:close/>
                  <a:moveTo>
                    <a:pt x="55" y="241"/>
                  </a:moveTo>
                  <a:cubicBezTo>
                    <a:pt x="61" y="240"/>
                    <a:pt x="61" y="240"/>
                    <a:pt x="61" y="240"/>
                  </a:cubicBezTo>
                  <a:cubicBezTo>
                    <a:pt x="60" y="247"/>
                    <a:pt x="60" y="247"/>
                    <a:pt x="60" y="247"/>
                  </a:cubicBezTo>
                  <a:cubicBezTo>
                    <a:pt x="55" y="244"/>
                    <a:pt x="55" y="244"/>
                    <a:pt x="55" y="244"/>
                  </a:cubicBezTo>
                  <a:cubicBezTo>
                    <a:pt x="49" y="242"/>
                    <a:pt x="49" y="242"/>
                    <a:pt x="49" y="242"/>
                  </a:cubicBezTo>
                  <a:lnTo>
                    <a:pt x="55" y="241"/>
                  </a:lnTo>
                  <a:close/>
                  <a:moveTo>
                    <a:pt x="272" y="275"/>
                  </a:moveTo>
                  <a:cubicBezTo>
                    <a:pt x="272" y="249"/>
                    <a:pt x="272" y="249"/>
                    <a:pt x="272" y="249"/>
                  </a:cubicBezTo>
                  <a:cubicBezTo>
                    <a:pt x="308" y="249"/>
                    <a:pt x="308" y="249"/>
                    <a:pt x="308" y="249"/>
                  </a:cubicBezTo>
                  <a:cubicBezTo>
                    <a:pt x="320" y="224"/>
                    <a:pt x="320" y="224"/>
                    <a:pt x="320" y="224"/>
                  </a:cubicBezTo>
                  <a:cubicBezTo>
                    <a:pt x="294" y="220"/>
                    <a:pt x="294" y="220"/>
                    <a:pt x="294" y="220"/>
                  </a:cubicBezTo>
                  <a:cubicBezTo>
                    <a:pt x="272" y="247"/>
                    <a:pt x="272" y="247"/>
                    <a:pt x="272" y="247"/>
                  </a:cubicBezTo>
                  <a:cubicBezTo>
                    <a:pt x="272" y="239"/>
                    <a:pt x="272" y="239"/>
                    <a:pt x="272" y="239"/>
                  </a:cubicBezTo>
                  <a:cubicBezTo>
                    <a:pt x="284" y="214"/>
                    <a:pt x="284" y="214"/>
                    <a:pt x="284" y="214"/>
                  </a:cubicBezTo>
                  <a:cubicBezTo>
                    <a:pt x="268" y="192"/>
                    <a:pt x="268" y="192"/>
                    <a:pt x="268" y="192"/>
                  </a:cubicBezTo>
                  <a:cubicBezTo>
                    <a:pt x="252" y="214"/>
                    <a:pt x="252" y="214"/>
                    <a:pt x="252" y="214"/>
                  </a:cubicBezTo>
                  <a:cubicBezTo>
                    <a:pt x="264" y="239"/>
                    <a:pt x="264" y="239"/>
                    <a:pt x="264" y="239"/>
                  </a:cubicBezTo>
                  <a:cubicBezTo>
                    <a:pt x="264" y="247"/>
                    <a:pt x="264" y="247"/>
                    <a:pt x="264" y="247"/>
                  </a:cubicBezTo>
                  <a:cubicBezTo>
                    <a:pt x="243" y="220"/>
                    <a:pt x="243" y="220"/>
                    <a:pt x="243" y="220"/>
                  </a:cubicBezTo>
                  <a:cubicBezTo>
                    <a:pt x="216" y="224"/>
                    <a:pt x="216" y="224"/>
                    <a:pt x="216" y="224"/>
                  </a:cubicBezTo>
                  <a:cubicBezTo>
                    <a:pt x="228" y="249"/>
                    <a:pt x="228" y="249"/>
                    <a:pt x="228" y="249"/>
                  </a:cubicBezTo>
                  <a:cubicBezTo>
                    <a:pt x="264" y="249"/>
                    <a:pt x="264" y="249"/>
                    <a:pt x="264" y="249"/>
                  </a:cubicBezTo>
                  <a:cubicBezTo>
                    <a:pt x="264" y="275"/>
                    <a:pt x="264" y="275"/>
                    <a:pt x="264" y="275"/>
                  </a:cubicBezTo>
                  <a:cubicBezTo>
                    <a:pt x="248" y="262"/>
                    <a:pt x="248" y="262"/>
                    <a:pt x="248" y="262"/>
                  </a:cubicBezTo>
                  <a:cubicBezTo>
                    <a:pt x="87" y="262"/>
                    <a:pt x="87" y="262"/>
                    <a:pt x="87" y="262"/>
                  </a:cubicBezTo>
                  <a:cubicBezTo>
                    <a:pt x="87" y="263"/>
                    <a:pt x="87" y="263"/>
                    <a:pt x="87" y="263"/>
                  </a:cubicBezTo>
                  <a:cubicBezTo>
                    <a:pt x="87" y="269"/>
                    <a:pt x="87" y="282"/>
                    <a:pt x="87" y="287"/>
                  </a:cubicBezTo>
                  <a:cubicBezTo>
                    <a:pt x="248" y="287"/>
                    <a:pt x="248" y="287"/>
                    <a:pt x="248" y="287"/>
                  </a:cubicBezTo>
                  <a:cubicBezTo>
                    <a:pt x="266" y="302"/>
                    <a:pt x="266" y="302"/>
                    <a:pt x="266" y="302"/>
                  </a:cubicBezTo>
                  <a:cubicBezTo>
                    <a:pt x="272" y="302"/>
                    <a:pt x="272" y="302"/>
                    <a:pt x="272" y="302"/>
                  </a:cubicBezTo>
                  <a:cubicBezTo>
                    <a:pt x="288" y="287"/>
                    <a:pt x="288" y="287"/>
                    <a:pt x="288" y="287"/>
                  </a:cubicBezTo>
                  <a:cubicBezTo>
                    <a:pt x="450" y="287"/>
                    <a:pt x="450" y="287"/>
                    <a:pt x="450" y="287"/>
                  </a:cubicBezTo>
                  <a:cubicBezTo>
                    <a:pt x="450" y="282"/>
                    <a:pt x="451" y="269"/>
                    <a:pt x="451" y="263"/>
                  </a:cubicBezTo>
                  <a:cubicBezTo>
                    <a:pt x="451" y="262"/>
                    <a:pt x="451" y="262"/>
                    <a:pt x="451" y="262"/>
                  </a:cubicBezTo>
                  <a:cubicBezTo>
                    <a:pt x="288" y="262"/>
                    <a:pt x="288" y="262"/>
                    <a:pt x="288" y="262"/>
                  </a:cubicBezTo>
                  <a:lnTo>
                    <a:pt x="272" y="275"/>
                  </a:lnTo>
                  <a:close/>
                  <a:moveTo>
                    <a:pt x="307" y="336"/>
                  </a:moveTo>
                  <a:cubicBezTo>
                    <a:pt x="307" y="336"/>
                    <a:pt x="307" y="336"/>
                    <a:pt x="307" y="336"/>
                  </a:cubicBezTo>
                  <a:cubicBezTo>
                    <a:pt x="306" y="336"/>
                    <a:pt x="305" y="336"/>
                    <a:pt x="305" y="335"/>
                  </a:cubicBezTo>
                  <a:cubicBezTo>
                    <a:pt x="304" y="335"/>
                    <a:pt x="304" y="334"/>
                    <a:pt x="303" y="333"/>
                  </a:cubicBezTo>
                  <a:cubicBezTo>
                    <a:pt x="297" y="333"/>
                    <a:pt x="297" y="333"/>
                    <a:pt x="297" y="333"/>
                  </a:cubicBezTo>
                  <a:cubicBezTo>
                    <a:pt x="298" y="336"/>
                    <a:pt x="299" y="338"/>
                    <a:pt x="300" y="340"/>
                  </a:cubicBezTo>
                  <a:cubicBezTo>
                    <a:pt x="302" y="341"/>
                    <a:pt x="304" y="342"/>
                    <a:pt x="307" y="342"/>
                  </a:cubicBezTo>
                  <a:cubicBezTo>
                    <a:pt x="307" y="342"/>
                    <a:pt x="307" y="341"/>
                    <a:pt x="307" y="341"/>
                  </a:cubicBezTo>
                  <a:cubicBezTo>
                    <a:pt x="310" y="341"/>
                    <a:pt x="313" y="340"/>
                    <a:pt x="315" y="338"/>
                  </a:cubicBezTo>
                  <a:cubicBezTo>
                    <a:pt x="317" y="335"/>
                    <a:pt x="318" y="331"/>
                    <a:pt x="318" y="325"/>
                  </a:cubicBezTo>
                  <a:cubicBezTo>
                    <a:pt x="318" y="319"/>
                    <a:pt x="317" y="315"/>
                    <a:pt x="315" y="312"/>
                  </a:cubicBezTo>
                  <a:cubicBezTo>
                    <a:pt x="313" y="310"/>
                    <a:pt x="310" y="308"/>
                    <a:pt x="307" y="308"/>
                  </a:cubicBezTo>
                  <a:cubicBezTo>
                    <a:pt x="304" y="308"/>
                    <a:pt x="302" y="309"/>
                    <a:pt x="300" y="311"/>
                  </a:cubicBezTo>
                  <a:cubicBezTo>
                    <a:pt x="298" y="313"/>
                    <a:pt x="297" y="316"/>
                    <a:pt x="297" y="319"/>
                  </a:cubicBezTo>
                  <a:cubicBezTo>
                    <a:pt x="297" y="322"/>
                    <a:pt x="298" y="325"/>
                    <a:pt x="300" y="327"/>
                  </a:cubicBezTo>
                  <a:cubicBezTo>
                    <a:pt x="301" y="329"/>
                    <a:pt x="304" y="330"/>
                    <a:pt x="306" y="330"/>
                  </a:cubicBezTo>
                  <a:cubicBezTo>
                    <a:pt x="307" y="330"/>
                    <a:pt x="307" y="330"/>
                    <a:pt x="307" y="330"/>
                  </a:cubicBezTo>
                  <a:cubicBezTo>
                    <a:pt x="309" y="330"/>
                    <a:pt x="311" y="329"/>
                    <a:pt x="312" y="327"/>
                  </a:cubicBezTo>
                  <a:cubicBezTo>
                    <a:pt x="312" y="331"/>
                    <a:pt x="311" y="333"/>
                    <a:pt x="310" y="335"/>
                  </a:cubicBezTo>
                  <a:cubicBezTo>
                    <a:pt x="309" y="336"/>
                    <a:pt x="308" y="336"/>
                    <a:pt x="307" y="336"/>
                  </a:cubicBezTo>
                  <a:close/>
                  <a:moveTo>
                    <a:pt x="310" y="324"/>
                  </a:moveTo>
                  <a:cubicBezTo>
                    <a:pt x="309" y="325"/>
                    <a:pt x="308" y="325"/>
                    <a:pt x="307" y="325"/>
                  </a:cubicBezTo>
                  <a:cubicBezTo>
                    <a:pt x="306" y="325"/>
                    <a:pt x="305" y="325"/>
                    <a:pt x="304" y="324"/>
                  </a:cubicBezTo>
                  <a:cubicBezTo>
                    <a:pt x="303" y="323"/>
                    <a:pt x="303" y="321"/>
                    <a:pt x="303" y="319"/>
                  </a:cubicBezTo>
                  <a:cubicBezTo>
                    <a:pt x="303" y="317"/>
                    <a:pt x="303" y="316"/>
                    <a:pt x="304" y="315"/>
                  </a:cubicBezTo>
                  <a:cubicBezTo>
                    <a:pt x="305" y="314"/>
                    <a:pt x="306" y="314"/>
                    <a:pt x="307" y="314"/>
                  </a:cubicBezTo>
                  <a:cubicBezTo>
                    <a:pt x="307" y="314"/>
                    <a:pt x="307" y="314"/>
                    <a:pt x="307" y="314"/>
                  </a:cubicBezTo>
                  <a:cubicBezTo>
                    <a:pt x="308" y="314"/>
                    <a:pt x="309" y="314"/>
                    <a:pt x="310" y="315"/>
                  </a:cubicBezTo>
                  <a:cubicBezTo>
                    <a:pt x="311" y="316"/>
                    <a:pt x="312" y="318"/>
                    <a:pt x="312" y="320"/>
                  </a:cubicBezTo>
                  <a:cubicBezTo>
                    <a:pt x="312" y="322"/>
                    <a:pt x="311" y="323"/>
                    <a:pt x="310" y="324"/>
                  </a:cubicBezTo>
                  <a:close/>
                  <a:moveTo>
                    <a:pt x="79" y="333"/>
                  </a:moveTo>
                  <a:cubicBezTo>
                    <a:pt x="78" y="332"/>
                    <a:pt x="77" y="331"/>
                    <a:pt x="76" y="331"/>
                  </a:cubicBezTo>
                  <a:cubicBezTo>
                    <a:pt x="74" y="330"/>
                    <a:pt x="73" y="330"/>
                    <a:pt x="71" y="330"/>
                  </a:cubicBezTo>
                  <a:cubicBezTo>
                    <a:pt x="70" y="330"/>
                    <a:pt x="69" y="330"/>
                    <a:pt x="68" y="331"/>
                  </a:cubicBezTo>
                  <a:cubicBezTo>
                    <a:pt x="67" y="331"/>
                    <a:pt x="66" y="331"/>
                    <a:pt x="64" y="332"/>
                  </a:cubicBezTo>
                  <a:cubicBezTo>
                    <a:pt x="62" y="333"/>
                    <a:pt x="59" y="334"/>
                    <a:pt x="58" y="335"/>
                  </a:cubicBezTo>
                  <a:cubicBezTo>
                    <a:pt x="56" y="336"/>
                    <a:pt x="55" y="337"/>
                    <a:pt x="54" y="339"/>
                  </a:cubicBezTo>
                  <a:cubicBezTo>
                    <a:pt x="53" y="340"/>
                    <a:pt x="53" y="341"/>
                    <a:pt x="53" y="343"/>
                  </a:cubicBezTo>
                  <a:cubicBezTo>
                    <a:pt x="53" y="344"/>
                    <a:pt x="53" y="346"/>
                    <a:pt x="54" y="348"/>
                  </a:cubicBezTo>
                  <a:cubicBezTo>
                    <a:pt x="57" y="357"/>
                    <a:pt x="57" y="357"/>
                    <a:pt x="57" y="357"/>
                  </a:cubicBezTo>
                  <a:cubicBezTo>
                    <a:pt x="68" y="353"/>
                    <a:pt x="68" y="353"/>
                    <a:pt x="68" y="353"/>
                  </a:cubicBezTo>
                  <a:cubicBezTo>
                    <a:pt x="85" y="346"/>
                    <a:pt x="85" y="346"/>
                    <a:pt x="85" y="346"/>
                  </a:cubicBezTo>
                  <a:cubicBezTo>
                    <a:pt x="82" y="338"/>
                    <a:pt x="82" y="338"/>
                    <a:pt x="82" y="338"/>
                  </a:cubicBezTo>
                  <a:cubicBezTo>
                    <a:pt x="81" y="336"/>
                    <a:pt x="80" y="334"/>
                    <a:pt x="79" y="333"/>
                  </a:cubicBezTo>
                  <a:close/>
                  <a:moveTo>
                    <a:pt x="68" y="347"/>
                  </a:moveTo>
                  <a:cubicBezTo>
                    <a:pt x="60" y="350"/>
                    <a:pt x="60" y="350"/>
                    <a:pt x="60" y="350"/>
                  </a:cubicBezTo>
                  <a:cubicBezTo>
                    <a:pt x="59" y="348"/>
                    <a:pt x="59" y="348"/>
                    <a:pt x="59" y="348"/>
                  </a:cubicBezTo>
                  <a:cubicBezTo>
                    <a:pt x="58" y="346"/>
                    <a:pt x="58" y="345"/>
                    <a:pt x="58" y="344"/>
                  </a:cubicBezTo>
                  <a:cubicBezTo>
                    <a:pt x="58" y="343"/>
                    <a:pt x="58" y="342"/>
                    <a:pt x="59" y="341"/>
                  </a:cubicBezTo>
                  <a:cubicBezTo>
                    <a:pt x="59" y="340"/>
                    <a:pt x="60" y="340"/>
                    <a:pt x="61" y="339"/>
                  </a:cubicBezTo>
                  <a:cubicBezTo>
                    <a:pt x="62" y="338"/>
                    <a:pt x="64" y="337"/>
                    <a:pt x="66" y="337"/>
                  </a:cubicBezTo>
                  <a:cubicBezTo>
                    <a:pt x="67" y="336"/>
                    <a:pt x="67" y="336"/>
                    <a:pt x="68" y="336"/>
                  </a:cubicBezTo>
                  <a:cubicBezTo>
                    <a:pt x="69" y="336"/>
                    <a:pt x="70" y="335"/>
                    <a:pt x="71" y="335"/>
                  </a:cubicBezTo>
                  <a:cubicBezTo>
                    <a:pt x="72" y="335"/>
                    <a:pt x="73" y="335"/>
                    <a:pt x="74" y="335"/>
                  </a:cubicBezTo>
                  <a:cubicBezTo>
                    <a:pt x="74" y="336"/>
                    <a:pt x="75" y="336"/>
                    <a:pt x="75" y="337"/>
                  </a:cubicBezTo>
                  <a:cubicBezTo>
                    <a:pt x="76" y="337"/>
                    <a:pt x="77" y="338"/>
                    <a:pt x="77" y="340"/>
                  </a:cubicBezTo>
                  <a:cubicBezTo>
                    <a:pt x="78" y="343"/>
                    <a:pt x="78" y="343"/>
                    <a:pt x="78" y="343"/>
                  </a:cubicBezTo>
                  <a:lnTo>
                    <a:pt x="68" y="347"/>
                  </a:lnTo>
                  <a:close/>
                  <a:moveTo>
                    <a:pt x="76" y="322"/>
                  </a:moveTo>
                  <a:cubicBezTo>
                    <a:pt x="76" y="317"/>
                    <a:pt x="76" y="317"/>
                    <a:pt x="76" y="317"/>
                  </a:cubicBezTo>
                  <a:cubicBezTo>
                    <a:pt x="69" y="316"/>
                    <a:pt x="69" y="316"/>
                    <a:pt x="69" y="316"/>
                  </a:cubicBezTo>
                  <a:cubicBezTo>
                    <a:pt x="67" y="306"/>
                    <a:pt x="67" y="306"/>
                    <a:pt x="67" y="306"/>
                  </a:cubicBezTo>
                  <a:cubicBezTo>
                    <a:pt x="73" y="303"/>
                    <a:pt x="73" y="303"/>
                    <a:pt x="73" y="303"/>
                  </a:cubicBezTo>
                  <a:cubicBezTo>
                    <a:pt x="72" y="297"/>
                    <a:pt x="72" y="297"/>
                    <a:pt x="72" y="297"/>
                  </a:cubicBezTo>
                  <a:cubicBezTo>
                    <a:pt x="58" y="306"/>
                    <a:pt x="58" y="306"/>
                    <a:pt x="58" y="306"/>
                  </a:cubicBezTo>
                  <a:cubicBezTo>
                    <a:pt x="45" y="313"/>
                    <a:pt x="45" y="313"/>
                    <a:pt x="45" y="313"/>
                  </a:cubicBezTo>
                  <a:cubicBezTo>
                    <a:pt x="46" y="318"/>
                    <a:pt x="46" y="318"/>
                    <a:pt x="46" y="318"/>
                  </a:cubicBezTo>
                  <a:cubicBezTo>
                    <a:pt x="58" y="320"/>
                    <a:pt x="58" y="320"/>
                    <a:pt x="58" y="320"/>
                  </a:cubicBezTo>
                  <a:lnTo>
                    <a:pt x="76" y="322"/>
                  </a:lnTo>
                  <a:close/>
                  <a:moveTo>
                    <a:pt x="58" y="311"/>
                  </a:moveTo>
                  <a:cubicBezTo>
                    <a:pt x="62" y="309"/>
                    <a:pt x="62" y="309"/>
                    <a:pt x="62" y="309"/>
                  </a:cubicBezTo>
                  <a:cubicBezTo>
                    <a:pt x="63" y="316"/>
                    <a:pt x="63" y="316"/>
                    <a:pt x="63" y="316"/>
                  </a:cubicBezTo>
                  <a:cubicBezTo>
                    <a:pt x="58" y="315"/>
                    <a:pt x="58" y="315"/>
                    <a:pt x="58" y="315"/>
                  </a:cubicBezTo>
                  <a:cubicBezTo>
                    <a:pt x="52" y="314"/>
                    <a:pt x="52" y="314"/>
                    <a:pt x="52" y="314"/>
                  </a:cubicBezTo>
                  <a:lnTo>
                    <a:pt x="58" y="311"/>
                  </a:lnTo>
                  <a:close/>
                  <a:moveTo>
                    <a:pt x="143" y="414"/>
                  </a:moveTo>
                  <a:cubicBezTo>
                    <a:pt x="143" y="414"/>
                    <a:pt x="142" y="413"/>
                    <a:pt x="142" y="413"/>
                  </a:cubicBezTo>
                  <a:cubicBezTo>
                    <a:pt x="141" y="413"/>
                    <a:pt x="141" y="413"/>
                    <a:pt x="141" y="413"/>
                  </a:cubicBezTo>
                  <a:cubicBezTo>
                    <a:pt x="139" y="412"/>
                    <a:pt x="139" y="412"/>
                    <a:pt x="139" y="412"/>
                  </a:cubicBezTo>
                  <a:cubicBezTo>
                    <a:pt x="139" y="412"/>
                    <a:pt x="139" y="413"/>
                    <a:pt x="139" y="413"/>
                  </a:cubicBezTo>
                  <a:cubicBezTo>
                    <a:pt x="138" y="413"/>
                    <a:pt x="138" y="413"/>
                    <a:pt x="138" y="413"/>
                  </a:cubicBezTo>
                  <a:cubicBezTo>
                    <a:pt x="138" y="413"/>
                    <a:pt x="136" y="415"/>
                    <a:pt x="136" y="415"/>
                  </a:cubicBezTo>
                  <a:cubicBezTo>
                    <a:pt x="136" y="415"/>
                    <a:pt x="133" y="417"/>
                    <a:pt x="133" y="417"/>
                  </a:cubicBezTo>
                  <a:cubicBezTo>
                    <a:pt x="132" y="418"/>
                    <a:pt x="130" y="419"/>
                    <a:pt x="130" y="419"/>
                  </a:cubicBezTo>
                  <a:cubicBezTo>
                    <a:pt x="130" y="420"/>
                    <a:pt x="128" y="421"/>
                    <a:pt x="127" y="420"/>
                  </a:cubicBezTo>
                  <a:cubicBezTo>
                    <a:pt x="126" y="420"/>
                    <a:pt x="123" y="419"/>
                    <a:pt x="122" y="418"/>
                  </a:cubicBezTo>
                  <a:cubicBezTo>
                    <a:pt x="122" y="418"/>
                    <a:pt x="120" y="417"/>
                    <a:pt x="120" y="417"/>
                  </a:cubicBezTo>
                  <a:cubicBezTo>
                    <a:pt x="119" y="417"/>
                    <a:pt x="118" y="417"/>
                    <a:pt x="118" y="417"/>
                  </a:cubicBezTo>
                  <a:cubicBezTo>
                    <a:pt x="117" y="417"/>
                    <a:pt x="117" y="416"/>
                    <a:pt x="116" y="416"/>
                  </a:cubicBezTo>
                  <a:cubicBezTo>
                    <a:pt x="115" y="416"/>
                    <a:pt x="115" y="416"/>
                    <a:pt x="115" y="416"/>
                  </a:cubicBezTo>
                  <a:cubicBezTo>
                    <a:pt x="115" y="417"/>
                    <a:pt x="115" y="417"/>
                    <a:pt x="115" y="417"/>
                  </a:cubicBezTo>
                  <a:cubicBezTo>
                    <a:pt x="115" y="418"/>
                    <a:pt x="115" y="418"/>
                    <a:pt x="115" y="418"/>
                  </a:cubicBezTo>
                  <a:cubicBezTo>
                    <a:pt x="115" y="420"/>
                    <a:pt x="116" y="422"/>
                    <a:pt x="117" y="422"/>
                  </a:cubicBezTo>
                  <a:cubicBezTo>
                    <a:pt x="118" y="423"/>
                    <a:pt x="119" y="423"/>
                    <a:pt x="120" y="423"/>
                  </a:cubicBezTo>
                  <a:cubicBezTo>
                    <a:pt x="121" y="424"/>
                    <a:pt x="120" y="424"/>
                    <a:pt x="120" y="425"/>
                  </a:cubicBezTo>
                  <a:cubicBezTo>
                    <a:pt x="119" y="425"/>
                    <a:pt x="117" y="426"/>
                    <a:pt x="117" y="426"/>
                  </a:cubicBezTo>
                  <a:cubicBezTo>
                    <a:pt x="117" y="426"/>
                    <a:pt x="115" y="427"/>
                    <a:pt x="115" y="427"/>
                  </a:cubicBezTo>
                  <a:cubicBezTo>
                    <a:pt x="115" y="427"/>
                    <a:pt x="112" y="428"/>
                    <a:pt x="112" y="428"/>
                  </a:cubicBezTo>
                  <a:cubicBezTo>
                    <a:pt x="110" y="428"/>
                    <a:pt x="110" y="428"/>
                    <a:pt x="110" y="428"/>
                  </a:cubicBezTo>
                  <a:cubicBezTo>
                    <a:pt x="109" y="428"/>
                    <a:pt x="109" y="428"/>
                    <a:pt x="109" y="428"/>
                  </a:cubicBezTo>
                  <a:cubicBezTo>
                    <a:pt x="106" y="429"/>
                    <a:pt x="106" y="429"/>
                    <a:pt x="106" y="429"/>
                  </a:cubicBezTo>
                  <a:cubicBezTo>
                    <a:pt x="105" y="430"/>
                    <a:pt x="105" y="430"/>
                    <a:pt x="105" y="430"/>
                  </a:cubicBezTo>
                  <a:cubicBezTo>
                    <a:pt x="104" y="430"/>
                    <a:pt x="104" y="430"/>
                    <a:pt x="104" y="430"/>
                  </a:cubicBezTo>
                  <a:cubicBezTo>
                    <a:pt x="104" y="430"/>
                    <a:pt x="100" y="430"/>
                    <a:pt x="99" y="430"/>
                  </a:cubicBezTo>
                  <a:cubicBezTo>
                    <a:pt x="99" y="430"/>
                    <a:pt x="99" y="430"/>
                    <a:pt x="98" y="429"/>
                  </a:cubicBezTo>
                  <a:cubicBezTo>
                    <a:pt x="97" y="428"/>
                    <a:pt x="96" y="428"/>
                    <a:pt x="96" y="428"/>
                  </a:cubicBezTo>
                  <a:cubicBezTo>
                    <a:pt x="97" y="431"/>
                    <a:pt x="99" y="431"/>
                    <a:pt x="99" y="431"/>
                  </a:cubicBezTo>
                  <a:cubicBezTo>
                    <a:pt x="99" y="432"/>
                    <a:pt x="100" y="432"/>
                    <a:pt x="100" y="432"/>
                  </a:cubicBezTo>
                  <a:cubicBezTo>
                    <a:pt x="103" y="433"/>
                    <a:pt x="108" y="433"/>
                    <a:pt x="111" y="433"/>
                  </a:cubicBezTo>
                  <a:cubicBezTo>
                    <a:pt x="113" y="432"/>
                    <a:pt x="117" y="431"/>
                    <a:pt x="117" y="431"/>
                  </a:cubicBezTo>
                  <a:cubicBezTo>
                    <a:pt x="118" y="431"/>
                    <a:pt x="118" y="431"/>
                    <a:pt x="118" y="431"/>
                  </a:cubicBezTo>
                  <a:cubicBezTo>
                    <a:pt x="118" y="431"/>
                    <a:pt x="118" y="431"/>
                    <a:pt x="118" y="431"/>
                  </a:cubicBezTo>
                  <a:cubicBezTo>
                    <a:pt x="118" y="432"/>
                    <a:pt x="118" y="432"/>
                    <a:pt x="118" y="432"/>
                  </a:cubicBezTo>
                  <a:cubicBezTo>
                    <a:pt x="117" y="432"/>
                    <a:pt x="117" y="432"/>
                    <a:pt x="117" y="432"/>
                  </a:cubicBezTo>
                  <a:cubicBezTo>
                    <a:pt x="117" y="433"/>
                    <a:pt x="117" y="433"/>
                    <a:pt x="117" y="433"/>
                  </a:cubicBezTo>
                  <a:cubicBezTo>
                    <a:pt x="116" y="438"/>
                    <a:pt x="116" y="438"/>
                    <a:pt x="116" y="438"/>
                  </a:cubicBezTo>
                  <a:cubicBezTo>
                    <a:pt x="116" y="441"/>
                    <a:pt x="116" y="441"/>
                    <a:pt x="116" y="441"/>
                  </a:cubicBezTo>
                  <a:cubicBezTo>
                    <a:pt x="114" y="444"/>
                    <a:pt x="115" y="447"/>
                    <a:pt x="115" y="449"/>
                  </a:cubicBezTo>
                  <a:cubicBezTo>
                    <a:pt x="114" y="450"/>
                    <a:pt x="118" y="455"/>
                    <a:pt x="119" y="455"/>
                  </a:cubicBezTo>
                  <a:cubicBezTo>
                    <a:pt x="120" y="456"/>
                    <a:pt x="121" y="455"/>
                    <a:pt x="121" y="455"/>
                  </a:cubicBezTo>
                  <a:cubicBezTo>
                    <a:pt x="121" y="454"/>
                    <a:pt x="121" y="454"/>
                    <a:pt x="121" y="454"/>
                  </a:cubicBezTo>
                  <a:cubicBezTo>
                    <a:pt x="121" y="453"/>
                    <a:pt x="121" y="453"/>
                    <a:pt x="121" y="453"/>
                  </a:cubicBezTo>
                  <a:cubicBezTo>
                    <a:pt x="121" y="451"/>
                    <a:pt x="121" y="451"/>
                    <a:pt x="121" y="451"/>
                  </a:cubicBezTo>
                  <a:cubicBezTo>
                    <a:pt x="121" y="450"/>
                    <a:pt x="121" y="450"/>
                    <a:pt x="121" y="450"/>
                  </a:cubicBezTo>
                  <a:cubicBezTo>
                    <a:pt x="120" y="448"/>
                    <a:pt x="120" y="448"/>
                    <a:pt x="120" y="448"/>
                  </a:cubicBezTo>
                  <a:cubicBezTo>
                    <a:pt x="119" y="444"/>
                    <a:pt x="119" y="444"/>
                    <a:pt x="119" y="444"/>
                  </a:cubicBezTo>
                  <a:cubicBezTo>
                    <a:pt x="119" y="444"/>
                    <a:pt x="119" y="440"/>
                    <a:pt x="119" y="440"/>
                  </a:cubicBezTo>
                  <a:cubicBezTo>
                    <a:pt x="119" y="439"/>
                    <a:pt x="120" y="435"/>
                    <a:pt x="120" y="435"/>
                  </a:cubicBezTo>
                  <a:cubicBezTo>
                    <a:pt x="120" y="435"/>
                    <a:pt x="120" y="435"/>
                    <a:pt x="120" y="435"/>
                  </a:cubicBezTo>
                  <a:cubicBezTo>
                    <a:pt x="121" y="433"/>
                    <a:pt x="121" y="433"/>
                    <a:pt x="121" y="433"/>
                  </a:cubicBezTo>
                  <a:cubicBezTo>
                    <a:pt x="121" y="432"/>
                    <a:pt x="121" y="432"/>
                    <a:pt x="121" y="432"/>
                  </a:cubicBezTo>
                  <a:cubicBezTo>
                    <a:pt x="120" y="432"/>
                    <a:pt x="120" y="432"/>
                    <a:pt x="120" y="432"/>
                  </a:cubicBezTo>
                  <a:cubicBezTo>
                    <a:pt x="120" y="431"/>
                    <a:pt x="120" y="431"/>
                    <a:pt x="120" y="431"/>
                  </a:cubicBezTo>
                  <a:cubicBezTo>
                    <a:pt x="119" y="431"/>
                    <a:pt x="119" y="430"/>
                    <a:pt x="119" y="430"/>
                  </a:cubicBezTo>
                  <a:cubicBezTo>
                    <a:pt x="119" y="430"/>
                    <a:pt x="125" y="427"/>
                    <a:pt x="127" y="427"/>
                  </a:cubicBezTo>
                  <a:cubicBezTo>
                    <a:pt x="128" y="426"/>
                    <a:pt x="129" y="427"/>
                    <a:pt x="129" y="427"/>
                  </a:cubicBezTo>
                  <a:cubicBezTo>
                    <a:pt x="129" y="427"/>
                    <a:pt x="130" y="428"/>
                    <a:pt x="133" y="430"/>
                  </a:cubicBezTo>
                  <a:cubicBezTo>
                    <a:pt x="136" y="431"/>
                    <a:pt x="138" y="430"/>
                    <a:pt x="138" y="430"/>
                  </a:cubicBezTo>
                  <a:cubicBezTo>
                    <a:pt x="138" y="429"/>
                    <a:pt x="138" y="429"/>
                    <a:pt x="138" y="429"/>
                  </a:cubicBezTo>
                  <a:cubicBezTo>
                    <a:pt x="138" y="428"/>
                    <a:pt x="138" y="428"/>
                    <a:pt x="138" y="428"/>
                  </a:cubicBezTo>
                  <a:cubicBezTo>
                    <a:pt x="137" y="426"/>
                    <a:pt x="137" y="426"/>
                    <a:pt x="137" y="426"/>
                  </a:cubicBezTo>
                  <a:cubicBezTo>
                    <a:pt x="136" y="425"/>
                    <a:pt x="136" y="425"/>
                    <a:pt x="136" y="425"/>
                  </a:cubicBezTo>
                  <a:cubicBezTo>
                    <a:pt x="135" y="424"/>
                    <a:pt x="135" y="424"/>
                    <a:pt x="135" y="424"/>
                  </a:cubicBezTo>
                  <a:cubicBezTo>
                    <a:pt x="134" y="424"/>
                    <a:pt x="134" y="424"/>
                    <a:pt x="134" y="424"/>
                  </a:cubicBezTo>
                  <a:cubicBezTo>
                    <a:pt x="133" y="423"/>
                    <a:pt x="133" y="423"/>
                    <a:pt x="133" y="423"/>
                  </a:cubicBezTo>
                  <a:cubicBezTo>
                    <a:pt x="133" y="423"/>
                    <a:pt x="134" y="422"/>
                    <a:pt x="134" y="422"/>
                  </a:cubicBezTo>
                  <a:cubicBezTo>
                    <a:pt x="137" y="422"/>
                    <a:pt x="142" y="417"/>
                    <a:pt x="143" y="416"/>
                  </a:cubicBezTo>
                  <a:cubicBezTo>
                    <a:pt x="143" y="416"/>
                    <a:pt x="143" y="415"/>
                    <a:pt x="143" y="414"/>
                  </a:cubicBezTo>
                  <a:close/>
                  <a:moveTo>
                    <a:pt x="71" y="263"/>
                  </a:moveTo>
                  <a:cubicBezTo>
                    <a:pt x="41" y="262"/>
                    <a:pt x="41" y="262"/>
                    <a:pt x="41" y="262"/>
                  </a:cubicBezTo>
                  <a:cubicBezTo>
                    <a:pt x="41" y="267"/>
                    <a:pt x="41" y="267"/>
                    <a:pt x="41" y="267"/>
                  </a:cubicBezTo>
                  <a:cubicBezTo>
                    <a:pt x="70" y="268"/>
                    <a:pt x="70" y="268"/>
                    <a:pt x="70" y="268"/>
                  </a:cubicBezTo>
                  <a:lnTo>
                    <a:pt x="71" y="263"/>
                  </a:lnTo>
                  <a:close/>
                  <a:moveTo>
                    <a:pt x="70" y="274"/>
                  </a:moveTo>
                  <a:cubicBezTo>
                    <a:pt x="65" y="274"/>
                    <a:pt x="65" y="274"/>
                    <a:pt x="65" y="274"/>
                  </a:cubicBezTo>
                  <a:cubicBezTo>
                    <a:pt x="66" y="287"/>
                    <a:pt x="66" y="287"/>
                    <a:pt x="66" y="287"/>
                  </a:cubicBezTo>
                  <a:cubicBezTo>
                    <a:pt x="42" y="288"/>
                    <a:pt x="42" y="288"/>
                    <a:pt x="42" y="288"/>
                  </a:cubicBezTo>
                  <a:cubicBezTo>
                    <a:pt x="42" y="293"/>
                    <a:pt x="42" y="293"/>
                    <a:pt x="42" y="293"/>
                  </a:cubicBezTo>
                  <a:cubicBezTo>
                    <a:pt x="71" y="292"/>
                    <a:pt x="71" y="292"/>
                    <a:pt x="71" y="292"/>
                  </a:cubicBezTo>
                  <a:lnTo>
                    <a:pt x="70" y="274"/>
                  </a:lnTo>
                  <a:close/>
                  <a:moveTo>
                    <a:pt x="407" y="423"/>
                  </a:moveTo>
                  <a:cubicBezTo>
                    <a:pt x="407" y="423"/>
                    <a:pt x="407" y="422"/>
                    <a:pt x="407" y="422"/>
                  </a:cubicBezTo>
                  <a:cubicBezTo>
                    <a:pt x="407" y="422"/>
                    <a:pt x="407" y="421"/>
                    <a:pt x="406" y="421"/>
                  </a:cubicBezTo>
                  <a:cubicBezTo>
                    <a:pt x="405" y="421"/>
                    <a:pt x="404" y="420"/>
                    <a:pt x="404" y="420"/>
                  </a:cubicBezTo>
                  <a:cubicBezTo>
                    <a:pt x="405" y="419"/>
                    <a:pt x="404" y="419"/>
                    <a:pt x="404" y="419"/>
                  </a:cubicBezTo>
                  <a:cubicBezTo>
                    <a:pt x="404" y="419"/>
                    <a:pt x="404" y="418"/>
                    <a:pt x="403" y="418"/>
                  </a:cubicBezTo>
                  <a:cubicBezTo>
                    <a:pt x="403" y="418"/>
                    <a:pt x="403" y="417"/>
                    <a:pt x="402" y="417"/>
                  </a:cubicBezTo>
                  <a:cubicBezTo>
                    <a:pt x="402" y="416"/>
                    <a:pt x="402" y="416"/>
                    <a:pt x="401" y="416"/>
                  </a:cubicBezTo>
                  <a:cubicBezTo>
                    <a:pt x="400" y="416"/>
                    <a:pt x="400" y="416"/>
                    <a:pt x="400" y="416"/>
                  </a:cubicBezTo>
                  <a:cubicBezTo>
                    <a:pt x="400" y="416"/>
                    <a:pt x="400" y="416"/>
                    <a:pt x="400" y="416"/>
                  </a:cubicBezTo>
                  <a:cubicBezTo>
                    <a:pt x="400" y="416"/>
                    <a:pt x="399" y="416"/>
                    <a:pt x="399" y="417"/>
                  </a:cubicBezTo>
                  <a:cubicBezTo>
                    <a:pt x="399" y="418"/>
                    <a:pt x="400" y="421"/>
                    <a:pt x="400" y="422"/>
                  </a:cubicBezTo>
                  <a:cubicBezTo>
                    <a:pt x="400" y="422"/>
                    <a:pt x="402" y="424"/>
                    <a:pt x="403" y="425"/>
                  </a:cubicBezTo>
                  <a:cubicBezTo>
                    <a:pt x="403" y="425"/>
                    <a:pt x="405" y="426"/>
                    <a:pt x="405" y="426"/>
                  </a:cubicBezTo>
                  <a:cubicBezTo>
                    <a:pt x="405" y="426"/>
                    <a:pt x="406" y="426"/>
                    <a:pt x="407" y="425"/>
                  </a:cubicBezTo>
                  <a:cubicBezTo>
                    <a:pt x="408" y="425"/>
                    <a:pt x="408" y="424"/>
                    <a:pt x="407" y="423"/>
                  </a:cubicBezTo>
                  <a:close/>
                  <a:moveTo>
                    <a:pt x="393" y="467"/>
                  </a:moveTo>
                  <a:cubicBezTo>
                    <a:pt x="392" y="467"/>
                    <a:pt x="391" y="468"/>
                    <a:pt x="391" y="468"/>
                  </a:cubicBezTo>
                  <a:cubicBezTo>
                    <a:pt x="388" y="468"/>
                    <a:pt x="388" y="468"/>
                    <a:pt x="388" y="468"/>
                  </a:cubicBezTo>
                  <a:cubicBezTo>
                    <a:pt x="388" y="468"/>
                    <a:pt x="385" y="468"/>
                    <a:pt x="385" y="468"/>
                  </a:cubicBezTo>
                  <a:cubicBezTo>
                    <a:pt x="384" y="468"/>
                    <a:pt x="382" y="469"/>
                    <a:pt x="382" y="469"/>
                  </a:cubicBezTo>
                  <a:cubicBezTo>
                    <a:pt x="380" y="468"/>
                    <a:pt x="380" y="468"/>
                    <a:pt x="380" y="468"/>
                  </a:cubicBezTo>
                  <a:cubicBezTo>
                    <a:pt x="379" y="468"/>
                    <a:pt x="379" y="468"/>
                    <a:pt x="379" y="468"/>
                  </a:cubicBezTo>
                  <a:cubicBezTo>
                    <a:pt x="377" y="468"/>
                    <a:pt x="377" y="468"/>
                    <a:pt x="377" y="468"/>
                  </a:cubicBezTo>
                  <a:cubicBezTo>
                    <a:pt x="376" y="468"/>
                    <a:pt x="374" y="468"/>
                    <a:pt x="374" y="468"/>
                  </a:cubicBezTo>
                  <a:cubicBezTo>
                    <a:pt x="374" y="467"/>
                    <a:pt x="370" y="466"/>
                    <a:pt x="369" y="466"/>
                  </a:cubicBezTo>
                  <a:cubicBezTo>
                    <a:pt x="369" y="466"/>
                    <a:pt x="367" y="466"/>
                    <a:pt x="367" y="467"/>
                  </a:cubicBezTo>
                  <a:cubicBezTo>
                    <a:pt x="366" y="467"/>
                    <a:pt x="366" y="466"/>
                    <a:pt x="366" y="466"/>
                  </a:cubicBezTo>
                  <a:cubicBezTo>
                    <a:pt x="367" y="465"/>
                    <a:pt x="366" y="464"/>
                    <a:pt x="366" y="464"/>
                  </a:cubicBezTo>
                  <a:cubicBezTo>
                    <a:pt x="366" y="463"/>
                    <a:pt x="365" y="463"/>
                    <a:pt x="365" y="461"/>
                  </a:cubicBezTo>
                  <a:cubicBezTo>
                    <a:pt x="365" y="459"/>
                    <a:pt x="367" y="458"/>
                    <a:pt x="368" y="457"/>
                  </a:cubicBezTo>
                  <a:cubicBezTo>
                    <a:pt x="369" y="457"/>
                    <a:pt x="369" y="456"/>
                    <a:pt x="370" y="456"/>
                  </a:cubicBezTo>
                  <a:cubicBezTo>
                    <a:pt x="370" y="455"/>
                    <a:pt x="370" y="454"/>
                    <a:pt x="371" y="453"/>
                  </a:cubicBezTo>
                  <a:cubicBezTo>
                    <a:pt x="371" y="453"/>
                    <a:pt x="370" y="452"/>
                    <a:pt x="370" y="452"/>
                  </a:cubicBezTo>
                  <a:cubicBezTo>
                    <a:pt x="370" y="451"/>
                    <a:pt x="370" y="452"/>
                    <a:pt x="370" y="452"/>
                  </a:cubicBezTo>
                  <a:cubicBezTo>
                    <a:pt x="368" y="452"/>
                    <a:pt x="368" y="452"/>
                    <a:pt x="368" y="452"/>
                  </a:cubicBezTo>
                  <a:cubicBezTo>
                    <a:pt x="367" y="453"/>
                    <a:pt x="367" y="453"/>
                    <a:pt x="367" y="453"/>
                  </a:cubicBezTo>
                  <a:cubicBezTo>
                    <a:pt x="365" y="454"/>
                    <a:pt x="365" y="454"/>
                    <a:pt x="365" y="454"/>
                  </a:cubicBezTo>
                  <a:cubicBezTo>
                    <a:pt x="365" y="454"/>
                    <a:pt x="364" y="455"/>
                    <a:pt x="364" y="455"/>
                  </a:cubicBezTo>
                  <a:cubicBezTo>
                    <a:pt x="363" y="454"/>
                    <a:pt x="363" y="454"/>
                    <a:pt x="363" y="454"/>
                  </a:cubicBezTo>
                  <a:cubicBezTo>
                    <a:pt x="363" y="453"/>
                    <a:pt x="363" y="453"/>
                    <a:pt x="363" y="453"/>
                  </a:cubicBezTo>
                  <a:cubicBezTo>
                    <a:pt x="362" y="450"/>
                    <a:pt x="362" y="450"/>
                    <a:pt x="362" y="450"/>
                  </a:cubicBezTo>
                  <a:cubicBezTo>
                    <a:pt x="362" y="450"/>
                    <a:pt x="362" y="449"/>
                    <a:pt x="362" y="449"/>
                  </a:cubicBezTo>
                  <a:cubicBezTo>
                    <a:pt x="361" y="448"/>
                    <a:pt x="360" y="445"/>
                    <a:pt x="359" y="444"/>
                  </a:cubicBezTo>
                  <a:cubicBezTo>
                    <a:pt x="359" y="443"/>
                    <a:pt x="358" y="443"/>
                    <a:pt x="358" y="443"/>
                  </a:cubicBezTo>
                  <a:cubicBezTo>
                    <a:pt x="356" y="443"/>
                    <a:pt x="356" y="443"/>
                    <a:pt x="356" y="443"/>
                  </a:cubicBezTo>
                  <a:cubicBezTo>
                    <a:pt x="356" y="442"/>
                    <a:pt x="356" y="442"/>
                    <a:pt x="356" y="442"/>
                  </a:cubicBezTo>
                  <a:cubicBezTo>
                    <a:pt x="356" y="442"/>
                    <a:pt x="355" y="443"/>
                    <a:pt x="355" y="443"/>
                  </a:cubicBezTo>
                  <a:cubicBezTo>
                    <a:pt x="354" y="443"/>
                    <a:pt x="354" y="443"/>
                    <a:pt x="354" y="443"/>
                  </a:cubicBezTo>
                  <a:cubicBezTo>
                    <a:pt x="354" y="444"/>
                    <a:pt x="354" y="444"/>
                    <a:pt x="354" y="444"/>
                  </a:cubicBezTo>
                  <a:cubicBezTo>
                    <a:pt x="354" y="444"/>
                    <a:pt x="354" y="444"/>
                    <a:pt x="354" y="444"/>
                  </a:cubicBezTo>
                  <a:cubicBezTo>
                    <a:pt x="354" y="445"/>
                    <a:pt x="354" y="445"/>
                    <a:pt x="354" y="445"/>
                  </a:cubicBezTo>
                  <a:cubicBezTo>
                    <a:pt x="355" y="446"/>
                    <a:pt x="355" y="446"/>
                    <a:pt x="355" y="446"/>
                  </a:cubicBezTo>
                  <a:cubicBezTo>
                    <a:pt x="357" y="447"/>
                    <a:pt x="359" y="452"/>
                    <a:pt x="359" y="452"/>
                  </a:cubicBezTo>
                  <a:cubicBezTo>
                    <a:pt x="359" y="453"/>
                    <a:pt x="359" y="455"/>
                    <a:pt x="360" y="455"/>
                  </a:cubicBezTo>
                  <a:cubicBezTo>
                    <a:pt x="360" y="455"/>
                    <a:pt x="360" y="456"/>
                    <a:pt x="360" y="456"/>
                  </a:cubicBezTo>
                  <a:cubicBezTo>
                    <a:pt x="360" y="457"/>
                    <a:pt x="360" y="458"/>
                    <a:pt x="360" y="458"/>
                  </a:cubicBezTo>
                  <a:cubicBezTo>
                    <a:pt x="361" y="458"/>
                    <a:pt x="361" y="459"/>
                    <a:pt x="361" y="459"/>
                  </a:cubicBezTo>
                  <a:cubicBezTo>
                    <a:pt x="361" y="460"/>
                    <a:pt x="360" y="461"/>
                    <a:pt x="360" y="461"/>
                  </a:cubicBezTo>
                  <a:cubicBezTo>
                    <a:pt x="360" y="461"/>
                    <a:pt x="359" y="463"/>
                    <a:pt x="359" y="463"/>
                  </a:cubicBezTo>
                  <a:cubicBezTo>
                    <a:pt x="359" y="463"/>
                    <a:pt x="358" y="463"/>
                    <a:pt x="358" y="463"/>
                  </a:cubicBezTo>
                  <a:cubicBezTo>
                    <a:pt x="358" y="464"/>
                    <a:pt x="357" y="464"/>
                    <a:pt x="357" y="464"/>
                  </a:cubicBezTo>
                  <a:cubicBezTo>
                    <a:pt x="356" y="465"/>
                    <a:pt x="355" y="466"/>
                    <a:pt x="355" y="466"/>
                  </a:cubicBezTo>
                  <a:cubicBezTo>
                    <a:pt x="355" y="466"/>
                    <a:pt x="355" y="466"/>
                    <a:pt x="355" y="467"/>
                  </a:cubicBezTo>
                  <a:cubicBezTo>
                    <a:pt x="355" y="468"/>
                    <a:pt x="356" y="468"/>
                    <a:pt x="356" y="468"/>
                  </a:cubicBezTo>
                  <a:cubicBezTo>
                    <a:pt x="356" y="468"/>
                    <a:pt x="357" y="469"/>
                    <a:pt x="358" y="469"/>
                  </a:cubicBezTo>
                  <a:cubicBezTo>
                    <a:pt x="359" y="469"/>
                    <a:pt x="360" y="468"/>
                    <a:pt x="360" y="468"/>
                  </a:cubicBezTo>
                  <a:cubicBezTo>
                    <a:pt x="360" y="468"/>
                    <a:pt x="360" y="468"/>
                    <a:pt x="360" y="468"/>
                  </a:cubicBezTo>
                  <a:cubicBezTo>
                    <a:pt x="361" y="468"/>
                    <a:pt x="361" y="467"/>
                    <a:pt x="361" y="467"/>
                  </a:cubicBezTo>
                  <a:cubicBezTo>
                    <a:pt x="361" y="467"/>
                    <a:pt x="361" y="466"/>
                    <a:pt x="361" y="466"/>
                  </a:cubicBezTo>
                  <a:cubicBezTo>
                    <a:pt x="361" y="466"/>
                    <a:pt x="361" y="466"/>
                    <a:pt x="361" y="466"/>
                  </a:cubicBezTo>
                  <a:cubicBezTo>
                    <a:pt x="361" y="466"/>
                    <a:pt x="362" y="466"/>
                    <a:pt x="362" y="465"/>
                  </a:cubicBezTo>
                  <a:cubicBezTo>
                    <a:pt x="362" y="465"/>
                    <a:pt x="363" y="466"/>
                    <a:pt x="363" y="466"/>
                  </a:cubicBezTo>
                  <a:cubicBezTo>
                    <a:pt x="363" y="467"/>
                    <a:pt x="363" y="468"/>
                    <a:pt x="363" y="468"/>
                  </a:cubicBezTo>
                  <a:cubicBezTo>
                    <a:pt x="363" y="469"/>
                    <a:pt x="363" y="468"/>
                    <a:pt x="363" y="471"/>
                  </a:cubicBezTo>
                  <a:cubicBezTo>
                    <a:pt x="364" y="474"/>
                    <a:pt x="363" y="478"/>
                    <a:pt x="363" y="479"/>
                  </a:cubicBezTo>
                  <a:cubicBezTo>
                    <a:pt x="363" y="480"/>
                    <a:pt x="362" y="482"/>
                    <a:pt x="362" y="482"/>
                  </a:cubicBezTo>
                  <a:cubicBezTo>
                    <a:pt x="362" y="483"/>
                    <a:pt x="361" y="484"/>
                    <a:pt x="361" y="484"/>
                  </a:cubicBezTo>
                  <a:cubicBezTo>
                    <a:pt x="361" y="484"/>
                    <a:pt x="360" y="485"/>
                    <a:pt x="360" y="485"/>
                  </a:cubicBezTo>
                  <a:cubicBezTo>
                    <a:pt x="360" y="485"/>
                    <a:pt x="360" y="486"/>
                    <a:pt x="360" y="486"/>
                  </a:cubicBezTo>
                  <a:cubicBezTo>
                    <a:pt x="360" y="486"/>
                    <a:pt x="361" y="486"/>
                    <a:pt x="361" y="486"/>
                  </a:cubicBezTo>
                  <a:cubicBezTo>
                    <a:pt x="361" y="486"/>
                    <a:pt x="361" y="486"/>
                    <a:pt x="361" y="486"/>
                  </a:cubicBezTo>
                  <a:cubicBezTo>
                    <a:pt x="361" y="486"/>
                    <a:pt x="362" y="486"/>
                    <a:pt x="363" y="485"/>
                  </a:cubicBezTo>
                  <a:cubicBezTo>
                    <a:pt x="364" y="485"/>
                    <a:pt x="364" y="483"/>
                    <a:pt x="364" y="483"/>
                  </a:cubicBezTo>
                  <a:cubicBezTo>
                    <a:pt x="365" y="483"/>
                    <a:pt x="365" y="483"/>
                    <a:pt x="365" y="483"/>
                  </a:cubicBezTo>
                  <a:cubicBezTo>
                    <a:pt x="365" y="483"/>
                    <a:pt x="365" y="482"/>
                    <a:pt x="365" y="482"/>
                  </a:cubicBezTo>
                  <a:cubicBezTo>
                    <a:pt x="365" y="481"/>
                    <a:pt x="366" y="479"/>
                    <a:pt x="366" y="479"/>
                  </a:cubicBezTo>
                  <a:cubicBezTo>
                    <a:pt x="366" y="479"/>
                    <a:pt x="366" y="479"/>
                    <a:pt x="366" y="479"/>
                  </a:cubicBezTo>
                  <a:cubicBezTo>
                    <a:pt x="367" y="478"/>
                    <a:pt x="367" y="478"/>
                    <a:pt x="367" y="478"/>
                  </a:cubicBezTo>
                  <a:cubicBezTo>
                    <a:pt x="367" y="477"/>
                    <a:pt x="367" y="477"/>
                    <a:pt x="367" y="477"/>
                  </a:cubicBezTo>
                  <a:cubicBezTo>
                    <a:pt x="367" y="476"/>
                    <a:pt x="367" y="476"/>
                    <a:pt x="367" y="476"/>
                  </a:cubicBezTo>
                  <a:cubicBezTo>
                    <a:pt x="367" y="475"/>
                    <a:pt x="367" y="475"/>
                    <a:pt x="367" y="475"/>
                  </a:cubicBezTo>
                  <a:cubicBezTo>
                    <a:pt x="367" y="475"/>
                    <a:pt x="367" y="475"/>
                    <a:pt x="367" y="474"/>
                  </a:cubicBezTo>
                  <a:cubicBezTo>
                    <a:pt x="367" y="474"/>
                    <a:pt x="367" y="474"/>
                    <a:pt x="367" y="474"/>
                  </a:cubicBezTo>
                  <a:cubicBezTo>
                    <a:pt x="367" y="473"/>
                    <a:pt x="367" y="473"/>
                    <a:pt x="367" y="473"/>
                  </a:cubicBezTo>
                  <a:cubicBezTo>
                    <a:pt x="367" y="473"/>
                    <a:pt x="367" y="473"/>
                    <a:pt x="367" y="473"/>
                  </a:cubicBezTo>
                  <a:cubicBezTo>
                    <a:pt x="367" y="472"/>
                    <a:pt x="367" y="472"/>
                    <a:pt x="367" y="472"/>
                  </a:cubicBezTo>
                  <a:cubicBezTo>
                    <a:pt x="367" y="472"/>
                    <a:pt x="367" y="470"/>
                    <a:pt x="367" y="470"/>
                  </a:cubicBezTo>
                  <a:cubicBezTo>
                    <a:pt x="367" y="470"/>
                    <a:pt x="367" y="468"/>
                    <a:pt x="367" y="468"/>
                  </a:cubicBezTo>
                  <a:cubicBezTo>
                    <a:pt x="367" y="468"/>
                    <a:pt x="367" y="467"/>
                    <a:pt x="368" y="468"/>
                  </a:cubicBezTo>
                  <a:cubicBezTo>
                    <a:pt x="370" y="469"/>
                    <a:pt x="377" y="472"/>
                    <a:pt x="379" y="473"/>
                  </a:cubicBezTo>
                  <a:cubicBezTo>
                    <a:pt x="381" y="475"/>
                    <a:pt x="384" y="475"/>
                    <a:pt x="386" y="475"/>
                  </a:cubicBezTo>
                  <a:cubicBezTo>
                    <a:pt x="387" y="475"/>
                    <a:pt x="390" y="473"/>
                    <a:pt x="390" y="473"/>
                  </a:cubicBezTo>
                  <a:cubicBezTo>
                    <a:pt x="390" y="473"/>
                    <a:pt x="391" y="472"/>
                    <a:pt x="391" y="472"/>
                  </a:cubicBezTo>
                  <a:cubicBezTo>
                    <a:pt x="391" y="472"/>
                    <a:pt x="391" y="471"/>
                    <a:pt x="391" y="470"/>
                  </a:cubicBezTo>
                  <a:cubicBezTo>
                    <a:pt x="391" y="470"/>
                    <a:pt x="391" y="469"/>
                    <a:pt x="391" y="469"/>
                  </a:cubicBezTo>
                  <a:cubicBezTo>
                    <a:pt x="391" y="469"/>
                    <a:pt x="393" y="468"/>
                    <a:pt x="393" y="468"/>
                  </a:cubicBezTo>
                  <a:cubicBezTo>
                    <a:pt x="393" y="468"/>
                    <a:pt x="393" y="467"/>
                    <a:pt x="393" y="467"/>
                  </a:cubicBezTo>
                  <a:close/>
                  <a:moveTo>
                    <a:pt x="196" y="449"/>
                  </a:moveTo>
                  <a:cubicBezTo>
                    <a:pt x="195" y="449"/>
                    <a:pt x="196" y="448"/>
                    <a:pt x="196" y="448"/>
                  </a:cubicBezTo>
                  <a:cubicBezTo>
                    <a:pt x="196" y="447"/>
                    <a:pt x="196" y="447"/>
                    <a:pt x="196" y="447"/>
                  </a:cubicBezTo>
                  <a:cubicBezTo>
                    <a:pt x="196" y="447"/>
                    <a:pt x="196" y="446"/>
                    <a:pt x="196" y="446"/>
                  </a:cubicBezTo>
                  <a:cubicBezTo>
                    <a:pt x="196" y="445"/>
                    <a:pt x="196" y="445"/>
                    <a:pt x="196" y="445"/>
                  </a:cubicBezTo>
                  <a:cubicBezTo>
                    <a:pt x="196" y="445"/>
                    <a:pt x="196" y="444"/>
                    <a:pt x="196" y="444"/>
                  </a:cubicBezTo>
                  <a:cubicBezTo>
                    <a:pt x="196" y="444"/>
                    <a:pt x="195" y="444"/>
                    <a:pt x="195" y="444"/>
                  </a:cubicBezTo>
                  <a:cubicBezTo>
                    <a:pt x="194" y="443"/>
                    <a:pt x="193" y="444"/>
                    <a:pt x="193" y="444"/>
                  </a:cubicBezTo>
                  <a:cubicBezTo>
                    <a:pt x="193" y="444"/>
                    <a:pt x="192" y="446"/>
                    <a:pt x="192" y="446"/>
                  </a:cubicBezTo>
                  <a:cubicBezTo>
                    <a:pt x="192" y="446"/>
                    <a:pt x="191" y="446"/>
                    <a:pt x="191" y="448"/>
                  </a:cubicBezTo>
                  <a:cubicBezTo>
                    <a:pt x="190" y="449"/>
                    <a:pt x="189" y="448"/>
                    <a:pt x="189" y="448"/>
                  </a:cubicBezTo>
                  <a:cubicBezTo>
                    <a:pt x="188" y="449"/>
                    <a:pt x="186" y="448"/>
                    <a:pt x="186" y="448"/>
                  </a:cubicBezTo>
                  <a:cubicBezTo>
                    <a:pt x="186" y="448"/>
                    <a:pt x="184" y="449"/>
                    <a:pt x="184" y="449"/>
                  </a:cubicBezTo>
                  <a:cubicBezTo>
                    <a:pt x="184" y="449"/>
                    <a:pt x="182" y="449"/>
                    <a:pt x="182" y="449"/>
                  </a:cubicBezTo>
                  <a:cubicBezTo>
                    <a:pt x="181" y="449"/>
                    <a:pt x="180" y="449"/>
                    <a:pt x="180" y="449"/>
                  </a:cubicBezTo>
                  <a:cubicBezTo>
                    <a:pt x="179" y="450"/>
                    <a:pt x="179" y="451"/>
                    <a:pt x="179" y="451"/>
                  </a:cubicBezTo>
                  <a:cubicBezTo>
                    <a:pt x="179" y="451"/>
                    <a:pt x="179" y="451"/>
                    <a:pt x="179" y="452"/>
                  </a:cubicBezTo>
                  <a:cubicBezTo>
                    <a:pt x="180" y="453"/>
                    <a:pt x="180" y="453"/>
                    <a:pt x="180" y="453"/>
                  </a:cubicBezTo>
                  <a:cubicBezTo>
                    <a:pt x="181" y="453"/>
                    <a:pt x="182" y="453"/>
                    <a:pt x="182" y="453"/>
                  </a:cubicBezTo>
                  <a:cubicBezTo>
                    <a:pt x="182" y="453"/>
                    <a:pt x="183" y="453"/>
                    <a:pt x="183" y="454"/>
                  </a:cubicBezTo>
                  <a:cubicBezTo>
                    <a:pt x="183" y="454"/>
                    <a:pt x="183" y="455"/>
                    <a:pt x="183" y="455"/>
                  </a:cubicBezTo>
                  <a:cubicBezTo>
                    <a:pt x="182" y="455"/>
                    <a:pt x="182" y="455"/>
                    <a:pt x="182" y="455"/>
                  </a:cubicBezTo>
                  <a:cubicBezTo>
                    <a:pt x="181" y="455"/>
                    <a:pt x="181" y="455"/>
                    <a:pt x="181" y="455"/>
                  </a:cubicBezTo>
                  <a:cubicBezTo>
                    <a:pt x="181" y="456"/>
                    <a:pt x="181" y="456"/>
                    <a:pt x="181" y="456"/>
                  </a:cubicBezTo>
                  <a:cubicBezTo>
                    <a:pt x="179" y="457"/>
                    <a:pt x="179" y="457"/>
                    <a:pt x="179" y="457"/>
                  </a:cubicBezTo>
                  <a:cubicBezTo>
                    <a:pt x="178" y="458"/>
                    <a:pt x="178" y="458"/>
                    <a:pt x="178" y="458"/>
                  </a:cubicBezTo>
                  <a:cubicBezTo>
                    <a:pt x="177" y="459"/>
                    <a:pt x="177" y="459"/>
                    <a:pt x="177" y="459"/>
                  </a:cubicBezTo>
                  <a:cubicBezTo>
                    <a:pt x="177" y="459"/>
                    <a:pt x="175" y="460"/>
                    <a:pt x="175" y="461"/>
                  </a:cubicBezTo>
                  <a:cubicBezTo>
                    <a:pt x="175" y="461"/>
                    <a:pt x="175" y="462"/>
                    <a:pt x="175" y="462"/>
                  </a:cubicBezTo>
                  <a:cubicBezTo>
                    <a:pt x="175" y="462"/>
                    <a:pt x="175" y="463"/>
                    <a:pt x="175" y="463"/>
                  </a:cubicBezTo>
                  <a:cubicBezTo>
                    <a:pt x="175" y="463"/>
                    <a:pt x="176" y="465"/>
                    <a:pt x="177" y="465"/>
                  </a:cubicBezTo>
                  <a:cubicBezTo>
                    <a:pt x="177" y="465"/>
                    <a:pt x="178" y="465"/>
                    <a:pt x="178" y="465"/>
                  </a:cubicBezTo>
                  <a:cubicBezTo>
                    <a:pt x="178" y="466"/>
                    <a:pt x="179" y="466"/>
                    <a:pt x="179" y="466"/>
                  </a:cubicBezTo>
                  <a:cubicBezTo>
                    <a:pt x="179" y="466"/>
                    <a:pt x="181" y="465"/>
                    <a:pt x="182" y="465"/>
                  </a:cubicBezTo>
                  <a:cubicBezTo>
                    <a:pt x="183" y="465"/>
                    <a:pt x="182" y="466"/>
                    <a:pt x="182" y="466"/>
                  </a:cubicBezTo>
                  <a:cubicBezTo>
                    <a:pt x="182" y="466"/>
                    <a:pt x="181" y="466"/>
                    <a:pt x="181" y="466"/>
                  </a:cubicBezTo>
                  <a:cubicBezTo>
                    <a:pt x="181" y="467"/>
                    <a:pt x="180" y="468"/>
                    <a:pt x="180" y="468"/>
                  </a:cubicBezTo>
                  <a:cubicBezTo>
                    <a:pt x="179" y="470"/>
                    <a:pt x="179" y="470"/>
                    <a:pt x="179" y="470"/>
                  </a:cubicBezTo>
                  <a:cubicBezTo>
                    <a:pt x="179" y="470"/>
                    <a:pt x="179" y="470"/>
                    <a:pt x="179" y="470"/>
                  </a:cubicBezTo>
                  <a:cubicBezTo>
                    <a:pt x="178" y="470"/>
                    <a:pt x="178" y="470"/>
                    <a:pt x="178" y="470"/>
                  </a:cubicBezTo>
                  <a:cubicBezTo>
                    <a:pt x="176" y="471"/>
                    <a:pt x="176" y="471"/>
                    <a:pt x="176" y="471"/>
                  </a:cubicBezTo>
                  <a:cubicBezTo>
                    <a:pt x="175" y="471"/>
                    <a:pt x="175" y="471"/>
                    <a:pt x="175" y="471"/>
                  </a:cubicBezTo>
                  <a:cubicBezTo>
                    <a:pt x="174" y="471"/>
                    <a:pt x="174" y="471"/>
                    <a:pt x="174" y="471"/>
                  </a:cubicBezTo>
                  <a:cubicBezTo>
                    <a:pt x="174" y="471"/>
                    <a:pt x="173" y="471"/>
                    <a:pt x="173" y="471"/>
                  </a:cubicBezTo>
                  <a:cubicBezTo>
                    <a:pt x="173" y="471"/>
                    <a:pt x="172" y="471"/>
                    <a:pt x="172" y="471"/>
                  </a:cubicBezTo>
                  <a:cubicBezTo>
                    <a:pt x="172" y="471"/>
                    <a:pt x="171" y="471"/>
                    <a:pt x="171" y="471"/>
                  </a:cubicBezTo>
                  <a:cubicBezTo>
                    <a:pt x="170" y="470"/>
                    <a:pt x="170" y="470"/>
                    <a:pt x="170" y="470"/>
                  </a:cubicBezTo>
                  <a:cubicBezTo>
                    <a:pt x="170" y="470"/>
                    <a:pt x="170" y="470"/>
                    <a:pt x="169" y="470"/>
                  </a:cubicBezTo>
                  <a:cubicBezTo>
                    <a:pt x="169" y="470"/>
                    <a:pt x="169" y="471"/>
                    <a:pt x="169" y="471"/>
                  </a:cubicBezTo>
                  <a:cubicBezTo>
                    <a:pt x="169" y="471"/>
                    <a:pt x="169" y="471"/>
                    <a:pt x="169" y="471"/>
                  </a:cubicBezTo>
                  <a:cubicBezTo>
                    <a:pt x="170" y="472"/>
                    <a:pt x="171" y="472"/>
                    <a:pt x="171" y="472"/>
                  </a:cubicBezTo>
                  <a:cubicBezTo>
                    <a:pt x="171" y="473"/>
                    <a:pt x="172" y="473"/>
                    <a:pt x="172" y="473"/>
                  </a:cubicBezTo>
                  <a:cubicBezTo>
                    <a:pt x="172" y="473"/>
                    <a:pt x="175" y="473"/>
                    <a:pt x="175" y="473"/>
                  </a:cubicBezTo>
                  <a:cubicBezTo>
                    <a:pt x="175" y="473"/>
                    <a:pt x="176" y="473"/>
                    <a:pt x="176" y="473"/>
                  </a:cubicBezTo>
                  <a:cubicBezTo>
                    <a:pt x="177" y="474"/>
                    <a:pt x="176" y="474"/>
                    <a:pt x="177" y="474"/>
                  </a:cubicBezTo>
                  <a:cubicBezTo>
                    <a:pt x="177" y="474"/>
                    <a:pt x="176" y="474"/>
                    <a:pt x="176" y="474"/>
                  </a:cubicBezTo>
                  <a:cubicBezTo>
                    <a:pt x="176" y="475"/>
                    <a:pt x="176" y="475"/>
                    <a:pt x="176" y="475"/>
                  </a:cubicBezTo>
                  <a:cubicBezTo>
                    <a:pt x="176" y="475"/>
                    <a:pt x="174" y="478"/>
                    <a:pt x="174" y="478"/>
                  </a:cubicBezTo>
                  <a:cubicBezTo>
                    <a:pt x="174" y="479"/>
                    <a:pt x="173" y="479"/>
                    <a:pt x="173" y="480"/>
                  </a:cubicBezTo>
                  <a:cubicBezTo>
                    <a:pt x="174" y="480"/>
                    <a:pt x="174" y="481"/>
                    <a:pt x="174" y="481"/>
                  </a:cubicBezTo>
                  <a:cubicBezTo>
                    <a:pt x="173" y="481"/>
                    <a:pt x="171" y="480"/>
                    <a:pt x="170" y="479"/>
                  </a:cubicBezTo>
                  <a:cubicBezTo>
                    <a:pt x="170" y="477"/>
                    <a:pt x="164" y="474"/>
                    <a:pt x="164" y="473"/>
                  </a:cubicBezTo>
                  <a:cubicBezTo>
                    <a:pt x="164" y="473"/>
                    <a:pt x="164" y="472"/>
                    <a:pt x="164" y="472"/>
                  </a:cubicBezTo>
                  <a:cubicBezTo>
                    <a:pt x="164" y="471"/>
                    <a:pt x="164" y="471"/>
                    <a:pt x="164" y="471"/>
                  </a:cubicBezTo>
                  <a:cubicBezTo>
                    <a:pt x="164" y="470"/>
                    <a:pt x="164" y="470"/>
                    <a:pt x="164" y="470"/>
                  </a:cubicBezTo>
                  <a:cubicBezTo>
                    <a:pt x="163" y="469"/>
                    <a:pt x="163" y="469"/>
                    <a:pt x="163" y="469"/>
                  </a:cubicBezTo>
                  <a:cubicBezTo>
                    <a:pt x="163" y="469"/>
                    <a:pt x="163" y="467"/>
                    <a:pt x="162" y="467"/>
                  </a:cubicBezTo>
                  <a:cubicBezTo>
                    <a:pt x="162" y="467"/>
                    <a:pt x="162" y="466"/>
                    <a:pt x="162" y="466"/>
                  </a:cubicBezTo>
                  <a:cubicBezTo>
                    <a:pt x="163" y="466"/>
                    <a:pt x="163" y="466"/>
                    <a:pt x="163" y="466"/>
                  </a:cubicBezTo>
                  <a:cubicBezTo>
                    <a:pt x="163" y="465"/>
                    <a:pt x="163" y="465"/>
                    <a:pt x="163" y="465"/>
                  </a:cubicBezTo>
                  <a:cubicBezTo>
                    <a:pt x="163" y="465"/>
                    <a:pt x="164" y="464"/>
                    <a:pt x="164" y="463"/>
                  </a:cubicBezTo>
                  <a:cubicBezTo>
                    <a:pt x="165" y="463"/>
                    <a:pt x="166" y="462"/>
                    <a:pt x="166" y="462"/>
                  </a:cubicBezTo>
                  <a:cubicBezTo>
                    <a:pt x="167" y="460"/>
                    <a:pt x="169" y="461"/>
                    <a:pt x="169" y="461"/>
                  </a:cubicBezTo>
                  <a:cubicBezTo>
                    <a:pt x="170" y="460"/>
                    <a:pt x="171" y="460"/>
                    <a:pt x="171" y="459"/>
                  </a:cubicBezTo>
                  <a:cubicBezTo>
                    <a:pt x="172" y="458"/>
                    <a:pt x="171" y="457"/>
                    <a:pt x="170" y="456"/>
                  </a:cubicBezTo>
                  <a:cubicBezTo>
                    <a:pt x="170" y="456"/>
                    <a:pt x="168" y="455"/>
                    <a:pt x="167" y="455"/>
                  </a:cubicBezTo>
                  <a:cubicBezTo>
                    <a:pt x="166" y="455"/>
                    <a:pt x="166" y="457"/>
                    <a:pt x="166" y="457"/>
                  </a:cubicBezTo>
                  <a:cubicBezTo>
                    <a:pt x="166" y="457"/>
                    <a:pt x="166" y="458"/>
                    <a:pt x="166" y="458"/>
                  </a:cubicBezTo>
                  <a:cubicBezTo>
                    <a:pt x="167" y="459"/>
                    <a:pt x="166" y="459"/>
                    <a:pt x="166" y="460"/>
                  </a:cubicBezTo>
                  <a:cubicBezTo>
                    <a:pt x="166" y="460"/>
                    <a:pt x="164" y="462"/>
                    <a:pt x="163" y="462"/>
                  </a:cubicBezTo>
                  <a:cubicBezTo>
                    <a:pt x="162" y="463"/>
                    <a:pt x="161" y="463"/>
                    <a:pt x="161" y="464"/>
                  </a:cubicBezTo>
                  <a:cubicBezTo>
                    <a:pt x="161" y="464"/>
                    <a:pt x="160" y="465"/>
                    <a:pt x="160" y="465"/>
                  </a:cubicBezTo>
                  <a:cubicBezTo>
                    <a:pt x="160" y="466"/>
                    <a:pt x="159" y="467"/>
                    <a:pt x="160" y="468"/>
                  </a:cubicBezTo>
                  <a:cubicBezTo>
                    <a:pt x="160" y="468"/>
                    <a:pt x="160" y="469"/>
                    <a:pt x="160" y="470"/>
                  </a:cubicBezTo>
                  <a:cubicBezTo>
                    <a:pt x="160" y="471"/>
                    <a:pt x="158" y="471"/>
                    <a:pt x="158" y="471"/>
                  </a:cubicBezTo>
                  <a:cubicBezTo>
                    <a:pt x="158" y="471"/>
                    <a:pt x="158" y="471"/>
                    <a:pt x="158" y="471"/>
                  </a:cubicBezTo>
                  <a:cubicBezTo>
                    <a:pt x="157" y="471"/>
                    <a:pt x="157" y="471"/>
                    <a:pt x="157" y="471"/>
                  </a:cubicBezTo>
                  <a:cubicBezTo>
                    <a:pt x="157" y="471"/>
                    <a:pt x="157" y="470"/>
                    <a:pt x="156" y="471"/>
                  </a:cubicBezTo>
                  <a:cubicBezTo>
                    <a:pt x="155" y="471"/>
                    <a:pt x="155" y="472"/>
                    <a:pt x="156" y="472"/>
                  </a:cubicBezTo>
                  <a:cubicBezTo>
                    <a:pt x="156" y="472"/>
                    <a:pt x="157" y="473"/>
                    <a:pt x="158" y="473"/>
                  </a:cubicBezTo>
                  <a:cubicBezTo>
                    <a:pt x="160" y="473"/>
                    <a:pt x="162" y="474"/>
                    <a:pt x="164" y="476"/>
                  </a:cubicBezTo>
                  <a:cubicBezTo>
                    <a:pt x="167" y="477"/>
                    <a:pt x="168" y="479"/>
                    <a:pt x="168" y="479"/>
                  </a:cubicBezTo>
                  <a:cubicBezTo>
                    <a:pt x="168" y="479"/>
                    <a:pt x="170" y="482"/>
                    <a:pt x="171" y="484"/>
                  </a:cubicBezTo>
                  <a:cubicBezTo>
                    <a:pt x="172" y="486"/>
                    <a:pt x="174" y="488"/>
                    <a:pt x="175" y="489"/>
                  </a:cubicBezTo>
                  <a:cubicBezTo>
                    <a:pt x="176" y="489"/>
                    <a:pt x="178" y="490"/>
                    <a:pt x="178" y="490"/>
                  </a:cubicBezTo>
                  <a:cubicBezTo>
                    <a:pt x="179" y="490"/>
                    <a:pt x="181" y="491"/>
                    <a:pt x="181" y="491"/>
                  </a:cubicBezTo>
                  <a:cubicBezTo>
                    <a:pt x="184" y="493"/>
                    <a:pt x="185" y="493"/>
                    <a:pt x="186" y="491"/>
                  </a:cubicBezTo>
                  <a:cubicBezTo>
                    <a:pt x="187" y="490"/>
                    <a:pt x="186" y="489"/>
                    <a:pt x="186" y="489"/>
                  </a:cubicBezTo>
                  <a:cubicBezTo>
                    <a:pt x="186" y="489"/>
                    <a:pt x="185" y="488"/>
                    <a:pt x="184" y="488"/>
                  </a:cubicBezTo>
                  <a:cubicBezTo>
                    <a:pt x="184" y="488"/>
                    <a:pt x="182" y="486"/>
                    <a:pt x="181" y="486"/>
                  </a:cubicBezTo>
                  <a:cubicBezTo>
                    <a:pt x="181" y="486"/>
                    <a:pt x="177" y="484"/>
                    <a:pt x="177" y="484"/>
                  </a:cubicBezTo>
                  <a:cubicBezTo>
                    <a:pt x="176" y="483"/>
                    <a:pt x="176" y="483"/>
                    <a:pt x="176" y="483"/>
                  </a:cubicBezTo>
                  <a:cubicBezTo>
                    <a:pt x="175" y="482"/>
                    <a:pt x="175" y="482"/>
                    <a:pt x="175" y="482"/>
                  </a:cubicBezTo>
                  <a:cubicBezTo>
                    <a:pt x="175" y="482"/>
                    <a:pt x="175" y="482"/>
                    <a:pt x="176" y="482"/>
                  </a:cubicBezTo>
                  <a:cubicBezTo>
                    <a:pt x="176" y="482"/>
                    <a:pt x="177" y="481"/>
                    <a:pt x="177" y="481"/>
                  </a:cubicBezTo>
                  <a:cubicBezTo>
                    <a:pt x="177" y="481"/>
                    <a:pt x="178" y="479"/>
                    <a:pt x="178" y="479"/>
                  </a:cubicBezTo>
                  <a:cubicBezTo>
                    <a:pt x="178" y="478"/>
                    <a:pt x="179" y="476"/>
                    <a:pt x="180" y="475"/>
                  </a:cubicBezTo>
                  <a:cubicBezTo>
                    <a:pt x="181" y="474"/>
                    <a:pt x="182" y="474"/>
                    <a:pt x="182" y="474"/>
                  </a:cubicBezTo>
                  <a:cubicBezTo>
                    <a:pt x="182" y="474"/>
                    <a:pt x="183" y="475"/>
                    <a:pt x="184" y="474"/>
                  </a:cubicBezTo>
                  <a:cubicBezTo>
                    <a:pt x="186" y="473"/>
                    <a:pt x="185" y="472"/>
                    <a:pt x="185" y="472"/>
                  </a:cubicBezTo>
                  <a:cubicBezTo>
                    <a:pt x="185" y="472"/>
                    <a:pt x="185" y="471"/>
                    <a:pt x="185" y="471"/>
                  </a:cubicBezTo>
                  <a:cubicBezTo>
                    <a:pt x="184" y="471"/>
                    <a:pt x="183" y="471"/>
                    <a:pt x="183" y="471"/>
                  </a:cubicBezTo>
                  <a:cubicBezTo>
                    <a:pt x="183" y="471"/>
                    <a:pt x="183" y="471"/>
                    <a:pt x="183" y="471"/>
                  </a:cubicBezTo>
                  <a:cubicBezTo>
                    <a:pt x="183" y="470"/>
                    <a:pt x="183" y="470"/>
                    <a:pt x="183" y="470"/>
                  </a:cubicBezTo>
                  <a:cubicBezTo>
                    <a:pt x="183" y="470"/>
                    <a:pt x="185" y="467"/>
                    <a:pt x="185" y="467"/>
                  </a:cubicBezTo>
                  <a:cubicBezTo>
                    <a:pt x="186" y="466"/>
                    <a:pt x="186" y="466"/>
                    <a:pt x="186" y="466"/>
                  </a:cubicBezTo>
                  <a:cubicBezTo>
                    <a:pt x="187" y="465"/>
                    <a:pt x="187" y="465"/>
                    <a:pt x="187" y="465"/>
                  </a:cubicBezTo>
                  <a:cubicBezTo>
                    <a:pt x="187" y="464"/>
                    <a:pt x="188" y="464"/>
                    <a:pt x="190" y="464"/>
                  </a:cubicBezTo>
                  <a:cubicBezTo>
                    <a:pt x="191" y="463"/>
                    <a:pt x="191" y="463"/>
                    <a:pt x="191" y="463"/>
                  </a:cubicBezTo>
                  <a:cubicBezTo>
                    <a:pt x="191" y="462"/>
                    <a:pt x="189" y="462"/>
                    <a:pt x="189" y="462"/>
                  </a:cubicBezTo>
                  <a:cubicBezTo>
                    <a:pt x="189" y="461"/>
                    <a:pt x="189" y="461"/>
                    <a:pt x="190" y="460"/>
                  </a:cubicBezTo>
                  <a:cubicBezTo>
                    <a:pt x="190" y="460"/>
                    <a:pt x="190" y="458"/>
                    <a:pt x="189" y="458"/>
                  </a:cubicBezTo>
                  <a:cubicBezTo>
                    <a:pt x="188" y="457"/>
                    <a:pt x="188" y="458"/>
                    <a:pt x="188" y="458"/>
                  </a:cubicBezTo>
                  <a:cubicBezTo>
                    <a:pt x="188" y="458"/>
                    <a:pt x="187" y="458"/>
                    <a:pt x="187" y="459"/>
                  </a:cubicBezTo>
                  <a:cubicBezTo>
                    <a:pt x="187" y="459"/>
                    <a:pt x="186" y="460"/>
                    <a:pt x="186" y="460"/>
                  </a:cubicBezTo>
                  <a:cubicBezTo>
                    <a:pt x="186" y="461"/>
                    <a:pt x="184" y="461"/>
                    <a:pt x="184" y="461"/>
                  </a:cubicBezTo>
                  <a:cubicBezTo>
                    <a:pt x="183" y="461"/>
                    <a:pt x="183" y="461"/>
                    <a:pt x="183" y="461"/>
                  </a:cubicBezTo>
                  <a:cubicBezTo>
                    <a:pt x="181" y="462"/>
                    <a:pt x="181" y="461"/>
                    <a:pt x="181" y="461"/>
                  </a:cubicBezTo>
                  <a:cubicBezTo>
                    <a:pt x="181" y="459"/>
                    <a:pt x="187" y="456"/>
                    <a:pt x="188" y="455"/>
                  </a:cubicBezTo>
                  <a:cubicBezTo>
                    <a:pt x="188" y="455"/>
                    <a:pt x="190" y="454"/>
                    <a:pt x="193" y="454"/>
                  </a:cubicBezTo>
                  <a:cubicBezTo>
                    <a:pt x="196" y="454"/>
                    <a:pt x="196" y="455"/>
                    <a:pt x="197" y="455"/>
                  </a:cubicBezTo>
                  <a:cubicBezTo>
                    <a:pt x="199" y="454"/>
                    <a:pt x="199" y="454"/>
                    <a:pt x="200" y="453"/>
                  </a:cubicBezTo>
                  <a:cubicBezTo>
                    <a:pt x="200" y="452"/>
                    <a:pt x="199" y="451"/>
                    <a:pt x="199" y="451"/>
                  </a:cubicBezTo>
                  <a:cubicBezTo>
                    <a:pt x="199" y="450"/>
                    <a:pt x="196" y="449"/>
                    <a:pt x="196" y="449"/>
                  </a:cubicBezTo>
                  <a:close/>
                  <a:moveTo>
                    <a:pt x="321" y="482"/>
                  </a:moveTo>
                  <a:cubicBezTo>
                    <a:pt x="321" y="482"/>
                    <a:pt x="320" y="482"/>
                    <a:pt x="320" y="482"/>
                  </a:cubicBezTo>
                  <a:cubicBezTo>
                    <a:pt x="320" y="482"/>
                    <a:pt x="317" y="482"/>
                    <a:pt x="316" y="482"/>
                  </a:cubicBezTo>
                  <a:cubicBezTo>
                    <a:pt x="314" y="482"/>
                    <a:pt x="312" y="483"/>
                    <a:pt x="311" y="483"/>
                  </a:cubicBezTo>
                  <a:cubicBezTo>
                    <a:pt x="311" y="483"/>
                    <a:pt x="309" y="483"/>
                    <a:pt x="309" y="483"/>
                  </a:cubicBezTo>
                  <a:cubicBezTo>
                    <a:pt x="308" y="483"/>
                    <a:pt x="309" y="482"/>
                    <a:pt x="309" y="482"/>
                  </a:cubicBezTo>
                  <a:cubicBezTo>
                    <a:pt x="310" y="482"/>
                    <a:pt x="312" y="480"/>
                    <a:pt x="312" y="480"/>
                  </a:cubicBezTo>
                  <a:cubicBezTo>
                    <a:pt x="315" y="476"/>
                    <a:pt x="314" y="474"/>
                    <a:pt x="314" y="473"/>
                  </a:cubicBezTo>
                  <a:cubicBezTo>
                    <a:pt x="314" y="473"/>
                    <a:pt x="313" y="472"/>
                    <a:pt x="311" y="471"/>
                  </a:cubicBezTo>
                  <a:cubicBezTo>
                    <a:pt x="309" y="470"/>
                    <a:pt x="308" y="471"/>
                    <a:pt x="306" y="472"/>
                  </a:cubicBezTo>
                  <a:cubicBezTo>
                    <a:pt x="304" y="473"/>
                    <a:pt x="301" y="476"/>
                    <a:pt x="301" y="476"/>
                  </a:cubicBezTo>
                  <a:cubicBezTo>
                    <a:pt x="301" y="476"/>
                    <a:pt x="301" y="477"/>
                    <a:pt x="301" y="477"/>
                  </a:cubicBezTo>
                  <a:cubicBezTo>
                    <a:pt x="301" y="478"/>
                    <a:pt x="301" y="478"/>
                    <a:pt x="301" y="478"/>
                  </a:cubicBezTo>
                  <a:cubicBezTo>
                    <a:pt x="302" y="478"/>
                    <a:pt x="302" y="479"/>
                    <a:pt x="302" y="479"/>
                  </a:cubicBezTo>
                  <a:cubicBezTo>
                    <a:pt x="303" y="480"/>
                    <a:pt x="305" y="479"/>
                    <a:pt x="305" y="479"/>
                  </a:cubicBezTo>
                  <a:cubicBezTo>
                    <a:pt x="305" y="479"/>
                    <a:pt x="306" y="478"/>
                    <a:pt x="306" y="478"/>
                  </a:cubicBezTo>
                  <a:cubicBezTo>
                    <a:pt x="306" y="478"/>
                    <a:pt x="306" y="478"/>
                    <a:pt x="308" y="477"/>
                  </a:cubicBezTo>
                  <a:cubicBezTo>
                    <a:pt x="309" y="476"/>
                    <a:pt x="309" y="477"/>
                    <a:pt x="309" y="477"/>
                  </a:cubicBezTo>
                  <a:cubicBezTo>
                    <a:pt x="309" y="480"/>
                    <a:pt x="305" y="484"/>
                    <a:pt x="305" y="484"/>
                  </a:cubicBezTo>
                  <a:cubicBezTo>
                    <a:pt x="305" y="485"/>
                    <a:pt x="304" y="485"/>
                    <a:pt x="304" y="485"/>
                  </a:cubicBezTo>
                  <a:cubicBezTo>
                    <a:pt x="299" y="486"/>
                    <a:pt x="297" y="487"/>
                    <a:pt x="295" y="488"/>
                  </a:cubicBezTo>
                  <a:cubicBezTo>
                    <a:pt x="293" y="490"/>
                    <a:pt x="293" y="491"/>
                    <a:pt x="293" y="491"/>
                  </a:cubicBezTo>
                  <a:cubicBezTo>
                    <a:pt x="293" y="493"/>
                    <a:pt x="294" y="493"/>
                    <a:pt x="295" y="494"/>
                  </a:cubicBezTo>
                  <a:cubicBezTo>
                    <a:pt x="296" y="494"/>
                    <a:pt x="298" y="493"/>
                    <a:pt x="298" y="493"/>
                  </a:cubicBezTo>
                  <a:cubicBezTo>
                    <a:pt x="302" y="490"/>
                    <a:pt x="318" y="488"/>
                    <a:pt x="319" y="488"/>
                  </a:cubicBezTo>
                  <a:cubicBezTo>
                    <a:pt x="319" y="488"/>
                    <a:pt x="320" y="488"/>
                    <a:pt x="321" y="488"/>
                  </a:cubicBezTo>
                  <a:cubicBezTo>
                    <a:pt x="321" y="487"/>
                    <a:pt x="322" y="486"/>
                    <a:pt x="322" y="485"/>
                  </a:cubicBezTo>
                  <a:cubicBezTo>
                    <a:pt x="323" y="485"/>
                    <a:pt x="323" y="484"/>
                    <a:pt x="323" y="484"/>
                  </a:cubicBezTo>
                  <a:cubicBezTo>
                    <a:pt x="323" y="483"/>
                    <a:pt x="322" y="483"/>
                    <a:pt x="321" y="482"/>
                  </a:cubicBezTo>
                  <a:close/>
                  <a:moveTo>
                    <a:pt x="253" y="463"/>
                  </a:moveTo>
                  <a:cubicBezTo>
                    <a:pt x="251" y="464"/>
                    <a:pt x="250" y="465"/>
                    <a:pt x="248" y="466"/>
                  </a:cubicBezTo>
                  <a:cubicBezTo>
                    <a:pt x="247" y="467"/>
                    <a:pt x="247" y="468"/>
                    <a:pt x="247" y="468"/>
                  </a:cubicBezTo>
                  <a:cubicBezTo>
                    <a:pt x="246" y="469"/>
                    <a:pt x="248" y="469"/>
                    <a:pt x="248" y="469"/>
                  </a:cubicBezTo>
                  <a:cubicBezTo>
                    <a:pt x="248" y="469"/>
                    <a:pt x="249" y="468"/>
                    <a:pt x="249" y="468"/>
                  </a:cubicBezTo>
                  <a:cubicBezTo>
                    <a:pt x="249" y="469"/>
                    <a:pt x="250" y="468"/>
                    <a:pt x="250" y="468"/>
                  </a:cubicBezTo>
                  <a:cubicBezTo>
                    <a:pt x="250" y="468"/>
                    <a:pt x="251" y="467"/>
                    <a:pt x="252" y="467"/>
                  </a:cubicBezTo>
                  <a:cubicBezTo>
                    <a:pt x="253" y="466"/>
                    <a:pt x="256" y="465"/>
                    <a:pt x="256" y="465"/>
                  </a:cubicBezTo>
                  <a:cubicBezTo>
                    <a:pt x="257" y="465"/>
                    <a:pt x="258" y="465"/>
                    <a:pt x="259" y="465"/>
                  </a:cubicBezTo>
                  <a:cubicBezTo>
                    <a:pt x="260" y="465"/>
                    <a:pt x="260" y="465"/>
                    <a:pt x="260" y="465"/>
                  </a:cubicBezTo>
                  <a:cubicBezTo>
                    <a:pt x="261" y="466"/>
                    <a:pt x="261" y="467"/>
                    <a:pt x="261" y="467"/>
                  </a:cubicBezTo>
                  <a:cubicBezTo>
                    <a:pt x="261" y="469"/>
                    <a:pt x="260" y="470"/>
                    <a:pt x="260" y="470"/>
                  </a:cubicBezTo>
                  <a:cubicBezTo>
                    <a:pt x="260" y="470"/>
                    <a:pt x="260" y="470"/>
                    <a:pt x="259" y="473"/>
                  </a:cubicBezTo>
                  <a:cubicBezTo>
                    <a:pt x="257" y="475"/>
                    <a:pt x="254" y="477"/>
                    <a:pt x="254" y="477"/>
                  </a:cubicBezTo>
                  <a:cubicBezTo>
                    <a:pt x="253" y="478"/>
                    <a:pt x="253" y="477"/>
                    <a:pt x="253" y="477"/>
                  </a:cubicBezTo>
                  <a:cubicBezTo>
                    <a:pt x="253" y="477"/>
                    <a:pt x="253" y="476"/>
                    <a:pt x="253" y="476"/>
                  </a:cubicBezTo>
                  <a:cubicBezTo>
                    <a:pt x="253" y="476"/>
                    <a:pt x="253" y="476"/>
                    <a:pt x="253" y="476"/>
                  </a:cubicBezTo>
                  <a:cubicBezTo>
                    <a:pt x="253" y="476"/>
                    <a:pt x="254" y="475"/>
                    <a:pt x="255" y="475"/>
                  </a:cubicBezTo>
                  <a:cubicBezTo>
                    <a:pt x="255" y="474"/>
                    <a:pt x="256" y="473"/>
                    <a:pt x="256" y="474"/>
                  </a:cubicBezTo>
                  <a:cubicBezTo>
                    <a:pt x="256" y="474"/>
                    <a:pt x="257" y="473"/>
                    <a:pt x="257" y="473"/>
                  </a:cubicBezTo>
                  <a:cubicBezTo>
                    <a:pt x="257" y="472"/>
                    <a:pt x="257" y="472"/>
                    <a:pt x="257" y="472"/>
                  </a:cubicBezTo>
                  <a:cubicBezTo>
                    <a:pt x="257" y="472"/>
                    <a:pt x="257" y="472"/>
                    <a:pt x="257" y="472"/>
                  </a:cubicBezTo>
                  <a:cubicBezTo>
                    <a:pt x="257" y="471"/>
                    <a:pt x="257" y="471"/>
                    <a:pt x="257" y="471"/>
                  </a:cubicBezTo>
                  <a:cubicBezTo>
                    <a:pt x="256" y="470"/>
                    <a:pt x="256" y="470"/>
                    <a:pt x="256" y="470"/>
                  </a:cubicBezTo>
                  <a:cubicBezTo>
                    <a:pt x="256" y="470"/>
                    <a:pt x="256" y="470"/>
                    <a:pt x="256" y="470"/>
                  </a:cubicBezTo>
                  <a:cubicBezTo>
                    <a:pt x="255" y="469"/>
                    <a:pt x="255" y="469"/>
                    <a:pt x="255" y="469"/>
                  </a:cubicBezTo>
                  <a:cubicBezTo>
                    <a:pt x="255" y="469"/>
                    <a:pt x="255" y="469"/>
                    <a:pt x="255" y="469"/>
                  </a:cubicBezTo>
                  <a:cubicBezTo>
                    <a:pt x="253" y="467"/>
                    <a:pt x="253" y="468"/>
                    <a:pt x="253" y="468"/>
                  </a:cubicBezTo>
                  <a:cubicBezTo>
                    <a:pt x="253" y="468"/>
                    <a:pt x="253" y="469"/>
                    <a:pt x="253" y="469"/>
                  </a:cubicBezTo>
                  <a:cubicBezTo>
                    <a:pt x="253" y="469"/>
                    <a:pt x="252" y="470"/>
                    <a:pt x="252" y="470"/>
                  </a:cubicBezTo>
                  <a:cubicBezTo>
                    <a:pt x="252" y="470"/>
                    <a:pt x="249" y="472"/>
                    <a:pt x="249" y="473"/>
                  </a:cubicBezTo>
                  <a:cubicBezTo>
                    <a:pt x="248" y="473"/>
                    <a:pt x="248" y="474"/>
                    <a:pt x="248" y="474"/>
                  </a:cubicBezTo>
                  <a:cubicBezTo>
                    <a:pt x="249" y="475"/>
                    <a:pt x="250" y="475"/>
                    <a:pt x="250" y="475"/>
                  </a:cubicBezTo>
                  <a:cubicBezTo>
                    <a:pt x="250" y="475"/>
                    <a:pt x="250" y="476"/>
                    <a:pt x="250" y="476"/>
                  </a:cubicBezTo>
                  <a:cubicBezTo>
                    <a:pt x="250" y="476"/>
                    <a:pt x="250" y="477"/>
                    <a:pt x="250" y="477"/>
                  </a:cubicBezTo>
                  <a:cubicBezTo>
                    <a:pt x="250" y="478"/>
                    <a:pt x="250" y="478"/>
                    <a:pt x="250" y="478"/>
                  </a:cubicBezTo>
                  <a:cubicBezTo>
                    <a:pt x="249" y="478"/>
                    <a:pt x="249" y="478"/>
                    <a:pt x="249" y="478"/>
                  </a:cubicBezTo>
                  <a:cubicBezTo>
                    <a:pt x="248" y="479"/>
                    <a:pt x="248" y="479"/>
                    <a:pt x="248" y="479"/>
                  </a:cubicBezTo>
                  <a:cubicBezTo>
                    <a:pt x="248" y="479"/>
                    <a:pt x="248" y="479"/>
                    <a:pt x="248" y="479"/>
                  </a:cubicBezTo>
                  <a:cubicBezTo>
                    <a:pt x="247" y="479"/>
                    <a:pt x="247" y="479"/>
                    <a:pt x="247" y="479"/>
                  </a:cubicBezTo>
                  <a:cubicBezTo>
                    <a:pt x="246" y="479"/>
                    <a:pt x="246" y="479"/>
                    <a:pt x="246" y="479"/>
                  </a:cubicBezTo>
                  <a:cubicBezTo>
                    <a:pt x="246" y="480"/>
                    <a:pt x="246" y="480"/>
                    <a:pt x="246" y="480"/>
                  </a:cubicBezTo>
                  <a:cubicBezTo>
                    <a:pt x="245" y="479"/>
                    <a:pt x="245" y="479"/>
                    <a:pt x="245" y="479"/>
                  </a:cubicBezTo>
                  <a:cubicBezTo>
                    <a:pt x="245" y="479"/>
                    <a:pt x="245" y="479"/>
                    <a:pt x="245" y="479"/>
                  </a:cubicBezTo>
                  <a:cubicBezTo>
                    <a:pt x="245" y="478"/>
                    <a:pt x="245" y="478"/>
                    <a:pt x="245" y="478"/>
                  </a:cubicBezTo>
                  <a:cubicBezTo>
                    <a:pt x="245" y="478"/>
                    <a:pt x="246" y="477"/>
                    <a:pt x="246" y="477"/>
                  </a:cubicBezTo>
                  <a:cubicBezTo>
                    <a:pt x="246" y="477"/>
                    <a:pt x="246" y="475"/>
                    <a:pt x="246" y="475"/>
                  </a:cubicBezTo>
                  <a:cubicBezTo>
                    <a:pt x="246" y="474"/>
                    <a:pt x="246" y="474"/>
                    <a:pt x="246" y="474"/>
                  </a:cubicBezTo>
                  <a:cubicBezTo>
                    <a:pt x="246" y="473"/>
                    <a:pt x="246" y="473"/>
                    <a:pt x="246" y="473"/>
                  </a:cubicBezTo>
                  <a:cubicBezTo>
                    <a:pt x="247" y="472"/>
                    <a:pt x="246" y="471"/>
                    <a:pt x="245" y="471"/>
                  </a:cubicBezTo>
                  <a:cubicBezTo>
                    <a:pt x="244" y="471"/>
                    <a:pt x="243" y="472"/>
                    <a:pt x="242" y="474"/>
                  </a:cubicBezTo>
                  <a:cubicBezTo>
                    <a:pt x="241" y="476"/>
                    <a:pt x="241" y="478"/>
                    <a:pt x="240" y="479"/>
                  </a:cubicBezTo>
                  <a:cubicBezTo>
                    <a:pt x="240" y="480"/>
                    <a:pt x="240" y="480"/>
                    <a:pt x="241" y="480"/>
                  </a:cubicBezTo>
                  <a:cubicBezTo>
                    <a:pt x="241" y="480"/>
                    <a:pt x="241" y="481"/>
                    <a:pt x="241" y="481"/>
                  </a:cubicBezTo>
                  <a:cubicBezTo>
                    <a:pt x="241" y="481"/>
                    <a:pt x="242" y="482"/>
                    <a:pt x="243" y="482"/>
                  </a:cubicBezTo>
                  <a:cubicBezTo>
                    <a:pt x="243" y="483"/>
                    <a:pt x="244" y="482"/>
                    <a:pt x="244" y="482"/>
                  </a:cubicBezTo>
                  <a:cubicBezTo>
                    <a:pt x="244" y="482"/>
                    <a:pt x="244" y="482"/>
                    <a:pt x="245" y="482"/>
                  </a:cubicBezTo>
                  <a:cubicBezTo>
                    <a:pt x="245" y="481"/>
                    <a:pt x="245" y="482"/>
                    <a:pt x="245" y="482"/>
                  </a:cubicBezTo>
                  <a:cubicBezTo>
                    <a:pt x="245" y="483"/>
                    <a:pt x="246" y="483"/>
                    <a:pt x="247" y="483"/>
                  </a:cubicBezTo>
                  <a:cubicBezTo>
                    <a:pt x="247" y="483"/>
                    <a:pt x="248" y="482"/>
                    <a:pt x="248" y="482"/>
                  </a:cubicBezTo>
                  <a:cubicBezTo>
                    <a:pt x="248" y="482"/>
                    <a:pt x="248" y="483"/>
                    <a:pt x="248" y="483"/>
                  </a:cubicBezTo>
                  <a:cubicBezTo>
                    <a:pt x="248" y="484"/>
                    <a:pt x="248" y="484"/>
                    <a:pt x="248" y="484"/>
                  </a:cubicBezTo>
                  <a:cubicBezTo>
                    <a:pt x="248" y="485"/>
                    <a:pt x="247" y="487"/>
                    <a:pt x="247" y="487"/>
                  </a:cubicBezTo>
                  <a:cubicBezTo>
                    <a:pt x="247" y="488"/>
                    <a:pt x="245" y="488"/>
                    <a:pt x="245" y="488"/>
                  </a:cubicBezTo>
                  <a:cubicBezTo>
                    <a:pt x="245" y="489"/>
                    <a:pt x="245" y="489"/>
                    <a:pt x="245" y="489"/>
                  </a:cubicBezTo>
                  <a:cubicBezTo>
                    <a:pt x="245" y="489"/>
                    <a:pt x="244" y="489"/>
                    <a:pt x="243" y="489"/>
                  </a:cubicBezTo>
                  <a:cubicBezTo>
                    <a:pt x="242" y="489"/>
                    <a:pt x="242" y="489"/>
                    <a:pt x="242" y="489"/>
                  </a:cubicBezTo>
                  <a:cubicBezTo>
                    <a:pt x="242" y="489"/>
                    <a:pt x="243" y="491"/>
                    <a:pt x="243" y="491"/>
                  </a:cubicBezTo>
                  <a:cubicBezTo>
                    <a:pt x="243" y="491"/>
                    <a:pt x="243" y="492"/>
                    <a:pt x="244" y="492"/>
                  </a:cubicBezTo>
                  <a:cubicBezTo>
                    <a:pt x="244" y="492"/>
                    <a:pt x="244" y="492"/>
                    <a:pt x="244" y="492"/>
                  </a:cubicBezTo>
                  <a:cubicBezTo>
                    <a:pt x="244" y="493"/>
                    <a:pt x="244" y="494"/>
                    <a:pt x="244" y="495"/>
                  </a:cubicBezTo>
                  <a:cubicBezTo>
                    <a:pt x="244" y="495"/>
                    <a:pt x="243" y="496"/>
                    <a:pt x="243" y="496"/>
                  </a:cubicBezTo>
                  <a:cubicBezTo>
                    <a:pt x="243" y="496"/>
                    <a:pt x="241" y="496"/>
                    <a:pt x="241" y="496"/>
                  </a:cubicBezTo>
                  <a:cubicBezTo>
                    <a:pt x="241" y="496"/>
                    <a:pt x="240" y="496"/>
                    <a:pt x="239" y="496"/>
                  </a:cubicBezTo>
                  <a:cubicBezTo>
                    <a:pt x="239" y="496"/>
                    <a:pt x="239" y="496"/>
                    <a:pt x="239" y="496"/>
                  </a:cubicBezTo>
                  <a:cubicBezTo>
                    <a:pt x="239" y="496"/>
                    <a:pt x="237" y="496"/>
                    <a:pt x="237" y="496"/>
                  </a:cubicBezTo>
                  <a:cubicBezTo>
                    <a:pt x="237" y="496"/>
                    <a:pt x="237" y="496"/>
                    <a:pt x="237" y="497"/>
                  </a:cubicBezTo>
                  <a:cubicBezTo>
                    <a:pt x="236" y="497"/>
                    <a:pt x="237" y="497"/>
                    <a:pt x="237" y="497"/>
                  </a:cubicBezTo>
                  <a:cubicBezTo>
                    <a:pt x="237" y="498"/>
                    <a:pt x="237" y="498"/>
                    <a:pt x="238" y="499"/>
                  </a:cubicBezTo>
                  <a:cubicBezTo>
                    <a:pt x="238" y="499"/>
                    <a:pt x="238" y="499"/>
                    <a:pt x="239" y="500"/>
                  </a:cubicBezTo>
                  <a:cubicBezTo>
                    <a:pt x="239" y="500"/>
                    <a:pt x="239" y="500"/>
                    <a:pt x="239" y="500"/>
                  </a:cubicBezTo>
                  <a:cubicBezTo>
                    <a:pt x="240" y="500"/>
                    <a:pt x="240" y="500"/>
                    <a:pt x="240" y="500"/>
                  </a:cubicBezTo>
                  <a:cubicBezTo>
                    <a:pt x="241" y="500"/>
                    <a:pt x="243" y="500"/>
                    <a:pt x="246" y="500"/>
                  </a:cubicBezTo>
                  <a:cubicBezTo>
                    <a:pt x="248" y="499"/>
                    <a:pt x="251" y="500"/>
                    <a:pt x="251" y="501"/>
                  </a:cubicBezTo>
                  <a:cubicBezTo>
                    <a:pt x="251" y="501"/>
                    <a:pt x="252" y="502"/>
                    <a:pt x="253" y="502"/>
                  </a:cubicBezTo>
                  <a:cubicBezTo>
                    <a:pt x="255" y="502"/>
                    <a:pt x="256" y="501"/>
                    <a:pt x="257" y="500"/>
                  </a:cubicBezTo>
                  <a:cubicBezTo>
                    <a:pt x="258" y="500"/>
                    <a:pt x="257" y="499"/>
                    <a:pt x="257" y="499"/>
                  </a:cubicBezTo>
                  <a:cubicBezTo>
                    <a:pt x="257" y="499"/>
                    <a:pt x="257" y="498"/>
                    <a:pt x="256" y="497"/>
                  </a:cubicBezTo>
                  <a:cubicBezTo>
                    <a:pt x="254" y="497"/>
                    <a:pt x="248" y="495"/>
                    <a:pt x="247" y="496"/>
                  </a:cubicBezTo>
                  <a:cubicBezTo>
                    <a:pt x="247" y="496"/>
                    <a:pt x="247" y="494"/>
                    <a:pt x="247" y="494"/>
                  </a:cubicBezTo>
                  <a:cubicBezTo>
                    <a:pt x="247" y="493"/>
                    <a:pt x="248" y="491"/>
                    <a:pt x="248" y="491"/>
                  </a:cubicBezTo>
                  <a:cubicBezTo>
                    <a:pt x="250" y="490"/>
                    <a:pt x="251" y="491"/>
                    <a:pt x="252" y="490"/>
                  </a:cubicBezTo>
                  <a:cubicBezTo>
                    <a:pt x="253" y="490"/>
                    <a:pt x="254" y="490"/>
                    <a:pt x="255" y="490"/>
                  </a:cubicBezTo>
                  <a:cubicBezTo>
                    <a:pt x="255" y="489"/>
                    <a:pt x="255" y="488"/>
                    <a:pt x="254" y="488"/>
                  </a:cubicBezTo>
                  <a:cubicBezTo>
                    <a:pt x="253" y="487"/>
                    <a:pt x="252" y="487"/>
                    <a:pt x="252" y="487"/>
                  </a:cubicBezTo>
                  <a:cubicBezTo>
                    <a:pt x="251" y="487"/>
                    <a:pt x="251" y="487"/>
                    <a:pt x="251" y="487"/>
                  </a:cubicBezTo>
                  <a:cubicBezTo>
                    <a:pt x="250" y="487"/>
                    <a:pt x="250" y="487"/>
                    <a:pt x="250" y="487"/>
                  </a:cubicBezTo>
                  <a:cubicBezTo>
                    <a:pt x="249" y="487"/>
                    <a:pt x="249" y="487"/>
                    <a:pt x="249" y="487"/>
                  </a:cubicBezTo>
                  <a:cubicBezTo>
                    <a:pt x="250" y="484"/>
                    <a:pt x="250" y="484"/>
                    <a:pt x="250" y="484"/>
                  </a:cubicBezTo>
                  <a:cubicBezTo>
                    <a:pt x="250" y="483"/>
                    <a:pt x="251" y="482"/>
                    <a:pt x="251" y="482"/>
                  </a:cubicBezTo>
                  <a:cubicBezTo>
                    <a:pt x="253" y="481"/>
                    <a:pt x="259" y="476"/>
                    <a:pt x="260" y="474"/>
                  </a:cubicBezTo>
                  <a:cubicBezTo>
                    <a:pt x="262" y="471"/>
                    <a:pt x="262" y="469"/>
                    <a:pt x="263" y="467"/>
                  </a:cubicBezTo>
                  <a:cubicBezTo>
                    <a:pt x="263" y="465"/>
                    <a:pt x="262" y="464"/>
                    <a:pt x="262" y="464"/>
                  </a:cubicBezTo>
                  <a:cubicBezTo>
                    <a:pt x="259" y="460"/>
                    <a:pt x="254" y="463"/>
                    <a:pt x="253" y="463"/>
                  </a:cubicBezTo>
                  <a:close/>
                  <a:moveTo>
                    <a:pt x="240" y="484"/>
                  </a:moveTo>
                  <a:cubicBezTo>
                    <a:pt x="240" y="483"/>
                    <a:pt x="240" y="483"/>
                    <a:pt x="240" y="483"/>
                  </a:cubicBezTo>
                  <a:cubicBezTo>
                    <a:pt x="240" y="483"/>
                    <a:pt x="239" y="483"/>
                    <a:pt x="239" y="484"/>
                  </a:cubicBezTo>
                  <a:cubicBezTo>
                    <a:pt x="238" y="485"/>
                    <a:pt x="230" y="494"/>
                    <a:pt x="229" y="494"/>
                  </a:cubicBezTo>
                  <a:cubicBezTo>
                    <a:pt x="229" y="494"/>
                    <a:pt x="229" y="494"/>
                    <a:pt x="229" y="494"/>
                  </a:cubicBezTo>
                  <a:cubicBezTo>
                    <a:pt x="229" y="495"/>
                    <a:pt x="228" y="495"/>
                    <a:pt x="228" y="495"/>
                  </a:cubicBezTo>
                  <a:cubicBezTo>
                    <a:pt x="227" y="494"/>
                    <a:pt x="228" y="492"/>
                    <a:pt x="229" y="491"/>
                  </a:cubicBezTo>
                  <a:cubicBezTo>
                    <a:pt x="229" y="491"/>
                    <a:pt x="229" y="491"/>
                    <a:pt x="229" y="491"/>
                  </a:cubicBezTo>
                  <a:cubicBezTo>
                    <a:pt x="230" y="489"/>
                    <a:pt x="233" y="486"/>
                    <a:pt x="233" y="485"/>
                  </a:cubicBezTo>
                  <a:cubicBezTo>
                    <a:pt x="234" y="483"/>
                    <a:pt x="235" y="482"/>
                    <a:pt x="234" y="481"/>
                  </a:cubicBezTo>
                  <a:cubicBezTo>
                    <a:pt x="234" y="480"/>
                    <a:pt x="234" y="480"/>
                    <a:pt x="234" y="480"/>
                  </a:cubicBezTo>
                  <a:cubicBezTo>
                    <a:pt x="235" y="478"/>
                    <a:pt x="237" y="473"/>
                    <a:pt x="238" y="471"/>
                  </a:cubicBezTo>
                  <a:cubicBezTo>
                    <a:pt x="239" y="471"/>
                    <a:pt x="239" y="471"/>
                    <a:pt x="239" y="470"/>
                  </a:cubicBezTo>
                  <a:cubicBezTo>
                    <a:pt x="240" y="470"/>
                    <a:pt x="241" y="470"/>
                    <a:pt x="241" y="469"/>
                  </a:cubicBezTo>
                  <a:cubicBezTo>
                    <a:pt x="242" y="467"/>
                    <a:pt x="242" y="467"/>
                    <a:pt x="242" y="466"/>
                  </a:cubicBezTo>
                  <a:cubicBezTo>
                    <a:pt x="241" y="465"/>
                    <a:pt x="240" y="465"/>
                    <a:pt x="239" y="466"/>
                  </a:cubicBezTo>
                  <a:cubicBezTo>
                    <a:pt x="239" y="466"/>
                    <a:pt x="239" y="466"/>
                    <a:pt x="239" y="466"/>
                  </a:cubicBezTo>
                  <a:cubicBezTo>
                    <a:pt x="239" y="466"/>
                    <a:pt x="236" y="466"/>
                    <a:pt x="236" y="466"/>
                  </a:cubicBezTo>
                  <a:cubicBezTo>
                    <a:pt x="236" y="467"/>
                    <a:pt x="233" y="467"/>
                    <a:pt x="233" y="467"/>
                  </a:cubicBezTo>
                  <a:cubicBezTo>
                    <a:pt x="233" y="467"/>
                    <a:pt x="231" y="467"/>
                    <a:pt x="231" y="468"/>
                  </a:cubicBezTo>
                  <a:cubicBezTo>
                    <a:pt x="230" y="469"/>
                    <a:pt x="230" y="469"/>
                    <a:pt x="230" y="469"/>
                  </a:cubicBezTo>
                  <a:cubicBezTo>
                    <a:pt x="230" y="470"/>
                    <a:pt x="230" y="470"/>
                    <a:pt x="230" y="470"/>
                  </a:cubicBezTo>
                  <a:cubicBezTo>
                    <a:pt x="230" y="470"/>
                    <a:pt x="231" y="471"/>
                    <a:pt x="231" y="471"/>
                  </a:cubicBezTo>
                  <a:cubicBezTo>
                    <a:pt x="232" y="472"/>
                    <a:pt x="234" y="471"/>
                    <a:pt x="235" y="471"/>
                  </a:cubicBezTo>
                  <a:cubicBezTo>
                    <a:pt x="236" y="471"/>
                    <a:pt x="236" y="471"/>
                    <a:pt x="236" y="471"/>
                  </a:cubicBezTo>
                  <a:cubicBezTo>
                    <a:pt x="236" y="471"/>
                    <a:pt x="233" y="479"/>
                    <a:pt x="232" y="479"/>
                  </a:cubicBezTo>
                  <a:cubicBezTo>
                    <a:pt x="232" y="478"/>
                    <a:pt x="231" y="478"/>
                    <a:pt x="229" y="478"/>
                  </a:cubicBezTo>
                  <a:cubicBezTo>
                    <a:pt x="228" y="478"/>
                    <a:pt x="227" y="478"/>
                    <a:pt x="227" y="479"/>
                  </a:cubicBezTo>
                  <a:cubicBezTo>
                    <a:pt x="225" y="480"/>
                    <a:pt x="225" y="483"/>
                    <a:pt x="225" y="484"/>
                  </a:cubicBezTo>
                  <a:cubicBezTo>
                    <a:pt x="225" y="485"/>
                    <a:pt x="227" y="486"/>
                    <a:pt x="228" y="486"/>
                  </a:cubicBezTo>
                  <a:cubicBezTo>
                    <a:pt x="229" y="486"/>
                    <a:pt x="229" y="486"/>
                    <a:pt x="229" y="486"/>
                  </a:cubicBezTo>
                  <a:cubicBezTo>
                    <a:pt x="230" y="485"/>
                    <a:pt x="231" y="484"/>
                    <a:pt x="231" y="484"/>
                  </a:cubicBezTo>
                  <a:cubicBezTo>
                    <a:pt x="229" y="488"/>
                    <a:pt x="229" y="488"/>
                    <a:pt x="229" y="488"/>
                  </a:cubicBezTo>
                  <a:cubicBezTo>
                    <a:pt x="225" y="495"/>
                    <a:pt x="225" y="495"/>
                    <a:pt x="225" y="495"/>
                  </a:cubicBezTo>
                  <a:cubicBezTo>
                    <a:pt x="225" y="495"/>
                    <a:pt x="225" y="495"/>
                    <a:pt x="225" y="496"/>
                  </a:cubicBezTo>
                  <a:cubicBezTo>
                    <a:pt x="225" y="496"/>
                    <a:pt x="225" y="497"/>
                    <a:pt x="225" y="497"/>
                  </a:cubicBezTo>
                  <a:cubicBezTo>
                    <a:pt x="225" y="497"/>
                    <a:pt x="226" y="498"/>
                    <a:pt x="226" y="498"/>
                  </a:cubicBezTo>
                  <a:cubicBezTo>
                    <a:pt x="226" y="498"/>
                    <a:pt x="227" y="498"/>
                    <a:pt x="227" y="498"/>
                  </a:cubicBezTo>
                  <a:cubicBezTo>
                    <a:pt x="228" y="498"/>
                    <a:pt x="228" y="498"/>
                    <a:pt x="229" y="497"/>
                  </a:cubicBezTo>
                  <a:cubicBezTo>
                    <a:pt x="229" y="497"/>
                    <a:pt x="229" y="497"/>
                    <a:pt x="229" y="497"/>
                  </a:cubicBezTo>
                  <a:cubicBezTo>
                    <a:pt x="230" y="496"/>
                    <a:pt x="231" y="495"/>
                    <a:pt x="232" y="494"/>
                  </a:cubicBezTo>
                  <a:cubicBezTo>
                    <a:pt x="233" y="492"/>
                    <a:pt x="238" y="487"/>
                    <a:pt x="239" y="485"/>
                  </a:cubicBezTo>
                  <a:lnTo>
                    <a:pt x="240" y="484"/>
                  </a:lnTo>
                  <a:close/>
                  <a:moveTo>
                    <a:pt x="230" y="482"/>
                  </a:moveTo>
                  <a:cubicBezTo>
                    <a:pt x="230" y="483"/>
                    <a:pt x="230" y="483"/>
                    <a:pt x="229" y="483"/>
                  </a:cubicBezTo>
                  <a:cubicBezTo>
                    <a:pt x="228" y="484"/>
                    <a:pt x="228" y="484"/>
                    <a:pt x="227" y="483"/>
                  </a:cubicBezTo>
                  <a:cubicBezTo>
                    <a:pt x="227" y="483"/>
                    <a:pt x="227" y="482"/>
                    <a:pt x="228" y="481"/>
                  </a:cubicBezTo>
                  <a:cubicBezTo>
                    <a:pt x="229" y="481"/>
                    <a:pt x="229" y="480"/>
                    <a:pt x="229" y="480"/>
                  </a:cubicBezTo>
                  <a:cubicBezTo>
                    <a:pt x="230" y="480"/>
                    <a:pt x="231" y="480"/>
                    <a:pt x="231" y="480"/>
                  </a:cubicBezTo>
                  <a:cubicBezTo>
                    <a:pt x="232" y="480"/>
                    <a:pt x="232" y="481"/>
                    <a:pt x="230" y="482"/>
                  </a:cubicBezTo>
                  <a:close/>
                  <a:moveTo>
                    <a:pt x="268" y="0"/>
                  </a:moveTo>
                  <a:cubicBezTo>
                    <a:pt x="120" y="0"/>
                    <a:pt x="0" y="120"/>
                    <a:pt x="0" y="269"/>
                  </a:cubicBezTo>
                  <a:cubicBezTo>
                    <a:pt x="0" y="417"/>
                    <a:pt x="120" y="537"/>
                    <a:pt x="268" y="537"/>
                  </a:cubicBezTo>
                  <a:cubicBezTo>
                    <a:pt x="416" y="537"/>
                    <a:pt x="536" y="417"/>
                    <a:pt x="536" y="269"/>
                  </a:cubicBezTo>
                  <a:cubicBezTo>
                    <a:pt x="536" y="120"/>
                    <a:pt x="416" y="0"/>
                    <a:pt x="268" y="0"/>
                  </a:cubicBezTo>
                  <a:close/>
                  <a:moveTo>
                    <a:pt x="268" y="517"/>
                  </a:moveTo>
                  <a:cubicBezTo>
                    <a:pt x="268" y="517"/>
                    <a:pt x="268" y="517"/>
                    <a:pt x="268" y="517"/>
                  </a:cubicBezTo>
                  <a:cubicBezTo>
                    <a:pt x="131" y="517"/>
                    <a:pt x="19" y="406"/>
                    <a:pt x="19" y="269"/>
                  </a:cubicBezTo>
                  <a:cubicBezTo>
                    <a:pt x="19" y="131"/>
                    <a:pt x="131" y="20"/>
                    <a:pt x="268" y="20"/>
                  </a:cubicBezTo>
                  <a:cubicBezTo>
                    <a:pt x="268" y="20"/>
                    <a:pt x="268" y="20"/>
                    <a:pt x="268" y="20"/>
                  </a:cubicBezTo>
                  <a:cubicBezTo>
                    <a:pt x="405" y="20"/>
                    <a:pt x="517" y="131"/>
                    <a:pt x="517" y="269"/>
                  </a:cubicBezTo>
                  <a:cubicBezTo>
                    <a:pt x="517" y="406"/>
                    <a:pt x="405" y="517"/>
                    <a:pt x="268" y="517"/>
                  </a:cubicBezTo>
                  <a:close/>
                </a:path>
              </a:pathLst>
            </a:custGeom>
            <a:solidFill>
              <a:srgbClr val="164C88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latin typeface="+mn-lt"/>
                <a:ea typeface="+mn-ea"/>
              </a:endParaRPr>
            </a:p>
          </p:txBody>
        </p:sp>
      </p:grpSp>
      <p:sp>
        <p:nvSpPr>
          <p:cNvPr id="73" name="文本占位符 1">
            <a:extLst>
              <a:ext uri="{FF2B5EF4-FFF2-40B4-BE49-F238E27FC236}">
                <a16:creationId xmlns="" xmlns:a16="http://schemas.microsoft.com/office/drawing/2014/main" id="{7ADBD196-D8CA-4C33-B442-DD78EFE2FC8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933198" y="307597"/>
            <a:ext cx="5407820" cy="590931"/>
          </a:xfrm>
        </p:spPr>
        <p:txBody>
          <a:bodyPr/>
          <a:lstStyle/>
          <a:p>
            <a:r>
              <a:rPr lang="zh-CN" altLang="en-US" sz="3600" dirty="0"/>
              <a:t>复试环境准备</a:t>
            </a:r>
          </a:p>
        </p:txBody>
      </p:sp>
      <p:sp>
        <p:nvSpPr>
          <p:cNvPr id="82" name="文本占位符 2">
            <a:extLst>
              <a:ext uri="{FF2B5EF4-FFF2-40B4-BE49-F238E27FC236}">
                <a16:creationId xmlns="" xmlns:a16="http://schemas.microsoft.com/office/drawing/2014/main" id="{5A6E3AE9-B1CC-4DB4-81FA-7C8E2B8711D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72993" y="178990"/>
            <a:ext cx="704850" cy="1089529"/>
          </a:xfrm>
        </p:spPr>
        <p:txBody>
          <a:bodyPr/>
          <a:lstStyle/>
          <a:p>
            <a:r>
              <a:rPr lang="en-US" altLang="zh-CN" dirty="0"/>
              <a:t>3</a:t>
            </a:r>
            <a:endParaRPr lang="zh-CN" altLang="en-US" dirty="0"/>
          </a:p>
        </p:txBody>
      </p:sp>
      <p:sp>
        <p:nvSpPr>
          <p:cNvPr id="58" name="文本占位符 1">
            <a:extLst>
              <a:ext uri="{FF2B5EF4-FFF2-40B4-BE49-F238E27FC236}">
                <a16:creationId xmlns="" xmlns:a16="http://schemas.microsoft.com/office/drawing/2014/main" id="{E849507A-329C-4339-ABED-24FBFA153EFA}"/>
              </a:ext>
            </a:extLst>
          </p:cNvPr>
          <p:cNvSpPr txBox="1">
            <a:spLocks/>
          </p:cNvSpPr>
          <p:nvPr/>
        </p:nvSpPr>
        <p:spPr>
          <a:xfrm>
            <a:off x="2933198" y="956301"/>
            <a:ext cx="5407820" cy="4247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400" dirty="0"/>
              <a:t>3.3  </a:t>
            </a:r>
            <a:r>
              <a:rPr lang="zh-CN" altLang="en-US" sz="2400" dirty="0"/>
              <a:t>考生出镜说明</a:t>
            </a:r>
          </a:p>
        </p:txBody>
      </p:sp>
      <p:sp>
        <p:nvSpPr>
          <p:cNvPr id="2" name="矩形 1">
            <a:extLst>
              <a:ext uri="{FF2B5EF4-FFF2-40B4-BE49-F238E27FC236}">
                <a16:creationId xmlns="" xmlns:a16="http://schemas.microsoft.com/office/drawing/2014/main" id="{93E57198-267F-413E-9C9B-1C5CEA8675A4}"/>
              </a:ext>
            </a:extLst>
          </p:cNvPr>
          <p:cNvSpPr/>
          <p:nvPr/>
        </p:nvSpPr>
        <p:spPr>
          <a:xfrm>
            <a:off x="7655855" y="985762"/>
            <a:ext cx="4320989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Times New Roman" panose="02020603050405020304" pitchFamily="18" charset="0"/>
              <a:buAutoNum type="arabicPeriod"/>
            </a:pPr>
            <a:r>
              <a:rPr lang="zh-CN" altLang="en-US" b="1" dirty="0">
                <a:solidFill>
                  <a:srgbClr val="C00000"/>
                </a:solidFill>
              </a:rPr>
              <a:t>不允许过度修饰仪容，严禁复试过程中遮挡耳部，复试开始前须配合考官检查耳</a:t>
            </a:r>
            <a:r>
              <a:rPr lang="zh-CN" altLang="en-US" b="1" dirty="0" smtClean="0">
                <a:solidFill>
                  <a:srgbClr val="C00000"/>
                </a:solidFill>
              </a:rPr>
              <a:t>部与四周环境</a:t>
            </a:r>
            <a:r>
              <a:rPr lang="zh-CN" altLang="zh-CN" b="1" dirty="0" smtClean="0">
                <a:solidFill>
                  <a:srgbClr val="C00000"/>
                </a:solidFill>
              </a:rPr>
              <a:t>；</a:t>
            </a:r>
            <a:endParaRPr lang="zh-CN" altLang="zh-CN" b="1" dirty="0">
              <a:solidFill>
                <a:srgbClr val="C00000"/>
              </a:solidFill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Times New Roman" panose="02020603050405020304" pitchFamily="18" charset="0"/>
              <a:buAutoNum type="arabicPeriod"/>
            </a:pPr>
            <a:r>
              <a:rPr lang="zh-CN" altLang="zh-CN" b="1" kern="100" dirty="0">
                <a:latin typeface="+mj-ea"/>
                <a:ea typeface="+mj-ea"/>
                <a:cs typeface="Times New Roman" panose="02020603050405020304" pitchFamily="18" charset="0"/>
              </a:rPr>
              <a:t>不得佩戴帽子、头饰、头发不得遮挡面部；</a:t>
            </a: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Times New Roman" panose="02020603050405020304" pitchFamily="18" charset="0"/>
              <a:buAutoNum type="arabicPeriod"/>
            </a:pPr>
            <a:r>
              <a:rPr lang="zh-CN" altLang="zh-CN" b="1" kern="100" dirty="0">
                <a:latin typeface="+mj-ea"/>
                <a:ea typeface="+mj-ea"/>
                <a:cs typeface="Times New Roman" panose="02020603050405020304" pitchFamily="18" charset="0"/>
              </a:rPr>
              <a:t>不得佩戴墨镜、口罩；</a:t>
            </a: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Times New Roman" panose="02020603050405020304" pitchFamily="18" charset="0"/>
              <a:buAutoNum type="arabicPeriod"/>
            </a:pPr>
            <a:r>
              <a:rPr lang="zh-CN" altLang="zh-CN" b="1" kern="100" dirty="0">
                <a:latin typeface="+mj-ea"/>
                <a:ea typeface="+mj-ea"/>
                <a:cs typeface="Times New Roman" panose="02020603050405020304" pitchFamily="18" charset="0"/>
              </a:rPr>
              <a:t>穿着得体；</a:t>
            </a: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Times New Roman" panose="02020603050405020304" pitchFamily="18" charset="0"/>
              <a:buAutoNum type="arabicPeriod"/>
            </a:pPr>
            <a:r>
              <a:rPr lang="zh-CN" altLang="zh-CN" b="1" kern="100" dirty="0">
                <a:latin typeface="+mj-ea"/>
                <a:ea typeface="+mj-ea"/>
                <a:cs typeface="Times New Roman" panose="02020603050405020304" pitchFamily="18" charset="0"/>
              </a:rPr>
              <a:t>正面电脑摄像头，保证视频中面部图像清晰；</a:t>
            </a: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Times New Roman" panose="02020603050405020304" pitchFamily="18" charset="0"/>
              <a:buAutoNum type="arabicPeriod"/>
            </a:pPr>
            <a:r>
              <a:rPr lang="zh-CN" altLang="zh-CN" b="1" kern="100" dirty="0">
                <a:latin typeface="+mj-ea"/>
                <a:ea typeface="+mj-ea"/>
                <a:cs typeface="Times New Roman" panose="02020603050405020304" pitchFamily="18" charset="0"/>
              </a:rPr>
              <a:t>建议考生距离主设备摄像头约</a:t>
            </a:r>
            <a:r>
              <a:rPr lang="en-US" altLang="zh-CN" b="1" kern="100" dirty="0">
                <a:latin typeface="+mj-ea"/>
                <a:ea typeface="+mj-ea"/>
                <a:cs typeface="Times New Roman" panose="02020603050405020304" pitchFamily="18" charset="0"/>
              </a:rPr>
              <a:t>50~60</a:t>
            </a:r>
            <a:r>
              <a:rPr lang="zh-CN" altLang="zh-CN" b="1" kern="100" dirty="0">
                <a:latin typeface="+mj-ea"/>
                <a:ea typeface="+mj-ea"/>
                <a:cs typeface="Times New Roman" panose="02020603050405020304" pitchFamily="18" charset="0"/>
              </a:rPr>
              <a:t>厘米；</a:t>
            </a: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Times New Roman" panose="02020603050405020304" pitchFamily="18" charset="0"/>
              <a:buAutoNum type="arabicPeriod"/>
            </a:pPr>
            <a:r>
              <a:rPr lang="zh-CN" altLang="zh-CN" b="1" kern="100" dirty="0">
                <a:latin typeface="+mj-ea"/>
                <a:ea typeface="+mj-ea"/>
                <a:cs typeface="Times New Roman" panose="02020603050405020304" pitchFamily="18" charset="0"/>
              </a:rPr>
              <a:t>主设备视频中考生界面底端始终不得高于胸部；</a:t>
            </a: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Times New Roman" panose="02020603050405020304" pitchFamily="18" charset="0"/>
              <a:buAutoNum type="arabicPeriod"/>
            </a:pPr>
            <a:r>
              <a:rPr lang="zh-CN" altLang="zh-CN" b="1" kern="100" dirty="0">
                <a:latin typeface="+mj-ea"/>
                <a:ea typeface="+mj-ea"/>
                <a:cs typeface="Times New Roman" panose="02020603050405020304" pitchFamily="18" charset="0"/>
              </a:rPr>
              <a:t>考生</a:t>
            </a:r>
            <a:r>
              <a:rPr lang="zh-CN" altLang="zh-CN" b="1" kern="100" dirty="0" smtClean="0">
                <a:latin typeface="+mj-ea"/>
                <a:ea typeface="+mj-ea"/>
                <a:cs typeface="Times New Roman" panose="02020603050405020304" pitchFamily="18" charset="0"/>
              </a:rPr>
              <a:t>双手全程</a:t>
            </a:r>
            <a:r>
              <a:rPr lang="zh-CN" altLang="zh-CN" b="1" kern="100" dirty="0">
                <a:latin typeface="+mj-ea"/>
                <a:ea typeface="+mj-ea"/>
                <a:cs typeface="Times New Roman" panose="02020603050405020304" pitchFamily="18" charset="0"/>
              </a:rPr>
              <a:t>在主设备视频录像范围。</a:t>
            </a:r>
            <a:endParaRPr lang="zh-CN" altLang="zh-CN" b="1" kern="100" dirty="0">
              <a:effectLst/>
              <a:latin typeface="+mj-ea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220" y="1893688"/>
            <a:ext cx="7202452" cy="4335600"/>
          </a:xfrm>
          <a:prstGeom prst="rect">
            <a:avLst/>
          </a:prstGeom>
          <a:ln w="1905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77411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组合 38">
            <a:extLst>
              <a:ext uri="{FF2B5EF4-FFF2-40B4-BE49-F238E27FC236}">
                <a16:creationId xmlns="" xmlns:a16="http://schemas.microsoft.com/office/drawing/2014/main" id="{20FC04EF-DAED-4690-AC83-6D9FFCD3063A}"/>
              </a:ext>
            </a:extLst>
          </p:cNvPr>
          <p:cNvGrpSpPr/>
          <p:nvPr/>
        </p:nvGrpSpPr>
        <p:grpSpPr>
          <a:xfrm>
            <a:off x="211353" y="1703883"/>
            <a:ext cx="5816586" cy="4975127"/>
            <a:chOff x="211353" y="1703883"/>
            <a:chExt cx="5816586" cy="4975127"/>
          </a:xfrm>
        </p:grpSpPr>
        <p:sp>
          <p:nvSpPr>
            <p:cNvPr id="37" name="矩形 36">
              <a:extLst>
                <a:ext uri="{FF2B5EF4-FFF2-40B4-BE49-F238E27FC236}">
                  <a16:creationId xmlns="" xmlns:a16="http://schemas.microsoft.com/office/drawing/2014/main" id="{E7A3A9EE-C067-46E5-AE6D-B80A0B06B55C}"/>
                </a:ext>
              </a:extLst>
            </p:cNvPr>
            <p:cNvSpPr/>
            <p:nvPr/>
          </p:nvSpPr>
          <p:spPr>
            <a:xfrm>
              <a:off x="211353" y="1703883"/>
              <a:ext cx="5816586" cy="4975127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endPara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8" name="文本框 37">
              <a:extLst>
                <a:ext uri="{FF2B5EF4-FFF2-40B4-BE49-F238E27FC236}">
                  <a16:creationId xmlns="" xmlns:a16="http://schemas.microsoft.com/office/drawing/2014/main" id="{2EE13970-1564-4810-AFCD-DA536607D535}"/>
                </a:ext>
              </a:extLst>
            </p:cNvPr>
            <p:cNvSpPr txBox="1"/>
            <p:nvPr/>
          </p:nvSpPr>
          <p:spPr>
            <a:xfrm>
              <a:off x="324974" y="1870126"/>
              <a:ext cx="2987101" cy="4534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  <a:spcBef>
                  <a:spcPts val="600"/>
                </a:spcBef>
              </a:pPr>
              <a:r>
                <a:rPr lang="zh-CN" altLang="en-US" sz="2000" b="1" kern="0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登录远程面试系统</a:t>
              </a:r>
            </a:p>
          </p:txBody>
        </p:sp>
        <p:sp>
          <p:nvSpPr>
            <p:cNvPr id="5" name="矩形 4"/>
            <p:cNvSpPr/>
            <p:nvPr/>
          </p:nvSpPr>
          <p:spPr>
            <a:xfrm>
              <a:off x="324974" y="2379232"/>
              <a:ext cx="5215932" cy="140500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28600" lvl="0" indent="-228600" defTabSz="685681">
                <a:lnSpc>
                  <a:spcPct val="130000"/>
                </a:lnSpc>
                <a:spcAft>
                  <a:spcPts val="500"/>
                </a:spcAft>
                <a:buAutoNum type="arabicPeriod"/>
                <a:defRPr/>
              </a:pPr>
              <a:r>
                <a:rPr kumimoji="0" lang="zh-CN" altLang="en-US" sz="14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+mn-ea"/>
                  <a:cs typeface="+mn-ea"/>
                  <a:sym typeface="Calibri" panose="020F0502020204030204" pitchFamily="34" charset="0"/>
                </a:rPr>
                <a:t>登录网址：</a:t>
              </a:r>
              <a:r>
                <a:rPr lang="en-US" altLang="zh-CN" sz="1400" b="1" dirty="0">
                  <a:latin typeface="+mn-ea"/>
                </a:rPr>
                <a:t>https://www.yjszsms.com/school/10141</a:t>
              </a:r>
              <a:endParaRPr kumimoji="0" lang="en-US" altLang="zh-CN" sz="1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n-ea"/>
                <a:cs typeface="+mn-ea"/>
                <a:sym typeface="Calibri" panose="020F0502020204030204" pitchFamily="34" charset="0"/>
              </a:endParaRPr>
            </a:p>
            <a:p>
              <a:pPr marL="228600" lvl="0" indent="-228600" defTabSz="685681">
                <a:lnSpc>
                  <a:spcPct val="130000"/>
                </a:lnSpc>
                <a:spcAft>
                  <a:spcPts val="500"/>
                </a:spcAft>
                <a:buAutoNum type="arabicPeriod"/>
                <a:defRPr/>
              </a:pPr>
              <a:r>
                <a:rPr lang="zh-CN" altLang="en-US" sz="1400" b="1" kern="0" dirty="0">
                  <a:latin typeface="+mn-ea"/>
                  <a:cs typeface="+mn-ea"/>
                  <a:sym typeface="Calibri" panose="020F0502020204030204" pitchFamily="34" charset="0"/>
                </a:rPr>
                <a:t>帐号：考生的报名号</a:t>
              </a:r>
              <a:endParaRPr lang="en-US" altLang="zh-CN" sz="1400" b="1" kern="0" dirty="0">
                <a:latin typeface="+mn-ea"/>
                <a:cs typeface="+mn-ea"/>
                <a:sym typeface="Calibri" panose="020F0502020204030204" pitchFamily="34" charset="0"/>
              </a:endParaRPr>
            </a:p>
            <a:p>
              <a:pPr marL="228600" lvl="0" indent="-228600" defTabSz="685681">
                <a:lnSpc>
                  <a:spcPct val="130000"/>
                </a:lnSpc>
                <a:spcAft>
                  <a:spcPts val="500"/>
                </a:spcAft>
                <a:buAutoNum type="arabicPeriod"/>
                <a:defRPr/>
              </a:pPr>
              <a:r>
                <a:rPr lang="zh-CN" altLang="en-US" sz="1400" b="1" kern="0" dirty="0">
                  <a:latin typeface="+mn-ea"/>
                  <a:cs typeface="+mn-ea"/>
                  <a:sym typeface="Calibri" panose="020F0502020204030204" pitchFamily="34" charset="0"/>
                </a:rPr>
                <a:t>密码：在面试</a:t>
              </a:r>
              <a:r>
                <a:rPr lang="zh-CN" altLang="en-US" sz="1400" b="1" kern="0" dirty="0" smtClean="0">
                  <a:latin typeface="+mn-ea"/>
                  <a:cs typeface="+mn-ea"/>
                  <a:sym typeface="Calibri" panose="020F0502020204030204" pitchFamily="34" charset="0"/>
                </a:rPr>
                <a:t>通知邮件里</a:t>
              </a:r>
              <a:endParaRPr lang="en-US" altLang="zh-CN" sz="1400" b="1" kern="0" dirty="0">
                <a:latin typeface="+mn-ea"/>
                <a:cs typeface="+mn-ea"/>
                <a:sym typeface="Calibri" panose="020F0502020204030204" pitchFamily="34" charset="0"/>
              </a:endParaRPr>
            </a:p>
            <a:p>
              <a:pPr marL="228600" lvl="0" indent="-228600" defTabSz="685681">
                <a:lnSpc>
                  <a:spcPct val="130000"/>
                </a:lnSpc>
                <a:spcAft>
                  <a:spcPts val="500"/>
                </a:spcAft>
                <a:buAutoNum type="arabicPeriod"/>
                <a:defRPr/>
              </a:pPr>
              <a:r>
                <a:rPr lang="zh-CN" altLang="en-US" sz="1400" b="1" kern="0" dirty="0">
                  <a:latin typeface="+mn-ea"/>
                  <a:cs typeface="+mn-ea"/>
                  <a:sym typeface="Calibri" panose="020F0502020204030204" pitchFamily="34" charset="0"/>
                </a:rPr>
                <a:t>如果忘记密码，可与院系管理员联系，要求重新发送</a:t>
              </a:r>
              <a:r>
                <a:rPr lang="zh-CN" altLang="en-US" sz="1400" b="1" kern="0" dirty="0" smtClean="0">
                  <a:latin typeface="+mn-ea"/>
                  <a:cs typeface="+mn-ea"/>
                  <a:sym typeface="Calibri" panose="020F0502020204030204" pitchFamily="34" charset="0"/>
                </a:rPr>
                <a:t>密码邮件。</a:t>
              </a:r>
              <a:endParaRPr lang="en-US" altLang="zh-CN" sz="1400" b="1" kern="0" dirty="0">
                <a:latin typeface="+mn-ea"/>
                <a:cs typeface="+mn-ea"/>
                <a:sym typeface="Calibri" panose="020F0502020204030204" pitchFamily="34" charset="0"/>
              </a:endParaRPr>
            </a:p>
          </p:txBody>
        </p:sp>
        <p:pic>
          <p:nvPicPr>
            <p:cNvPr id="7" name="图片 6">
              <a:extLst>
                <a:ext uri="{FF2B5EF4-FFF2-40B4-BE49-F238E27FC236}">
                  <a16:creationId xmlns="" xmlns:a16="http://schemas.microsoft.com/office/drawing/2014/main" id="{1AAFE8FB-930E-407B-A60A-06C412E3127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49260" y="3920274"/>
              <a:ext cx="5540773" cy="2605895"/>
            </a:xfrm>
            <a:prstGeom prst="rect">
              <a:avLst/>
            </a:prstGeom>
          </p:spPr>
        </p:pic>
      </p:grpSp>
      <p:grpSp>
        <p:nvGrpSpPr>
          <p:cNvPr id="6" name="组合 5">
            <a:extLst>
              <a:ext uri="{FF2B5EF4-FFF2-40B4-BE49-F238E27FC236}">
                <a16:creationId xmlns="" xmlns:a16="http://schemas.microsoft.com/office/drawing/2014/main" id="{94E95967-236D-449C-BCD9-44B242785A8D}"/>
              </a:ext>
            </a:extLst>
          </p:cNvPr>
          <p:cNvGrpSpPr/>
          <p:nvPr/>
        </p:nvGrpSpPr>
        <p:grpSpPr>
          <a:xfrm>
            <a:off x="9219665" y="223695"/>
            <a:ext cx="2510614" cy="678702"/>
            <a:chOff x="9219665" y="223695"/>
            <a:chExt cx="2510614" cy="678702"/>
          </a:xfrm>
        </p:grpSpPr>
        <p:grpSp>
          <p:nvGrpSpPr>
            <p:cNvPr id="8" name="组合 7">
              <a:extLst>
                <a:ext uri="{FF2B5EF4-FFF2-40B4-BE49-F238E27FC236}">
                  <a16:creationId xmlns="" xmlns:a16="http://schemas.microsoft.com/office/drawing/2014/main" id="{0445E6D6-4A7E-4CB5-9C79-46AFB9A044B8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0074279" y="356184"/>
              <a:ext cx="1656000" cy="332408"/>
              <a:chOff x="3851275" y="754063"/>
              <a:chExt cx="2166937" cy="434974"/>
            </a:xfrm>
            <a:solidFill>
              <a:srgbClr val="164C88"/>
            </a:solidFill>
          </p:grpSpPr>
          <p:sp>
            <p:nvSpPr>
              <p:cNvPr id="15" name="Freeform 669">
                <a:extLst>
                  <a:ext uri="{FF2B5EF4-FFF2-40B4-BE49-F238E27FC236}">
                    <a16:creationId xmlns="" xmlns:a16="http://schemas.microsoft.com/office/drawing/2014/main" id="{8F272DF6-6F29-466D-ACBE-344E7F1E3D2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1275" y="754063"/>
                <a:ext cx="327025" cy="414337"/>
              </a:xfrm>
              <a:custGeom>
                <a:avLst/>
                <a:gdLst>
                  <a:gd name="T0" fmla="*/ 31 w 162"/>
                  <a:gd name="T1" fmla="*/ 173 h 206"/>
                  <a:gd name="T2" fmla="*/ 14 w 162"/>
                  <a:gd name="T3" fmla="*/ 192 h 206"/>
                  <a:gd name="T4" fmla="*/ 0 w 162"/>
                  <a:gd name="T5" fmla="*/ 198 h 206"/>
                  <a:gd name="T6" fmla="*/ 22 w 162"/>
                  <a:gd name="T7" fmla="*/ 195 h 206"/>
                  <a:gd name="T8" fmla="*/ 70 w 162"/>
                  <a:gd name="T9" fmla="*/ 137 h 206"/>
                  <a:gd name="T10" fmla="*/ 74 w 162"/>
                  <a:gd name="T11" fmla="*/ 137 h 206"/>
                  <a:gd name="T12" fmla="*/ 76 w 162"/>
                  <a:gd name="T13" fmla="*/ 140 h 206"/>
                  <a:gd name="T14" fmla="*/ 93 w 162"/>
                  <a:gd name="T15" fmla="*/ 162 h 206"/>
                  <a:gd name="T16" fmla="*/ 122 w 162"/>
                  <a:gd name="T17" fmla="*/ 200 h 206"/>
                  <a:gd name="T18" fmla="*/ 161 w 162"/>
                  <a:gd name="T19" fmla="*/ 199 h 206"/>
                  <a:gd name="T20" fmla="*/ 154 w 162"/>
                  <a:gd name="T21" fmla="*/ 190 h 206"/>
                  <a:gd name="T22" fmla="*/ 142 w 162"/>
                  <a:gd name="T23" fmla="*/ 183 h 206"/>
                  <a:gd name="T24" fmla="*/ 121 w 162"/>
                  <a:gd name="T25" fmla="*/ 171 h 206"/>
                  <a:gd name="T26" fmla="*/ 95 w 162"/>
                  <a:gd name="T27" fmla="*/ 143 h 206"/>
                  <a:gd name="T28" fmla="*/ 90 w 162"/>
                  <a:gd name="T29" fmla="*/ 133 h 206"/>
                  <a:gd name="T30" fmla="*/ 83 w 162"/>
                  <a:gd name="T31" fmla="*/ 129 h 206"/>
                  <a:gd name="T32" fmla="*/ 74 w 162"/>
                  <a:gd name="T33" fmla="*/ 130 h 206"/>
                  <a:gd name="T34" fmla="*/ 94 w 162"/>
                  <a:gd name="T35" fmla="*/ 87 h 206"/>
                  <a:gd name="T36" fmla="*/ 130 w 162"/>
                  <a:gd name="T37" fmla="*/ 67 h 206"/>
                  <a:gd name="T38" fmla="*/ 123 w 162"/>
                  <a:gd name="T39" fmla="*/ 60 h 206"/>
                  <a:gd name="T40" fmla="*/ 107 w 162"/>
                  <a:gd name="T41" fmla="*/ 59 h 206"/>
                  <a:gd name="T42" fmla="*/ 101 w 162"/>
                  <a:gd name="T43" fmla="*/ 61 h 206"/>
                  <a:gd name="T44" fmla="*/ 94 w 162"/>
                  <a:gd name="T45" fmla="*/ 55 h 206"/>
                  <a:gd name="T46" fmla="*/ 94 w 162"/>
                  <a:gd name="T47" fmla="*/ 2 h 206"/>
                  <a:gd name="T48" fmla="*/ 83 w 162"/>
                  <a:gd name="T49" fmla="*/ 5 h 206"/>
                  <a:gd name="T50" fmla="*/ 77 w 162"/>
                  <a:gd name="T51" fmla="*/ 13 h 206"/>
                  <a:gd name="T52" fmla="*/ 76 w 162"/>
                  <a:gd name="T53" fmla="*/ 27 h 206"/>
                  <a:gd name="T54" fmla="*/ 73 w 162"/>
                  <a:gd name="T55" fmla="*/ 59 h 206"/>
                  <a:gd name="T56" fmla="*/ 46 w 162"/>
                  <a:gd name="T57" fmla="*/ 83 h 206"/>
                  <a:gd name="T58" fmla="*/ 26 w 162"/>
                  <a:gd name="T59" fmla="*/ 93 h 206"/>
                  <a:gd name="T60" fmla="*/ 18 w 162"/>
                  <a:gd name="T61" fmla="*/ 101 h 206"/>
                  <a:gd name="T62" fmla="*/ 23 w 162"/>
                  <a:gd name="T63" fmla="*/ 104 h 206"/>
                  <a:gd name="T64" fmla="*/ 54 w 162"/>
                  <a:gd name="T65" fmla="*/ 106 h 206"/>
                  <a:gd name="T66" fmla="*/ 57 w 162"/>
                  <a:gd name="T67" fmla="*/ 122 h 206"/>
                  <a:gd name="T68" fmla="*/ 44 w 162"/>
                  <a:gd name="T69" fmla="*/ 147 h 206"/>
                  <a:gd name="T70" fmla="*/ 38 w 162"/>
                  <a:gd name="T71" fmla="*/ 158 h 2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162" h="206">
                    <a:moveTo>
                      <a:pt x="33" y="169"/>
                    </a:moveTo>
                    <a:cubicBezTo>
                      <a:pt x="31" y="173"/>
                      <a:pt x="31" y="173"/>
                      <a:pt x="31" y="173"/>
                    </a:cubicBezTo>
                    <a:cubicBezTo>
                      <a:pt x="29" y="176"/>
                      <a:pt x="29" y="176"/>
                      <a:pt x="29" y="176"/>
                    </a:cubicBezTo>
                    <a:cubicBezTo>
                      <a:pt x="27" y="178"/>
                      <a:pt x="15" y="191"/>
                      <a:pt x="14" y="192"/>
                    </a:cubicBezTo>
                    <a:cubicBezTo>
                      <a:pt x="13" y="193"/>
                      <a:pt x="12" y="193"/>
                      <a:pt x="7" y="194"/>
                    </a:cubicBezTo>
                    <a:cubicBezTo>
                      <a:pt x="1" y="196"/>
                      <a:pt x="0" y="198"/>
                      <a:pt x="0" y="198"/>
                    </a:cubicBezTo>
                    <a:cubicBezTo>
                      <a:pt x="10" y="203"/>
                      <a:pt x="16" y="199"/>
                      <a:pt x="16" y="199"/>
                    </a:cubicBezTo>
                    <a:cubicBezTo>
                      <a:pt x="19" y="199"/>
                      <a:pt x="22" y="195"/>
                      <a:pt x="22" y="195"/>
                    </a:cubicBezTo>
                    <a:cubicBezTo>
                      <a:pt x="35" y="188"/>
                      <a:pt x="50" y="174"/>
                      <a:pt x="57" y="164"/>
                    </a:cubicBezTo>
                    <a:cubicBezTo>
                      <a:pt x="63" y="154"/>
                      <a:pt x="70" y="137"/>
                      <a:pt x="70" y="137"/>
                    </a:cubicBezTo>
                    <a:cubicBezTo>
                      <a:pt x="72" y="135"/>
                      <a:pt x="72" y="135"/>
                      <a:pt x="72" y="135"/>
                    </a:cubicBezTo>
                    <a:cubicBezTo>
                      <a:pt x="74" y="137"/>
                      <a:pt x="74" y="137"/>
                      <a:pt x="74" y="137"/>
                    </a:cubicBezTo>
                    <a:cubicBezTo>
                      <a:pt x="75" y="138"/>
                      <a:pt x="75" y="138"/>
                      <a:pt x="75" y="138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80" y="144"/>
                      <a:pt x="80" y="144"/>
                      <a:pt x="80" y="144"/>
                    </a:cubicBezTo>
                    <a:cubicBezTo>
                      <a:pt x="93" y="162"/>
                      <a:pt x="93" y="162"/>
                      <a:pt x="93" y="162"/>
                    </a:cubicBezTo>
                    <a:cubicBezTo>
                      <a:pt x="100" y="173"/>
                      <a:pt x="100" y="173"/>
                      <a:pt x="100" y="173"/>
                    </a:cubicBezTo>
                    <a:cubicBezTo>
                      <a:pt x="107" y="187"/>
                      <a:pt x="116" y="194"/>
                      <a:pt x="122" y="200"/>
                    </a:cubicBezTo>
                    <a:cubicBezTo>
                      <a:pt x="127" y="205"/>
                      <a:pt x="152" y="206"/>
                      <a:pt x="157" y="204"/>
                    </a:cubicBezTo>
                    <a:cubicBezTo>
                      <a:pt x="162" y="202"/>
                      <a:pt x="161" y="199"/>
                      <a:pt x="161" y="199"/>
                    </a:cubicBezTo>
                    <a:cubicBezTo>
                      <a:pt x="159" y="194"/>
                      <a:pt x="159" y="194"/>
                      <a:pt x="159" y="194"/>
                    </a:cubicBezTo>
                    <a:cubicBezTo>
                      <a:pt x="154" y="190"/>
                      <a:pt x="154" y="190"/>
                      <a:pt x="154" y="190"/>
                    </a:cubicBezTo>
                    <a:cubicBezTo>
                      <a:pt x="147" y="185"/>
                      <a:pt x="147" y="185"/>
                      <a:pt x="147" y="185"/>
                    </a:cubicBezTo>
                    <a:cubicBezTo>
                      <a:pt x="142" y="183"/>
                      <a:pt x="142" y="183"/>
                      <a:pt x="142" y="183"/>
                    </a:cubicBezTo>
                    <a:cubicBezTo>
                      <a:pt x="136" y="180"/>
                      <a:pt x="136" y="180"/>
                      <a:pt x="136" y="180"/>
                    </a:cubicBezTo>
                    <a:cubicBezTo>
                      <a:pt x="121" y="171"/>
                      <a:pt x="121" y="171"/>
                      <a:pt x="121" y="171"/>
                    </a:cubicBezTo>
                    <a:cubicBezTo>
                      <a:pt x="121" y="171"/>
                      <a:pt x="107" y="158"/>
                      <a:pt x="106" y="157"/>
                    </a:cubicBezTo>
                    <a:cubicBezTo>
                      <a:pt x="104" y="155"/>
                      <a:pt x="95" y="143"/>
                      <a:pt x="95" y="143"/>
                    </a:cubicBezTo>
                    <a:cubicBezTo>
                      <a:pt x="93" y="138"/>
                      <a:pt x="93" y="138"/>
                      <a:pt x="93" y="138"/>
                    </a:cubicBezTo>
                    <a:cubicBezTo>
                      <a:pt x="90" y="133"/>
                      <a:pt x="90" y="133"/>
                      <a:pt x="90" y="133"/>
                    </a:cubicBezTo>
                    <a:cubicBezTo>
                      <a:pt x="87" y="130"/>
                      <a:pt x="87" y="130"/>
                      <a:pt x="87" y="130"/>
                    </a:cubicBezTo>
                    <a:cubicBezTo>
                      <a:pt x="83" y="129"/>
                      <a:pt x="83" y="129"/>
                      <a:pt x="83" y="129"/>
                    </a:cubicBezTo>
                    <a:cubicBezTo>
                      <a:pt x="78" y="129"/>
                      <a:pt x="78" y="129"/>
                      <a:pt x="78" y="129"/>
                    </a:cubicBezTo>
                    <a:cubicBezTo>
                      <a:pt x="76" y="131"/>
                      <a:pt x="74" y="130"/>
                      <a:pt x="74" y="130"/>
                    </a:cubicBezTo>
                    <a:cubicBezTo>
                      <a:pt x="72" y="128"/>
                      <a:pt x="85" y="100"/>
                      <a:pt x="87" y="94"/>
                    </a:cubicBezTo>
                    <a:cubicBezTo>
                      <a:pt x="90" y="87"/>
                      <a:pt x="94" y="87"/>
                      <a:pt x="94" y="87"/>
                    </a:cubicBezTo>
                    <a:cubicBezTo>
                      <a:pt x="94" y="87"/>
                      <a:pt x="99" y="87"/>
                      <a:pt x="114" y="82"/>
                    </a:cubicBezTo>
                    <a:cubicBezTo>
                      <a:pt x="129" y="77"/>
                      <a:pt x="130" y="67"/>
                      <a:pt x="130" y="67"/>
                    </a:cubicBezTo>
                    <a:cubicBezTo>
                      <a:pt x="128" y="63"/>
                      <a:pt x="128" y="63"/>
                      <a:pt x="128" y="63"/>
                    </a:cubicBezTo>
                    <a:cubicBezTo>
                      <a:pt x="123" y="60"/>
                      <a:pt x="123" y="60"/>
                      <a:pt x="123" y="60"/>
                    </a:cubicBezTo>
                    <a:cubicBezTo>
                      <a:pt x="114" y="60"/>
                      <a:pt x="114" y="60"/>
                      <a:pt x="114" y="60"/>
                    </a:cubicBezTo>
                    <a:cubicBezTo>
                      <a:pt x="107" y="59"/>
                      <a:pt x="107" y="59"/>
                      <a:pt x="107" y="59"/>
                    </a:cubicBezTo>
                    <a:cubicBezTo>
                      <a:pt x="102" y="61"/>
                      <a:pt x="102" y="61"/>
                      <a:pt x="102" y="61"/>
                    </a:cubicBezTo>
                    <a:cubicBezTo>
                      <a:pt x="101" y="61"/>
                      <a:pt x="101" y="61"/>
                      <a:pt x="101" y="61"/>
                    </a:cubicBezTo>
                    <a:cubicBezTo>
                      <a:pt x="95" y="61"/>
                      <a:pt x="95" y="61"/>
                      <a:pt x="95" y="61"/>
                    </a:cubicBezTo>
                    <a:cubicBezTo>
                      <a:pt x="91" y="62"/>
                      <a:pt x="94" y="55"/>
                      <a:pt x="94" y="55"/>
                    </a:cubicBezTo>
                    <a:cubicBezTo>
                      <a:pt x="101" y="45"/>
                      <a:pt x="102" y="16"/>
                      <a:pt x="101" y="10"/>
                    </a:cubicBezTo>
                    <a:cubicBezTo>
                      <a:pt x="100" y="5"/>
                      <a:pt x="96" y="4"/>
                      <a:pt x="94" y="2"/>
                    </a:cubicBezTo>
                    <a:cubicBezTo>
                      <a:pt x="93" y="1"/>
                      <a:pt x="88" y="0"/>
                      <a:pt x="88" y="0"/>
                    </a:cubicBezTo>
                    <a:cubicBezTo>
                      <a:pt x="83" y="5"/>
                      <a:pt x="83" y="5"/>
                      <a:pt x="83" y="5"/>
                    </a:cubicBezTo>
                    <a:cubicBezTo>
                      <a:pt x="77" y="9"/>
                      <a:pt x="77" y="9"/>
                      <a:pt x="77" y="9"/>
                    </a:cubicBezTo>
                    <a:cubicBezTo>
                      <a:pt x="76" y="9"/>
                      <a:pt x="77" y="13"/>
                      <a:pt x="77" y="13"/>
                    </a:cubicBezTo>
                    <a:cubicBezTo>
                      <a:pt x="77" y="15"/>
                      <a:pt x="77" y="15"/>
                      <a:pt x="77" y="15"/>
                    </a:cubicBezTo>
                    <a:cubicBezTo>
                      <a:pt x="77" y="15"/>
                      <a:pt x="76" y="26"/>
                      <a:pt x="76" y="27"/>
                    </a:cubicBezTo>
                    <a:cubicBezTo>
                      <a:pt x="76" y="28"/>
                      <a:pt x="75" y="43"/>
                      <a:pt x="75" y="43"/>
                    </a:cubicBezTo>
                    <a:cubicBezTo>
                      <a:pt x="75" y="49"/>
                      <a:pt x="73" y="59"/>
                      <a:pt x="73" y="59"/>
                    </a:cubicBezTo>
                    <a:cubicBezTo>
                      <a:pt x="73" y="63"/>
                      <a:pt x="70" y="71"/>
                      <a:pt x="67" y="73"/>
                    </a:cubicBezTo>
                    <a:cubicBezTo>
                      <a:pt x="64" y="75"/>
                      <a:pt x="51" y="81"/>
                      <a:pt x="46" y="83"/>
                    </a:cubicBezTo>
                    <a:cubicBezTo>
                      <a:pt x="41" y="84"/>
                      <a:pt x="36" y="87"/>
                      <a:pt x="33" y="87"/>
                    </a:cubicBezTo>
                    <a:cubicBezTo>
                      <a:pt x="31" y="88"/>
                      <a:pt x="27" y="92"/>
                      <a:pt x="26" y="93"/>
                    </a:cubicBezTo>
                    <a:cubicBezTo>
                      <a:pt x="25" y="94"/>
                      <a:pt x="22" y="95"/>
                      <a:pt x="20" y="97"/>
                    </a:cubicBezTo>
                    <a:cubicBezTo>
                      <a:pt x="17" y="100"/>
                      <a:pt x="18" y="101"/>
                      <a:pt x="18" y="101"/>
                    </a:cubicBezTo>
                    <a:cubicBezTo>
                      <a:pt x="20" y="102"/>
                      <a:pt x="20" y="102"/>
                      <a:pt x="20" y="102"/>
                    </a:cubicBezTo>
                    <a:cubicBezTo>
                      <a:pt x="23" y="104"/>
                      <a:pt x="23" y="104"/>
                      <a:pt x="23" y="104"/>
                    </a:cubicBezTo>
                    <a:cubicBezTo>
                      <a:pt x="30" y="113"/>
                      <a:pt x="37" y="113"/>
                      <a:pt x="42" y="112"/>
                    </a:cubicBezTo>
                    <a:cubicBezTo>
                      <a:pt x="46" y="110"/>
                      <a:pt x="49" y="108"/>
                      <a:pt x="54" y="106"/>
                    </a:cubicBezTo>
                    <a:cubicBezTo>
                      <a:pt x="60" y="104"/>
                      <a:pt x="59" y="108"/>
                      <a:pt x="59" y="112"/>
                    </a:cubicBezTo>
                    <a:cubicBezTo>
                      <a:pt x="59" y="115"/>
                      <a:pt x="57" y="122"/>
                      <a:pt x="57" y="122"/>
                    </a:cubicBezTo>
                    <a:cubicBezTo>
                      <a:pt x="57" y="123"/>
                      <a:pt x="53" y="131"/>
                      <a:pt x="53" y="131"/>
                    </a:cubicBezTo>
                    <a:cubicBezTo>
                      <a:pt x="53" y="133"/>
                      <a:pt x="44" y="147"/>
                      <a:pt x="44" y="147"/>
                    </a:cubicBezTo>
                    <a:cubicBezTo>
                      <a:pt x="41" y="152"/>
                      <a:pt x="41" y="152"/>
                      <a:pt x="41" y="152"/>
                    </a:cubicBezTo>
                    <a:cubicBezTo>
                      <a:pt x="38" y="158"/>
                      <a:pt x="38" y="158"/>
                      <a:pt x="38" y="158"/>
                    </a:cubicBezTo>
                    <a:lnTo>
                      <a:pt x="33" y="16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350">
                  <a:latin typeface="+mn-lt"/>
                  <a:ea typeface="+mn-ea"/>
                </a:endParaRPr>
              </a:p>
            </p:txBody>
          </p:sp>
          <p:sp>
            <p:nvSpPr>
              <p:cNvPr id="16" name="Freeform 670">
                <a:extLst>
                  <a:ext uri="{FF2B5EF4-FFF2-40B4-BE49-F238E27FC236}">
                    <a16:creationId xmlns="" xmlns:a16="http://schemas.microsoft.com/office/drawing/2014/main" id="{49A058DF-8E09-4CA1-B30F-493A5ED287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49738" y="760413"/>
                <a:ext cx="314325" cy="414337"/>
              </a:xfrm>
              <a:custGeom>
                <a:avLst/>
                <a:gdLst>
                  <a:gd name="T0" fmla="*/ 78 w 156"/>
                  <a:gd name="T1" fmla="*/ 135 h 206"/>
                  <a:gd name="T2" fmla="*/ 67 w 156"/>
                  <a:gd name="T3" fmla="*/ 142 h 206"/>
                  <a:gd name="T4" fmla="*/ 53 w 156"/>
                  <a:gd name="T5" fmla="*/ 147 h 206"/>
                  <a:gd name="T6" fmla="*/ 51 w 156"/>
                  <a:gd name="T7" fmla="*/ 151 h 206"/>
                  <a:gd name="T8" fmla="*/ 77 w 156"/>
                  <a:gd name="T9" fmla="*/ 147 h 206"/>
                  <a:gd name="T10" fmla="*/ 85 w 156"/>
                  <a:gd name="T11" fmla="*/ 150 h 206"/>
                  <a:gd name="T12" fmla="*/ 84 w 156"/>
                  <a:gd name="T13" fmla="*/ 175 h 206"/>
                  <a:gd name="T14" fmla="*/ 38 w 156"/>
                  <a:gd name="T15" fmla="*/ 169 h 206"/>
                  <a:gd name="T16" fmla="*/ 30 w 156"/>
                  <a:gd name="T17" fmla="*/ 159 h 206"/>
                  <a:gd name="T18" fmla="*/ 18 w 156"/>
                  <a:gd name="T19" fmla="*/ 146 h 206"/>
                  <a:gd name="T20" fmla="*/ 19 w 156"/>
                  <a:gd name="T21" fmla="*/ 131 h 206"/>
                  <a:gd name="T22" fmla="*/ 37 w 156"/>
                  <a:gd name="T23" fmla="*/ 102 h 206"/>
                  <a:gd name="T24" fmla="*/ 14 w 156"/>
                  <a:gd name="T25" fmla="*/ 103 h 206"/>
                  <a:gd name="T26" fmla="*/ 13 w 156"/>
                  <a:gd name="T27" fmla="*/ 129 h 206"/>
                  <a:gd name="T28" fmla="*/ 9 w 156"/>
                  <a:gd name="T29" fmla="*/ 156 h 206"/>
                  <a:gd name="T30" fmla="*/ 8 w 156"/>
                  <a:gd name="T31" fmla="*/ 171 h 206"/>
                  <a:gd name="T32" fmla="*/ 3 w 156"/>
                  <a:gd name="T33" fmla="*/ 180 h 206"/>
                  <a:gd name="T34" fmla="*/ 62 w 156"/>
                  <a:gd name="T35" fmla="*/ 183 h 206"/>
                  <a:gd name="T36" fmla="*/ 121 w 156"/>
                  <a:gd name="T37" fmla="*/ 206 h 206"/>
                  <a:gd name="T38" fmla="*/ 151 w 156"/>
                  <a:gd name="T39" fmla="*/ 188 h 206"/>
                  <a:gd name="T40" fmla="*/ 106 w 156"/>
                  <a:gd name="T41" fmla="*/ 183 h 206"/>
                  <a:gd name="T42" fmla="*/ 97 w 156"/>
                  <a:gd name="T43" fmla="*/ 179 h 206"/>
                  <a:gd name="T44" fmla="*/ 100 w 156"/>
                  <a:gd name="T45" fmla="*/ 144 h 206"/>
                  <a:gd name="T46" fmla="*/ 114 w 156"/>
                  <a:gd name="T47" fmla="*/ 123 h 206"/>
                  <a:gd name="T48" fmla="*/ 102 w 156"/>
                  <a:gd name="T49" fmla="*/ 123 h 206"/>
                  <a:gd name="T50" fmla="*/ 104 w 156"/>
                  <a:gd name="T51" fmla="*/ 100 h 206"/>
                  <a:gd name="T52" fmla="*/ 118 w 156"/>
                  <a:gd name="T53" fmla="*/ 79 h 206"/>
                  <a:gd name="T54" fmla="*/ 101 w 156"/>
                  <a:gd name="T55" fmla="*/ 64 h 206"/>
                  <a:gd name="T56" fmla="*/ 95 w 156"/>
                  <a:gd name="T57" fmla="*/ 78 h 206"/>
                  <a:gd name="T58" fmla="*/ 77 w 156"/>
                  <a:gd name="T59" fmla="*/ 91 h 206"/>
                  <a:gd name="T60" fmla="*/ 127 w 156"/>
                  <a:gd name="T61" fmla="*/ 36 h 206"/>
                  <a:gd name="T62" fmla="*/ 113 w 156"/>
                  <a:gd name="T63" fmla="*/ 18 h 206"/>
                  <a:gd name="T64" fmla="*/ 108 w 156"/>
                  <a:gd name="T65" fmla="*/ 6 h 206"/>
                  <a:gd name="T66" fmla="*/ 98 w 156"/>
                  <a:gd name="T67" fmla="*/ 0 h 206"/>
                  <a:gd name="T68" fmla="*/ 89 w 156"/>
                  <a:gd name="T69" fmla="*/ 22 h 206"/>
                  <a:gd name="T70" fmla="*/ 64 w 156"/>
                  <a:gd name="T71" fmla="*/ 40 h 206"/>
                  <a:gd name="T72" fmla="*/ 52 w 156"/>
                  <a:gd name="T73" fmla="*/ 55 h 206"/>
                  <a:gd name="T74" fmla="*/ 67 w 156"/>
                  <a:gd name="T75" fmla="*/ 60 h 206"/>
                  <a:gd name="T76" fmla="*/ 70 w 156"/>
                  <a:gd name="T77" fmla="*/ 65 h 206"/>
                  <a:gd name="T78" fmla="*/ 62 w 156"/>
                  <a:gd name="T79" fmla="*/ 81 h 206"/>
                  <a:gd name="T80" fmla="*/ 55 w 156"/>
                  <a:gd name="T81" fmla="*/ 100 h 206"/>
                  <a:gd name="T82" fmla="*/ 68 w 156"/>
                  <a:gd name="T83" fmla="*/ 114 h 206"/>
                  <a:gd name="T84" fmla="*/ 87 w 156"/>
                  <a:gd name="T85" fmla="*/ 104 h 206"/>
                  <a:gd name="T86" fmla="*/ 88 w 156"/>
                  <a:gd name="T87" fmla="*/ 119 h 2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56" h="206">
                    <a:moveTo>
                      <a:pt x="88" y="127"/>
                    </a:moveTo>
                    <a:cubicBezTo>
                      <a:pt x="86" y="131"/>
                      <a:pt x="86" y="131"/>
                      <a:pt x="86" y="131"/>
                    </a:cubicBezTo>
                    <a:cubicBezTo>
                      <a:pt x="78" y="135"/>
                      <a:pt x="78" y="135"/>
                      <a:pt x="78" y="135"/>
                    </a:cubicBezTo>
                    <a:cubicBezTo>
                      <a:pt x="75" y="137"/>
                      <a:pt x="75" y="137"/>
                      <a:pt x="75" y="137"/>
                    </a:cubicBezTo>
                    <a:cubicBezTo>
                      <a:pt x="70" y="139"/>
                      <a:pt x="70" y="139"/>
                      <a:pt x="70" y="139"/>
                    </a:cubicBezTo>
                    <a:cubicBezTo>
                      <a:pt x="70" y="139"/>
                      <a:pt x="67" y="141"/>
                      <a:pt x="67" y="142"/>
                    </a:cubicBezTo>
                    <a:cubicBezTo>
                      <a:pt x="66" y="142"/>
                      <a:pt x="62" y="144"/>
                      <a:pt x="62" y="144"/>
                    </a:cubicBezTo>
                    <a:cubicBezTo>
                      <a:pt x="62" y="145"/>
                      <a:pt x="57" y="147"/>
                      <a:pt x="57" y="147"/>
                    </a:cubicBezTo>
                    <a:cubicBezTo>
                      <a:pt x="53" y="147"/>
                      <a:pt x="53" y="147"/>
                      <a:pt x="53" y="147"/>
                    </a:cubicBezTo>
                    <a:cubicBezTo>
                      <a:pt x="53" y="147"/>
                      <a:pt x="51" y="146"/>
                      <a:pt x="51" y="147"/>
                    </a:cubicBezTo>
                    <a:cubicBezTo>
                      <a:pt x="50" y="148"/>
                      <a:pt x="50" y="150"/>
                      <a:pt x="50" y="150"/>
                    </a:cubicBezTo>
                    <a:cubicBezTo>
                      <a:pt x="51" y="151"/>
                      <a:pt x="51" y="151"/>
                      <a:pt x="51" y="151"/>
                    </a:cubicBezTo>
                    <a:cubicBezTo>
                      <a:pt x="54" y="152"/>
                      <a:pt x="61" y="152"/>
                      <a:pt x="61" y="152"/>
                    </a:cubicBezTo>
                    <a:cubicBezTo>
                      <a:pt x="63" y="153"/>
                      <a:pt x="66" y="152"/>
                      <a:pt x="67" y="152"/>
                    </a:cubicBezTo>
                    <a:cubicBezTo>
                      <a:pt x="68" y="152"/>
                      <a:pt x="76" y="148"/>
                      <a:pt x="77" y="147"/>
                    </a:cubicBezTo>
                    <a:cubicBezTo>
                      <a:pt x="79" y="147"/>
                      <a:pt x="80" y="146"/>
                      <a:pt x="82" y="146"/>
                    </a:cubicBezTo>
                    <a:cubicBezTo>
                      <a:pt x="84" y="146"/>
                      <a:pt x="84" y="147"/>
                      <a:pt x="85" y="147"/>
                    </a:cubicBezTo>
                    <a:cubicBezTo>
                      <a:pt x="85" y="148"/>
                      <a:pt x="85" y="150"/>
                      <a:pt x="85" y="150"/>
                    </a:cubicBezTo>
                    <a:cubicBezTo>
                      <a:pt x="85" y="153"/>
                      <a:pt x="85" y="153"/>
                      <a:pt x="85" y="153"/>
                    </a:cubicBezTo>
                    <a:cubicBezTo>
                      <a:pt x="86" y="154"/>
                      <a:pt x="83" y="168"/>
                      <a:pt x="83" y="168"/>
                    </a:cubicBezTo>
                    <a:cubicBezTo>
                      <a:pt x="83" y="171"/>
                      <a:pt x="81" y="174"/>
                      <a:pt x="84" y="175"/>
                    </a:cubicBezTo>
                    <a:cubicBezTo>
                      <a:pt x="87" y="176"/>
                      <a:pt x="87" y="179"/>
                      <a:pt x="87" y="179"/>
                    </a:cubicBezTo>
                    <a:cubicBezTo>
                      <a:pt x="85" y="182"/>
                      <a:pt x="76" y="180"/>
                      <a:pt x="71" y="177"/>
                    </a:cubicBezTo>
                    <a:cubicBezTo>
                      <a:pt x="65" y="174"/>
                      <a:pt x="39" y="169"/>
                      <a:pt x="38" y="169"/>
                    </a:cubicBezTo>
                    <a:cubicBezTo>
                      <a:pt x="36" y="169"/>
                      <a:pt x="35" y="166"/>
                      <a:pt x="35" y="166"/>
                    </a:cubicBezTo>
                    <a:cubicBezTo>
                      <a:pt x="33" y="162"/>
                      <a:pt x="33" y="162"/>
                      <a:pt x="33" y="162"/>
                    </a:cubicBezTo>
                    <a:cubicBezTo>
                      <a:pt x="30" y="159"/>
                      <a:pt x="30" y="159"/>
                      <a:pt x="30" y="159"/>
                    </a:cubicBezTo>
                    <a:cubicBezTo>
                      <a:pt x="26" y="156"/>
                      <a:pt x="26" y="156"/>
                      <a:pt x="26" y="156"/>
                    </a:cubicBezTo>
                    <a:cubicBezTo>
                      <a:pt x="25" y="156"/>
                      <a:pt x="20" y="149"/>
                      <a:pt x="19" y="149"/>
                    </a:cubicBezTo>
                    <a:cubicBezTo>
                      <a:pt x="19" y="148"/>
                      <a:pt x="18" y="146"/>
                      <a:pt x="18" y="146"/>
                    </a:cubicBezTo>
                    <a:cubicBezTo>
                      <a:pt x="17" y="143"/>
                      <a:pt x="17" y="143"/>
                      <a:pt x="17" y="143"/>
                    </a:cubicBezTo>
                    <a:cubicBezTo>
                      <a:pt x="17" y="139"/>
                      <a:pt x="17" y="139"/>
                      <a:pt x="17" y="139"/>
                    </a:cubicBezTo>
                    <a:cubicBezTo>
                      <a:pt x="17" y="139"/>
                      <a:pt x="18" y="133"/>
                      <a:pt x="19" y="131"/>
                    </a:cubicBezTo>
                    <a:cubicBezTo>
                      <a:pt x="20" y="128"/>
                      <a:pt x="23" y="122"/>
                      <a:pt x="23" y="122"/>
                    </a:cubicBezTo>
                    <a:cubicBezTo>
                      <a:pt x="26" y="114"/>
                      <a:pt x="31" y="114"/>
                      <a:pt x="33" y="112"/>
                    </a:cubicBezTo>
                    <a:cubicBezTo>
                      <a:pt x="35" y="110"/>
                      <a:pt x="37" y="107"/>
                      <a:pt x="37" y="102"/>
                    </a:cubicBezTo>
                    <a:cubicBezTo>
                      <a:pt x="37" y="97"/>
                      <a:pt x="32" y="95"/>
                      <a:pt x="29" y="94"/>
                    </a:cubicBezTo>
                    <a:cubicBezTo>
                      <a:pt x="27" y="93"/>
                      <a:pt x="18" y="92"/>
                      <a:pt x="15" y="95"/>
                    </a:cubicBezTo>
                    <a:cubicBezTo>
                      <a:pt x="12" y="98"/>
                      <a:pt x="14" y="103"/>
                      <a:pt x="14" y="103"/>
                    </a:cubicBezTo>
                    <a:cubicBezTo>
                      <a:pt x="14" y="105"/>
                      <a:pt x="16" y="109"/>
                      <a:pt x="16" y="109"/>
                    </a:cubicBezTo>
                    <a:cubicBezTo>
                      <a:pt x="20" y="110"/>
                      <a:pt x="18" y="114"/>
                      <a:pt x="18" y="114"/>
                    </a:cubicBezTo>
                    <a:cubicBezTo>
                      <a:pt x="18" y="115"/>
                      <a:pt x="16" y="125"/>
                      <a:pt x="13" y="129"/>
                    </a:cubicBezTo>
                    <a:cubicBezTo>
                      <a:pt x="10" y="133"/>
                      <a:pt x="9" y="136"/>
                      <a:pt x="8" y="138"/>
                    </a:cubicBezTo>
                    <a:cubicBezTo>
                      <a:pt x="7" y="140"/>
                      <a:pt x="7" y="146"/>
                      <a:pt x="7" y="146"/>
                    </a:cubicBezTo>
                    <a:cubicBezTo>
                      <a:pt x="6" y="148"/>
                      <a:pt x="8" y="155"/>
                      <a:pt x="9" y="156"/>
                    </a:cubicBezTo>
                    <a:cubicBezTo>
                      <a:pt x="11" y="157"/>
                      <a:pt x="12" y="160"/>
                      <a:pt x="14" y="165"/>
                    </a:cubicBezTo>
                    <a:cubicBezTo>
                      <a:pt x="17" y="169"/>
                      <a:pt x="11" y="170"/>
                      <a:pt x="11" y="170"/>
                    </a:cubicBezTo>
                    <a:cubicBezTo>
                      <a:pt x="8" y="171"/>
                      <a:pt x="8" y="171"/>
                      <a:pt x="8" y="171"/>
                    </a:cubicBezTo>
                    <a:cubicBezTo>
                      <a:pt x="7" y="171"/>
                      <a:pt x="7" y="171"/>
                      <a:pt x="7" y="171"/>
                    </a:cubicBezTo>
                    <a:cubicBezTo>
                      <a:pt x="6" y="172"/>
                      <a:pt x="4" y="172"/>
                      <a:pt x="2" y="175"/>
                    </a:cubicBezTo>
                    <a:cubicBezTo>
                      <a:pt x="0" y="178"/>
                      <a:pt x="1" y="180"/>
                      <a:pt x="3" y="180"/>
                    </a:cubicBezTo>
                    <a:cubicBezTo>
                      <a:pt x="5" y="180"/>
                      <a:pt x="10" y="181"/>
                      <a:pt x="15" y="179"/>
                    </a:cubicBezTo>
                    <a:cubicBezTo>
                      <a:pt x="21" y="177"/>
                      <a:pt x="32" y="176"/>
                      <a:pt x="43" y="178"/>
                    </a:cubicBezTo>
                    <a:cubicBezTo>
                      <a:pt x="55" y="179"/>
                      <a:pt x="62" y="183"/>
                      <a:pt x="62" y="183"/>
                    </a:cubicBezTo>
                    <a:cubicBezTo>
                      <a:pt x="63" y="183"/>
                      <a:pt x="77" y="192"/>
                      <a:pt x="84" y="195"/>
                    </a:cubicBezTo>
                    <a:cubicBezTo>
                      <a:pt x="92" y="199"/>
                      <a:pt x="103" y="204"/>
                      <a:pt x="107" y="205"/>
                    </a:cubicBezTo>
                    <a:cubicBezTo>
                      <a:pt x="111" y="206"/>
                      <a:pt x="119" y="206"/>
                      <a:pt x="121" y="206"/>
                    </a:cubicBezTo>
                    <a:cubicBezTo>
                      <a:pt x="123" y="206"/>
                      <a:pt x="136" y="205"/>
                      <a:pt x="136" y="205"/>
                    </a:cubicBezTo>
                    <a:cubicBezTo>
                      <a:pt x="150" y="204"/>
                      <a:pt x="153" y="201"/>
                      <a:pt x="154" y="195"/>
                    </a:cubicBezTo>
                    <a:cubicBezTo>
                      <a:pt x="156" y="190"/>
                      <a:pt x="151" y="188"/>
                      <a:pt x="151" y="188"/>
                    </a:cubicBezTo>
                    <a:cubicBezTo>
                      <a:pt x="151" y="188"/>
                      <a:pt x="142" y="186"/>
                      <a:pt x="140" y="186"/>
                    </a:cubicBezTo>
                    <a:cubicBezTo>
                      <a:pt x="137" y="186"/>
                      <a:pt x="127" y="185"/>
                      <a:pt x="125" y="185"/>
                    </a:cubicBezTo>
                    <a:cubicBezTo>
                      <a:pt x="124" y="185"/>
                      <a:pt x="106" y="183"/>
                      <a:pt x="106" y="183"/>
                    </a:cubicBezTo>
                    <a:cubicBezTo>
                      <a:pt x="97" y="182"/>
                      <a:pt x="97" y="182"/>
                      <a:pt x="97" y="182"/>
                    </a:cubicBezTo>
                    <a:cubicBezTo>
                      <a:pt x="96" y="181"/>
                      <a:pt x="96" y="181"/>
                      <a:pt x="96" y="181"/>
                    </a:cubicBezTo>
                    <a:cubicBezTo>
                      <a:pt x="96" y="181"/>
                      <a:pt x="95" y="179"/>
                      <a:pt x="97" y="179"/>
                    </a:cubicBezTo>
                    <a:cubicBezTo>
                      <a:pt x="98" y="179"/>
                      <a:pt x="100" y="175"/>
                      <a:pt x="100" y="175"/>
                    </a:cubicBezTo>
                    <a:cubicBezTo>
                      <a:pt x="100" y="175"/>
                      <a:pt x="100" y="164"/>
                      <a:pt x="100" y="163"/>
                    </a:cubicBezTo>
                    <a:cubicBezTo>
                      <a:pt x="100" y="162"/>
                      <a:pt x="99" y="149"/>
                      <a:pt x="100" y="144"/>
                    </a:cubicBezTo>
                    <a:cubicBezTo>
                      <a:pt x="100" y="139"/>
                      <a:pt x="105" y="138"/>
                      <a:pt x="105" y="138"/>
                    </a:cubicBezTo>
                    <a:cubicBezTo>
                      <a:pt x="106" y="137"/>
                      <a:pt x="111" y="139"/>
                      <a:pt x="115" y="134"/>
                    </a:cubicBezTo>
                    <a:cubicBezTo>
                      <a:pt x="118" y="128"/>
                      <a:pt x="114" y="123"/>
                      <a:pt x="114" y="123"/>
                    </a:cubicBezTo>
                    <a:cubicBezTo>
                      <a:pt x="114" y="123"/>
                      <a:pt x="111" y="122"/>
                      <a:pt x="109" y="122"/>
                    </a:cubicBezTo>
                    <a:cubicBezTo>
                      <a:pt x="108" y="122"/>
                      <a:pt x="105" y="122"/>
                      <a:pt x="105" y="122"/>
                    </a:cubicBezTo>
                    <a:cubicBezTo>
                      <a:pt x="105" y="122"/>
                      <a:pt x="104" y="123"/>
                      <a:pt x="102" y="123"/>
                    </a:cubicBezTo>
                    <a:cubicBezTo>
                      <a:pt x="101" y="123"/>
                      <a:pt x="101" y="121"/>
                      <a:pt x="101" y="121"/>
                    </a:cubicBezTo>
                    <a:cubicBezTo>
                      <a:pt x="101" y="120"/>
                      <a:pt x="103" y="107"/>
                      <a:pt x="103" y="107"/>
                    </a:cubicBezTo>
                    <a:cubicBezTo>
                      <a:pt x="104" y="100"/>
                      <a:pt x="104" y="100"/>
                      <a:pt x="104" y="100"/>
                    </a:cubicBezTo>
                    <a:cubicBezTo>
                      <a:pt x="106" y="94"/>
                      <a:pt x="106" y="94"/>
                      <a:pt x="106" y="94"/>
                    </a:cubicBezTo>
                    <a:cubicBezTo>
                      <a:pt x="107" y="91"/>
                      <a:pt x="109" y="90"/>
                      <a:pt x="115" y="85"/>
                    </a:cubicBezTo>
                    <a:cubicBezTo>
                      <a:pt x="121" y="81"/>
                      <a:pt x="118" y="79"/>
                      <a:pt x="118" y="79"/>
                    </a:cubicBezTo>
                    <a:cubicBezTo>
                      <a:pt x="117" y="78"/>
                      <a:pt x="111" y="78"/>
                      <a:pt x="110" y="78"/>
                    </a:cubicBezTo>
                    <a:cubicBezTo>
                      <a:pt x="109" y="78"/>
                      <a:pt x="108" y="74"/>
                      <a:pt x="108" y="71"/>
                    </a:cubicBezTo>
                    <a:cubicBezTo>
                      <a:pt x="108" y="69"/>
                      <a:pt x="105" y="65"/>
                      <a:pt x="101" y="64"/>
                    </a:cubicBezTo>
                    <a:cubicBezTo>
                      <a:pt x="98" y="63"/>
                      <a:pt x="97" y="66"/>
                      <a:pt x="97" y="66"/>
                    </a:cubicBezTo>
                    <a:cubicBezTo>
                      <a:pt x="97" y="66"/>
                      <a:pt x="96" y="69"/>
                      <a:pt x="96" y="71"/>
                    </a:cubicBezTo>
                    <a:cubicBezTo>
                      <a:pt x="96" y="72"/>
                      <a:pt x="95" y="78"/>
                      <a:pt x="95" y="78"/>
                    </a:cubicBezTo>
                    <a:cubicBezTo>
                      <a:pt x="95" y="83"/>
                      <a:pt x="89" y="86"/>
                      <a:pt x="89" y="86"/>
                    </a:cubicBezTo>
                    <a:cubicBezTo>
                      <a:pt x="84" y="89"/>
                      <a:pt x="84" y="89"/>
                      <a:pt x="84" y="89"/>
                    </a:cubicBezTo>
                    <a:cubicBezTo>
                      <a:pt x="78" y="94"/>
                      <a:pt x="77" y="91"/>
                      <a:pt x="77" y="91"/>
                    </a:cubicBezTo>
                    <a:cubicBezTo>
                      <a:pt x="76" y="84"/>
                      <a:pt x="90" y="60"/>
                      <a:pt x="92" y="57"/>
                    </a:cubicBezTo>
                    <a:cubicBezTo>
                      <a:pt x="94" y="54"/>
                      <a:pt x="97" y="46"/>
                      <a:pt x="109" y="43"/>
                    </a:cubicBezTo>
                    <a:cubicBezTo>
                      <a:pt x="121" y="39"/>
                      <a:pt x="121" y="42"/>
                      <a:pt x="127" y="36"/>
                    </a:cubicBezTo>
                    <a:cubicBezTo>
                      <a:pt x="134" y="31"/>
                      <a:pt x="133" y="29"/>
                      <a:pt x="133" y="25"/>
                    </a:cubicBezTo>
                    <a:cubicBezTo>
                      <a:pt x="133" y="22"/>
                      <a:pt x="128" y="21"/>
                      <a:pt x="125" y="18"/>
                    </a:cubicBezTo>
                    <a:cubicBezTo>
                      <a:pt x="123" y="16"/>
                      <a:pt x="113" y="18"/>
                      <a:pt x="113" y="18"/>
                    </a:cubicBezTo>
                    <a:cubicBezTo>
                      <a:pt x="109" y="20"/>
                      <a:pt x="109" y="16"/>
                      <a:pt x="109" y="16"/>
                    </a:cubicBezTo>
                    <a:cubicBezTo>
                      <a:pt x="109" y="16"/>
                      <a:pt x="109" y="13"/>
                      <a:pt x="109" y="12"/>
                    </a:cubicBezTo>
                    <a:cubicBezTo>
                      <a:pt x="109" y="11"/>
                      <a:pt x="108" y="6"/>
                      <a:pt x="108" y="6"/>
                    </a:cubicBezTo>
                    <a:cubicBezTo>
                      <a:pt x="105" y="2"/>
                      <a:pt x="105" y="2"/>
                      <a:pt x="105" y="2"/>
                    </a:cubicBezTo>
                    <a:cubicBezTo>
                      <a:pt x="105" y="2"/>
                      <a:pt x="103" y="0"/>
                      <a:pt x="102" y="0"/>
                    </a:cubicBezTo>
                    <a:cubicBezTo>
                      <a:pt x="101" y="0"/>
                      <a:pt x="98" y="0"/>
                      <a:pt x="98" y="0"/>
                    </a:cubicBezTo>
                    <a:cubicBezTo>
                      <a:pt x="93" y="0"/>
                      <a:pt x="91" y="4"/>
                      <a:pt x="91" y="4"/>
                    </a:cubicBezTo>
                    <a:cubicBezTo>
                      <a:pt x="91" y="5"/>
                      <a:pt x="90" y="14"/>
                      <a:pt x="90" y="14"/>
                    </a:cubicBezTo>
                    <a:cubicBezTo>
                      <a:pt x="89" y="15"/>
                      <a:pt x="89" y="17"/>
                      <a:pt x="89" y="22"/>
                    </a:cubicBezTo>
                    <a:cubicBezTo>
                      <a:pt x="88" y="28"/>
                      <a:pt x="85" y="28"/>
                      <a:pt x="84" y="30"/>
                    </a:cubicBezTo>
                    <a:cubicBezTo>
                      <a:pt x="82" y="31"/>
                      <a:pt x="74" y="34"/>
                      <a:pt x="74" y="34"/>
                    </a:cubicBezTo>
                    <a:cubicBezTo>
                      <a:pt x="73" y="35"/>
                      <a:pt x="64" y="40"/>
                      <a:pt x="64" y="40"/>
                    </a:cubicBezTo>
                    <a:cubicBezTo>
                      <a:pt x="64" y="40"/>
                      <a:pt x="58" y="42"/>
                      <a:pt x="57" y="43"/>
                    </a:cubicBezTo>
                    <a:cubicBezTo>
                      <a:pt x="56" y="45"/>
                      <a:pt x="52" y="47"/>
                      <a:pt x="51" y="50"/>
                    </a:cubicBezTo>
                    <a:cubicBezTo>
                      <a:pt x="50" y="52"/>
                      <a:pt x="52" y="55"/>
                      <a:pt x="52" y="55"/>
                    </a:cubicBezTo>
                    <a:cubicBezTo>
                      <a:pt x="52" y="55"/>
                      <a:pt x="53" y="59"/>
                      <a:pt x="55" y="60"/>
                    </a:cubicBezTo>
                    <a:cubicBezTo>
                      <a:pt x="57" y="62"/>
                      <a:pt x="60" y="63"/>
                      <a:pt x="61" y="63"/>
                    </a:cubicBezTo>
                    <a:cubicBezTo>
                      <a:pt x="61" y="63"/>
                      <a:pt x="66" y="60"/>
                      <a:pt x="67" y="60"/>
                    </a:cubicBezTo>
                    <a:cubicBezTo>
                      <a:pt x="67" y="60"/>
                      <a:pt x="70" y="59"/>
                      <a:pt x="72" y="60"/>
                    </a:cubicBezTo>
                    <a:cubicBezTo>
                      <a:pt x="73" y="62"/>
                      <a:pt x="71" y="64"/>
                      <a:pt x="71" y="64"/>
                    </a:cubicBezTo>
                    <a:cubicBezTo>
                      <a:pt x="70" y="65"/>
                      <a:pt x="70" y="65"/>
                      <a:pt x="70" y="65"/>
                    </a:cubicBezTo>
                    <a:cubicBezTo>
                      <a:pt x="69" y="68"/>
                      <a:pt x="69" y="68"/>
                      <a:pt x="69" y="68"/>
                    </a:cubicBezTo>
                    <a:cubicBezTo>
                      <a:pt x="66" y="73"/>
                      <a:pt x="66" y="73"/>
                      <a:pt x="66" y="73"/>
                    </a:cubicBezTo>
                    <a:cubicBezTo>
                      <a:pt x="62" y="81"/>
                      <a:pt x="62" y="81"/>
                      <a:pt x="62" y="81"/>
                    </a:cubicBezTo>
                    <a:cubicBezTo>
                      <a:pt x="60" y="85"/>
                      <a:pt x="60" y="85"/>
                      <a:pt x="60" y="85"/>
                    </a:cubicBezTo>
                    <a:cubicBezTo>
                      <a:pt x="58" y="92"/>
                      <a:pt x="58" y="92"/>
                      <a:pt x="58" y="92"/>
                    </a:cubicBezTo>
                    <a:cubicBezTo>
                      <a:pt x="58" y="92"/>
                      <a:pt x="55" y="98"/>
                      <a:pt x="55" y="100"/>
                    </a:cubicBezTo>
                    <a:cubicBezTo>
                      <a:pt x="55" y="102"/>
                      <a:pt x="56" y="108"/>
                      <a:pt x="56" y="108"/>
                    </a:cubicBezTo>
                    <a:cubicBezTo>
                      <a:pt x="56" y="108"/>
                      <a:pt x="58" y="109"/>
                      <a:pt x="58" y="110"/>
                    </a:cubicBezTo>
                    <a:cubicBezTo>
                      <a:pt x="59" y="111"/>
                      <a:pt x="65" y="114"/>
                      <a:pt x="68" y="114"/>
                    </a:cubicBezTo>
                    <a:cubicBezTo>
                      <a:pt x="72" y="114"/>
                      <a:pt x="73" y="114"/>
                      <a:pt x="74" y="114"/>
                    </a:cubicBezTo>
                    <a:cubicBezTo>
                      <a:pt x="76" y="114"/>
                      <a:pt x="77" y="112"/>
                      <a:pt x="77" y="112"/>
                    </a:cubicBezTo>
                    <a:cubicBezTo>
                      <a:pt x="77" y="112"/>
                      <a:pt x="83" y="106"/>
                      <a:pt x="87" y="104"/>
                    </a:cubicBezTo>
                    <a:cubicBezTo>
                      <a:pt x="91" y="103"/>
                      <a:pt x="89" y="107"/>
                      <a:pt x="89" y="107"/>
                    </a:cubicBezTo>
                    <a:cubicBezTo>
                      <a:pt x="89" y="107"/>
                      <a:pt x="89" y="110"/>
                      <a:pt x="89" y="111"/>
                    </a:cubicBezTo>
                    <a:cubicBezTo>
                      <a:pt x="89" y="111"/>
                      <a:pt x="88" y="119"/>
                      <a:pt x="88" y="119"/>
                    </a:cubicBezTo>
                    <a:cubicBezTo>
                      <a:pt x="88" y="127"/>
                      <a:pt x="88" y="127"/>
                      <a:pt x="88" y="127"/>
                    </a:cubicBezTo>
                    <a:cubicBezTo>
                      <a:pt x="87" y="128"/>
                      <a:pt x="87" y="128"/>
                      <a:pt x="87" y="128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350">
                  <a:latin typeface="+mn-lt"/>
                  <a:ea typeface="+mn-ea"/>
                </a:endParaRPr>
              </a:p>
            </p:txBody>
          </p:sp>
          <p:sp>
            <p:nvSpPr>
              <p:cNvPr id="17" name="Freeform 671">
                <a:extLst>
                  <a:ext uri="{FF2B5EF4-FFF2-40B4-BE49-F238E27FC236}">
                    <a16:creationId xmlns="" xmlns:a16="http://schemas.microsoft.com/office/drawing/2014/main" id="{1B6A658B-AD70-4E68-81AD-63D3C8E48B5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649788" y="847725"/>
                <a:ext cx="128587" cy="295275"/>
              </a:xfrm>
              <a:custGeom>
                <a:avLst/>
                <a:gdLst>
                  <a:gd name="T0" fmla="*/ 62 w 64"/>
                  <a:gd name="T1" fmla="*/ 75 h 146"/>
                  <a:gd name="T2" fmla="*/ 27 w 64"/>
                  <a:gd name="T3" fmla="*/ 129 h 146"/>
                  <a:gd name="T4" fmla="*/ 22 w 64"/>
                  <a:gd name="T5" fmla="*/ 131 h 146"/>
                  <a:gd name="T6" fmla="*/ 23 w 64"/>
                  <a:gd name="T7" fmla="*/ 116 h 146"/>
                  <a:gd name="T8" fmla="*/ 37 w 64"/>
                  <a:gd name="T9" fmla="*/ 88 h 146"/>
                  <a:gd name="T10" fmla="*/ 39 w 64"/>
                  <a:gd name="T11" fmla="*/ 69 h 146"/>
                  <a:gd name="T12" fmla="*/ 36 w 64"/>
                  <a:gd name="T13" fmla="*/ 64 h 146"/>
                  <a:gd name="T14" fmla="*/ 47 w 64"/>
                  <a:gd name="T15" fmla="*/ 27 h 146"/>
                  <a:gd name="T16" fmla="*/ 58 w 64"/>
                  <a:gd name="T17" fmla="*/ 14 h 146"/>
                  <a:gd name="T18" fmla="*/ 56 w 64"/>
                  <a:gd name="T19" fmla="*/ 2 h 146"/>
                  <a:gd name="T20" fmla="*/ 46 w 64"/>
                  <a:gd name="T21" fmla="*/ 3 h 146"/>
                  <a:gd name="T22" fmla="*/ 34 w 64"/>
                  <a:gd name="T23" fmla="*/ 8 h 146"/>
                  <a:gd name="T24" fmla="*/ 22 w 64"/>
                  <a:gd name="T25" fmla="*/ 13 h 146"/>
                  <a:gd name="T26" fmla="*/ 13 w 64"/>
                  <a:gd name="T27" fmla="*/ 19 h 146"/>
                  <a:gd name="T28" fmla="*/ 9 w 64"/>
                  <a:gd name="T29" fmla="*/ 26 h 146"/>
                  <a:gd name="T30" fmla="*/ 11 w 64"/>
                  <a:gd name="T31" fmla="*/ 27 h 146"/>
                  <a:gd name="T32" fmla="*/ 16 w 64"/>
                  <a:gd name="T33" fmla="*/ 31 h 146"/>
                  <a:gd name="T34" fmla="*/ 33 w 64"/>
                  <a:gd name="T35" fmla="*/ 28 h 146"/>
                  <a:gd name="T36" fmla="*/ 36 w 64"/>
                  <a:gd name="T37" fmla="*/ 29 h 146"/>
                  <a:gd name="T38" fmla="*/ 27 w 64"/>
                  <a:gd name="T39" fmla="*/ 61 h 146"/>
                  <a:gd name="T40" fmla="*/ 5 w 64"/>
                  <a:gd name="T41" fmla="*/ 67 h 146"/>
                  <a:gd name="T42" fmla="*/ 1 w 64"/>
                  <a:gd name="T43" fmla="*/ 88 h 146"/>
                  <a:gd name="T44" fmla="*/ 17 w 64"/>
                  <a:gd name="T45" fmla="*/ 94 h 146"/>
                  <a:gd name="T46" fmla="*/ 28 w 64"/>
                  <a:gd name="T47" fmla="*/ 85 h 146"/>
                  <a:gd name="T48" fmla="*/ 10 w 64"/>
                  <a:gd name="T49" fmla="*/ 134 h 146"/>
                  <a:gd name="T50" fmla="*/ 10 w 64"/>
                  <a:gd name="T51" fmla="*/ 138 h 146"/>
                  <a:gd name="T52" fmla="*/ 11 w 64"/>
                  <a:gd name="T53" fmla="*/ 142 h 146"/>
                  <a:gd name="T54" fmla="*/ 16 w 64"/>
                  <a:gd name="T55" fmla="*/ 145 h 146"/>
                  <a:gd name="T56" fmla="*/ 19 w 64"/>
                  <a:gd name="T57" fmla="*/ 146 h 146"/>
                  <a:gd name="T58" fmla="*/ 30 w 64"/>
                  <a:gd name="T59" fmla="*/ 140 h 146"/>
                  <a:gd name="T60" fmla="*/ 38 w 64"/>
                  <a:gd name="T61" fmla="*/ 125 h 146"/>
                  <a:gd name="T62" fmla="*/ 64 w 64"/>
                  <a:gd name="T63" fmla="*/ 76 h 146"/>
                  <a:gd name="T64" fmla="*/ 62 w 64"/>
                  <a:gd name="T65" fmla="*/ 75 h 146"/>
                  <a:gd name="T66" fmla="*/ 22 w 64"/>
                  <a:gd name="T67" fmla="*/ 78 h 146"/>
                  <a:gd name="T68" fmla="*/ 10 w 64"/>
                  <a:gd name="T69" fmla="*/ 84 h 146"/>
                  <a:gd name="T70" fmla="*/ 13 w 64"/>
                  <a:gd name="T71" fmla="*/ 73 h 146"/>
                  <a:gd name="T72" fmla="*/ 25 w 64"/>
                  <a:gd name="T73" fmla="*/ 68 h 146"/>
                  <a:gd name="T74" fmla="*/ 22 w 64"/>
                  <a:gd name="T75" fmla="*/ 78 h 1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64" h="146">
                    <a:moveTo>
                      <a:pt x="62" y="75"/>
                    </a:moveTo>
                    <a:cubicBezTo>
                      <a:pt x="60" y="77"/>
                      <a:pt x="28" y="127"/>
                      <a:pt x="27" y="129"/>
                    </a:cubicBezTo>
                    <a:cubicBezTo>
                      <a:pt x="25" y="131"/>
                      <a:pt x="23" y="132"/>
                      <a:pt x="22" y="131"/>
                    </a:cubicBezTo>
                    <a:cubicBezTo>
                      <a:pt x="19" y="128"/>
                      <a:pt x="22" y="119"/>
                      <a:pt x="23" y="116"/>
                    </a:cubicBezTo>
                    <a:cubicBezTo>
                      <a:pt x="24" y="111"/>
                      <a:pt x="35" y="93"/>
                      <a:pt x="37" y="88"/>
                    </a:cubicBezTo>
                    <a:cubicBezTo>
                      <a:pt x="40" y="80"/>
                      <a:pt x="39" y="72"/>
                      <a:pt x="39" y="69"/>
                    </a:cubicBezTo>
                    <a:cubicBezTo>
                      <a:pt x="38" y="67"/>
                      <a:pt x="36" y="64"/>
                      <a:pt x="36" y="64"/>
                    </a:cubicBezTo>
                    <a:cubicBezTo>
                      <a:pt x="37" y="55"/>
                      <a:pt x="43" y="35"/>
                      <a:pt x="47" y="27"/>
                    </a:cubicBezTo>
                    <a:cubicBezTo>
                      <a:pt x="51" y="19"/>
                      <a:pt x="55" y="19"/>
                      <a:pt x="58" y="14"/>
                    </a:cubicBezTo>
                    <a:cubicBezTo>
                      <a:pt x="61" y="8"/>
                      <a:pt x="59" y="5"/>
                      <a:pt x="56" y="2"/>
                    </a:cubicBezTo>
                    <a:cubicBezTo>
                      <a:pt x="53" y="0"/>
                      <a:pt x="46" y="2"/>
                      <a:pt x="46" y="3"/>
                    </a:cubicBezTo>
                    <a:cubicBezTo>
                      <a:pt x="45" y="4"/>
                      <a:pt x="34" y="8"/>
                      <a:pt x="34" y="8"/>
                    </a:cubicBezTo>
                    <a:cubicBezTo>
                      <a:pt x="33" y="10"/>
                      <a:pt x="23" y="12"/>
                      <a:pt x="22" y="13"/>
                    </a:cubicBezTo>
                    <a:cubicBezTo>
                      <a:pt x="21" y="14"/>
                      <a:pt x="16" y="16"/>
                      <a:pt x="13" y="19"/>
                    </a:cubicBezTo>
                    <a:cubicBezTo>
                      <a:pt x="10" y="22"/>
                      <a:pt x="9" y="26"/>
                      <a:pt x="9" y="26"/>
                    </a:cubicBezTo>
                    <a:cubicBezTo>
                      <a:pt x="11" y="27"/>
                      <a:pt x="11" y="27"/>
                      <a:pt x="11" y="27"/>
                    </a:cubicBezTo>
                    <a:cubicBezTo>
                      <a:pt x="11" y="29"/>
                      <a:pt x="16" y="31"/>
                      <a:pt x="16" y="31"/>
                    </a:cubicBezTo>
                    <a:cubicBezTo>
                      <a:pt x="23" y="34"/>
                      <a:pt x="31" y="31"/>
                      <a:pt x="33" y="28"/>
                    </a:cubicBezTo>
                    <a:cubicBezTo>
                      <a:pt x="35" y="26"/>
                      <a:pt x="36" y="29"/>
                      <a:pt x="36" y="29"/>
                    </a:cubicBezTo>
                    <a:cubicBezTo>
                      <a:pt x="36" y="29"/>
                      <a:pt x="31" y="63"/>
                      <a:pt x="27" y="61"/>
                    </a:cubicBezTo>
                    <a:cubicBezTo>
                      <a:pt x="23" y="60"/>
                      <a:pt x="10" y="60"/>
                      <a:pt x="5" y="67"/>
                    </a:cubicBezTo>
                    <a:cubicBezTo>
                      <a:pt x="1" y="74"/>
                      <a:pt x="0" y="83"/>
                      <a:pt x="1" y="88"/>
                    </a:cubicBezTo>
                    <a:cubicBezTo>
                      <a:pt x="3" y="92"/>
                      <a:pt x="11" y="97"/>
                      <a:pt x="17" y="94"/>
                    </a:cubicBezTo>
                    <a:cubicBezTo>
                      <a:pt x="23" y="92"/>
                      <a:pt x="28" y="85"/>
                      <a:pt x="28" y="85"/>
                    </a:cubicBezTo>
                    <a:cubicBezTo>
                      <a:pt x="10" y="134"/>
                      <a:pt x="10" y="134"/>
                      <a:pt x="10" y="134"/>
                    </a:cubicBezTo>
                    <a:cubicBezTo>
                      <a:pt x="10" y="134"/>
                      <a:pt x="9" y="136"/>
                      <a:pt x="10" y="138"/>
                    </a:cubicBezTo>
                    <a:cubicBezTo>
                      <a:pt x="10" y="139"/>
                      <a:pt x="11" y="141"/>
                      <a:pt x="11" y="142"/>
                    </a:cubicBezTo>
                    <a:cubicBezTo>
                      <a:pt x="12" y="143"/>
                      <a:pt x="14" y="144"/>
                      <a:pt x="16" y="145"/>
                    </a:cubicBezTo>
                    <a:cubicBezTo>
                      <a:pt x="17" y="146"/>
                      <a:pt x="19" y="146"/>
                      <a:pt x="19" y="146"/>
                    </a:cubicBezTo>
                    <a:cubicBezTo>
                      <a:pt x="23" y="146"/>
                      <a:pt x="27" y="144"/>
                      <a:pt x="30" y="140"/>
                    </a:cubicBezTo>
                    <a:cubicBezTo>
                      <a:pt x="33" y="136"/>
                      <a:pt x="35" y="130"/>
                      <a:pt x="38" y="125"/>
                    </a:cubicBezTo>
                    <a:cubicBezTo>
                      <a:pt x="43" y="115"/>
                      <a:pt x="64" y="76"/>
                      <a:pt x="64" y="76"/>
                    </a:cubicBezTo>
                    <a:cubicBezTo>
                      <a:pt x="64" y="72"/>
                      <a:pt x="62" y="75"/>
                      <a:pt x="62" y="75"/>
                    </a:cubicBezTo>
                    <a:close/>
                    <a:moveTo>
                      <a:pt x="22" y="78"/>
                    </a:moveTo>
                    <a:cubicBezTo>
                      <a:pt x="17" y="83"/>
                      <a:pt x="14" y="89"/>
                      <a:pt x="10" y="84"/>
                    </a:cubicBezTo>
                    <a:cubicBezTo>
                      <a:pt x="10" y="84"/>
                      <a:pt x="8" y="78"/>
                      <a:pt x="13" y="73"/>
                    </a:cubicBezTo>
                    <a:cubicBezTo>
                      <a:pt x="18" y="69"/>
                      <a:pt x="22" y="67"/>
                      <a:pt x="25" y="68"/>
                    </a:cubicBezTo>
                    <a:cubicBezTo>
                      <a:pt x="27" y="69"/>
                      <a:pt x="27" y="73"/>
                      <a:pt x="22" y="7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350">
                  <a:latin typeface="+mn-lt"/>
                  <a:ea typeface="+mn-ea"/>
                </a:endParaRPr>
              </a:p>
            </p:txBody>
          </p:sp>
          <p:sp>
            <p:nvSpPr>
              <p:cNvPr id="18" name="Freeform 672">
                <a:extLst>
                  <a:ext uri="{FF2B5EF4-FFF2-40B4-BE49-F238E27FC236}">
                    <a16:creationId xmlns="" xmlns:a16="http://schemas.microsoft.com/office/drawing/2014/main" id="{6C8378F2-401B-404B-A8E2-416DAE634BB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67263" y="779463"/>
                <a:ext cx="179387" cy="357187"/>
              </a:xfrm>
              <a:custGeom>
                <a:avLst/>
                <a:gdLst>
                  <a:gd name="T0" fmla="*/ 23 w 89"/>
                  <a:gd name="T1" fmla="*/ 130 h 177"/>
                  <a:gd name="T2" fmla="*/ 21 w 89"/>
                  <a:gd name="T3" fmla="*/ 137 h 177"/>
                  <a:gd name="T4" fmla="*/ 28 w 89"/>
                  <a:gd name="T5" fmla="*/ 143 h 177"/>
                  <a:gd name="T6" fmla="*/ 27 w 89"/>
                  <a:gd name="T7" fmla="*/ 158 h 177"/>
                  <a:gd name="T8" fmla="*/ 10 w 89"/>
                  <a:gd name="T9" fmla="*/ 163 h 177"/>
                  <a:gd name="T10" fmla="*/ 1 w 89"/>
                  <a:gd name="T11" fmla="*/ 166 h 177"/>
                  <a:gd name="T12" fmla="*/ 6 w 89"/>
                  <a:gd name="T13" fmla="*/ 174 h 177"/>
                  <a:gd name="T14" fmla="*/ 19 w 89"/>
                  <a:gd name="T15" fmla="*/ 176 h 177"/>
                  <a:gd name="T16" fmla="*/ 64 w 89"/>
                  <a:gd name="T17" fmla="*/ 173 h 177"/>
                  <a:gd name="T18" fmla="*/ 86 w 89"/>
                  <a:gd name="T19" fmla="*/ 167 h 177"/>
                  <a:gd name="T20" fmla="*/ 81 w 89"/>
                  <a:gd name="T21" fmla="*/ 155 h 177"/>
                  <a:gd name="T22" fmla="*/ 41 w 89"/>
                  <a:gd name="T23" fmla="*/ 147 h 177"/>
                  <a:gd name="T24" fmla="*/ 61 w 89"/>
                  <a:gd name="T25" fmla="*/ 129 h 177"/>
                  <a:gd name="T26" fmla="*/ 66 w 89"/>
                  <a:gd name="T27" fmla="*/ 116 h 177"/>
                  <a:gd name="T28" fmla="*/ 54 w 89"/>
                  <a:gd name="T29" fmla="*/ 117 h 177"/>
                  <a:gd name="T30" fmla="*/ 46 w 89"/>
                  <a:gd name="T31" fmla="*/ 117 h 177"/>
                  <a:gd name="T32" fmla="*/ 47 w 89"/>
                  <a:gd name="T33" fmla="*/ 97 h 177"/>
                  <a:gd name="T34" fmla="*/ 86 w 89"/>
                  <a:gd name="T35" fmla="*/ 27 h 177"/>
                  <a:gd name="T36" fmla="*/ 42 w 89"/>
                  <a:gd name="T37" fmla="*/ 17 h 177"/>
                  <a:gd name="T38" fmla="*/ 21 w 89"/>
                  <a:gd name="T39" fmla="*/ 42 h 177"/>
                  <a:gd name="T40" fmla="*/ 30 w 89"/>
                  <a:gd name="T41" fmla="*/ 41 h 177"/>
                  <a:gd name="T42" fmla="*/ 43 w 89"/>
                  <a:gd name="T43" fmla="*/ 31 h 177"/>
                  <a:gd name="T44" fmla="*/ 68 w 89"/>
                  <a:gd name="T45" fmla="*/ 21 h 177"/>
                  <a:gd name="T46" fmla="*/ 79 w 89"/>
                  <a:gd name="T47" fmla="*/ 26 h 177"/>
                  <a:gd name="T48" fmla="*/ 74 w 89"/>
                  <a:gd name="T49" fmla="*/ 51 h 177"/>
                  <a:gd name="T50" fmla="*/ 53 w 89"/>
                  <a:gd name="T51" fmla="*/ 74 h 177"/>
                  <a:gd name="T52" fmla="*/ 55 w 89"/>
                  <a:gd name="T53" fmla="*/ 69 h 177"/>
                  <a:gd name="T54" fmla="*/ 63 w 89"/>
                  <a:gd name="T55" fmla="*/ 57 h 177"/>
                  <a:gd name="T56" fmla="*/ 68 w 89"/>
                  <a:gd name="T57" fmla="*/ 51 h 177"/>
                  <a:gd name="T58" fmla="*/ 65 w 89"/>
                  <a:gd name="T59" fmla="*/ 44 h 177"/>
                  <a:gd name="T60" fmla="*/ 60 w 89"/>
                  <a:gd name="T61" fmla="*/ 41 h 177"/>
                  <a:gd name="T62" fmla="*/ 54 w 89"/>
                  <a:gd name="T63" fmla="*/ 37 h 177"/>
                  <a:gd name="T64" fmla="*/ 46 w 89"/>
                  <a:gd name="T65" fmla="*/ 41 h 177"/>
                  <a:gd name="T66" fmla="*/ 32 w 89"/>
                  <a:gd name="T67" fmla="*/ 58 h 177"/>
                  <a:gd name="T68" fmla="*/ 39 w 89"/>
                  <a:gd name="T69" fmla="*/ 69 h 177"/>
                  <a:gd name="T70" fmla="*/ 42 w 89"/>
                  <a:gd name="T71" fmla="*/ 77 h 177"/>
                  <a:gd name="T72" fmla="*/ 38 w 89"/>
                  <a:gd name="T73" fmla="*/ 82 h 177"/>
                  <a:gd name="T74" fmla="*/ 33 w 89"/>
                  <a:gd name="T75" fmla="*/ 86 h 177"/>
                  <a:gd name="T76" fmla="*/ 28 w 89"/>
                  <a:gd name="T77" fmla="*/ 88 h 177"/>
                  <a:gd name="T78" fmla="*/ 24 w 89"/>
                  <a:gd name="T79" fmla="*/ 89 h 177"/>
                  <a:gd name="T80" fmla="*/ 24 w 89"/>
                  <a:gd name="T81" fmla="*/ 83 h 177"/>
                  <a:gd name="T82" fmla="*/ 25 w 89"/>
                  <a:gd name="T83" fmla="*/ 72 h 177"/>
                  <a:gd name="T84" fmla="*/ 24 w 89"/>
                  <a:gd name="T85" fmla="*/ 62 h 177"/>
                  <a:gd name="T86" fmla="*/ 7 w 89"/>
                  <a:gd name="T87" fmla="*/ 69 h 177"/>
                  <a:gd name="T88" fmla="*/ 6 w 89"/>
                  <a:gd name="T89" fmla="*/ 96 h 177"/>
                  <a:gd name="T90" fmla="*/ 15 w 89"/>
                  <a:gd name="T91" fmla="*/ 103 h 177"/>
                  <a:gd name="T92" fmla="*/ 23 w 89"/>
                  <a:gd name="T93" fmla="*/ 98 h 177"/>
                  <a:gd name="T94" fmla="*/ 32 w 89"/>
                  <a:gd name="T95" fmla="*/ 103 h 177"/>
                  <a:gd name="T96" fmla="*/ 38 w 89"/>
                  <a:gd name="T97" fmla="*/ 103 h 177"/>
                  <a:gd name="T98" fmla="*/ 36 w 89"/>
                  <a:gd name="T99" fmla="*/ 120 h 177"/>
                  <a:gd name="T100" fmla="*/ 29 w 89"/>
                  <a:gd name="T101" fmla="*/ 128 h 1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89" h="177">
                    <a:moveTo>
                      <a:pt x="29" y="128"/>
                    </a:moveTo>
                    <a:cubicBezTo>
                      <a:pt x="29" y="128"/>
                      <a:pt x="26" y="130"/>
                      <a:pt x="23" y="130"/>
                    </a:cubicBezTo>
                    <a:cubicBezTo>
                      <a:pt x="19" y="130"/>
                      <a:pt x="20" y="132"/>
                      <a:pt x="19" y="132"/>
                    </a:cubicBezTo>
                    <a:cubicBezTo>
                      <a:pt x="21" y="137"/>
                      <a:pt x="21" y="137"/>
                      <a:pt x="21" y="137"/>
                    </a:cubicBezTo>
                    <a:cubicBezTo>
                      <a:pt x="21" y="138"/>
                      <a:pt x="25" y="140"/>
                      <a:pt x="26" y="140"/>
                    </a:cubicBezTo>
                    <a:cubicBezTo>
                      <a:pt x="27" y="140"/>
                      <a:pt x="28" y="143"/>
                      <a:pt x="28" y="143"/>
                    </a:cubicBezTo>
                    <a:cubicBezTo>
                      <a:pt x="29" y="146"/>
                      <a:pt x="28" y="152"/>
                      <a:pt x="28" y="153"/>
                    </a:cubicBezTo>
                    <a:cubicBezTo>
                      <a:pt x="28" y="155"/>
                      <a:pt x="27" y="158"/>
                      <a:pt x="27" y="158"/>
                    </a:cubicBezTo>
                    <a:cubicBezTo>
                      <a:pt x="27" y="158"/>
                      <a:pt x="20" y="160"/>
                      <a:pt x="20" y="160"/>
                    </a:cubicBezTo>
                    <a:cubicBezTo>
                      <a:pt x="19" y="160"/>
                      <a:pt x="10" y="163"/>
                      <a:pt x="10" y="163"/>
                    </a:cubicBezTo>
                    <a:cubicBezTo>
                      <a:pt x="4" y="165"/>
                      <a:pt x="4" y="165"/>
                      <a:pt x="4" y="165"/>
                    </a:cubicBezTo>
                    <a:cubicBezTo>
                      <a:pt x="3" y="165"/>
                      <a:pt x="2" y="165"/>
                      <a:pt x="1" y="166"/>
                    </a:cubicBezTo>
                    <a:cubicBezTo>
                      <a:pt x="0" y="168"/>
                      <a:pt x="2" y="170"/>
                      <a:pt x="2" y="170"/>
                    </a:cubicBezTo>
                    <a:cubicBezTo>
                      <a:pt x="2" y="170"/>
                      <a:pt x="5" y="173"/>
                      <a:pt x="6" y="174"/>
                    </a:cubicBezTo>
                    <a:cubicBezTo>
                      <a:pt x="7" y="175"/>
                      <a:pt x="11" y="177"/>
                      <a:pt x="12" y="177"/>
                    </a:cubicBezTo>
                    <a:cubicBezTo>
                      <a:pt x="13" y="177"/>
                      <a:pt x="17" y="177"/>
                      <a:pt x="19" y="176"/>
                    </a:cubicBezTo>
                    <a:cubicBezTo>
                      <a:pt x="20" y="176"/>
                      <a:pt x="31" y="174"/>
                      <a:pt x="40" y="172"/>
                    </a:cubicBezTo>
                    <a:cubicBezTo>
                      <a:pt x="50" y="170"/>
                      <a:pt x="63" y="171"/>
                      <a:pt x="64" y="173"/>
                    </a:cubicBezTo>
                    <a:cubicBezTo>
                      <a:pt x="66" y="174"/>
                      <a:pt x="67" y="177"/>
                      <a:pt x="73" y="176"/>
                    </a:cubicBezTo>
                    <a:cubicBezTo>
                      <a:pt x="79" y="175"/>
                      <a:pt x="83" y="170"/>
                      <a:pt x="86" y="167"/>
                    </a:cubicBezTo>
                    <a:cubicBezTo>
                      <a:pt x="89" y="164"/>
                      <a:pt x="88" y="162"/>
                      <a:pt x="88" y="162"/>
                    </a:cubicBezTo>
                    <a:cubicBezTo>
                      <a:pt x="88" y="162"/>
                      <a:pt x="88" y="157"/>
                      <a:pt x="81" y="155"/>
                    </a:cubicBezTo>
                    <a:cubicBezTo>
                      <a:pt x="74" y="153"/>
                      <a:pt x="47" y="153"/>
                      <a:pt x="44" y="154"/>
                    </a:cubicBezTo>
                    <a:cubicBezTo>
                      <a:pt x="41" y="155"/>
                      <a:pt x="41" y="147"/>
                      <a:pt x="41" y="147"/>
                    </a:cubicBezTo>
                    <a:cubicBezTo>
                      <a:pt x="39" y="142"/>
                      <a:pt x="43" y="137"/>
                      <a:pt x="43" y="137"/>
                    </a:cubicBezTo>
                    <a:cubicBezTo>
                      <a:pt x="49" y="128"/>
                      <a:pt x="56" y="131"/>
                      <a:pt x="61" y="129"/>
                    </a:cubicBezTo>
                    <a:cubicBezTo>
                      <a:pt x="66" y="128"/>
                      <a:pt x="68" y="128"/>
                      <a:pt x="70" y="124"/>
                    </a:cubicBezTo>
                    <a:cubicBezTo>
                      <a:pt x="71" y="120"/>
                      <a:pt x="69" y="117"/>
                      <a:pt x="66" y="116"/>
                    </a:cubicBezTo>
                    <a:cubicBezTo>
                      <a:pt x="63" y="115"/>
                      <a:pt x="56" y="116"/>
                      <a:pt x="56" y="116"/>
                    </a:cubicBezTo>
                    <a:cubicBezTo>
                      <a:pt x="54" y="117"/>
                      <a:pt x="54" y="117"/>
                      <a:pt x="54" y="117"/>
                    </a:cubicBezTo>
                    <a:cubicBezTo>
                      <a:pt x="49" y="118"/>
                      <a:pt x="49" y="118"/>
                      <a:pt x="49" y="118"/>
                    </a:cubicBezTo>
                    <a:cubicBezTo>
                      <a:pt x="46" y="117"/>
                      <a:pt x="46" y="117"/>
                      <a:pt x="46" y="117"/>
                    </a:cubicBezTo>
                    <a:cubicBezTo>
                      <a:pt x="47" y="105"/>
                      <a:pt x="47" y="105"/>
                      <a:pt x="47" y="105"/>
                    </a:cubicBezTo>
                    <a:cubicBezTo>
                      <a:pt x="47" y="102"/>
                      <a:pt x="47" y="97"/>
                      <a:pt x="47" y="97"/>
                    </a:cubicBezTo>
                    <a:cubicBezTo>
                      <a:pt x="56" y="88"/>
                      <a:pt x="76" y="66"/>
                      <a:pt x="81" y="54"/>
                    </a:cubicBezTo>
                    <a:cubicBezTo>
                      <a:pt x="86" y="42"/>
                      <a:pt x="86" y="35"/>
                      <a:pt x="86" y="27"/>
                    </a:cubicBezTo>
                    <a:cubicBezTo>
                      <a:pt x="86" y="19"/>
                      <a:pt x="81" y="14"/>
                      <a:pt x="81" y="14"/>
                    </a:cubicBezTo>
                    <a:cubicBezTo>
                      <a:pt x="67" y="0"/>
                      <a:pt x="47" y="14"/>
                      <a:pt x="42" y="17"/>
                    </a:cubicBezTo>
                    <a:cubicBezTo>
                      <a:pt x="37" y="20"/>
                      <a:pt x="31" y="24"/>
                      <a:pt x="25" y="30"/>
                    </a:cubicBezTo>
                    <a:cubicBezTo>
                      <a:pt x="19" y="36"/>
                      <a:pt x="21" y="42"/>
                      <a:pt x="21" y="42"/>
                    </a:cubicBezTo>
                    <a:cubicBezTo>
                      <a:pt x="21" y="44"/>
                      <a:pt x="26" y="43"/>
                      <a:pt x="26" y="43"/>
                    </a:cubicBezTo>
                    <a:cubicBezTo>
                      <a:pt x="26" y="43"/>
                      <a:pt x="30" y="41"/>
                      <a:pt x="30" y="41"/>
                    </a:cubicBezTo>
                    <a:cubicBezTo>
                      <a:pt x="31" y="41"/>
                      <a:pt x="35" y="40"/>
                      <a:pt x="35" y="39"/>
                    </a:cubicBezTo>
                    <a:cubicBezTo>
                      <a:pt x="35" y="38"/>
                      <a:pt x="40" y="35"/>
                      <a:pt x="43" y="31"/>
                    </a:cubicBezTo>
                    <a:cubicBezTo>
                      <a:pt x="47" y="28"/>
                      <a:pt x="56" y="24"/>
                      <a:pt x="59" y="23"/>
                    </a:cubicBezTo>
                    <a:cubicBezTo>
                      <a:pt x="61" y="21"/>
                      <a:pt x="67" y="21"/>
                      <a:pt x="68" y="21"/>
                    </a:cubicBezTo>
                    <a:cubicBezTo>
                      <a:pt x="69" y="21"/>
                      <a:pt x="73" y="21"/>
                      <a:pt x="75" y="21"/>
                    </a:cubicBezTo>
                    <a:cubicBezTo>
                      <a:pt x="76" y="21"/>
                      <a:pt x="79" y="26"/>
                      <a:pt x="79" y="26"/>
                    </a:cubicBezTo>
                    <a:cubicBezTo>
                      <a:pt x="80" y="33"/>
                      <a:pt x="78" y="39"/>
                      <a:pt x="78" y="39"/>
                    </a:cubicBezTo>
                    <a:cubicBezTo>
                      <a:pt x="78" y="39"/>
                      <a:pt x="79" y="40"/>
                      <a:pt x="74" y="51"/>
                    </a:cubicBezTo>
                    <a:cubicBezTo>
                      <a:pt x="69" y="63"/>
                      <a:pt x="59" y="73"/>
                      <a:pt x="57" y="74"/>
                    </a:cubicBezTo>
                    <a:cubicBezTo>
                      <a:pt x="55" y="76"/>
                      <a:pt x="54" y="74"/>
                      <a:pt x="53" y="74"/>
                    </a:cubicBezTo>
                    <a:cubicBezTo>
                      <a:pt x="52" y="74"/>
                      <a:pt x="53" y="70"/>
                      <a:pt x="53" y="70"/>
                    </a:cubicBezTo>
                    <a:cubicBezTo>
                      <a:pt x="55" y="69"/>
                      <a:pt x="55" y="69"/>
                      <a:pt x="55" y="69"/>
                    </a:cubicBezTo>
                    <a:cubicBezTo>
                      <a:pt x="55" y="67"/>
                      <a:pt x="58" y="65"/>
                      <a:pt x="58" y="63"/>
                    </a:cubicBezTo>
                    <a:cubicBezTo>
                      <a:pt x="58" y="61"/>
                      <a:pt x="62" y="57"/>
                      <a:pt x="63" y="57"/>
                    </a:cubicBezTo>
                    <a:cubicBezTo>
                      <a:pt x="65" y="57"/>
                      <a:pt x="66" y="54"/>
                      <a:pt x="66" y="54"/>
                    </a:cubicBezTo>
                    <a:cubicBezTo>
                      <a:pt x="68" y="51"/>
                      <a:pt x="68" y="51"/>
                      <a:pt x="68" y="51"/>
                    </a:cubicBezTo>
                    <a:cubicBezTo>
                      <a:pt x="66" y="48"/>
                      <a:pt x="66" y="48"/>
                      <a:pt x="66" y="48"/>
                    </a:cubicBezTo>
                    <a:cubicBezTo>
                      <a:pt x="65" y="44"/>
                      <a:pt x="65" y="44"/>
                      <a:pt x="65" y="44"/>
                    </a:cubicBezTo>
                    <a:cubicBezTo>
                      <a:pt x="62" y="43"/>
                      <a:pt x="62" y="43"/>
                      <a:pt x="62" y="43"/>
                    </a:cubicBezTo>
                    <a:cubicBezTo>
                      <a:pt x="60" y="41"/>
                      <a:pt x="60" y="41"/>
                      <a:pt x="60" y="41"/>
                    </a:cubicBezTo>
                    <a:cubicBezTo>
                      <a:pt x="57" y="40"/>
                      <a:pt x="57" y="40"/>
                      <a:pt x="57" y="40"/>
                    </a:cubicBezTo>
                    <a:cubicBezTo>
                      <a:pt x="54" y="37"/>
                      <a:pt x="54" y="37"/>
                      <a:pt x="54" y="37"/>
                    </a:cubicBezTo>
                    <a:cubicBezTo>
                      <a:pt x="46" y="31"/>
                      <a:pt x="46" y="35"/>
                      <a:pt x="46" y="35"/>
                    </a:cubicBezTo>
                    <a:cubicBezTo>
                      <a:pt x="46" y="35"/>
                      <a:pt x="46" y="40"/>
                      <a:pt x="46" y="41"/>
                    </a:cubicBezTo>
                    <a:cubicBezTo>
                      <a:pt x="47" y="43"/>
                      <a:pt x="45" y="46"/>
                      <a:pt x="45" y="46"/>
                    </a:cubicBezTo>
                    <a:cubicBezTo>
                      <a:pt x="43" y="47"/>
                      <a:pt x="33" y="56"/>
                      <a:pt x="32" y="58"/>
                    </a:cubicBezTo>
                    <a:cubicBezTo>
                      <a:pt x="32" y="60"/>
                      <a:pt x="30" y="63"/>
                      <a:pt x="32" y="65"/>
                    </a:cubicBezTo>
                    <a:cubicBezTo>
                      <a:pt x="34" y="67"/>
                      <a:pt x="39" y="69"/>
                      <a:pt x="39" y="69"/>
                    </a:cubicBezTo>
                    <a:cubicBezTo>
                      <a:pt x="39" y="69"/>
                      <a:pt x="42" y="72"/>
                      <a:pt x="42" y="73"/>
                    </a:cubicBezTo>
                    <a:cubicBezTo>
                      <a:pt x="43" y="73"/>
                      <a:pt x="42" y="77"/>
                      <a:pt x="42" y="77"/>
                    </a:cubicBezTo>
                    <a:cubicBezTo>
                      <a:pt x="41" y="79"/>
                      <a:pt x="41" y="79"/>
                      <a:pt x="41" y="79"/>
                    </a:cubicBezTo>
                    <a:cubicBezTo>
                      <a:pt x="38" y="82"/>
                      <a:pt x="38" y="82"/>
                      <a:pt x="38" y="82"/>
                    </a:cubicBezTo>
                    <a:cubicBezTo>
                      <a:pt x="36" y="84"/>
                      <a:pt x="36" y="84"/>
                      <a:pt x="36" y="84"/>
                    </a:cubicBezTo>
                    <a:cubicBezTo>
                      <a:pt x="33" y="86"/>
                      <a:pt x="33" y="86"/>
                      <a:pt x="33" y="86"/>
                    </a:cubicBezTo>
                    <a:cubicBezTo>
                      <a:pt x="30" y="86"/>
                      <a:pt x="30" y="86"/>
                      <a:pt x="30" y="86"/>
                    </a:cubicBezTo>
                    <a:cubicBezTo>
                      <a:pt x="28" y="88"/>
                      <a:pt x="28" y="88"/>
                      <a:pt x="28" y="88"/>
                    </a:cubicBezTo>
                    <a:cubicBezTo>
                      <a:pt x="26" y="90"/>
                      <a:pt x="26" y="90"/>
                      <a:pt x="26" y="90"/>
                    </a:cubicBezTo>
                    <a:cubicBezTo>
                      <a:pt x="24" y="89"/>
                      <a:pt x="24" y="89"/>
                      <a:pt x="24" y="89"/>
                    </a:cubicBezTo>
                    <a:cubicBezTo>
                      <a:pt x="24" y="87"/>
                      <a:pt x="24" y="87"/>
                      <a:pt x="24" y="87"/>
                    </a:cubicBezTo>
                    <a:cubicBezTo>
                      <a:pt x="24" y="83"/>
                      <a:pt x="24" y="83"/>
                      <a:pt x="24" y="83"/>
                    </a:cubicBezTo>
                    <a:cubicBezTo>
                      <a:pt x="24" y="83"/>
                      <a:pt x="25" y="80"/>
                      <a:pt x="25" y="79"/>
                    </a:cubicBezTo>
                    <a:cubicBezTo>
                      <a:pt x="25" y="77"/>
                      <a:pt x="25" y="72"/>
                      <a:pt x="25" y="72"/>
                    </a:cubicBezTo>
                    <a:cubicBezTo>
                      <a:pt x="24" y="67"/>
                      <a:pt x="24" y="67"/>
                      <a:pt x="24" y="67"/>
                    </a:cubicBezTo>
                    <a:cubicBezTo>
                      <a:pt x="24" y="62"/>
                      <a:pt x="24" y="62"/>
                      <a:pt x="24" y="62"/>
                    </a:cubicBezTo>
                    <a:cubicBezTo>
                      <a:pt x="24" y="58"/>
                      <a:pt x="19" y="56"/>
                      <a:pt x="16" y="56"/>
                    </a:cubicBezTo>
                    <a:cubicBezTo>
                      <a:pt x="14" y="57"/>
                      <a:pt x="10" y="60"/>
                      <a:pt x="7" y="69"/>
                    </a:cubicBezTo>
                    <a:cubicBezTo>
                      <a:pt x="4" y="78"/>
                      <a:pt x="4" y="89"/>
                      <a:pt x="4" y="92"/>
                    </a:cubicBezTo>
                    <a:cubicBezTo>
                      <a:pt x="4" y="95"/>
                      <a:pt x="4" y="96"/>
                      <a:pt x="6" y="96"/>
                    </a:cubicBezTo>
                    <a:cubicBezTo>
                      <a:pt x="7" y="96"/>
                      <a:pt x="9" y="98"/>
                      <a:pt x="9" y="98"/>
                    </a:cubicBezTo>
                    <a:cubicBezTo>
                      <a:pt x="9" y="100"/>
                      <a:pt x="13" y="103"/>
                      <a:pt x="15" y="103"/>
                    </a:cubicBezTo>
                    <a:cubicBezTo>
                      <a:pt x="17" y="104"/>
                      <a:pt x="19" y="102"/>
                      <a:pt x="20" y="101"/>
                    </a:cubicBezTo>
                    <a:cubicBezTo>
                      <a:pt x="21" y="100"/>
                      <a:pt x="21" y="99"/>
                      <a:pt x="23" y="98"/>
                    </a:cubicBezTo>
                    <a:cubicBezTo>
                      <a:pt x="24" y="97"/>
                      <a:pt x="25" y="99"/>
                      <a:pt x="25" y="99"/>
                    </a:cubicBezTo>
                    <a:cubicBezTo>
                      <a:pt x="26" y="103"/>
                      <a:pt x="31" y="103"/>
                      <a:pt x="32" y="103"/>
                    </a:cubicBezTo>
                    <a:cubicBezTo>
                      <a:pt x="33" y="103"/>
                      <a:pt x="36" y="98"/>
                      <a:pt x="37" y="98"/>
                    </a:cubicBezTo>
                    <a:cubicBezTo>
                      <a:pt x="38" y="98"/>
                      <a:pt x="38" y="102"/>
                      <a:pt x="38" y="103"/>
                    </a:cubicBezTo>
                    <a:cubicBezTo>
                      <a:pt x="38" y="105"/>
                      <a:pt x="37" y="108"/>
                      <a:pt x="37" y="108"/>
                    </a:cubicBezTo>
                    <a:cubicBezTo>
                      <a:pt x="37" y="111"/>
                      <a:pt x="36" y="120"/>
                      <a:pt x="36" y="120"/>
                    </a:cubicBezTo>
                    <a:cubicBezTo>
                      <a:pt x="36" y="122"/>
                      <a:pt x="31" y="126"/>
                      <a:pt x="31" y="126"/>
                    </a:cubicBezTo>
                    <a:lnTo>
                      <a:pt x="29" y="12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350">
                  <a:latin typeface="+mn-lt"/>
                  <a:ea typeface="+mn-ea"/>
                </a:endParaRPr>
              </a:p>
            </p:txBody>
          </p:sp>
          <p:sp>
            <p:nvSpPr>
              <p:cNvPr id="19" name="Freeform 673">
                <a:extLst>
                  <a:ext uri="{FF2B5EF4-FFF2-40B4-BE49-F238E27FC236}">
                    <a16:creationId xmlns="" xmlns:a16="http://schemas.microsoft.com/office/drawing/2014/main" id="{EC6CFEC5-B841-49B4-B307-25FD1739604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43488" y="914400"/>
                <a:ext cx="261937" cy="192087"/>
              </a:xfrm>
              <a:custGeom>
                <a:avLst/>
                <a:gdLst>
                  <a:gd name="T0" fmla="*/ 39 w 130"/>
                  <a:gd name="T1" fmla="*/ 26 h 95"/>
                  <a:gd name="T2" fmla="*/ 41 w 130"/>
                  <a:gd name="T3" fmla="*/ 20 h 95"/>
                  <a:gd name="T4" fmla="*/ 63 w 130"/>
                  <a:gd name="T5" fmla="*/ 6 h 95"/>
                  <a:gd name="T6" fmla="*/ 86 w 130"/>
                  <a:gd name="T7" fmla="*/ 4 h 95"/>
                  <a:gd name="T8" fmla="*/ 97 w 130"/>
                  <a:gd name="T9" fmla="*/ 15 h 95"/>
                  <a:gd name="T10" fmla="*/ 84 w 130"/>
                  <a:gd name="T11" fmla="*/ 39 h 95"/>
                  <a:gd name="T12" fmla="*/ 71 w 130"/>
                  <a:gd name="T13" fmla="*/ 50 h 95"/>
                  <a:gd name="T14" fmla="*/ 70 w 130"/>
                  <a:gd name="T15" fmla="*/ 54 h 95"/>
                  <a:gd name="T16" fmla="*/ 82 w 130"/>
                  <a:gd name="T17" fmla="*/ 53 h 95"/>
                  <a:gd name="T18" fmla="*/ 99 w 130"/>
                  <a:gd name="T19" fmla="*/ 53 h 95"/>
                  <a:gd name="T20" fmla="*/ 118 w 130"/>
                  <a:gd name="T21" fmla="*/ 52 h 95"/>
                  <a:gd name="T22" fmla="*/ 124 w 130"/>
                  <a:gd name="T23" fmla="*/ 55 h 95"/>
                  <a:gd name="T24" fmla="*/ 130 w 130"/>
                  <a:gd name="T25" fmla="*/ 62 h 95"/>
                  <a:gd name="T26" fmla="*/ 126 w 130"/>
                  <a:gd name="T27" fmla="*/ 68 h 95"/>
                  <a:gd name="T28" fmla="*/ 118 w 130"/>
                  <a:gd name="T29" fmla="*/ 77 h 95"/>
                  <a:gd name="T30" fmla="*/ 109 w 130"/>
                  <a:gd name="T31" fmla="*/ 77 h 95"/>
                  <a:gd name="T32" fmla="*/ 19 w 130"/>
                  <a:gd name="T33" fmla="*/ 91 h 95"/>
                  <a:gd name="T34" fmla="*/ 8 w 130"/>
                  <a:gd name="T35" fmla="*/ 91 h 95"/>
                  <a:gd name="T36" fmla="*/ 1 w 130"/>
                  <a:gd name="T37" fmla="*/ 77 h 95"/>
                  <a:gd name="T38" fmla="*/ 10 w 130"/>
                  <a:gd name="T39" fmla="*/ 69 h 95"/>
                  <a:gd name="T40" fmla="*/ 48 w 130"/>
                  <a:gd name="T41" fmla="*/ 58 h 95"/>
                  <a:gd name="T42" fmla="*/ 53 w 130"/>
                  <a:gd name="T43" fmla="*/ 56 h 95"/>
                  <a:gd name="T44" fmla="*/ 74 w 130"/>
                  <a:gd name="T45" fmla="*/ 28 h 95"/>
                  <a:gd name="T46" fmla="*/ 68 w 130"/>
                  <a:gd name="T47" fmla="*/ 27 h 95"/>
                  <a:gd name="T48" fmla="*/ 62 w 130"/>
                  <a:gd name="T49" fmla="*/ 30 h 95"/>
                  <a:gd name="T50" fmla="*/ 58 w 130"/>
                  <a:gd name="T51" fmla="*/ 34 h 95"/>
                  <a:gd name="T52" fmla="*/ 45 w 130"/>
                  <a:gd name="T53" fmla="*/ 33 h 95"/>
                  <a:gd name="T54" fmla="*/ 42 w 130"/>
                  <a:gd name="T55" fmla="*/ 30 h 95"/>
                  <a:gd name="T56" fmla="*/ 39 w 130"/>
                  <a:gd name="T57" fmla="*/ 26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30" h="95">
                    <a:moveTo>
                      <a:pt x="39" y="26"/>
                    </a:moveTo>
                    <a:cubicBezTo>
                      <a:pt x="39" y="26"/>
                      <a:pt x="40" y="21"/>
                      <a:pt x="41" y="20"/>
                    </a:cubicBezTo>
                    <a:cubicBezTo>
                      <a:pt x="42" y="19"/>
                      <a:pt x="54" y="9"/>
                      <a:pt x="63" y="6"/>
                    </a:cubicBezTo>
                    <a:cubicBezTo>
                      <a:pt x="72" y="2"/>
                      <a:pt x="79" y="0"/>
                      <a:pt x="86" y="4"/>
                    </a:cubicBezTo>
                    <a:cubicBezTo>
                      <a:pt x="94" y="8"/>
                      <a:pt x="97" y="13"/>
                      <a:pt x="97" y="15"/>
                    </a:cubicBezTo>
                    <a:cubicBezTo>
                      <a:pt x="97" y="16"/>
                      <a:pt x="99" y="24"/>
                      <a:pt x="84" y="39"/>
                    </a:cubicBezTo>
                    <a:cubicBezTo>
                      <a:pt x="84" y="39"/>
                      <a:pt x="77" y="47"/>
                      <a:pt x="71" y="50"/>
                    </a:cubicBezTo>
                    <a:cubicBezTo>
                      <a:pt x="71" y="50"/>
                      <a:pt x="67" y="53"/>
                      <a:pt x="70" y="54"/>
                    </a:cubicBezTo>
                    <a:cubicBezTo>
                      <a:pt x="73" y="55"/>
                      <a:pt x="81" y="54"/>
                      <a:pt x="82" y="53"/>
                    </a:cubicBezTo>
                    <a:cubicBezTo>
                      <a:pt x="82" y="53"/>
                      <a:pt x="92" y="52"/>
                      <a:pt x="99" y="53"/>
                    </a:cubicBezTo>
                    <a:cubicBezTo>
                      <a:pt x="107" y="54"/>
                      <a:pt x="117" y="53"/>
                      <a:pt x="118" y="52"/>
                    </a:cubicBezTo>
                    <a:cubicBezTo>
                      <a:pt x="118" y="52"/>
                      <a:pt x="121" y="52"/>
                      <a:pt x="124" y="55"/>
                    </a:cubicBezTo>
                    <a:cubicBezTo>
                      <a:pt x="126" y="57"/>
                      <a:pt x="130" y="60"/>
                      <a:pt x="130" y="62"/>
                    </a:cubicBezTo>
                    <a:cubicBezTo>
                      <a:pt x="130" y="63"/>
                      <a:pt x="129" y="65"/>
                      <a:pt x="126" y="68"/>
                    </a:cubicBezTo>
                    <a:cubicBezTo>
                      <a:pt x="123" y="71"/>
                      <a:pt x="121" y="76"/>
                      <a:pt x="118" y="77"/>
                    </a:cubicBezTo>
                    <a:cubicBezTo>
                      <a:pt x="116" y="78"/>
                      <a:pt x="111" y="77"/>
                      <a:pt x="109" y="77"/>
                    </a:cubicBezTo>
                    <a:cubicBezTo>
                      <a:pt x="108" y="77"/>
                      <a:pt x="38" y="78"/>
                      <a:pt x="19" y="91"/>
                    </a:cubicBezTo>
                    <a:cubicBezTo>
                      <a:pt x="19" y="91"/>
                      <a:pt x="14" y="95"/>
                      <a:pt x="8" y="91"/>
                    </a:cubicBezTo>
                    <a:cubicBezTo>
                      <a:pt x="3" y="88"/>
                      <a:pt x="0" y="85"/>
                      <a:pt x="1" y="77"/>
                    </a:cubicBezTo>
                    <a:cubicBezTo>
                      <a:pt x="1" y="77"/>
                      <a:pt x="1" y="74"/>
                      <a:pt x="10" y="69"/>
                    </a:cubicBezTo>
                    <a:cubicBezTo>
                      <a:pt x="19" y="64"/>
                      <a:pt x="31" y="59"/>
                      <a:pt x="48" y="58"/>
                    </a:cubicBezTo>
                    <a:cubicBezTo>
                      <a:pt x="48" y="58"/>
                      <a:pt x="52" y="58"/>
                      <a:pt x="53" y="56"/>
                    </a:cubicBezTo>
                    <a:cubicBezTo>
                      <a:pt x="53" y="56"/>
                      <a:pt x="72" y="42"/>
                      <a:pt x="74" y="28"/>
                    </a:cubicBezTo>
                    <a:cubicBezTo>
                      <a:pt x="74" y="28"/>
                      <a:pt x="75" y="23"/>
                      <a:pt x="68" y="27"/>
                    </a:cubicBezTo>
                    <a:cubicBezTo>
                      <a:pt x="62" y="30"/>
                      <a:pt x="63" y="29"/>
                      <a:pt x="62" y="30"/>
                    </a:cubicBezTo>
                    <a:cubicBezTo>
                      <a:pt x="60" y="32"/>
                      <a:pt x="59" y="33"/>
                      <a:pt x="58" y="34"/>
                    </a:cubicBezTo>
                    <a:cubicBezTo>
                      <a:pt x="57" y="34"/>
                      <a:pt x="49" y="36"/>
                      <a:pt x="45" y="33"/>
                    </a:cubicBezTo>
                    <a:cubicBezTo>
                      <a:pt x="45" y="33"/>
                      <a:pt x="42" y="30"/>
                      <a:pt x="42" y="30"/>
                    </a:cubicBezTo>
                    <a:cubicBezTo>
                      <a:pt x="42" y="30"/>
                      <a:pt x="39" y="27"/>
                      <a:pt x="39" y="2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350">
                  <a:latin typeface="+mn-lt"/>
                  <a:ea typeface="+mn-ea"/>
                </a:endParaRPr>
              </a:p>
            </p:txBody>
          </p:sp>
          <p:sp>
            <p:nvSpPr>
              <p:cNvPr id="20" name="Freeform 674">
                <a:extLst>
                  <a:ext uri="{FF2B5EF4-FFF2-40B4-BE49-F238E27FC236}">
                    <a16:creationId xmlns="" xmlns:a16="http://schemas.microsoft.com/office/drawing/2014/main" id="{5E1CF2EA-6A89-4EEF-9D8C-1B1A7DC55B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59400" y="795338"/>
                <a:ext cx="320675" cy="376237"/>
              </a:xfrm>
              <a:custGeom>
                <a:avLst/>
                <a:gdLst>
                  <a:gd name="T0" fmla="*/ 89 w 159"/>
                  <a:gd name="T1" fmla="*/ 63 h 186"/>
                  <a:gd name="T2" fmla="*/ 104 w 159"/>
                  <a:gd name="T3" fmla="*/ 64 h 186"/>
                  <a:gd name="T4" fmla="*/ 112 w 159"/>
                  <a:gd name="T5" fmla="*/ 66 h 186"/>
                  <a:gd name="T6" fmla="*/ 102 w 159"/>
                  <a:gd name="T7" fmla="*/ 80 h 186"/>
                  <a:gd name="T8" fmla="*/ 74 w 159"/>
                  <a:gd name="T9" fmla="*/ 89 h 186"/>
                  <a:gd name="T10" fmla="*/ 67 w 159"/>
                  <a:gd name="T11" fmla="*/ 109 h 186"/>
                  <a:gd name="T12" fmla="*/ 77 w 159"/>
                  <a:gd name="T13" fmla="*/ 116 h 186"/>
                  <a:gd name="T14" fmla="*/ 99 w 159"/>
                  <a:gd name="T15" fmla="*/ 140 h 186"/>
                  <a:gd name="T16" fmla="*/ 112 w 159"/>
                  <a:gd name="T17" fmla="*/ 148 h 186"/>
                  <a:gd name="T18" fmla="*/ 127 w 159"/>
                  <a:gd name="T19" fmla="*/ 157 h 186"/>
                  <a:gd name="T20" fmla="*/ 150 w 159"/>
                  <a:gd name="T21" fmla="*/ 167 h 186"/>
                  <a:gd name="T22" fmla="*/ 158 w 159"/>
                  <a:gd name="T23" fmla="*/ 174 h 186"/>
                  <a:gd name="T24" fmla="*/ 144 w 159"/>
                  <a:gd name="T25" fmla="*/ 178 h 186"/>
                  <a:gd name="T26" fmla="*/ 136 w 159"/>
                  <a:gd name="T27" fmla="*/ 185 h 186"/>
                  <a:gd name="T28" fmla="*/ 96 w 159"/>
                  <a:gd name="T29" fmla="*/ 163 h 186"/>
                  <a:gd name="T30" fmla="*/ 64 w 159"/>
                  <a:gd name="T31" fmla="*/ 115 h 186"/>
                  <a:gd name="T32" fmla="*/ 57 w 159"/>
                  <a:gd name="T33" fmla="*/ 132 h 186"/>
                  <a:gd name="T34" fmla="*/ 55 w 159"/>
                  <a:gd name="T35" fmla="*/ 136 h 186"/>
                  <a:gd name="T36" fmla="*/ 51 w 159"/>
                  <a:gd name="T37" fmla="*/ 141 h 186"/>
                  <a:gd name="T38" fmla="*/ 47 w 159"/>
                  <a:gd name="T39" fmla="*/ 147 h 186"/>
                  <a:gd name="T40" fmla="*/ 42 w 159"/>
                  <a:gd name="T41" fmla="*/ 152 h 186"/>
                  <a:gd name="T42" fmla="*/ 38 w 159"/>
                  <a:gd name="T43" fmla="*/ 155 h 186"/>
                  <a:gd name="T44" fmla="*/ 24 w 159"/>
                  <a:gd name="T45" fmla="*/ 166 h 186"/>
                  <a:gd name="T46" fmla="*/ 12 w 159"/>
                  <a:gd name="T47" fmla="*/ 170 h 186"/>
                  <a:gd name="T48" fmla="*/ 3 w 159"/>
                  <a:gd name="T49" fmla="*/ 167 h 186"/>
                  <a:gd name="T50" fmla="*/ 4 w 159"/>
                  <a:gd name="T51" fmla="*/ 163 h 186"/>
                  <a:gd name="T52" fmla="*/ 16 w 159"/>
                  <a:gd name="T53" fmla="*/ 157 h 186"/>
                  <a:gd name="T54" fmla="*/ 44 w 159"/>
                  <a:gd name="T55" fmla="*/ 121 h 186"/>
                  <a:gd name="T56" fmla="*/ 54 w 159"/>
                  <a:gd name="T57" fmla="*/ 103 h 186"/>
                  <a:gd name="T58" fmla="*/ 45 w 159"/>
                  <a:gd name="T59" fmla="*/ 100 h 186"/>
                  <a:gd name="T60" fmla="*/ 31 w 159"/>
                  <a:gd name="T61" fmla="*/ 100 h 186"/>
                  <a:gd name="T62" fmla="*/ 25 w 159"/>
                  <a:gd name="T63" fmla="*/ 88 h 186"/>
                  <a:gd name="T64" fmla="*/ 38 w 159"/>
                  <a:gd name="T65" fmla="*/ 82 h 186"/>
                  <a:gd name="T66" fmla="*/ 48 w 159"/>
                  <a:gd name="T67" fmla="*/ 80 h 186"/>
                  <a:gd name="T68" fmla="*/ 62 w 159"/>
                  <a:gd name="T69" fmla="*/ 73 h 186"/>
                  <a:gd name="T70" fmla="*/ 64 w 159"/>
                  <a:gd name="T71" fmla="*/ 60 h 186"/>
                  <a:gd name="T72" fmla="*/ 69 w 159"/>
                  <a:gd name="T73" fmla="*/ 44 h 186"/>
                  <a:gd name="T74" fmla="*/ 69 w 159"/>
                  <a:gd name="T75" fmla="*/ 8 h 186"/>
                  <a:gd name="T76" fmla="*/ 72 w 159"/>
                  <a:gd name="T77" fmla="*/ 2 h 186"/>
                  <a:gd name="T78" fmla="*/ 77 w 159"/>
                  <a:gd name="T79" fmla="*/ 0 h 186"/>
                  <a:gd name="T80" fmla="*/ 83 w 159"/>
                  <a:gd name="T81" fmla="*/ 4 h 186"/>
                  <a:gd name="T82" fmla="*/ 90 w 159"/>
                  <a:gd name="T83" fmla="*/ 15 h 186"/>
                  <a:gd name="T84" fmla="*/ 85 w 159"/>
                  <a:gd name="T85" fmla="*/ 43 h 186"/>
                  <a:gd name="T86" fmla="*/ 81 w 159"/>
                  <a:gd name="T87" fmla="*/ 60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59" h="186">
                    <a:moveTo>
                      <a:pt x="81" y="65"/>
                    </a:moveTo>
                    <a:cubicBezTo>
                      <a:pt x="84" y="63"/>
                      <a:pt x="89" y="63"/>
                      <a:pt x="89" y="63"/>
                    </a:cubicBezTo>
                    <a:cubicBezTo>
                      <a:pt x="99" y="63"/>
                      <a:pt x="99" y="63"/>
                      <a:pt x="99" y="63"/>
                    </a:cubicBezTo>
                    <a:cubicBezTo>
                      <a:pt x="104" y="64"/>
                      <a:pt x="104" y="64"/>
                      <a:pt x="104" y="64"/>
                    </a:cubicBezTo>
                    <a:cubicBezTo>
                      <a:pt x="110" y="64"/>
                      <a:pt x="110" y="64"/>
                      <a:pt x="110" y="64"/>
                    </a:cubicBezTo>
                    <a:cubicBezTo>
                      <a:pt x="110" y="64"/>
                      <a:pt x="112" y="65"/>
                      <a:pt x="112" y="66"/>
                    </a:cubicBezTo>
                    <a:cubicBezTo>
                      <a:pt x="112" y="68"/>
                      <a:pt x="111" y="71"/>
                      <a:pt x="110" y="72"/>
                    </a:cubicBezTo>
                    <a:cubicBezTo>
                      <a:pt x="108" y="74"/>
                      <a:pt x="105" y="79"/>
                      <a:pt x="102" y="80"/>
                    </a:cubicBezTo>
                    <a:cubicBezTo>
                      <a:pt x="99" y="81"/>
                      <a:pt x="95" y="81"/>
                      <a:pt x="92" y="81"/>
                    </a:cubicBezTo>
                    <a:cubicBezTo>
                      <a:pt x="89" y="81"/>
                      <a:pt x="77" y="82"/>
                      <a:pt x="74" y="89"/>
                    </a:cubicBezTo>
                    <a:cubicBezTo>
                      <a:pt x="70" y="96"/>
                      <a:pt x="70" y="98"/>
                      <a:pt x="69" y="100"/>
                    </a:cubicBezTo>
                    <a:cubicBezTo>
                      <a:pt x="68" y="102"/>
                      <a:pt x="69" y="107"/>
                      <a:pt x="67" y="109"/>
                    </a:cubicBezTo>
                    <a:cubicBezTo>
                      <a:pt x="67" y="109"/>
                      <a:pt x="63" y="111"/>
                      <a:pt x="67" y="112"/>
                    </a:cubicBezTo>
                    <a:cubicBezTo>
                      <a:pt x="70" y="112"/>
                      <a:pt x="75" y="114"/>
                      <a:pt x="77" y="116"/>
                    </a:cubicBezTo>
                    <a:cubicBezTo>
                      <a:pt x="78" y="117"/>
                      <a:pt x="89" y="129"/>
                      <a:pt x="91" y="132"/>
                    </a:cubicBezTo>
                    <a:cubicBezTo>
                      <a:pt x="91" y="132"/>
                      <a:pt x="97" y="139"/>
                      <a:pt x="99" y="140"/>
                    </a:cubicBezTo>
                    <a:cubicBezTo>
                      <a:pt x="106" y="144"/>
                      <a:pt x="106" y="144"/>
                      <a:pt x="106" y="144"/>
                    </a:cubicBezTo>
                    <a:cubicBezTo>
                      <a:pt x="112" y="148"/>
                      <a:pt x="112" y="148"/>
                      <a:pt x="112" y="148"/>
                    </a:cubicBezTo>
                    <a:cubicBezTo>
                      <a:pt x="117" y="152"/>
                      <a:pt x="117" y="152"/>
                      <a:pt x="117" y="152"/>
                    </a:cubicBezTo>
                    <a:cubicBezTo>
                      <a:pt x="117" y="152"/>
                      <a:pt x="125" y="157"/>
                      <a:pt x="127" y="157"/>
                    </a:cubicBezTo>
                    <a:cubicBezTo>
                      <a:pt x="130" y="157"/>
                      <a:pt x="140" y="162"/>
                      <a:pt x="140" y="162"/>
                    </a:cubicBezTo>
                    <a:cubicBezTo>
                      <a:pt x="150" y="167"/>
                      <a:pt x="150" y="167"/>
                      <a:pt x="150" y="167"/>
                    </a:cubicBezTo>
                    <a:cubicBezTo>
                      <a:pt x="150" y="167"/>
                      <a:pt x="157" y="171"/>
                      <a:pt x="158" y="172"/>
                    </a:cubicBezTo>
                    <a:cubicBezTo>
                      <a:pt x="158" y="172"/>
                      <a:pt x="159" y="174"/>
                      <a:pt x="158" y="174"/>
                    </a:cubicBezTo>
                    <a:cubicBezTo>
                      <a:pt x="157" y="174"/>
                      <a:pt x="148" y="174"/>
                      <a:pt x="148" y="174"/>
                    </a:cubicBezTo>
                    <a:cubicBezTo>
                      <a:pt x="148" y="174"/>
                      <a:pt x="144" y="177"/>
                      <a:pt x="144" y="178"/>
                    </a:cubicBezTo>
                    <a:cubicBezTo>
                      <a:pt x="144" y="179"/>
                      <a:pt x="140" y="183"/>
                      <a:pt x="140" y="183"/>
                    </a:cubicBezTo>
                    <a:cubicBezTo>
                      <a:pt x="140" y="183"/>
                      <a:pt x="137" y="185"/>
                      <a:pt x="136" y="185"/>
                    </a:cubicBezTo>
                    <a:cubicBezTo>
                      <a:pt x="135" y="185"/>
                      <a:pt x="123" y="186"/>
                      <a:pt x="117" y="182"/>
                    </a:cubicBezTo>
                    <a:cubicBezTo>
                      <a:pt x="111" y="178"/>
                      <a:pt x="101" y="171"/>
                      <a:pt x="96" y="163"/>
                    </a:cubicBezTo>
                    <a:cubicBezTo>
                      <a:pt x="91" y="155"/>
                      <a:pt x="74" y="127"/>
                      <a:pt x="70" y="120"/>
                    </a:cubicBezTo>
                    <a:cubicBezTo>
                      <a:pt x="66" y="113"/>
                      <a:pt x="64" y="115"/>
                      <a:pt x="64" y="115"/>
                    </a:cubicBezTo>
                    <a:cubicBezTo>
                      <a:pt x="64" y="115"/>
                      <a:pt x="59" y="125"/>
                      <a:pt x="59" y="126"/>
                    </a:cubicBezTo>
                    <a:cubicBezTo>
                      <a:pt x="59" y="126"/>
                      <a:pt x="57" y="132"/>
                      <a:pt x="57" y="132"/>
                    </a:cubicBezTo>
                    <a:cubicBezTo>
                      <a:pt x="56" y="135"/>
                      <a:pt x="56" y="135"/>
                      <a:pt x="56" y="135"/>
                    </a:cubicBezTo>
                    <a:cubicBezTo>
                      <a:pt x="55" y="136"/>
                      <a:pt x="55" y="136"/>
                      <a:pt x="55" y="136"/>
                    </a:cubicBezTo>
                    <a:cubicBezTo>
                      <a:pt x="53" y="138"/>
                      <a:pt x="53" y="138"/>
                      <a:pt x="53" y="138"/>
                    </a:cubicBezTo>
                    <a:cubicBezTo>
                      <a:pt x="53" y="138"/>
                      <a:pt x="51" y="140"/>
                      <a:pt x="51" y="141"/>
                    </a:cubicBezTo>
                    <a:cubicBezTo>
                      <a:pt x="51" y="141"/>
                      <a:pt x="49" y="144"/>
                      <a:pt x="49" y="144"/>
                    </a:cubicBezTo>
                    <a:cubicBezTo>
                      <a:pt x="47" y="147"/>
                      <a:pt x="47" y="147"/>
                      <a:pt x="47" y="147"/>
                    </a:cubicBezTo>
                    <a:cubicBezTo>
                      <a:pt x="47" y="149"/>
                      <a:pt x="47" y="149"/>
                      <a:pt x="47" y="149"/>
                    </a:cubicBezTo>
                    <a:cubicBezTo>
                      <a:pt x="42" y="152"/>
                      <a:pt x="42" y="152"/>
                      <a:pt x="42" y="152"/>
                    </a:cubicBezTo>
                    <a:cubicBezTo>
                      <a:pt x="39" y="154"/>
                      <a:pt x="39" y="154"/>
                      <a:pt x="39" y="154"/>
                    </a:cubicBezTo>
                    <a:cubicBezTo>
                      <a:pt x="38" y="155"/>
                      <a:pt x="38" y="155"/>
                      <a:pt x="38" y="155"/>
                    </a:cubicBezTo>
                    <a:cubicBezTo>
                      <a:pt x="38" y="155"/>
                      <a:pt x="30" y="162"/>
                      <a:pt x="28" y="163"/>
                    </a:cubicBezTo>
                    <a:cubicBezTo>
                      <a:pt x="26" y="164"/>
                      <a:pt x="24" y="166"/>
                      <a:pt x="24" y="166"/>
                    </a:cubicBezTo>
                    <a:cubicBezTo>
                      <a:pt x="22" y="167"/>
                      <a:pt x="22" y="167"/>
                      <a:pt x="22" y="167"/>
                    </a:cubicBezTo>
                    <a:cubicBezTo>
                      <a:pt x="22" y="167"/>
                      <a:pt x="16" y="169"/>
                      <a:pt x="12" y="170"/>
                    </a:cubicBezTo>
                    <a:cubicBezTo>
                      <a:pt x="9" y="170"/>
                      <a:pt x="7" y="168"/>
                      <a:pt x="6" y="168"/>
                    </a:cubicBezTo>
                    <a:cubicBezTo>
                      <a:pt x="6" y="168"/>
                      <a:pt x="4" y="167"/>
                      <a:pt x="3" y="167"/>
                    </a:cubicBezTo>
                    <a:cubicBezTo>
                      <a:pt x="3" y="167"/>
                      <a:pt x="0" y="166"/>
                      <a:pt x="0" y="165"/>
                    </a:cubicBezTo>
                    <a:cubicBezTo>
                      <a:pt x="0" y="164"/>
                      <a:pt x="3" y="163"/>
                      <a:pt x="4" y="163"/>
                    </a:cubicBezTo>
                    <a:cubicBezTo>
                      <a:pt x="4" y="163"/>
                      <a:pt x="8" y="163"/>
                      <a:pt x="8" y="162"/>
                    </a:cubicBezTo>
                    <a:cubicBezTo>
                      <a:pt x="8" y="162"/>
                      <a:pt x="14" y="158"/>
                      <a:pt x="16" y="157"/>
                    </a:cubicBezTo>
                    <a:cubicBezTo>
                      <a:pt x="17" y="156"/>
                      <a:pt x="23" y="151"/>
                      <a:pt x="26" y="146"/>
                    </a:cubicBezTo>
                    <a:cubicBezTo>
                      <a:pt x="29" y="142"/>
                      <a:pt x="40" y="131"/>
                      <a:pt x="44" y="121"/>
                    </a:cubicBezTo>
                    <a:cubicBezTo>
                      <a:pt x="49" y="110"/>
                      <a:pt x="49" y="111"/>
                      <a:pt x="50" y="110"/>
                    </a:cubicBezTo>
                    <a:cubicBezTo>
                      <a:pt x="51" y="109"/>
                      <a:pt x="54" y="104"/>
                      <a:pt x="54" y="103"/>
                    </a:cubicBezTo>
                    <a:cubicBezTo>
                      <a:pt x="54" y="101"/>
                      <a:pt x="55" y="96"/>
                      <a:pt x="52" y="96"/>
                    </a:cubicBezTo>
                    <a:cubicBezTo>
                      <a:pt x="48" y="97"/>
                      <a:pt x="47" y="98"/>
                      <a:pt x="45" y="100"/>
                    </a:cubicBezTo>
                    <a:cubicBezTo>
                      <a:pt x="44" y="101"/>
                      <a:pt x="41" y="102"/>
                      <a:pt x="40" y="102"/>
                    </a:cubicBezTo>
                    <a:cubicBezTo>
                      <a:pt x="39" y="102"/>
                      <a:pt x="34" y="103"/>
                      <a:pt x="31" y="100"/>
                    </a:cubicBezTo>
                    <a:cubicBezTo>
                      <a:pt x="27" y="97"/>
                      <a:pt x="24" y="94"/>
                      <a:pt x="24" y="93"/>
                    </a:cubicBezTo>
                    <a:cubicBezTo>
                      <a:pt x="24" y="93"/>
                      <a:pt x="23" y="90"/>
                      <a:pt x="25" y="88"/>
                    </a:cubicBezTo>
                    <a:cubicBezTo>
                      <a:pt x="27" y="87"/>
                      <a:pt x="28" y="84"/>
                      <a:pt x="28" y="84"/>
                    </a:cubicBezTo>
                    <a:cubicBezTo>
                      <a:pt x="29" y="83"/>
                      <a:pt x="31" y="82"/>
                      <a:pt x="38" y="82"/>
                    </a:cubicBezTo>
                    <a:cubicBezTo>
                      <a:pt x="38" y="82"/>
                      <a:pt x="43" y="82"/>
                      <a:pt x="44" y="81"/>
                    </a:cubicBezTo>
                    <a:cubicBezTo>
                      <a:pt x="45" y="80"/>
                      <a:pt x="48" y="80"/>
                      <a:pt x="48" y="80"/>
                    </a:cubicBezTo>
                    <a:cubicBezTo>
                      <a:pt x="48" y="80"/>
                      <a:pt x="54" y="78"/>
                      <a:pt x="54" y="78"/>
                    </a:cubicBezTo>
                    <a:cubicBezTo>
                      <a:pt x="55" y="77"/>
                      <a:pt x="59" y="75"/>
                      <a:pt x="62" y="73"/>
                    </a:cubicBezTo>
                    <a:cubicBezTo>
                      <a:pt x="62" y="73"/>
                      <a:pt x="64" y="69"/>
                      <a:pt x="63" y="68"/>
                    </a:cubicBezTo>
                    <a:cubicBezTo>
                      <a:pt x="62" y="66"/>
                      <a:pt x="63" y="61"/>
                      <a:pt x="64" y="60"/>
                    </a:cubicBezTo>
                    <a:cubicBezTo>
                      <a:pt x="65" y="59"/>
                      <a:pt x="67" y="55"/>
                      <a:pt x="67" y="54"/>
                    </a:cubicBezTo>
                    <a:cubicBezTo>
                      <a:pt x="67" y="53"/>
                      <a:pt x="69" y="47"/>
                      <a:pt x="69" y="44"/>
                    </a:cubicBezTo>
                    <a:cubicBezTo>
                      <a:pt x="69" y="44"/>
                      <a:pt x="73" y="21"/>
                      <a:pt x="71" y="13"/>
                    </a:cubicBezTo>
                    <a:cubicBezTo>
                      <a:pt x="69" y="8"/>
                      <a:pt x="69" y="8"/>
                      <a:pt x="69" y="8"/>
                    </a:cubicBezTo>
                    <a:cubicBezTo>
                      <a:pt x="69" y="8"/>
                      <a:pt x="69" y="5"/>
                      <a:pt x="70" y="4"/>
                    </a:cubicBezTo>
                    <a:cubicBezTo>
                      <a:pt x="70" y="4"/>
                      <a:pt x="72" y="2"/>
                      <a:pt x="72" y="2"/>
                    </a:cubicBezTo>
                    <a:cubicBezTo>
                      <a:pt x="73" y="1"/>
                      <a:pt x="73" y="1"/>
                      <a:pt x="73" y="1"/>
                    </a:cubicBezTo>
                    <a:cubicBezTo>
                      <a:pt x="77" y="0"/>
                      <a:pt x="77" y="0"/>
                      <a:pt x="77" y="0"/>
                    </a:cubicBezTo>
                    <a:cubicBezTo>
                      <a:pt x="77" y="0"/>
                      <a:pt x="81" y="1"/>
                      <a:pt x="81" y="2"/>
                    </a:cubicBezTo>
                    <a:cubicBezTo>
                      <a:pt x="82" y="2"/>
                      <a:pt x="83" y="4"/>
                      <a:pt x="83" y="4"/>
                    </a:cubicBezTo>
                    <a:cubicBezTo>
                      <a:pt x="87" y="8"/>
                      <a:pt x="87" y="8"/>
                      <a:pt x="87" y="8"/>
                    </a:cubicBezTo>
                    <a:cubicBezTo>
                      <a:pt x="87" y="8"/>
                      <a:pt x="90" y="11"/>
                      <a:pt x="90" y="15"/>
                    </a:cubicBezTo>
                    <a:cubicBezTo>
                      <a:pt x="90" y="19"/>
                      <a:pt x="90" y="33"/>
                      <a:pt x="88" y="36"/>
                    </a:cubicBezTo>
                    <a:cubicBezTo>
                      <a:pt x="87" y="40"/>
                      <a:pt x="85" y="43"/>
                      <a:pt x="85" y="43"/>
                    </a:cubicBezTo>
                    <a:cubicBezTo>
                      <a:pt x="82" y="54"/>
                      <a:pt x="82" y="54"/>
                      <a:pt x="82" y="54"/>
                    </a:cubicBezTo>
                    <a:cubicBezTo>
                      <a:pt x="81" y="60"/>
                      <a:pt x="81" y="60"/>
                      <a:pt x="81" y="60"/>
                    </a:cubicBezTo>
                    <a:lnTo>
                      <a:pt x="81" y="6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350">
                  <a:latin typeface="+mn-lt"/>
                  <a:ea typeface="+mn-ea"/>
                </a:endParaRPr>
              </a:p>
            </p:txBody>
          </p:sp>
          <p:sp>
            <p:nvSpPr>
              <p:cNvPr id="21" name="Freeform 675">
                <a:extLst>
                  <a:ext uri="{FF2B5EF4-FFF2-40B4-BE49-F238E27FC236}">
                    <a16:creationId xmlns="" xmlns:a16="http://schemas.microsoft.com/office/drawing/2014/main" id="{DE36FE02-50E7-4BF5-B7E5-E4D60BA890B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40363" y="979488"/>
                <a:ext cx="33337" cy="23812"/>
              </a:xfrm>
              <a:custGeom>
                <a:avLst/>
                <a:gdLst>
                  <a:gd name="T0" fmla="*/ 0 w 17"/>
                  <a:gd name="T1" fmla="*/ 11 h 12"/>
                  <a:gd name="T2" fmla="*/ 9 w 17"/>
                  <a:gd name="T3" fmla="*/ 6 h 12"/>
                  <a:gd name="T4" fmla="*/ 0 w 17"/>
                  <a:gd name="T5" fmla="*/ 11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7" h="12">
                    <a:moveTo>
                      <a:pt x="0" y="11"/>
                    </a:moveTo>
                    <a:cubicBezTo>
                      <a:pt x="0" y="11"/>
                      <a:pt x="2" y="12"/>
                      <a:pt x="9" y="6"/>
                    </a:cubicBezTo>
                    <a:cubicBezTo>
                      <a:pt x="17" y="0"/>
                      <a:pt x="0" y="11"/>
                      <a:pt x="0" y="1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350">
                  <a:latin typeface="+mn-lt"/>
                  <a:ea typeface="+mn-ea"/>
                </a:endParaRPr>
              </a:p>
            </p:txBody>
          </p:sp>
          <p:sp>
            <p:nvSpPr>
              <p:cNvPr id="22" name="Freeform 676">
                <a:extLst>
                  <a:ext uri="{FF2B5EF4-FFF2-40B4-BE49-F238E27FC236}">
                    <a16:creationId xmlns="" xmlns:a16="http://schemas.microsoft.com/office/drawing/2014/main" id="{63EE685F-E357-4DC5-A340-9C7AD5F55AA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81675" y="806450"/>
                <a:ext cx="49212" cy="100012"/>
              </a:xfrm>
              <a:custGeom>
                <a:avLst/>
                <a:gdLst>
                  <a:gd name="T0" fmla="*/ 17 w 24"/>
                  <a:gd name="T1" fmla="*/ 1 h 50"/>
                  <a:gd name="T2" fmla="*/ 13 w 24"/>
                  <a:gd name="T3" fmla="*/ 3 h 50"/>
                  <a:gd name="T4" fmla="*/ 3 w 24"/>
                  <a:gd name="T5" fmla="*/ 20 h 50"/>
                  <a:gd name="T6" fmla="*/ 2 w 24"/>
                  <a:gd name="T7" fmla="*/ 41 h 50"/>
                  <a:gd name="T8" fmla="*/ 6 w 24"/>
                  <a:gd name="T9" fmla="*/ 47 h 50"/>
                  <a:gd name="T10" fmla="*/ 13 w 24"/>
                  <a:gd name="T11" fmla="*/ 50 h 50"/>
                  <a:gd name="T12" fmla="*/ 21 w 24"/>
                  <a:gd name="T13" fmla="*/ 45 h 50"/>
                  <a:gd name="T14" fmla="*/ 23 w 24"/>
                  <a:gd name="T15" fmla="*/ 41 h 50"/>
                  <a:gd name="T16" fmla="*/ 22 w 24"/>
                  <a:gd name="T17" fmla="*/ 33 h 50"/>
                  <a:gd name="T18" fmla="*/ 21 w 24"/>
                  <a:gd name="T19" fmla="*/ 25 h 50"/>
                  <a:gd name="T20" fmla="*/ 23 w 24"/>
                  <a:gd name="T21" fmla="*/ 21 h 50"/>
                  <a:gd name="T22" fmla="*/ 23 w 24"/>
                  <a:gd name="T23" fmla="*/ 16 h 50"/>
                  <a:gd name="T24" fmla="*/ 24 w 24"/>
                  <a:gd name="T25" fmla="*/ 11 h 50"/>
                  <a:gd name="T26" fmla="*/ 22 w 24"/>
                  <a:gd name="T27" fmla="*/ 5 h 50"/>
                  <a:gd name="T28" fmla="*/ 19 w 24"/>
                  <a:gd name="T29" fmla="*/ 2 h 50"/>
                  <a:gd name="T30" fmla="*/ 17 w 24"/>
                  <a:gd name="T31" fmla="*/ 1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4" h="50">
                    <a:moveTo>
                      <a:pt x="17" y="1"/>
                    </a:moveTo>
                    <a:cubicBezTo>
                      <a:pt x="17" y="1"/>
                      <a:pt x="16" y="0"/>
                      <a:pt x="13" y="3"/>
                    </a:cubicBezTo>
                    <a:cubicBezTo>
                      <a:pt x="10" y="6"/>
                      <a:pt x="3" y="18"/>
                      <a:pt x="3" y="20"/>
                    </a:cubicBezTo>
                    <a:cubicBezTo>
                      <a:pt x="3" y="20"/>
                      <a:pt x="0" y="33"/>
                      <a:pt x="2" y="41"/>
                    </a:cubicBezTo>
                    <a:cubicBezTo>
                      <a:pt x="2" y="41"/>
                      <a:pt x="4" y="47"/>
                      <a:pt x="6" y="47"/>
                    </a:cubicBezTo>
                    <a:cubicBezTo>
                      <a:pt x="6" y="47"/>
                      <a:pt x="8" y="50"/>
                      <a:pt x="13" y="50"/>
                    </a:cubicBezTo>
                    <a:cubicBezTo>
                      <a:pt x="18" y="50"/>
                      <a:pt x="20" y="48"/>
                      <a:pt x="21" y="45"/>
                    </a:cubicBezTo>
                    <a:cubicBezTo>
                      <a:pt x="22" y="42"/>
                      <a:pt x="23" y="41"/>
                      <a:pt x="23" y="41"/>
                    </a:cubicBezTo>
                    <a:cubicBezTo>
                      <a:pt x="23" y="41"/>
                      <a:pt x="24" y="36"/>
                      <a:pt x="22" y="33"/>
                    </a:cubicBezTo>
                    <a:cubicBezTo>
                      <a:pt x="19" y="31"/>
                      <a:pt x="20" y="27"/>
                      <a:pt x="21" y="25"/>
                    </a:cubicBezTo>
                    <a:cubicBezTo>
                      <a:pt x="23" y="24"/>
                      <a:pt x="23" y="21"/>
                      <a:pt x="23" y="21"/>
                    </a:cubicBezTo>
                    <a:cubicBezTo>
                      <a:pt x="23" y="21"/>
                      <a:pt x="24" y="17"/>
                      <a:pt x="23" y="16"/>
                    </a:cubicBezTo>
                    <a:cubicBezTo>
                      <a:pt x="23" y="16"/>
                      <a:pt x="24" y="12"/>
                      <a:pt x="24" y="11"/>
                    </a:cubicBezTo>
                    <a:cubicBezTo>
                      <a:pt x="24" y="10"/>
                      <a:pt x="23" y="6"/>
                      <a:pt x="22" y="5"/>
                    </a:cubicBezTo>
                    <a:cubicBezTo>
                      <a:pt x="21" y="4"/>
                      <a:pt x="19" y="2"/>
                      <a:pt x="19" y="2"/>
                    </a:cubicBezTo>
                    <a:lnTo>
                      <a:pt x="17" y="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350">
                  <a:latin typeface="+mn-lt"/>
                  <a:ea typeface="+mn-ea"/>
                </a:endParaRPr>
              </a:p>
            </p:txBody>
          </p:sp>
          <p:sp>
            <p:nvSpPr>
              <p:cNvPr id="23" name="Freeform 677">
                <a:extLst>
                  <a:ext uri="{FF2B5EF4-FFF2-40B4-BE49-F238E27FC236}">
                    <a16:creationId xmlns="" xmlns:a16="http://schemas.microsoft.com/office/drawing/2014/main" id="{29DFA584-14DC-43A1-8D73-DA32BB88D6A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46763" y="763588"/>
                <a:ext cx="153987" cy="119062"/>
              </a:xfrm>
              <a:custGeom>
                <a:avLst/>
                <a:gdLst>
                  <a:gd name="T0" fmla="*/ 7 w 76"/>
                  <a:gd name="T1" fmla="*/ 16 h 59"/>
                  <a:gd name="T2" fmla="*/ 3 w 76"/>
                  <a:gd name="T3" fmla="*/ 23 h 59"/>
                  <a:gd name="T4" fmla="*/ 1 w 76"/>
                  <a:gd name="T5" fmla="*/ 32 h 59"/>
                  <a:gd name="T6" fmla="*/ 2 w 76"/>
                  <a:gd name="T7" fmla="*/ 42 h 59"/>
                  <a:gd name="T8" fmla="*/ 5 w 76"/>
                  <a:gd name="T9" fmla="*/ 46 h 59"/>
                  <a:gd name="T10" fmla="*/ 9 w 76"/>
                  <a:gd name="T11" fmla="*/ 50 h 59"/>
                  <a:gd name="T12" fmla="*/ 11 w 76"/>
                  <a:gd name="T13" fmla="*/ 51 h 59"/>
                  <a:gd name="T14" fmla="*/ 16 w 76"/>
                  <a:gd name="T15" fmla="*/ 51 h 59"/>
                  <a:gd name="T16" fmla="*/ 20 w 76"/>
                  <a:gd name="T17" fmla="*/ 54 h 59"/>
                  <a:gd name="T18" fmla="*/ 26 w 76"/>
                  <a:gd name="T19" fmla="*/ 59 h 59"/>
                  <a:gd name="T20" fmla="*/ 28 w 76"/>
                  <a:gd name="T21" fmla="*/ 57 h 59"/>
                  <a:gd name="T22" fmla="*/ 36 w 76"/>
                  <a:gd name="T23" fmla="*/ 48 h 59"/>
                  <a:gd name="T24" fmla="*/ 44 w 76"/>
                  <a:gd name="T25" fmla="*/ 46 h 59"/>
                  <a:gd name="T26" fmla="*/ 48 w 76"/>
                  <a:gd name="T27" fmla="*/ 46 h 59"/>
                  <a:gd name="T28" fmla="*/ 53 w 76"/>
                  <a:gd name="T29" fmla="*/ 44 h 59"/>
                  <a:gd name="T30" fmla="*/ 65 w 76"/>
                  <a:gd name="T31" fmla="*/ 34 h 59"/>
                  <a:gd name="T32" fmla="*/ 73 w 76"/>
                  <a:gd name="T33" fmla="*/ 26 h 59"/>
                  <a:gd name="T34" fmla="*/ 76 w 76"/>
                  <a:gd name="T35" fmla="*/ 23 h 59"/>
                  <a:gd name="T36" fmla="*/ 76 w 76"/>
                  <a:gd name="T37" fmla="*/ 16 h 59"/>
                  <a:gd name="T38" fmla="*/ 75 w 76"/>
                  <a:gd name="T39" fmla="*/ 13 h 59"/>
                  <a:gd name="T40" fmla="*/ 72 w 76"/>
                  <a:gd name="T41" fmla="*/ 6 h 59"/>
                  <a:gd name="T42" fmla="*/ 70 w 76"/>
                  <a:gd name="T43" fmla="*/ 3 h 59"/>
                  <a:gd name="T44" fmla="*/ 63 w 76"/>
                  <a:gd name="T45" fmla="*/ 0 h 59"/>
                  <a:gd name="T46" fmla="*/ 57 w 76"/>
                  <a:gd name="T47" fmla="*/ 1 h 59"/>
                  <a:gd name="T48" fmla="*/ 52 w 76"/>
                  <a:gd name="T49" fmla="*/ 4 h 59"/>
                  <a:gd name="T50" fmla="*/ 48 w 76"/>
                  <a:gd name="T51" fmla="*/ 16 h 59"/>
                  <a:gd name="T52" fmla="*/ 34 w 76"/>
                  <a:gd name="T53" fmla="*/ 34 h 59"/>
                  <a:gd name="T54" fmla="*/ 31 w 76"/>
                  <a:gd name="T55" fmla="*/ 38 h 59"/>
                  <a:gd name="T56" fmla="*/ 26 w 76"/>
                  <a:gd name="T57" fmla="*/ 37 h 59"/>
                  <a:gd name="T58" fmla="*/ 26 w 76"/>
                  <a:gd name="T59" fmla="*/ 31 h 59"/>
                  <a:gd name="T60" fmla="*/ 26 w 76"/>
                  <a:gd name="T61" fmla="*/ 26 h 59"/>
                  <a:gd name="T62" fmla="*/ 24 w 76"/>
                  <a:gd name="T63" fmla="*/ 23 h 59"/>
                  <a:gd name="T64" fmla="*/ 20 w 76"/>
                  <a:gd name="T65" fmla="*/ 19 h 59"/>
                  <a:gd name="T66" fmla="*/ 16 w 76"/>
                  <a:gd name="T67" fmla="*/ 16 h 59"/>
                  <a:gd name="T68" fmla="*/ 7 w 76"/>
                  <a:gd name="T69" fmla="*/ 16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76" h="59">
                    <a:moveTo>
                      <a:pt x="7" y="16"/>
                    </a:moveTo>
                    <a:cubicBezTo>
                      <a:pt x="7" y="16"/>
                      <a:pt x="5" y="20"/>
                      <a:pt x="3" y="23"/>
                    </a:cubicBezTo>
                    <a:cubicBezTo>
                      <a:pt x="2" y="26"/>
                      <a:pt x="1" y="31"/>
                      <a:pt x="1" y="32"/>
                    </a:cubicBezTo>
                    <a:cubicBezTo>
                      <a:pt x="1" y="33"/>
                      <a:pt x="0" y="41"/>
                      <a:pt x="2" y="42"/>
                    </a:cubicBezTo>
                    <a:cubicBezTo>
                      <a:pt x="3" y="44"/>
                      <a:pt x="5" y="46"/>
                      <a:pt x="5" y="46"/>
                    </a:cubicBezTo>
                    <a:cubicBezTo>
                      <a:pt x="6" y="46"/>
                      <a:pt x="9" y="50"/>
                      <a:pt x="9" y="50"/>
                    </a:cubicBezTo>
                    <a:cubicBezTo>
                      <a:pt x="11" y="51"/>
                      <a:pt x="11" y="51"/>
                      <a:pt x="11" y="51"/>
                    </a:cubicBezTo>
                    <a:cubicBezTo>
                      <a:pt x="16" y="51"/>
                      <a:pt x="16" y="51"/>
                      <a:pt x="16" y="51"/>
                    </a:cubicBezTo>
                    <a:cubicBezTo>
                      <a:pt x="16" y="51"/>
                      <a:pt x="20" y="53"/>
                      <a:pt x="20" y="54"/>
                    </a:cubicBezTo>
                    <a:cubicBezTo>
                      <a:pt x="20" y="54"/>
                      <a:pt x="26" y="59"/>
                      <a:pt x="26" y="59"/>
                    </a:cubicBezTo>
                    <a:cubicBezTo>
                      <a:pt x="26" y="59"/>
                      <a:pt x="27" y="58"/>
                      <a:pt x="28" y="57"/>
                    </a:cubicBezTo>
                    <a:cubicBezTo>
                      <a:pt x="29" y="56"/>
                      <a:pt x="34" y="49"/>
                      <a:pt x="36" y="48"/>
                    </a:cubicBezTo>
                    <a:cubicBezTo>
                      <a:pt x="39" y="47"/>
                      <a:pt x="42" y="46"/>
                      <a:pt x="44" y="46"/>
                    </a:cubicBezTo>
                    <a:cubicBezTo>
                      <a:pt x="48" y="46"/>
                      <a:pt x="48" y="46"/>
                      <a:pt x="48" y="46"/>
                    </a:cubicBezTo>
                    <a:cubicBezTo>
                      <a:pt x="48" y="46"/>
                      <a:pt x="52" y="44"/>
                      <a:pt x="53" y="44"/>
                    </a:cubicBezTo>
                    <a:cubicBezTo>
                      <a:pt x="53" y="43"/>
                      <a:pt x="63" y="37"/>
                      <a:pt x="65" y="34"/>
                    </a:cubicBezTo>
                    <a:cubicBezTo>
                      <a:pt x="65" y="34"/>
                      <a:pt x="73" y="27"/>
                      <a:pt x="73" y="26"/>
                    </a:cubicBezTo>
                    <a:cubicBezTo>
                      <a:pt x="73" y="26"/>
                      <a:pt x="75" y="24"/>
                      <a:pt x="76" y="23"/>
                    </a:cubicBezTo>
                    <a:cubicBezTo>
                      <a:pt x="76" y="22"/>
                      <a:pt x="76" y="17"/>
                      <a:pt x="76" y="16"/>
                    </a:cubicBezTo>
                    <a:cubicBezTo>
                      <a:pt x="76" y="14"/>
                      <a:pt x="75" y="13"/>
                      <a:pt x="75" y="13"/>
                    </a:cubicBezTo>
                    <a:cubicBezTo>
                      <a:pt x="72" y="6"/>
                      <a:pt x="72" y="6"/>
                      <a:pt x="72" y="6"/>
                    </a:cubicBezTo>
                    <a:cubicBezTo>
                      <a:pt x="70" y="3"/>
                      <a:pt x="70" y="3"/>
                      <a:pt x="70" y="3"/>
                    </a:cubicBezTo>
                    <a:cubicBezTo>
                      <a:pt x="70" y="3"/>
                      <a:pt x="65" y="0"/>
                      <a:pt x="63" y="0"/>
                    </a:cubicBezTo>
                    <a:cubicBezTo>
                      <a:pt x="62" y="0"/>
                      <a:pt x="58" y="1"/>
                      <a:pt x="57" y="1"/>
                    </a:cubicBezTo>
                    <a:cubicBezTo>
                      <a:pt x="56" y="1"/>
                      <a:pt x="52" y="3"/>
                      <a:pt x="52" y="4"/>
                    </a:cubicBezTo>
                    <a:cubicBezTo>
                      <a:pt x="52" y="6"/>
                      <a:pt x="49" y="15"/>
                      <a:pt x="48" y="16"/>
                    </a:cubicBezTo>
                    <a:cubicBezTo>
                      <a:pt x="46" y="17"/>
                      <a:pt x="40" y="29"/>
                      <a:pt x="34" y="34"/>
                    </a:cubicBezTo>
                    <a:cubicBezTo>
                      <a:pt x="34" y="34"/>
                      <a:pt x="32" y="38"/>
                      <a:pt x="31" y="38"/>
                    </a:cubicBezTo>
                    <a:cubicBezTo>
                      <a:pt x="31" y="38"/>
                      <a:pt x="28" y="40"/>
                      <a:pt x="26" y="37"/>
                    </a:cubicBezTo>
                    <a:cubicBezTo>
                      <a:pt x="26" y="37"/>
                      <a:pt x="25" y="34"/>
                      <a:pt x="26" y="31"/>
                    </a:cubicBezTo>
                    <a:cubicBezTo>
                      <a:pt x="26" y="26"/>
                      <a:pt x="26" y="26"/>
                      <a:pt x="26" y="26"/>
                    </a:cubicBezTo>
                    <a:cubicBezTo>
                      <a:pt x="24" y="23"/>
                      <a:pt x="24" y="23"/>
                      <a:pt x="24" y="23"/>
                    </a:cubicBezTo>
                    <a:cubicBezTo>
                      <a:pt x="24" y="23"/>
                      <a:pt x="20" y="19"/>
                      <a:pt x="20" y="19"/>
                    </a:cubicBezTo>
                    <a:cubicBezTo>
                      <a:pt x="19" y="19"/>
                      <a:pt x="17" y="16"/>
                      <a:pt x="16" y="16"/>
                    </a:cubicBezTo>
                    <a:cubicBezTo>
                      <a:pt x="15" y="16"/>
                      <a:pt x="10" y="14"/>
                      <a:pt x="7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350">
                  <a:latin typeface="+mn-lt"/>
                  <a:ea typeface="+mn-ea"/>
                </a:endParaRPr>
              </a:p>
            </p:txBody>
          </p:sp>
          <p:sp>
            <p:nvSpPr>
              <p:cNvPr id="24" name="Freeform 678">
                <a:extLst>
                  <a:ext uri="{FF2B5EF4-FFF2-40B4-BE49-F238E27FC236}">
                    <a16:creationId xmlns="" xmlns:a16="http://schemas.microsoft.com/office/drawing/2014/main" id="{556CD0F9-D418-480A-9DE1-0719B46607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21350" y="955675"/>
                <a:ext cx="52387" cy="90487"/>
              </a:xfrm>
              <a:custGeom>
                <a:avLst/>
                <a:gdLst>
                  <a:gd name="T0" fmla="*/ 24 w 26"/>
                  <a:gd name="T1" fmla="*/ 0 h 45"/>
                  <a:gd name="T2" fmla="*/ 14 w 26"/>
                  <a:gd name="T3" fmla="*/ 5 h 45"/>
                  <a:gd name="T4" fmla="*/ 1 w 26"/>
                  <a:gd name="T5" fmla="*/ 30 h 45"/>
                  <a:gd name="T6" fmla="*/ 7 w 26"/>
                  <a:gd name="T7" fmla="*/ 43 h 45"/>
                  <a:gd name="T8" fmla="*/ 21 w 26"/>
                  <a:gd name="T9" fmla="*/ 40 h 45"/>
                  <a:gd name="T10" fmla="*/ 22 w 26"/>
                  <a:gd name="T11" fmla="*/ 27 h 45"/>
                  <a:gd name="T12" fmla="*/ 23 w 26"/>
                  <a:gd name="T13" fmla="*/ 11 h 45"/>
                  <a:gd name="T14" fmla="*/ 25 w 26"/>
                  <a:gd name="T15" fmla="*/ 5 h 45"/>
                  <a:gd name="T16" fmla="*/ 26 w 26"/>
                  <a:gd name="T17" fmla="*/ 0 h 45"/>
                  <a:gd name="T18" fmla="*/ 24 w 26"/>
                  <a:gd name="T19" fmla="*/ 0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6" h="45">
                    <a:moveTo>
                      <a:pt x="24" y="0"/>
                    </a:moveTo>
                    <a:cubicBezTo>
                      <a:pt x="24" y="0"/>
                      <a:pt x="16" y="3"/>
                      <a:pt x="14" y="5"/>
                    </a:cubicBezTo>
                    <a:cubicBezTo>
                      <a:pt x="12" y="7"/>
                      <a:pt x="3" y="16"/>
                      <a:pt x="1" y="30"/>
                    </a:cubicBezTo>
                    <a:cubicBezTo>
                      <a:pt x="0" y="43"/>
                      <a:pt x="4" y="43"/>
                      <a:pt x="7" y="43"/>
                    </a:cubicBezTo>
                    <a:cubicBezTo>
                      <a:pt x="10" y="43"/>
                      <a:pt x="18" y="45"/>
                      <a:pt x="21" y="40"/>
                    </a:cubicBezTo>
                    <a:cubicBezTo>
                      <a:pt x="21" y="40"/>
                      <a:pt x="22" y="31"/>
                      <a:pt x="22" y="27"/>
                    </a:cubicBezTo>
                    <a:cubicBezTo>
                      <a:pt x="22" y="22"/>
                      <a:pt x="23" y="12"/>
                      <a:pt x="23" y="11"/>
                    </a:cubicBezTo>
                    <a:cubicBezTo>
                      <a:pt x="23" y="9"/>
                      <a:pt x="25" y="6"/>
                      <a:pt x="25" y="5"/>
                    </a:cubicBezTo>
                    <a:cubicBezTo>
                      <a:pt x="25" y="4"/>
                      <a:pt x="26" y="0"/>
                      <a:pt x="26" y="0"/>
                    </a:cubicBezTo>
                    <a:lnTo>
                      <a:pt x="24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350">
                  <a:latin typeface="+mn-lt"/>
                  <a:ea typeface="+mn-ea"/>
                </a:endParaRPr>
              </a:p>
            </p:txBody>
          </p:sp>
          <p:sp>
            <p:nvSpPr>
              <p:cNvPr id="25" name="Freeform 679">
                <a:extLst>
                  <a:ext uri="{FF2B5EF4-FFF2-40B4-BE49-F238E27FC236}">
                    <a16:creationId xmlns="" xmlns:a16="http://schemas.microsoft.com/office/drawing/2014/main" id="{D1FA7BC7-AC6C-4EA1-9F33-3CC48587142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84850" y="884238"/>
                <a:ext cx="233362" cy="88900"/>
              </a:xfrm>
              <a:custGeom>
                <a:avLst/>
                <a:gdLst>
                  <a:gd name="T0" fmla="*/ 0 w 116"/>
                  <a:gd name="T1" fmla="*/ 37 h 44"/>
                  <a:gd name="T2" fmla="*/ 3 w 116"/>
                  <a:gd name="T3" fmla="*/ 35 h 44"/>
                  <a:gd name="T4" fmla="*/ 10 w 116"/>
                  <a:gd name="T5" fmla="*/ 30 h 44"/>
                  <a:gd name="T6" fmla="*/ 58 w 116"/>
                  <a:gd name="T7" fmla="*/ 9 h 44"/>
                  <a:gd name="T8" fmla="*/ 114 w 116"/>
                  <a:gd name="T9" fmla="*/ 14 h 44"/>
                  <a:gd name="T10" fmla="*/ 116 w 116"/>
                  <a:gd name="T11" fmla="*/ 22 h 44"/>
                  <a:gd name="T12" fmla="*/ 115 w 116"/>
                  <a:gd name="T13" fmla="*/ 30 h 44"/>
                  <a:gd name="T14" fmla="*/ 109 w 116"/>
                  <a:gd name="T15" fmla="*/ 37 h 44"/>
                  <a:gd name="T16" fmla="*/ 103 w 116"/>
                  <a:gd name="T17" fmla="*/ 40 h 44"/>
                  <a:gd name="T18" fmla="*/ 94 w 116"/>
                  <a:gd name="T19" fmla="*/ 41 h 44"/>
                  <a:gd name="T20" fmla="*/ 87 w 116"/>
                  <a:gd name="T21" fmla="*/ 42 h 44"/>
                  <a:gd name="T22" fmla="*/ 81 w 116"/>
                  <a:gd name="T23" fmla="*/ 44 h 44"/>
                  <a:gd name="T24" fmla="*/ 85 w 116"/>
                  <a:gd name="T25" fmla="*/ 40 h 44"/>
                  <a:gd name="T26" fmla="*/ 92 w 116"/>
                  <a:gd name="T27" fmla="*/ 35 h 44"/>
                  <a:gd name="T28" fmla="*/ 95 w 116"/>
                  <a:gd name="T29" fmla="*/ 33 h 44"/>
                  <a:gd name="T30" fmla="*/ 97 w 116"/>
                  <a:gd name="T31" fmla="*/ 30 h 44"/>
                  <a:gd name="T32" fmla="*/ 100 w 116"/>
                  <a:gd name="T33" fmla="*/ 27 h 44"/>
                  <a:gd name="T34" fmla="*/ 101 w 116"/>
                  <a:gd name="T35" fmla="*/ 22 h 44"/>
                  <a:gd name="T36" fmla="*/ 97 w 116"/>
                  <a:gd name="T37" fmla="*/ 17 h 44"/>
                  <a:gd name="T38" fmla="*/ 81 w 116"/>
                  <a:gd name="T39" fmla="*/ 15 h 44"/>
                  <a:gd name="T40" fmla="*/ 42 w 116"/>
                  <a:gd name="T41" fmla="*/ 25 h 44"/>
                  <a:gd name="T42" fmla="*/ 11 w 116"/>
                  <a:gd name="T43" fmla="*/ 39 h 44"/>
                  <a:gd name="T44" fmla="*/ 0 w 116"/>
                  <a:gd name="T45" fmla="*/ 3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16" h="44">
                    <a:moveTo>
                      <a:pt x="0" y="37"/>
                    </a:moveTo>
                    <a:cubicBezTo>
                      <a:pt x="3" y="35"/>
                      <a:pt x="3" y="35"/>
                      <a:pt x="3" y="35"/>
                    </a:cubicBezTo>
                    <a:cubicBezTo>
                      <a:pt x="3" y="35"/>
                      <a:pt x="9" y="32"/>
                      <a:pt x="10" y="30"/>
                    </a:cubicBezTo>
                    <a:cubicBezTo>
                      <a:pt x="12" y="29"/>
                      <a:pt x="43" y="12"/>
                      <a:pt x="58" y="9"/>
                    </a:cubicBezTo>
                    <a:cubicBezTo>
                      <a:pt x="74" y="6"/>
                      <a:pt x="101" y="0"/>
                      <a:pt x="114" y="14"/>
                    </a:cubicBezTo>
                    <a:cubicBezTo>
                      <a:pt x="114" y="14"/>
                      <a:pt x="116" y="18"/>
                      <a:pt x="116" y="22"/>
                    </a:cubicBezTo>
                    <a:cubicBezTo>
                      <a:pt x="116" y="25"/>
                      <a:pt x="115" y="30"/>
                      <a:pt x="115" y="30"/>
                    </a:cubicBezTo>
                    <a:cubicBezTo>
                      <a:pt x="114" y="31"/>
                      <a:pt x="111" y="35"/>
                      <a:pt x="109" y="37"/>
                    </a:cubicBezTo>
                    <a:cubicBezTo>
                      <a:pt x="106" y="40"/>
                      <a:pt x="104" y="40"/>
                      <a:pt x="103" y="40"/>
                    </a:cubicBezTo>
                    <a:cubicBezTo>
                      <a:pt x="103" y="40"/>
                      <a:pt x="94" y="41"/>
                      <a:pt x="94" y="41"/>
                    </a:cubicBezTo>
                    <a:cubicBezTo>
                      <a:pt x="94" y="41"/>
                      <a:pt x="88" y="42"/>
                      <a:pt x="87" y="42"/>
                    </a:cubicBezTo>
                    <a:cubicBezTo>
                      <a:pt x="87" y="42"/>
                      <a:pt x="81" y="44"/>
                      <a:pt x="81" y="44"/>
                    </a:cubicBezTo>
                    <a:cubicBezTo>
                      <a:pt x="81" y="44"/>
                      <a:pt x="84" y="42"/>
                      <a:pt x="85" y="40"/>
                    </a:cubicBezTo>
                    <a:cubicBezTo>
                      <a:pt x="87" y="39"/>
                      <a:pt x="92" y="35"/>
                      <a:pt x="92" y="35"/>
                    </a:cubicBezTo>
                    <a:cubicBezTo>
                      <a:pt x="95" y="33"/>
                      <a:pt x="95" y="33"/>
                      <a:pt x="95" y="33"/>
                    </a:cubicBezTo>
                    <a:cubicBezTo>
                      <a:pt x="97" y="30"/>
                      <a:pt x="97" y="30"/>
                      <a:pt x="97" y="30"/>
                    </a:cubicBezTo>
                    <a:cubicBezTo>
                      <a:pt x="100" y="27"/>
                      <a:pt x="100" y="27"/>
                      <a:pt x="100" y="27"/>
                    </a:cubicBezTo>
                    <a:cubicBezTo>
                      <a:pt x="101" y="22"/>
                      <a:pt x="101" y="22"/>
                      <a:pt x="101" y="22"/>
                    </a:cubicBezTo>
                    <a:cubicBezTo>
                      <a:pt x="101" y="22"/>
                      <a:pt x="102" y="19"/>
                      <a:pt x="97" y="17"/>
                    </a:cubicBezTo>
                    <a:cubicBezTo>
                      <a:pt x="91" y="14"/>
                      <a:pt x="82" y="15"/>
                      <a:pt x="81" y="15"/>
                    </a:cubicBezTo>
                    <a:cubicBezTo>
                      <a:pt x="80" y="15"/>
                      <a:pt x="67" y="16"/>
                      <a:pt x="42" y="25"/>
                    </a:cubicBezTo>
                    <a:cubicBezTo>
                      <a:pt x="17" y="35"/>
                      <a:pt x="18" y="37"/>
                      <a:pt x="11" y="39"/>
                    </a:cubicBezTo>
                    <a:cubicBezTo>
                      <a:pt x="5" y="40"/>
                      <a:pt x="1" y="41"/>
                      <a:pt x="0" y="3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350">
                  <a:latin typeface="+mn-lt"/>
                  <a:ea typeface="+mn-ea"/>
                </a:endParaRPr>
              </a:p>
            </p:txBody>
          </p:sp>
          <p:sp>
            <p:nvSpPr>
              <p:cNvPr id="26" name="Freeform 680">
                <a:extLst>
                  <a:ext uri="{FF2B5EF4-FFF2-40B4-BE49-F238E27FC236}">
                    <a16:creationId xmlns="" xmlns:a16="http://schemas.microsoft.com/office/drawing/2014/main" id="{05C47C94-6FAD-4D8C-A57C-A669B4D7659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1038" y="965200"/>
                <a:ext cx="242887" cy="223837"/>
              </a:xfrm>
              <a:custGeom>
                <a:avLst/>
                <a:gdLst>
                  <a:gd name="T0" fmla="*/ 54 w 121"/>
                  <a:gd name="T1" fmla="*/ 88 h 111"/>
                  <a:gd name="T2" fmla="*/ 51 w 121"/>
                  <a:gd name="T3" fmla="*/ 92 h 111"/>
                  <a:gd name="T4" fmla="*/ 42 w 121"/>
                  <a:gd name="T5" fmla="*/ 98 h 111"/>
                  <a:gd name="T6" fmla="*/ 37 w 121"/>
                  <a:gd name="T7" fmla="*/ 102 h 111"/>
                  <a:gd name="T8" fmla="*/ 32 w 121"/>
                  <a:gd name="T9" fmla="*/ 102 h 111"/>
                  <a:gd name="T10" fmla="*/ 30 w 121"/>
                  <a:gd name="T11" fmla="*/ 100 h 111"/>
                  <a:gd name="T12" fmla="*/ 27 w 121"/>
                  <a:gd name="T13" fmla="*/ 96 h 111"/>
                  <a:gd name="T14" fmla="*/ 26 w 121"/>
                  <a:gd name="T15" fmla="*/ 93 h 111"/>
                  <a:gd name="T16" fmla="*/ 25 w 121"/>
                  <a:gd name="T17" fmla="*/ 94 h 111"/>
                  <a:gd name="T18" fmla="*/ 25 w 121"/>
                  <a:gd name="T19" fmla="*/ 103 h 111"/>
                  <a:gd name="T20" fmla="*/ 30 w 121"/>
                  <a:gd name="T21" fmla="*/ 108 h 111"/>
                  <a:gd name="T22" fmla="*/ 44 w 121"/>
                  <a:gd name="T23" fmla="*/ 109 h 111"/>
                  <a:gd name="T24" fmla="*/ 58 w 121"/>
                  <a:gd name="T25" fmla="*/ 100 h 111"/>
                  <a:gd name="T26" fmla="*/ 67 w 121"/>
                  <a:gd name="T27" fmla="*/ 87 h 111"/>
                  <a:gd name="T28" fmla="*/ 77 w 121"/>
                  <a:gd name="T29" fmla="*/ 63 h 111"/>
                  <a:gd name="T30" fmla="*/ 79 w 121"/>
                  <a:gd name="T31" fmla="*/ 62 h 111"/>
                  <a:gd name="T32" fmla="*/ 88 w 121"/>
                  <a:gd name="T33" fmla="*/ 61 h 111"/>
                  <a:gd name="T34" fmla="*/ 97 w 121"/>
                  <a:gd name="T35" fmla="*/ 63 h 111"/>
                  <a:gd name="T36" fmla="*/ 106 w 121"/>
                  <a:gd name="T37" fmla="*/ 63 h 111"/>
                  <a:gd name="T38" fmla="*/ 118 w 121"/>
                  <a:gd name="T39" fmla="*/ 57 h 111"/>
                  <a:gd name="T40" fmla="*/ 117 w 121"/>
                  <a:gd name="T41" fmla="*/ 51 h 111"/>
                  <a:gd name="T42" fmla="*/ 105 w 121"/>
                  <a:gd name="T43" fmla="*/ 45 h 111"/>
                  <a:gd name="T44" fmla="*/ 80 w 121"/>
                  <a:gd name="T45" fmla="*/ 45 h 111"/>
                  <a:gd name="T46" fmla="*/ 71 w 121"/>
                  <a:gd name="T47" fmla="*/ 29 h 111"/>
                  <a:gd name="T48" fmla="*/ 78 w 121"/>
                  <a:gd name="T49" fmla="*/ 22 h 111"/>
                  <a:gd name="T50" fmla="*/ 86 w 121"/>
                  <a:gd name="T51" fmla="*/ 12 h 111"/>
                  <a:gd name="T52" fmla="*/ 84 w 121"/>
                  <a:gd name="T53" fmla="*/ 3 h 111"/>
                  <a:gd name="T54" fmla="*/ 81 w 121"/>
                  <a:gd name="T55" fmla="*/ 1 h 111"/>
                  <a:gd name="T56" fmla="*/ 75 w 121"/>
                  <a:gd name="T57" fmla="*/ 0 h 111"/>
                  <a:gd name="T58" fmla="*/ 68 w 121"/>
                  <a:gd name="T59" fmla="*/ 1 h 111"/>
                  <a:gd name="T60" fmla="*/ 61 w 121"/>
                  <a:gd name="T61" fmla="*/ 3 h 111"/>
                  <a:gd name="T62" fmla="*/ 53 w 121"/>
                  <a:gd name="T63" fmla="*/ 6 h 111"/>
                  <a:gd name="T64" fmla="*/ 53 w 121"/>
                  <a:gd name="T65" fmla="*/ 8 h 111"/>
                  <a:gd name="T66" fmla="*/ 61 w 121"/>
                  <a:gd name="T67" fmla="*/ 13 h 111"/>
                  <a:gd name="T68" fmla="*/ 63 w 121"/>
                  <a:gd name="T69" fmla="*/ 18 h 111"/>
                  <a:gd name="T70" fmla="*/ 58 w 121"/>
                  <a:gd name="T71" fmla="*/ 27 h 111"/>
                  <a:gd name="T72" fmla="*/ 54 w 121"/>
                  <a:gd name="T73" fmla="*/ 33 h 111"/>
                  <a:gd name="T74" fmla="*/ 59 w 121"/>
                  <a:gd name="T75" fmla="*/ 41 h 111"/>
                  <a:gd name="T76" fmla="*/ 60 w 121"/>
                  <a:gd name="T77" fmla="*/ 46 h 111"/>
                  <a:gd name="T78" fmla="*/ 58 w 121"/>
                  <a:gd name="T79" fmla="*/ 48 h 111"/>
                  <a:gd name="T80" fmla="*/ 37 w 121"/>
                  <a:gd name="T81" fmla="*/ 53 h 111"/>
                  <a:gd name="T82" fmla="*/ 22 w 121"/>
                  <a:gd name="T83" fmla="*/ 56 h 111"/>
                  <a:gd name="T84" fmla="*/ 12 w 121"/>
                  <a:gd name="T85" fmla="*/ 60 h 111"/>
                  <a:gd name="T86" fmla="*/ 3 w 121"/>
                  <a:gd name="T87" fmla="*/ 63 h 111"/>
                  <a:gd name="T88" fmla="*/ 0 w 121"/>
                  <a:gd name="T89" fmla="*/ 64 h 111"/>
                  <a:gd name="T90" fmla="*/ 5 w 121"/>
                  <a:gd name="T91" fmla="*/ 69 h 111"/>
                  <a:gd name="T92" fmla="*/ 21 w 121"/>
                  <a:gd name="T93" fmla="*/ 69 h 111"/>
                  <a:gd name="T94" fmla="*/ 38 w 121"/>
                  <a:gd name="T95" fmla="*/ 65 h 111"/>
                  <a:gd name="T96" fmla="*/ 56 w 121"/>
                  <a:gd name="T97" fmla="*/ 62 h 111"/>
                  <a:gd name="T98" fmla="*/ 61 w 121"/>
                  <a:gd name="T99" fmla="*/ 62 h 111"/>
                  <a:gd name="T100" fmla="*/ 62 w 121"/>
                  <a:gd name="T101" fmla="*/ 67 h 111"/>
                  <a:gd name="T102" fmla="*/ 58 w 121"/>
                  <a:gd name="T103" fmla="*/ 79 h 111"/>
                  <a:gd name="T104" fmla="*/ 54 w 121"/>
                  <a:gd name="T105" fmla="*/ 88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121" h="111">
                    <a:moveTo>
                      <a:pt x="54" y="88"/>
                    </a:moveTo>
                    <a:cubicBezTo>
                      <a:pt x="54" y="88"/>
                      <a:pt x="52" y="90"/>
                      <a:pt x="51" y="92"/>
                    </a:cubicBezTo>
                    <a:cubicBezTo>
                      <a:pt x="50" y="93"/>
                      <a:pt x="42" y="98"/>
                      <a:pt x="42" y="98"/>
                    </a:cubicBezTo>
                    <a:cubicBezTo>
                      <a:pt x="41" y="99"/>
                      <a:pt x="40" y="100"/>
                      <a:pt x="37" y="102"/>
                    </a:cubicBezTo>
                    <a:cubicBezTo>
                      <a:pt x="34" y="103"/>
                      <a:pt x="33" y="102"/>
                      <a:pt x="32" y="102"/>
                    </a:cubicBezTo>
                    <a:cubicBezTo>
                      <a:pt x="31" y="102"/>
                      <a:pt x="30" y="100"/>
                      <a:pt x="30" y="100"/>
                    </a:cubicBezTo>
                    <a:cubicBezTo>
                      <a:pt x="29" y="99"/>
                      <a:pt x="27" y="96"/>
                      <a:pt x="27" y="96"/>
                    </a:cubicBezTo>
                    <a:cubicBezTo>
                      <a:pt x="26" y="93"/>
                      <a:pt x="26" y="93"/>
                      <a:pt x="26" y="93"/>
                    </a:cubicBezTo>
                    <a:cubicBezTo>
                      <a:pt x="25" y="94"/>
                      <a:pt x="25" y="94"/>
                      <a:pt x="25" y="94"/>
                    </a:cubicBezTo>
                    <a:cubicBezTo>
                      <a:pt x="24" y="98"/>
                      <a:pt x="25" y="103"/>
                      <a:pt x="25" y="103"/>
                    </a:cubicBezTo>
                    <a:cubicBezTo>
                      <a:pt x="25" y="104"/>
                      <a:pt x="30" y="108"/>
                      <a:pt x="30" y="108"/>
                    </a:cubicBezTo>
                    <a:cubicBezTo>
                      <a:pt x="32" y="110"/>
                      <a:pt x="37" y="111"/>
                      <a:pt x="44" y="109"/>
                    </a:cubicBezTo>
                    <a:cubicBezTo>
                      <a:pt x="52" y="107"/>
                      <a:pt x="55" y="103"/>
                      <a:pt x="58" y="100"/>
                    </a:cubicBezTo>
                    <a:cubicBezTo>
                      <a:pt x="62" y="96"/>
                      <a:pt x="67" y="87"/>
                      <a:pt x="67" y="87"/>
                    </a:cubicBezTo>
                    <a:cubicBezTo>
                      <a:pt x="74" y="78"/>
                      <a:pt x="77" y="63"/>
                      <a:pt x="77" y="63"/>
                    </a:cubicBezTo>
                    <a:cubicBezTo>
                      <a:pt x="79" y="62"/>
                      <a:pt x="79" y="62"/>
                      <a:pt x="79" y="62"/>
                    </a:cubicBezTo>
                    <a:cubicBezTo>
                      <a:pt x="80" y="62"/>
                      <a:pt x="81" y="61"/>
                      <a:pt x="88" y="61"/>
                    </a:cubicBezTo>
                    <a:cubicBezTo>
                      <a:pt x="96" y="61"/>
                      <a:pt x="95" y="63"/>
                      <a:pt x="97" y="63"/>
                    </a:cubicBezTo>
                    <a:cubicBezTo>
                      <a:pt x="99" y="63"/>
                      <a:pt x="104" y="63"/>
                      <a:pt x="106" y="63"/>
                    </a:cubicBezTo>
                    <a:cubicBezTo>
                      <a:pt x="108" y="63"/>
                      <a:pt x="115" y="60"/>
                      <a:pt x="118" y="57"/>
                    </a:cubicBezTo>
                    <a:cubicBezTo>
                      <a:pt x="121" y="54"/>
                      <a:pt x="118" y="52"/>
                      <a:pt x="117" y="51"/>
                    </a:cubicBezTo>
                    <a:cubicBezTo>
                      <a:pt x="116" y="50"/>
                      <a:pt x="107" y="46"/>
                      <a:pt x="105" y="45"/>
                    </a:cubicBezTo>
                    <a:cubicBezTo>
                      <a:pt x="102" y="44"/>
                      <a:pt x="90" y="45"/>
                      <a:pt x="80" y="45"/>
                    </a:cubicBezTo>
                    <a:cubicBezTo>
                      <a:pt x="70" y="45"/>
                      <a:pt x="71" y="33"/>
                      <a:pt x="71" y="29"/>
                    </a:cubicBezTo>
                    <a:cubicBezTo>
                      <a:pt x="71" y="26"/>
                      <a:pt x="77" y="23"/>
                      <a:pt x="78" y="22"/>
                    </a:cubicBezTo>
                    <a:cubicBezTo>
                      <a:pt x="78" y="21"/>
                      <a:pt x="82" y="16"/>
                      <a:pt x="86" y="12"/>
                    </a:cubicBezTo>
                    <a:cubicBezTo>
                      <a:pt x="90" y="8"/>
                      <a:pt x="84" y="3"/>
                      <a:pt x="84" y="3"/>
                    </a:cubicBezTo>
                    <a:cubicBezTo>
                      <a:pt x="81" y="1"/>
                      <a:pt x="81" y="1"/>
                      <a:pt x="81" y="1"/>
                    </a:cubicBezTo>
                    <a:cubicBezTo>
                      <a:pt x="81" y="1"/>
                      <a:pt x="77" y="0"/>
                      <a:pt x="75" y="0"/>
                    </a:cubicBezTo>
                    <a:cubicBezTo>
                      <a:pt x="74" y="0"/>
                      <a:pt x="68" y="1"/>
                      <a:pt x="68" y="1"/>
                    </a:cubicBezTo>
                    <a:cubicBezTo>
                      <a:pt x="68" y="1"/>
                      <a:pt x="62" y="2"/>
                      <a:pt x="61" y="3"/>
                    </a:cubicBezTo>
                    <a:cubicBezTo>
                      <a:pt x="60" y="4"/>
                      <a:pt x="53" y="6"/>
                      <a:pt x="53" y="6"/>
                    </a:cubicBezTo>
                    <a:cubicBezTo>
                      <a:pt x="53" y="8"/>
                      <a:pt x="53" y="8"/>
                      <a:pt x="53" y="8"/>
                    </a:cubicBezTo>
                    <a:cubicBezTo>
                      <a:pt x="55" y="13"/>
                      <a:pt x="58" y="11"/>
                      <a:pt x="61" y="13"/>
                    </a:cubicBezTo>
                    <a:cubicBezTo>
                      <a:pt x="65" y="15"/>
                      <a:pt x="63" y="15"/>
                      <a:pt x="63" y="18"/>
                    </a:cubicBezTo>
                    <a:cubicBezTo>
                      <a:pt x="63" y="20"/>
                      <a:pt x="59" y="26"/>
                      <a:pt x="58" y="27"/>
                    </a:cubicBezTo>
                    <a:cubicBezTo>
                      <a:pt x="57" y="28"/>
                      <a:pt x="54" y="30"/>
                      <a:pt x="54" y="33"/>
                    </a:cubicBezTo>
                    <a:cubicBezTo>
                      <a:pt x="54" y="36"/>
                      <a:pt x="55" y="37"/>
                      <a:pt x="59" y="41"/>
                    </a:cubicBezTo>
                    <a:cubicBezTo>
                      <a:pt x="62" y="44"/>
                      <a:pt x="60" y="46"/>
                      <a:pt x="60" y="46"/>
                    </a:cubicBezTo>
                    <a:cubicBezTo>
                      <a:pt x="60" y="48"/>
                      <a:pt x="58" y="48"/>
                      <a:pt x="58" y="48"/>
                    </a:cubicBezTo>
                    <a:cubicBezTo>
                      <a:pt x="55" y="48"/>
                      <a:pt x="40" y="52"/>
                      <a:pt x="37" y="53"/>
                    </a:cubicBezTo>
                    <a:cubicBezTo>
                      <a:pt x="34" y="53"/>
                      <a:pt x="23" y="55"/>
                      <a:pt x="22" y="56"/>
                    </a:cubicBezTo>
                    <a:cubicBezTo>
                      <a:pt x="21" y="58"/>
                      <a:pt x="13" y="60"/>
                      <a:pt x="12" y="60"/>
                    </a:cubicBezTo>
                    <a:cubicBezTo>
                      <a:pt x="11" y="61"/>
                      <a:pt x="7" y="63"/>
                      <a:pt x="3" y="63"/>
                    </a:cubicBezTo>
                    <a:cubicBezTo>
                      <a:pt x="0" y="63"/>
                      <a:pt x="0" y="64"/>
                      <a:pt x="0" y="64"/>
                    </a:cubicBezTo>
                    <a:cubicBezTo>
                      <a:pt x="0" y="66"/>
                      <a:pt x="2" y="66"/>
                      <a:pt x="5" y="69"/>
                    </a:cubicBezTo>
                    <a:cubicBezTo>
                      <a:pt x="8" y="72"/>
                      <a:pt x="17" y="70"/>
                      <a:pt x="21" y="69"/>
                    </a:cubicBezTo>
                    <a:cubicBezTo>
                      <a:pt x="26" y="68"/>
                      <a:pt x="34" y="66"/>
                      <a:pt x="38" y="65"/>
                    </a:cubicBezTo>
                    <a:cubicBezTo>
                      <a:pt x="42" y="64"/>
                      <a:pt x="52" y="63"/>
                      <a:pt x="56" y="62"/>
                    </a:cubicBezTo>
                    <a:cubicBezTo>
                      <a:pt x="59" y="61"/>
                      <a:pt x="61" y="62"/>
                      <a:pt x="61" y="62"/>
                    </a:cubicBezTo>
                    <a:cubicBezTo>
                      <a:pt x="62" y="63"/>
                      <a:pt x="62" y="67"/>
                      <a:pt x="62" y="67"/>
                    </a:cubicBezTo>
                    <a:cubicBezTo>
                      <a:pt x="62" y="69"/>
                      <a:pt x="58" y="79"/>
                      <a:pt x="58" y="79"/>
                    </a:cubicBezTo>
                    <a:lnTo>
                      <a:pt x="54" y="8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350">
                  <a:latin typeface="+mn-lt"/>
                  <a:ea typeface="+mn-ea"/>
                </a:endParaRPr>
              </a:p>
            </p:txBody>
          </p:sp>
        </p:grpSp>
        <p:grpSp>
          <p:nvGrpSpPr>
            <p:cNvPr id="9" name="组合 40">
              <a:extLst>
                <a:ext uri="{FF2B5EF4-FFF2-40B4-BE49-F238E27FC236}">
                  <a16:creationId xmlns="" xmlns:a16="http://schemas.microsoft.com/office/drawing/2014/main" id="{AB7D1FFD-2F77-4423-A37D-6CF4119EE3C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094944" y="736546"/>
              <a:ext cx="1619250" cy="92075"/>
              <a:chOff x="3941050" y="1521538"/>
              <a:chExt cx="2026363" cy="58254"/>
            </a:xfrm>
          </p:grpSpPr>
          <p:sp>
            <p:nvSpPr>
              <p:cNvPr id="11" name="Rectangle 681">
                <a:extLst>
                  <a:ext uri="{FF2B5EF4-FFF2-40B4-BE49-F238E27FC236}">
                    <a16:creationId xmlns="" xmlns:a16="http://schemas.microsoft.com/office/drawing/2014/main" id="{9801CF83-A7AA-4FEA-9B4E-1466DAD2941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41050" y="1521538"/>
                <a:ext cx="395339" cy="582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defTabSz="914400">
                  <a:defRPr/>
                </a:pPr>
                <a:r>
                  <a:rPr lang="zh-CN" altLang="zh-CN" sz="600" b="1" kern="1400" spc="100" dirty="0">
                    <a:solidFill>
                      <a:srgbClr val="164C88"/>
                    </a:solidFill>
                    <a:latin typeface="Arial Narrow" panose="020B0606020202030204" pitchFamily="34" charset="0"/>
                    <a:ea typeface="+mn-ea"/>
                  </a:rPr>
                  <a:t>D</a:t>
                </a:r>
                <a:r>
                  <a:rPr lang="en-US" altLang="zh-CN" sz="600" b="1" kern="1400" spc="100" dirty="0">
                    <a:solidFill>
                      <a:srgbClr val="164C88"/>
                    </a:solidFill>
                    <a:latin typeface="Arial Narrow" panose="020B0606020202030204" pitchFamily="34" charset="0"/>
                    <a:ea typeface="+mn-ea"/>
                  </a:rPr>
                  <a:t>ALIAN</a:t>
                </a:r>
                <a:endParaRPr lang="zh-CN" altLang="zh-CN" sz="1400" kern="1400" spc="100" dirty="0">
                  <a:solidFill>
                    <a:srgbClr val="164C88"/>
                  </a:solidFill>
                  <a:ea typeface="+mn-ea"/>
                </a:endParaRPr>
              </a:p>
            </p:txBody>
          </p:sp>
          <p:sp>
            <p:nvSpPr>
              <p:cNvPr id="12" name="Rectangle 681">
                <a:extLst>
                  <a:ext uri="{FF2B5EF4-FFF2-40B4-BE49-F238E27FC236}">
                    <a16:creationId xmlns="" xmlns:a16="http://schemas.microsoft.com/office/drawing/2014/main" id="{B6E17FC3-42A2-46E0-AE63-66C47D80834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76121" y="1521538"/>
                <a:ext cx="647642" cy="582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defTabSz="914400">
                  <a:defRPr/>
                </a:pPr>
                <a:r>
                  <a:rPr lang="en-US" altLang="zh-CN" sz="600" b="1" kern="1400" spc="100" dirty="0">
                    <a:solidFill>
                      <a:srgbClr val="164C88"/>
                    </a:solidFill>
                    <a:latin typeface="Arial Narrow" panose="020B0606020202030204" pitchFamily="34" charset="0"/>
                    <a:ea typeface="+mn-ea"/>
                  </a:rPr>
                  <a:t>UNIVERSITY</a:t>
                </a:r>
                <a:endParaRPr lang="zh-CN" altLang="zh-CN" sz="1400" kern="1400" spc="100" dirty="0">
                  <a:solidFill>
                    <a:srgbClr val="164C88"/>
                  </a:solidFill>
                  <a:ea typeface="+mn-ea"/>
                </a:endParaRPr>
              </a:p>
            </p:txBody>
          </p:sp>
          <p:sp>
            <p:nvSpPr>
              <p:cNvPr id="13" name="Rectangle 681">
                <a:extLst>
                  <a:ext uri="{FF2B5EF4-FFF2-40B4-BE49-F238E27FC236}">
                    <a16:creationId xmlns="" xmlns:a16="http://schemas.microsoft.com/office/drawing/2014/main" id="{C126535C-3F4F-46C0-930B-0B04D9F2952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63496" y="1521538"/>
                <a:ext cx="145025" cy="582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defTabSz="914400">
                  <a:defRPr/>
                </a:pPr>
                <a:r>
                  <a:rPr lang="en-US" altLang="zh-CN" sz="600" b="1" kern="1400" spc="100" dirty="0">
                    <a:solidFill>
                      <a:srgbClr val="164C88"/>
                    </a:solidFill>
                    <a:latin typeface="Arial Narrow" panose="020B0606020202030204" pitchFamily="34" charset="0"/>
                    <a:ea typeface="+mn-ea"/>
                  </a:rPr>
                  <a:t>OF</a:t>
                </a:r>
                <a:endParaRPr lang="zh-CN" altLang="zh-CN" sz="1400" kern="1400" spc="100" dirty="0">
                  <a:solidFill>
                    <a:srgbClr val="164C88"/>
                  </a:solidFill>
                  <a:ea typeface="+mn-ea"/>
                </a:endParaRPr>
              </a:p>
            </p:txBody>
          </p:sp>
          <p:sp>
            <p:nvSpPr>
              <p:cNvPr id="14" name="Rectangle 681">
                <a:extLst>
                  <a:ext uri="{FF2B5EF4-FFF2-40B4-BE49-F238E27FC236}">
                    <a16:creationId xmlns="" xmlns:a16="http://schemas.microsoft.com/office/drawing/2014/main" id="{EF0373EA-DAA2-481B-BC33-0D57DCC2C39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48253" y="1521538"/>
                <a:ext cx="719160" cy="582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defTabSz="914400">
                  <a:defRPr/>
                </a:pPr>
                <a:r>
                  <a:rPr lang="en-US" altLang="zh-CN" sz="600" b="1" kern="1400" spc="100" dirty="0">
                    <a:solidFill>
                      <a:srgbClr val="164C88"/>
                    </a:solidFill>
                    <a:latin typeface="Arial Narrow" panose="020B0606020202030204" pitchFamily="34" charset="0"/>
                    <a:ea typeface="+mn-ea"/>
                  </a:rPr>
                  <a:t>TECHNOLOGY</a:t>
                </a:r>
                <a:endParaRPr lang="zh-CN" altLang="zh-CN" sz="1400" kern="1400" spc="100" dirty="0">
                  <a:solidFill>
                    <a:srgbClr val="164C88"/>
                  </a:solidFill>
                  <a:ea typeface="+mn-ea"/>
                </a:endParaRPr>
              </a:p>
            </p:txBody>
          </p:sp>
        </p:grpSp>
        <p:sp>
          <p:nvSpPr>
            <p:cNvPr id="10" name="Freeform 751">
              <a:extLst>
                <a:ext uri="{FF2B5EF4-FFF2-40B4-BE49-F238E27FC236}">
                  <a16:creationId xmlns="" xmlns:a16="http://schemas.microsoft.com/office/drawing/2014/main" id="{C474DCCF-DD1E-4405-972B-9455D7BE7D94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9219665" y="223695"/>
              <a:ext cx="678702" cy="678702"/>
            </a:xfrm>
            <a:custGeom>
              <a:avLst/>
              <a:gdLst>
                <a:gd name="T0" fmla="*/ 211 w 536"/>
                <a:gd name="T1" fmla="*/ 69 h 537"/>
                <a:gd name="T2" fmla="*/ 194 w 536"/>
                <a:gd name="T3" fmla="*/ 52 h 537"/>
                <a:gd name="T4" fmla="*/ 185 w 536"/>
                <a:gd name="T5" fmla="*/ 66 h 537"/>
                <a:gd name="T6" fmla="*/ 176 w 536"/>
                <a:gd name="T7" fmla="*/ 70 h 537"/>
                <a:gd name="T8" fmla="*/ 473 w 536"/>
                <a:gd name="T9" fmla="*/ 275 h 537"/>
                <a:gd name="T10" fmla="*/ 84 w 536"/>
                <a:gd name="T11" fmla="*/ 163 h 537"/>
                <a:gd name="T12" fmla="*/ 87 w 536"/>
                <a:gd name="T13" fmla="*/ 127 h 537"/>
                <a:gd name="T14" fmla="*/ 231 w 536"/>
                <a:gd name="T15" fmla="*/ 151 h 537"/>
                <a:gd name="T16" fmla="*/ 416 w 536"/>
                <a:gd name="T17" fmla="*/ 134 h 537"/>
                <a:gd name="T18" fmla="*/ 429 w 536"/>
                <a:gd name="T19" fmla="*/ 140 h 537"/>
                <a:gd name="T20" fmla="*/ 80 w 536"/>
                <a:gd name="T21" fmla="*/ 207 h 537"/>
                <a:gd name="T22" fmla="*/ 439 w 536"/>
                <a:gd name="T23" fmla="*/ 167 h 537"/>
                <a:gd name="T24" fmla="*/ 392 w 536"/>
                <a:gd name="T25" fmla="*/ 112 h 537"/>
                <a:gd name="T26" fmla="*/ 323 w 536"/>
                <a:gd name="T27" fmla="*/ 75 h 537"/>
                <a:gd name="T28" fmla="*/ 324 w 536"/>
                <a:gd name="T29" fmla="*/ 70 h 537"/>
                <a:gd name="T30" fmla="*/ 466 w 536"/>
                <a:gd name="T31" fmla="*/ 233 h 537"/>
                <a:gd name="T32" fmla="*/ 471 w 536"/>
                <a:gd name="T33" fmla="*/ 262 h 537"/>
                <a:gd name="T34" fmla="*/ 420 w 536"/>
                <a:gd name="T35" fmla="*/ 427 h 537"/>
                <a:gd name="T36" fmla="*/ 431 w 536"/>
                <a:gd name="T37" fmla="*/ 443 h 537"/>
                <a:gd name="T38" fmla="*/ 409 w 536"/>
                <a:gd name="T39" fmla="*/ 412 h 537"/>
                <a:gd name="T40" fmla="*/ 415 w 536"/>
                <a:gd name="T41" fmla="*/ 409 h 537"/>
                <a:gd name="T42" fmla="*/ 218 w 536"/>
                <a:gd name="T43" fmla="*/ 322 h 537"/>
                <a:gd name="T44" fmla="*/ 253 w 536"/>
                <a:gd name="T45" fmla="*/ 342 h 537"/>
                <a:gd name="T46" fmla="*/ 253 w 536"/>
                <a:gd name="T47" fmla="*/ 314 h 537"/>
                <a:gd name="T48" fmla="*/ 415 w 536"/>
                <a:gd name="T49" fmla="*/ 418 h 537"/>
                <a:gd name="T50" fmla="*/ 268 w 536"/>
                <a:gd name="T51" fmla="*/ 447 h 537"/>
                <a:gd name="T52" fmla="*/ 283 w 536"/>
                <a:gd name="T53" fmla="*/ 308 h 537"/>
                <a:gd name="T54" fmla="*/ 478 w 536"/>
                <a:gd name="T55" fmla="*/ 301 h 537"/>
                <a:gd name="T56" fmla="*/ 481 w 536"/>
                <a:gd name="T57" fmla="*/ 325 h 537"/>
                <a:gd name="T58" fmla="*/ 49 w 536"/>
                <a:gd name="T59" fmla="*/ 242 h 537"/>
                <a:gd name="T60" fmla="*/ 87 w 536"/>
                <a:gd name="T61" fmla="*/ 262 h 537"/>
                <a:gd name="T62" fmla="*/ 315 w 536"/>
                <a:gd name="T63" fmla="*/ 338 h 537"/>
                <a:gd name="T64" fmla="*/ 312 w 536"/>
                <a:gd name="T65" fmla="*/ 320 h 537"/>
                <a:gd name="T66" fmla="*/ 59 w 536"/>
                <a:gd name="T67" fmla="*/ 341 h 537"/>
                <a:gd name="T68" fmla="*/ 76 w 536"/>
                <a:gd name="T69" fmla="*/ 322 h 537"/>
                <a:gd name="T70" fmla="*/ 116 w 536"/>
                <a:gd name="T71" fmla="*/ 416 h 537"/>
                <a:gd name="T72" fmla="*/ 111 w 536"/>
                <a:gd name="T73" fmla="*/ 433 h 537"/>
                <a:gd name="T74" fmla="*/ 120 w 536"/>
                <a:gd name="T75" fmla="*/ 435 h 537"/>
                <a:gd name="T76" fmla="*/ 71 w 536"/>
                <a:gd name="T77" fmla="*/ 263 h 537"/>
                <a:gd name="T78" fmla="*/ 400 w 536"/>
                <a:gd name="T79" fmla="*/ 416 h 537"/>
                <a:gd name="T80" fmla="*/ 366 w 536"/>
                <a:gd name="T81" fmla="*/ 464 h 537"/>
                <a:gd name="T82" fmla="*/ 354 w 536"/>
                <a:gd name="T83" fmla="*/ 443 h 537"/>
                <a:gd name="T84" fmla="*/ 361 w 536"/>
                <a:gd name="T85" fmla="*/ 467 h 537"/>
                <a:gd name="T86" fmla="*/ 367 w 536"/>
                <a:gd name="T87" fmla="*/ 478 h 537"/>
                <a:gd name="T88" fmla="*/ 196 w 536"/>
                <a:gd name="T89" fmla="*/ 449 h 537"/>
                <a:gd name="T90" fmla="*/ 183 w 536"/>
                <a:gd name="T91" fmla="*/ 455 h 537"/>
                <a:gd name="T92" fmla="*/ 176 w 536"/>
                <a:gd name="T93" fmla="*/ 471 h 537"/>
                <a:gd name="T94" fmla="*/ 170 w 536"/>
                <a:gd name="T95" fmla="*/ 479 h 537"/>
                <a:gd name="T96" fmla="*/ 161 w 536"/>
                <a:gd name="T97" fmla="*/ 464 h 537"/>
                <a:gd name="T98" fmla="*/ 177 w 536"/>
                <a:gd name="T99" fmla="*/ 484 h 537"/>
                <a:gd name="T100" fmla="*/ 190 w 536"/>
                <a:gd name="T101" fmla="*/ 460 h 537"/>
                <a:gd name="T102" fmla="*/ 312 w 536"/>
                <a:gd name="T103" fmla="*/ 480 h 537"/>
                <a:gd name="T104" fmla="*/ 322 w 536"/>
                <a:gd name="T105" fmla="*/ 485 h 537"/>
                <a:gd name="T106" fmla="*/ 255 w 536"/>
                <a:gd name="T107" fmla="*/ 475 h 537"/>
                <a:gd name="T108" fmla="*/ 248 w 536"/>
                <a:gd name="T109" fmla="*/ 479 h 537"/>
                <a:gd name="T110" fmla="*/ 245 w 536"/>
                <a:gd name="T111" fmla="*/ 482 h 537"/>
                <a:gd name="T112" fmla="*/ 237 w 536"/>
                <a:gd name="T113" fmla="*/ 497 h 537"/>
                <a:gd name="T114" fmla="*/ 249 w 536"/>
                <a:gd name="T115" fmla="*/ 487 h 537"/>
                <a:gd name="T116" fmla="*/ 241 w 536"/>
                <a:gd name="T117" fmla="*/ 469 h 537"/>
                <a:gd name="T118" fmla="*/ 225 w 536"/>
                <a:gd name="T119" fmla="*/ 495 h 537"/>
                <a:gd name="T120" fmla="*/ 536 w 536"/>
                <a:gd name="T121" fmla="*/ 269 h 5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536" h="537">
                  <a:moveTo>
                    <a:pt x="170" y="93"/>
                  </a:moveTo>
                  <a:cubicBezTo>
                    <a:pt x="167" y="89"/>
                    <a:pt x="167" y="89"/>
                    <a:pt x="167" y="89"/>
                  </a:cubicBezTo>
                  <a:cubicBezTo>
                    <a:pt x="155" y="96"/>
                    <a:pt x="155" y="96"/>
                    <a:pt x="155" y="96"/>
                  </a:cubicBezTo>
                  <a:cubicBezTo>
                    <a:pt x="151" y="89"/>
                    <a:pt x="151" y="89"/>
                    <a:pt x="151" y="89"/>
                  </a:cubicBezTo>
                  <a:cubicBezTo>
                    <a:pt x="162" y="83"/>
                    <a:pt x="162" y="83"/>
                    <a:pt x="162" y="83"/>
                  </a:cubicBezTo>
                  <a:cubicBezTo>
                    <a:pt x="159" y="78"/>
                    <a:pt x="159" y="78"/>
                    <a:pt x="159" y="78"/>
                  </a:cubicBezTo>
                  <a:cubicBezTo>
                    <a:pt x="149" y="85"/>
                    <a:pt x="149" y="85"/>
                    <a:pt x="149" y="85"/>
                  </a:cubicBezTo>
                  <a:cubicBezTo>
                    <a:pt x="145" y="79"/>
                    <a:pt x="145" y="79"/>
                    <a:pt x="145" y="79"/>
                  </a:cubicBezTo>
                  <a:cubicBezTo>
                    <a:pt x="156" y="72"/>
                    <a:pt x="156" y="72"/>
                    <a:pt x="156" y="72"/>
                  </a:cubicBezTo>
                  <a:cubicBezTo>
                    <a:pt x="154" y="68"/>
                    <a:pt x="154" y="68"/>
                    <a:pt x="154" y="68"/>
                  </a:cubicBezTo>
                  <a:cubicBezTo>
                    <a:pt x="138" y="77"/>
                    <a:pt x="138" y="77"/>
                    <a:pt x="138" y="77"/>
                  </a:cubicBezTo>
                  <a:cubicBezTo>
                    <a:pt x="154" y="103"/>
                    <a:pt x="154" y="103"/>
                    <a:pt x="154" y="103"/>
                  </a:cubicBezTo>
                  <a:lnTo>
                    <a:pt x="170" y="93"/>
                  </a:lnTo>
                  <a:close/>
                  <a:moveTo>
                    <a:pt x="196" y="60"/>
                  </a:moveTo>
                  <a:cubicBezTo>
                    <a:pt x="197" y="61"/>
                    <a:pt x="198" y="62"/>
                    <a:pt x="199" y="62"/>
                  </a:cubicBezTo>
                  <a:cubicBezTo>
                    <a:pt x="200" y="63"/>
                    <a:pt x="202" y="63"/>
                    <a:pt x="204" y="63"/>
                  </a:cubicBezTo>
                  <a:cubicBezTo>
                    <a:pt x="207" y="63"/>
                    <a:pt x="208" y="63"/>
                    <a:pt x="209" y="63"/>
                  </a:cubicBezTo>
                  <a:cubicBezTo>
                    <a:pt x="209" y="63"/>
                    <a:pt x="210" y="63"/>
                    <a:pt x="210" y="64"/>
                  </a:cubicBezTo>
                  <a:cubicBezTo>
                    <a:pt x="211" y="64"/>
                    <a:pt x="211" y="65"/>
                    <a:pt x="211" y="65"/>
                  </a:cubicBezTo>
                  <a:cubicBezTo>
                    <a:pt x="212" y="66"/>
                    <a:pt x="212" y="68"/>
                    <a:pt x="211" y="69"/>
                  </a:cubicBezTo>
                  <a:cubicBezTo>
                    <a:pt x="210" y="70"/>
                    <a:pt x="209" y="70"/>
                    <a:pt x="208" y="71"/>
                  </a:cubicBezTo>
                  <a:cubicBezTo>
                    <a:pt x="205" y="72"/>
                    <a:pt x="203" y="70"/>
                    <a:pt x="201" y="67"/>
                  </a:cubicBezTo>
                  <a:cubicBezTo>
                    <a:pt x="197" y="69"/>
                    <a:pt x="197" y="69"/>
                    <a:pt x="197" y="69"/>
                  </a:cubicBezTo>
                  <a:cubicBezTo>
                    <a:pt x="199" y="75"/>
                    <a:pt x="204" y="78"/>
                    <a:pt x="209" y="76"/>
                  </a:cubicBezTo>
                  <a:cubicBezTo>
                    <a:pt x="213" y="75"/>
                    <a:pt x="215" y="73"/>
                    <a:pt x="216" y="71"/>
                  </a:cubicBezTo>
                  <a:cubicBezTo>
                    <a:pt x="217" y="69"/>
                    <a:pt x="217" y="66"/>
                    <a:pt x="216" y="64"/>
                  </a:cubicBezTo>
                  <a:cubicBezTo>
                    <a:pt x="215" y="62"/>
                    <a:pt x="215" y="61"/>
                    <a:pt x="214" y="60"/>
                  </a:cubicBezTo>
                  <a:cubicBezTo>
                    <a:pt x="213" y="59"/>
                    <a:pt x="212" y="58"/>
                    <a:pt x="211" y="57"/>
                  </a:cubicBezTo>
                  <a:cubicBezTo>
                    <a:pt x="209" y="57"/>
                    <a:pt x="207" y="57"/>
                    <a:pt x="205" y="57"/>
                  </a:cubicBezTo>
                  <a:cubicBezTo>
                    <a:pt x="202" y="57"/>
                    <a:pt x="201" y="57"/>
                    <a:pt x="200" y="56"/>
                  </a:cubicBezTo>
                  <a:cubicBezTo>
                    <a:pt x="199" y="56"/>
                    <a:pt x="199" y="56"/>
                    <a:pt x="198" y="55"/>
                  </a:cubicBezTo>
                  <a:cubicBezTo>
                    <a:pt x="198" y="54"/>
                    <a:pt x="198" y="53"/>
                    <a:pt x="199" y="52"/>
                  </a:cubicBezTo>
                  <a:cubicBezTo>
                    <a:pt x="199" y="52"/>
                    <a:pt x="200" y="51"/>
                    <a:pt x="201" y="51"/>
                  </a:cubicBezTo>
                  <a:cubicBezTo>
                    <a:pt x="203" y="50"/>
                    <a:pt x="204" y="50"/>
                    <a:pt x="205" y="51"/>
                  </a:cubicBezTo>
                  <a:cubicBezTo>
                    <a:pt x="206" y="51"/>
                    <a:pt x="206" y="52"/>
                    <a:pt x="207" y="53"/>
                  </a:cubicBezTo>
                  <a:cubicBezTo>
                    <a:pt x="212" y="52"/>
                    <a:pt x="212" y="52"/>
                    <a:pt x="212" y="52"/>
                  </a:cubicBezTo>
                  <a:cubicBezTo>
                    <a:pt x="211" y="49"/>
                    <a:pt x="209" y="47"/>
                    <a:pt x="207" y="46"/>
                  </a:cubicBezTo>
                  <a:cubicBezTo>
                    <a:pt x="205" y="45"/>
                    <a:pt x="203" y="45"/>
                    <a:pt x="200" y="46"/>
                  </a:cubicBezTo>
                  <a:cubicBezTo>
                    <a:pt x="198" y="46"/>
                    <a:pt x="197" y="47"/>
                    <a:pt x="196" y="48"/>
                  </a:cubicBezTo>
                  <a:cubicBezTo>
                    <a:pt x="195" y="49"/>
                    <a:pt x="194" y="50"/>
                    <a:pt x="194" y="52"/>
                  </a:cubicBezTo>
                  <a:cubicBezTo>
                    <a:pt x="193" y="53"/>
                    <a:pt x="194" y="55"/>
                    <a:pt x="194" y="57"/>
                  </a:cubicBezTo>
                  <a:cubicBezTo>
                    <a:pt x="195" y="58"/>
                    <a:pt x="195" y="59"/>
                    <a:pt x="196" y="60"/>
                  </a:cubicBezTo>
                  <a:close/>
                  <a:moveTo>
                    <a:pt x="175" y="89"/>
                  </a:moveTo>
                  <a:cubicBezTo>
                    <a:pt x="177" y="88"/>
                    <a:pt x="177" y="88"/>
                    <a:pt x="177" y="88"/>
                  </a:cubicBezTo>
                  <a:cubicBezTo>
                    <a:pt x="180" y="87"/>
                    <a:pt x="180" y="87"/>
                    <a:pt x="180" y="87"/>
                  </a:cubicBezTo>
                  <a:cubicBezTo>
                    <a:pt x="177" y="82"/>
                    <a:pt x="177" y="82"/>
                    <a:pt x="177" y="82"/>
                  </a:cubicBezTo>
                  <a:cubicBezTo>
                    <a:pt x="175" y="76"/>
                    <a:pt x="175" y="76"/>
                    <a:pt x="175" y="76"/>
                  </a:cubicBezTo>
                  <a:cubicBezTo>
                    <a:pt x="175" y="75"/>
                    <a:pt x="175" y="75"/>
                    <a:pt x="175" y="75"/>
                  </a:cubicBezTo>
                  <a:cubicBezTo>
                    <a:pt x="175" y="75"/>
                    <a:pt x="175" y="75"/>
                    <a:pt x="175" y="75"/>
                  </a:cubicBezTo>
                  <a:cubicBezTo>
                    <a:pt x="176" y="75"/>
                    <a:pt x="176" y="75"/>
                    <a:pt x="176" y="75"/>
                  </a:cubicBezTo>
                  <a:cubicBezTo>
                    <a:pt x="176" y="75"/>
                    <a:pt x="177" y="75"/>
                    <a:pt x="177" y="74"/>
                  </a:cubicBezTo>
                  <a:cubicBezTo>
                    <a:pt x="178" y="74"/>
                    <a:pt x="178" y="74"/>
                    <a:pt x="178" y="74"/>
                  </a:cubicBezTo>
                  <a:cubicBezTo>
                    <a:pt x="178" y="74"/>
                    <a:pt x="179" y="74"/>
                    <a:pt x="180" y="75"/>
                  </a:cubicBezTo>
                  <a:cubicBezTo>
                    <a:pt x="180" y="75"/>
                    <a:pt x="182" y="76"/>
                    <a:pt x="184" y="78"/>
                  </a:cubicBezTo>
                  <a:cubicBezTo>
                    <a:pt x="190" y="82"/>
                    <a:pt x="190" y="82"/>
                    <a:pt x="190" y="82"/>
                  </a:cubicBezTo>
                  <a:cubicBezTo>
                    <a:pt x="195" y="80"/>
                    <a:pt x="195" y="80"/>
                    <a:pt x="195" y="80"/>
                  </a:cubicBezTo>
                  <a:cubicBezTo>
                    <a:pt x="190" y="75"/>
                    <a:pt x="190" y="75"/>
                    <a:pt x="190" y="75"/>
                  </a:cubicBezTo>
                  <a:cubicBezTo>
                    <a:pt x="188" y="74"/>
                    <a:pt x="186" y="73"/>
                    <a:pt x="185" y="72"/>
                  </a:cubicBezTo>
                  <a:cubicBezTo>
                    <a:pt x="184" y="72"/>
                    <a:pt x="183" y="71"/>
                    <a:pt x="182" y="71"/>
                  </a:cubicBezTo>
                  <a:cubicBezTo>
                    <a:pt x="184" y="70"/>
                    <a:pt x="185" y="68"/>
                    <a:pt x="185" y="66"/>
                  </a:cubicBezTo>
                  <a:cubicBezTo>
                    <a:pt x="186" y="65"/>
                    <a:pt x="185" y="63"/>
                    <a:pt x="184" y="61"/>
                  </a:cubicBezTo>
                  <a:cubicBezTo>
                    <a:pt x="183" y="59"/>
                    <a:pt x="182" y="58"/>
                    <a:pt x="181" y="57"/>
                  </a:cubicBezTo>
                  <a:cubicBezTo>
                    <a:pt x="180" y="56"/>
                    <a:pt x="179" y="55"/>
                    <a:pt x="178" y="55"/>
                  </a:cubicBezTo>
                  <a:cubicBezTo>
                    <a:pt x="177" y="55"/>
                    <a:pt x="177" y="55"/>
                    <a:pt x="177" y="55"/>
                  </a:cubicBezTo>
                  <a:cubicBezTo>
                    <a:pt x="177" y="55"/>
                    <a:pt x="176" y="56"/>
                    <a:pt x="175" y="56"/>
                  </a:cubicBezTo>
                  <a:cubicBezTo>
                    <a:pt x="174" y="56"/>
                    <a:pt x="173" y="57"/>
                    <a:pt x="172" y="57"/>
                  </a:cubicBezTo>
                  <a:cubicBezTo>
                    <a:pt x="163" y="62"/>
                    <a:pt x="163" y="62"/>
                    <a:pt x="163" y="62"/>
                  </a:cubicBezTo>
                  <a:cubicBezTo>
                    <a:pt x="175" y="88"/>
                    <a:pt x="175" y="88"/>
                    <a:pt x="175" y="88"/>
                  </a:cubicBezTo>
                  <a:lnTo>
                    <a:pt x="175" y="89"/>
                  </a:lnTo>
                  <a:close/>
                  <a:moveTo>
                    <a:pt x="169" y="64"/>
                  </a:moveTo>
                  <a:cubicBezTo>
                    <a:pt x="173" y="62"/>
                    <a:pt x="173" y="62"/>
                    <a:pt x="173" y="62"/>
                  </a:cubicBezTo>
                  <a:cubicBezTo>
                    <a:pt x="174" y="62"/>
                    <a:pt x="174" y="62"/>
                    <a:pt x="175" y="61"/>
                  </a:cubicBezTo>
                  <a:cubicBezTo>
                    <a:pt x="176" y="61"/>
                    <a:pt x="176" y="61"/>
                    <a:pt x="176" y="61"/>
                  </a:cubicBezTo>
                  <a:cubicBezTo>
                    <a:pt x="177" y="61"/>
                    <a:pt x="177" y="61"/>
                    <a:pt x="177" y="61"/>
                  </a:cubicBezTo>
                  <a:cubicBezTo>
                    <a:pt x="178" y="61"/>
                    <a:pt x="178" y="61"/>
                    <a:pt x="178" y="61"/>
                  </a:cubicBezTo>
                  <a:cubicBezTo>
                    <a:pt x="179" y="62"/>
                    <a:pt x="179" y="62"/>
                    <a:pt x="180" y="63"/>
                  </a:cubicBezTo>
                  <a:cubicBezTo>
                    <a:pt x="180" y="64"/>
                    <a:pt x="181" y="65"/>
                    <a:pt x="180" y="66"/>
                  </a:cubicBezTo>
                  <a:cubicBezTo>
                    <a:pt x="180" y="66"/>
                    <a:pt x="180" y="67"/>
                    <a:pt x="180" y="67"/>
                  </a:cubicBezTo>
                  <a:cubicBezTo>
                    <a:pt x="179" y="68"/>
                    <a:pt x="179" y="68"/>
                    <a:pt x="177" y="69"/>
                  </a:cubicBezTo>
                  <a:cubicBezTo>
                    <a:pt x="177" y="69"/>
                    <a:pt x="176" y="69"/>
                    <a:pt x="176" y="70"/>
                  </a:cubicBezTo>
                  <a:cubicBezTo>
                    <a:pt x="175" y="70"/>
                    <a:pt x="175" y="70"/>
                    <a:pt x="175" y="70"/>
                  </a:cubicBezTo>
                  <a:cubicBezTo>
                    <a:pt x="173" y="71"/>
                    <a:pt x="173" y="71"/>
                    <a:pt x="173" y="71"/>
                  </a:cubicBezTo>
                  <a:lnTo>
                    <a:pt x="169" y="64"/>
                  </a:lnTo>
                  <a:close/>
                  <a:moveTo>
                    <a:pt x="489" y="270"/>
                  </a:moveTo>
                  <a:cubicBezTo>
                    <a:pt x="487" y="269"/>
                    <a:pt x="484" y="268"/>
                    <a:pt x="480" y="268"/>
                  </a:cubicBezTo>
                  <a:cubicBezTo>
                    <a:pt x="480" y="268"/>
                    <a:pt x="480" y="268"/>
                    <a:pt x="480" y="268"/>
                  </a:cubicBezTo>
                  <a:cubicBezTo>
                    <a:pt x="475" y="268"/>
                    <a:pt x="472" y="269"/>
                    <a:pt x="469" y="271"/>
                  </a:cubicBezTo>
                  <a:cubicBezTo>
                    <a:pt x="466" y="274"/>
                    <a:pt x="465" y="276"/>
                    <a:pt x="465" y="280"/>
                  </a:cubicBezTo>
                  <a:cubicBezTo>
                    <a:pt x="465" y="283"/>
                    <a:pt x="466" y="286"/>
                    <a:pt x="468" y="288"/>
                  </a:cubicBezTo>
                  <a:cubicBezTo>
                    <a:pt x="471" y="291"/>
                    <a:pt x="475" y="292"/>
                    <a:pt x="480" y="292"/>
                  </a:cubicBezTo>
                  <a:cubicBezTo>
                    <a:pt x="480" y="292"/>
                    <a:pt x="480" y="292"/>
                    <a:pt x="480" y="292"/>
                  </a:cubicBezTo>
                  <a:cubicBezTo>
                    <a:pt x="485" y="292"/>
                    <a:pt x="489" y="291"/>
                    <a:pt x="491" y="289"/>
                  </a:cubicBezTo>
                  <a:cubicBezTo>
                    <a:pt x="494" y="287"/>
                    <a:pt x="495" y="284"/>
                    <a:pt x="495" y="281"/>
                  </a:cubicBezTo>
                  <a:cubicBezTo>
                    <a:pt x="495" y="278"/>
                    <a:pt x="495" y="276"/>
                    <a:pt x="494" y="275"/>
                  </a:cubicBezTo>
                  <a:cubicBezTo>
                    <a:pt x="493" y="273"/>
                    <a:pt x="491" y="271"/>
                    <a:pt x="489" y="270"/>
                  </a:cubicBezTo>
                  <a:close/>
                  <a:moveTo>
                    <a:pt x="488" y="285"/>
                  </a:moveTo>
                  <a:cubicBezTo>
                    <a:pt x="486" y="287"/>
                    <a:pt x="484" y="287"/>
                    <a:pt x="480" y="287"/>
                  </a:cubicBezTo>
                  <a:cubicBezTo>
                    <a:pt x="477" y="287"/>
                    <a:pt x="474" y="286"/>
                    <a:pt x="472" y="285"/>
                  </a:cubicBezTo>
                  <a:cubicBezTo>
                    <a:pt x="471" y="284"/>
                    <a:pt x="470" y="282"/>
                    <a:pt x="470" y="280"/>
                  </a:cubicBezTo>
                  <a:cubicBezTo>
                    <a:pt x="470" y="278"/>
                    <a:pt x="471" y="276"/>
                    <a:pt x="473" y="275"/>
                  </a:cubicBezTo>
                  <a:cubicBezTo>
                    <a:pt x="474" y="274"/>
                    <a:pt x="477" y="273"/>
                    <a:pt x="480" y="273"/>
                  </a:cubicBezTo>
                  <a:cubicBezTo>
                    <a:pt x="480" y="273"/>
                    <a:pt x="480" y="273"/>
                    <a:pt x="480" y="273"/>
                  </a:cubicBezTo>
                  <a:cubicBezTo>
                    <a:pt x="484" y="274"/>
                    <a:pt x="486" y="274"/>
                    <a:pt x="488" y="276"/>
                  </a:cubicBezTo>
                  <a:cubicBezTo>
                    <a:pt x="490" y="277"/>
                    <a:pt x="490" y="279"/>
                    <a:pt x="490" y="281"/>
                  </a:cubicBezTo>
                  <a:cubicBezTo>
                    <a:pt x="490" y="283"/>
                    <a:pt x="489" y="284"/>
                    <a:pt x="488" y="285"/>
                  </a:cubicBezTo>
                  <a:close/>
                  <a:moveTo>
                    <a:pt x="89" y="171"/>
                  </a:moveTo>
                  <a:cubicBezTo>
                    <a:pt x="91" y="172"/>
                    <a:pt x="92" y="172"/>
                    <a:pt x="94" y="171"/>
                  </a:cubicBezTo>
                  <a:cubicBezTo>
                    <a:pt x="96" y="170"/>
                    <a:pt x="97" y="169"/>
                    <a:pt x="98" y="166"/>
                  </a:cubicBezTo>
                  <a:cubicBezTo>
                    <a:pt x="100" y="164"/>
                    <a:pt x="100" y="162"/>
                    <a:pt x="100" y="160"/>
                  </a:cubicBezTo>
                  <a:cubicBezTo>
                    <a:pt x="100" y="158"/>
                    <a:pt x="99" y="157"/>
                    <a:pt x="98" y="155"/>
                  </a:cubicBezTo>
                  <a:cubicBezTo>
                    <a:pt x="96" y="154"/>
                    <a:pt x="94" y="152"/>
                    <a:pt x="91" y="150"/>
                  </a:cubicBezTo>
                  <a:cubicBezTo>
                    <a:pt x="78" y="142"/>
                    <a:pt x="78" y="142"/>
                    <a:pt x="78" y="142"/>
                  </a:cubicBezTo>
                  <a:cubicBezTo>
                    <a:pt x="75" y="146"/>
                    <a:pt x="75" y="146"/>
                    <a:pt x="75" y="146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91" y="157"/>
                    <a:pt x="93" y="158"/>
                    <a:pt x="94" y="158"/>
                  </a:cubicBezTo>
                  <a:cubicBezTo>
                    <a:pt x="94" y="159"/>
                    <a:pt x="95" y="160"/>
                    <a:pt x="95" y="161"/>
                  </a:cubicBezTo>
                  <a:cubicBezTo>
                    <a:pt x="95" y="162"/>
                    <a:pt x="94" y="163"/>
                    <a:pt x="94" y="164"/>
                  </a:cubicBezTo>
                  <a:cubicBezTo>
                    <a:pt x="93" y="165"/>
                    <a:pt x="92" y="166"/>
                    <a:pt x="91" y="166"/>
                  </a:cubicBezTo>
                  <a:cubicBezTo>
                    <a:pt x="90" y="166"/>
                    <a:pt x="89" y="166"/>
                    <a:pt x="88" y="166"/>
                  </a:cubicBezTo>
                  <a:cubicBezTo>
                    <a:pt x="87" y="165"/>
                    <a:pt x="86" y="165"/>
                    <a:pt x="84" y="163"/>
                  </a:cubicBezTo>
                  <a:cubicBezTo>
                    <a:pt x="70" y="154"/>
                    <a:pt x="70" y="154"/>
                    <a:pt x="70" y="154"/>
                  </a:cubicBezTo>
                  <a:cubicBezTo>
                    <a:pt x="67" y="159"/>
                    <a:pt x="67" y="159"/>
                    <a:pt x="67" y="159"/>
                  </a:cubicBezTo>
                  <a:cubicBezTo>
                    <a:pt x="81" y="167"/>
                    <a:pt x="81" y="167"/>
                    <a:pt x="81" y="167"/>
                  </a:cubicBezTo>
                  <a:cubicBezTo>
                    <a:pt x="85" y="170"/>
                    <a:pt x="87" y="171"/>
                    <a:pt x="89" y="171"/>
                  </a:cubicBezTo>
                  <a:close/>
                  <a:moveTo>
                    <a:pt x="143" y="112"/>
                  </a:moveTo>
                  <a:cubicBezTo>
                    <a:pt x="130" y="83"/>
                    <a:pt x="130" y="83"/>
                    <a:pt x="130" y="83"/>
                  </a:cubicBezTo>
                  <a:cubicBezTo>
                    <a:pt x="126" y="86"/>
                    <a:pt x="126" y="86"/>
                    <a:pt x="126" y="86"/>
                  </a:cubicBezTo>
                  <a:cubicBezTo>
                    <a:pt x="136" y="108"/>
                    <a:pt x="136" y="108"/>
                    <a:pt x="136" y="108"/>
                  </a:cubicBezTo>
                  <a:cubicBezTo>
                    <a:pt x="117" y="94"/>
                    <a:pt x="117" y="94"/>
                    <a:pt x="117" y="94"/>
                  </a:cubicBezTo>
                  <a:cubicBezTo>
                    <a:pt x="113" y="98"/>
                    <a:pt x="113" y="98"/>
                    <a:pt x="113" y="98"/>
                  </a:cubicBezTo>
                  <a:cubicBezTo>
                    <a:pt x="138" y="116"/>
                    <a:pt x="138" y="116"/>
                    <a:pt x="138" y="116"/>
                  </a:cubicBezTo>
                  <a:lnTo>
                    <a:pt x="143" y="112"/>
                  </a:lnTo>
                  <a:close/>
                  <a:moveTo>
                    <a:pt x="110" y="147"/>
                  </a:moveTo>
                  <a:cubicBezTo>
                    <a:pt x="95" y="134"/>
                    <a:pt x="95" y="134"/>
                    <a:pt x="95" y="134"/>
                  </a:cubicBezTo>
                  <a:cubicBezTo>
                    <a:pt x="116" y="139"/>
                    <a:pt x="116" y="139"/>
                    <a:pt x="116" y="139"/>
                  </a:cubicBezTo>
                  <a:cubicBezTo>
                    <a:pt x="119" y="135"/>
                    <a:pt x="119" y="135"/>
                    <a:pt x="119" y="135"/>
                  </a:cubicBezTo>
                  <a:cubicBezTo>
                    <a:pt x="97" y="116"/>
                    <a:pt x="97" y="116"/>
                    <a:pt x="97" y="116"/>
                  </a:cubicBezTo>
                  <a:cubicBezTo>
                    <a:pt x="94" y="119"/>
                    <a:pt x="94" y="119"/>
                    <a:pt x="94" y="119"/>
                  </a:cubicBezTo>
                  <a:cubicBezTo>
                    <a:pt x="109" y="132"/>
                    <a:pt x="109" y="132"/>
                    <a:pt x="109" y="132"/>
                  </a:cubicBezTo>
                  <a:cubicBezTo>
                    <a:pt x="87" y="127"/>
                    <a:pt x="87" y="127"/>
                    <a:pt x="87" y="127"/>
                  </a:cubicBezTo>
                  <a:cubicBezTo>
                    <a:pt x="84" y="131"/>
                    <a:pt x="84" y="131"/>
                    <a:pt x="84" y="131"/>
                  </a:cubicBezTo>
                  <a:cubicBezTo>
                    <a:pt x="107" y="151"/>
                    <a:pt x="107" y="151"/>
                    <a:pt x="107" y="151"/>
                  </a:cubicBezTo>
                  <a:lnTo>
                    <a:pt x="110" y="147"/>
                  </a:lnTo>
                  <a:close/>
                  <a:moveTo>
                    <a:pt x="128" y="125"/>
                  </a:moveTo>
                  <a:cubicBezTo>
                    <a:pt x="108" y="104"/>
                    <a:pt x="108" y="104"/>
                    <a:pt x="108" y="104"/>
                  </a:cubicBezTo>
                  <a:cubicBezTo>
                    <a:pt x="104" y="107"/>
                    <a:pt x="104" y="107"/>
                    <a:pt x="104" y="107"/>
                  </a:cubicBezTo>
                  <a:cubicBezTo>
                    <a:pt x="125" y="129"/>
                    <a:pt x="125" y="129"/>
                    <a:pt x="125" y="129"/>
                  </a:cubicBezTo>
                  <a:lnTo>
                    <a:pt x="128" y="125"/>
                  </a:lnTo>
                  <a:close/>
                  <a:moveTo>
                    <a:pt x="271" y="76"/>
                  </a:moveTo>
                  <a:cubicBezTo>
                    <a:pt x="271" y="76"/>
                    <a:pt x="271" y="76"/>
                    <a:pt x="271" y="76"/>
                  </a:cubicBezTo>
                  <a:cubicBezTo>
                    <a:pt x="270" y="76"/>
                    <a:pt x="269" y="76"/>
                    <a:pt x="268" y="76"/>
                  </a:cubicBezTo>
                  <a:cubicBezTo>
                    <a:pt x="267" y="76"/>
                    <a:pt x="266" y="76"/>
                    <a:pt x="266" y="76"/>
                  </a:cubicBezTo>
                  <a:cubicBezTo>
                    <a:pt x="265" y="76"/>
                    <a:pt x="265" y="76"/>
                    <a:pt x="265" y="76"/>
                  </a:cubicBezTo>
                  <a:cubicBezTo>
                    <a:pt x="260" y="76"/>
                    <a:pt x="255" y="76"/>
                    <a:pt x="249" y="76"/>
                  </a:cubicBezTo>
                  <a:cubicBezTo>
                    <a:pt x="249" y="90"/>
                    <a:pt x="249" y="90"/>
                    <a:pt x="249" y="90"/>
                  </a:cubicBezTo>
                  <a:cubicBezTo>
                    <a:pt x="164" y="97"/>
                    <a:pt x="96" y="165"/>
                    <a:pt x="87" y="249"/>
                  </a:cubicBezTo>
                  <a:cubicBezTo>
                    <a:pt x="121" y="249"/>
                    <a:pt x="121" y="249"/>
                    <a:pt x="121" y="249"/>
                  </a:cubicBezTo>
                  <a:cubicBezTo>
                    <a:pt x="129" y="183"/>
                    <a:pt x="183" y="131"/>
                    <a:pt x="249" y="123"/>
                  </a:cubicBezTo>
                  <a:cubicBezTo>
                    <a:pt x="249" y="125"/>
                    <a:pt x="249" y="125"/>
                    <a:pt x="249" y="125"/>
                  </a:cubicBezTo>
                  <a:cubicBezTo>
                    <a:pt x="249" y="137"/>
                    <a:pt x="241" y="147"/>
                    <a:pt x="231" y="151"/>
                  </a:cubicBezTo>
                  <a:cubicBezTo>
                    <a:pt x="186" y="164"/>
                    <a:pt x="152" y="202"/>
                    <a:pt x="145" y="249"/>
                  </a:cubicBezTo>
                  <a:cubicBezTo>
                    <a:pt x="178" y="249"/>
                    <a:pt x="178" y="249"/>
                    <a:pt x="178" y="249"/>
                  </a:cubicBezTo>
                  <a:cubicBezTo>
                    <a:pt x="187" y="207"/>
                    <a:pt x="224" y="176"/>
                    <a:pt x="268" y="176"/>
                  </a:cubicBezTo>
                  <a:cubicBezTo>
                    <a:pt x="302" y="176"/>
                    <a:pt x="331" y="194"/>
                    <a:pt x="347" y="221"/>
                  </a:cubicBezTo>
                  <a:cubicBezTo>
                    <a:pt x="347" y="221"/>
                    <a:pt x="348" y="221"/>
                    <a:pt x="348" y="222"/>
                  </a:cubicBezTo>
                  <a:cubicBezTo>
                    <a:pt x="349" y="223"/>
                    <a:pt x="350" y="225"/>
                    <a:pt x="350" y="226"/>
                  </a:cubicBezTo>
                  <a:cubicBezTo>
                    <a:pt x="351" y="228"/>
                    <a:pt x="352" y="230"/>
                    <a:pt x="353" y="232"/>
                  </a:cubicBezTo>
                  <a:cubicBezTo>
                    <a:pt x="353" y="232"/>
                    <a:pt x="353" y="233"/>
                    <a:pt x="354" y="233"/>
                  </a:cubicBezTo>
                  <a:cubicBezTo>
                    <a:pt x="356" y="238"/>
                    <a:pt x="358" y="244"/>
                    <a:pt x="359" y="249"/>
                  </a:cubicBezTo>
                  <a:cubicBezTo>
                    <a:pt x="392" y="249"/>
                    <a:pt x="392" y="249"/>
                    <a:pt x="392" y="249"/>
                  </a:cubicBezTo>
                  <a:cubicBezTo>
                    <a:pt x="384" y="202"/>
                    <a:pt x="350" y="164"/>
                    <a:pt x="305" y="151"/>
                  </a:cubicBezTo>
                  <a:cubicBezTo>
                    <a:pt x="295" y="147"/>
                    <a:pt x="288" y="137"/>
                    <a:pt x="287" y="125"/>
                  </a:cubicBezTo>
                  <a:cubicBezTo>
                    <a:pt x="287" y="124"/>
                    <a:pt x="287" y="124"/>
                    <a:pt x="287" y="124"/>
                  </a:cubicBezTo>
                  <a:cubicBezTo>
                    <a:pt x="287" y="123"/>
                    <a:pt x="287" y="123"/>
                    <a:pt x="287" y="123"/>
                  </a:cubicBezTo>
                  <a:cubicBezTo>
                    <a:pt x="354" y="131"/>
                    <a:pt x="407" y="183"/>
                    <a:pt x="415" y="249"/>
                  </a:cubicBezTo>
                  <a:cubicBezTo>
                    <a:pt x="449" y="249"/>
                    <a:pt x="449" y="249"/>
                    <a:pt x="449" y="249"/>
                  </a:cubicBezTo>
                  <a:cubicBezTo>
                    <a:pt x="440" y="165"/>
                    <a:pt x="372" y="97"/>
                    <a:pt x="287" y="90"/>
                  </a:cubicBezTo>
                  <a:cubicBezTo>
                    <a:pt x="287" y="76"/>
                    <a:pt x="287" y="76"/>
                    <a:pt x="287" y="76"/>
                  </a:cubicBezTo>
                  <a:cubicBezTo>
                    <a:pt x="282" y="76"/>
                    <a:pt x="276" y="76"/>
                    <a:pt x="271" y="76"/>
                  </a:cubicBezTo>
                  <a:close/>
                  <a:moveTo>
                    <a:pt x="416" y="134"/>
                  </a:moveTo>
                  <a:cubicBezTo>
                    <a:pt x="419" y="130"/>
                    <a:pt x="419" y="130"/>
                    <a:pt x="419" y="130"/>
                  </a:cubicBezTo>
                  <a:cubicBezTo>
                    <a:pt x="409" y="120"/>
                    <a:pt x="409" y="120"/>
                    <a:pt x="409" y="120"/>
                  </a:cubicBezTo>
                  <a:cubicBezTo>
                    <a:pt x="415" y="114"/>
                    <a:pt x="415" y="114"/>
                    <a:pt x="415" y="114"/>
                  </a:cubicBezTo>
                  <a:cubicBezTo>
                    <a:pt x="424" y="123"/>
                    <a:pt x="424" y="123"/>
                    <a:pt x="424" y="123"/>
                  </a:cubicBezTo>
                  <a:cubicBezTo>
                    <a:pt x="427" y="119"/>
                    <a:pt x="427" y="119"/>
                    <a:pt x="427" y="119"/>
                  </a:cubicBezTo>
                  <a:cubicBezTo>
                    <a:pt x="419" y="111"/>
                    <a:pt x="419" y="111"/>
                    <a:pt x="419" y="111"/>
                  </a:cubicBezTo>
                  <a:cubicBezTo>
                    <a:pt x="423" y="106"/>
                    <a:pt x="423" y="106"/>
                    <a:pt x="423" y="106"/>
                  </a:cubicBezTo>
                  <a:cubicBezTo>
                    <a:pt x="433" y="115"/>
                    <a:pt x="433" y="115"/>
                    <a:pt x="433" y="115"/>
                  </a:cubicBezTo>
                  <a:cubicBezTo>
                    <a:pt x="436" y="111"/>
                    <a:pt x="436" y="111"/>
                    <a:pt x="436" y="111"/>
                  </a:cubicBezTo>
                  <a:cubicBezTo>
                    <a:pt x="423" y="99"/>
                    <a:pt x="423" y="99"/>
                    <a:pt x="423" y="99"/>
                  </a:cubicBezTo>
                  <a:cubicBezTo>
                    <a:pt x="403" y="121"/>
                    <a:pt x="403" y="121"/>
                    <a:pt x="403" y="121"/>
                  </a:cubicBezTo>
                  <a:lnTo>
                    <a:pt x="416" y="134"/>
                  </a:lnTo>
                  <a:close/>
                  <a:moveTo>
                    <a:pt x="424" y="140"/>
                  </a:moveTo>
                  <a:cubicBezTo>
                    <a:pt x="423" y="143"/>
                    <a:pt x="424" y="146"/>
                    <a:pt x="426" y="148"/>
                  </a:cubicBezTo>
                  <a:cubicBezTo>
                    <a:pt x="427" y="151"/>
                    <a:pt x="429" y="152"/>
                    <a:pt x="431" y="152"/>
                  </a:cubicBezTo>
                  <a:cubicBezTo>
                    <a:pt x="434" y="153"/>
                    <a:pt x="436" y="152"/>
                    <a:pt x="439" y="151"/>
                  </a:cubicBezTo>
                  <a:cubicBezTo>
                    <a:pt x="438" y="146"/>
                    <a:pt x="438" y="146"/>
                    <a:pt x="438" y="146"/>
                  </a:cubicBezTo>
                  <a:cubicBezTo>
                    <a:pt x="436" y="147"/>
                    <a:pt x="434" y="147"/>
                    <a:pt x="433" y="147"/>
                  </a:cubicBezTo>
                  <a:cubicBezTo>
                    <a:pt x="432" y="147"/>
                    <a:pt x="431" y="146"/>
                    <a:pt x="430" y="145"/>
                  </a:cubicBezTo>
                  <a:cubicBezTo>
                    <a:pt x="429" y="144"/>
                    <a:pt x="428" y="142"/>
                    <a:pt x="429" y="140"/>
                  </a:cubicBezTo>
                  <a:cubicBezTo>
                    <a:pt x="430" y="138"/>
                    <a:pt x="431" y="136"/>
                    <a:pt x="434" y="134"/>
                  </a:cubicBezTo>
                  <a:cubicBezTo>
                    <a:pt x="437" y="132"/>
                    <a:pt x="440" y="131"/>
                    <a:pt x="441" y="130"/>
                  </a:cubicBezTo>
                  <a:cubicBezTo>
                    <a:pt x="443" y="130"/>
                    <a:pt x="445" y="131"/>
                    <a:pt x="446" y="133"/>
                  </a:cubicBezTo>
                  <a:cubicBezTo>
                    <a:pt x="447" y="134"/>
                    <a:pt x="447" y="135"/>
                    <a:pt x="447" y="136"/>
                  </a:cubicBezTo>
                  <a:cubicBezTo>
                    <a:pt x="447" y="137"/>
                    <a:pt x="446" y="139"/>
                    <a:pt x="445" y="140"/>
                  </a:cubicBezTo>
                  <a:cubicBezTo>
                    <a:pt x="449" y="143"/>
                    <a:pt x="449" y="143"/>
                    <a:pt x="449" y="143"/>
                  </a:cubicBezTo>
                  <a:cubicBezTo>
                    <a:pt x="451" y="141"/>
                    <a:pt x="452" y="139"/>
                    <a:pt x="452" y="137"/>
                  </a:cubicBezTo>
                  <a:cubicBezTo>
                    <a:pt x="453" y="134"/>
                    <a:pt x="452" y="132"/>
                    <a:pt x="450" y="130"/>
                  </a:cubicBezTo>
                  <a:cubicBezTo>
                    <a:pt x="448" y="127"/>
                    <a:pt x="446" y="125"/>
                    <a:pt x="443" y="125"/>
                  </a:cubicBezTo>
                  <a:cubicBezTo>
                    <a:pt x="439" y="125"/>
                    <a:pt x="435" y="127"/>
                    <a:pt x="431" y="130"/>
                  </a:cubicBezTo>
                  <a:cubicBezTo>
                    <a:pt x="427" y="133"/>
                    <a:pt x="425" y="136"/>
                    <a:pt x="424" y="140"/>
                  </a:cubicBezTo>
                  <a:close/>
                  <a:moveTo>
                    <a:pt x="230" y="70"/>
                  </a:moveTo>
                  <a:cubicBezTo>
                    <a:pt x="224" y="40"/>
                    <a:pt x="224" y="40"/>
                    <a:pt x="224" y="40"/>
                  </a:cubicBezTo>
                  <a:cubicBezTo>
                    <a:pt x="219" y="41"/>
                    <a:pt x="219" y="41"/>
                    <a:pt x="219" y="41"/>
                  </a:cubicBezTo>
                  <a:cubicBezTo>
                    <a:pt x="225" y="71"/>
                    <a:pt x="225" y="71"/>
                    <a:pt x="225" y="71"/>
                  </a:cubicBezTo>
                  <a:lnTo>
                    <a:pt x="230" y="70"/>
                  </a:lnTo>
                  <a:close/>
                  <a:moveTo>
                    <a:pt x="75" y="222"/>
                  </a:moveTo>
                  <a:cubicBezTo>
                    <a:pt x="57" y="216"/>
                    <a:pt x="57" y="216"/>
                    <a:pt x="57" y="216"/>
                  </a:cubicBezTo>
                  <a:cubicBezTo>
                    <a:pt x="78" y="212"/>
                    <a:pt x="78" y="212"/>
                    <a:pt x="78" y="212"/>
                  </a:cubicBezTo>
                  <a:cubicBezTo>
                    <a:pt x="80" y="207"/>
                    <a:pt x="80" y="207"/>
                    <a:pt x="80" y="207"/>
                  </a:cubicBezTo>
                  <a:cubicBezTo>
                    <a:pt x="51" y="199"/>
                    <a:pt x="51" y="199"/>
                    <a:pt x="51" y="199"/>
                  </a:cubicBezTo>
                  <a:cubicBezTo>
                    <a:pt x="50" y="203"/>
                    <a:pt x="50" y="203"/>
                    <a:pt x="50" y="203"/>
                  </a:cubicBezTo>
                  <a:cubicBezTo>
                    <a:pt x="69" y="209"/>
                    <a:pt x="69" y="209"/>
                    <a:pt x="69" y="209"/>
                  </a:cubicBezTo>
                  <a:cubicBezTo>
                    <a:pt x="47" y="213"/>
                    <a:pt x="47" y="213"/>
                    <a:pt x="47" y="213"/>
                  </a:cubicBezTo>
                  <a:cubicBezTo>
                    <a:pt x="46" y="218"/>
                    <a:pt x="46" y="218"/>
                    <a:pt x="46" y="218"/>
                  </a:cubicBezTo>
                  <a:cubicBezTo>
                    <a:pt x="74" y="226"/>
                    <a:pt x="74" y="226"/>
                    <a:pt x="74" y="226"/>
                  </a:cubicBezTo>
                  <a:lnTo>
                    <a:pt x="75" y="222"/>
                  </a:lnTo>
                  <a:close/>
                  <a:moveTo>
                    <a:pt x="439" y="167"/>
                  </a:moveTo>
                  <a:cubicBezTo>
                    <a:pt x="450" y="161"/>
                    <a:pt x="450" y="161"/>
                    <a:pt x="450" y="161"/>
                  </a:cubicBezTo>
                  <a:cubicBezTo>
                    <a:pt x="455" y="169"/>
                    <a:pt x="455" y="169"/>
                    <a:pt x="455" y="169"/>
                  </a:cubicBezTo>
                  <a:cubicBezTo>
                    <a:pt x="443" y="176"/>
                    <a:pt x="443" y="176"/>
                    <a:pt x="443" y="176"/>
                  </a:cubicBezTo>
                  <a:cubicBezTo>
                    <a:pt x="446" y="180"/>
                    <a:pt x="446" y="180"/>
                    <a:pt x="446" y="180"/>
                  </a:cubicBezTo>
                  <a:cubicBezTo>
                    <a:pt x="472" y="165"/>
                    <a:pt x="472" y="165"/>
                    <a:pt x="472" y="165"/>
                  </a:cubicBezTo>
                  <a:cubicBezTo>
                    <a:pt x="469" y="161"/>
                    <a:pt x="469" y="161"/>
                    <a:pt x="469" y="161"/>
                  </a:cubicBezTo>
                  <a:cubicBezTo>
                    <a:pt x="459" y="167"/>
                    <a:pt x="459" y="167"/>
                    <a:pt x="459" y="167"/>
                  </a:cubicBezTo>
                  <a:cubicBezTo>
                    <a:pt x="454" y="158"/>
                    <a:pt x="454" y="158"/>
                    <a:pt x="454" y="158"/>
                  </a:cubicBezTo>
                  <a:cubicBezTo>
                    <a:pt x="464" y="152"/>
                    <a:pt x="464" y="152"/>
                    <a:pt x="464" y="152"/>
                  </a:cubicBezTo>
                  <a:cubicBezTo>
                    <a:pt x="462" y="148"/>
                    <a:pt x="462" y="148"/>
                    <a:pt x="462" y="148"/>
                  </a:cubicBezTo>
                  <a:cubicBezTo>
                    <a:pt x="436" y="163"/>
                    <a:pt x="436" y="163"/>
                    <a:pt x="436" y="163"/>
                  </a:cubicBezTo>
                  <a:lnTo>
                    <a:pt x="439" y="167"/>
                  </a:lnTo>
                  <a:close/>
                  <a:moveTo>
                    <a:pt x="350" y="70"/>
                  </a:moveTo>
                  <a:cubicBezTo>
                    <a:pt x="360" y="75"/>
                    <a:pt x="360" y="75"/>
                    <a:pt x="360" y="75"/>
                  </a:cubicBezTo>
                  <a:cubicBezTo>
                    <a:pt x="362" y="70"/>
                    <a:pt x="362" y="70"/>
                    <a:pt x="362" y="70"/>
                  </a:cubicBezTo>
                  <a:cubicBezTo>
                    <a:pt x="353" y="66"/>
                    <a:pt x="353" y="66"/>
                    <a:pt x="353" y="66"/>
                  </a:cubicBezTo>
                  <a:cubicBezTo>
                    <a:pt x="356" y="59"/>
                    <a:pt x="356" y="59"/>
                    <a:pt x="356" y="59"/>
                  </a:cubicBezTo>
                  <a:cubicBezTo>
                    <a:pt x="366" y="64"/>
                    <a:pt x="366" y="64"/>
                    <a:pt x="366" y="64"/>
                  </a:cubicBezTo>
                  <a:cubicBezTo>
                    <a:pt x="368" y="60"/>
                    <a:pt x="368" y="60"/>
                    <a:pt x="368" y="60"/>
                  </a:cubicBezTo>
                  <a:cubicBezTo>
                    <a:pt x="353" y="52"/>
                    <a:pt x="353" y="52"/>
                    <a:pt x="353" y="52"/>
                  </a:cubicBezTo>
                  <a:cubicBezTo>
                    <a:pt x="341" y="80"/>
                    <a:pt x="341" y="80"/>
                    <a:pt x="341" y="80"/>
                  </a:cubicBezTo>
                  <a:cubicBezTo>
                    <a:pt x="345" y="82"/>
                    <a:pt x="345" y="82"/>
                    <a:pt x="345" y="82"/>
                  </a:cubicBezTo>
                  <a:lnTo>
                    <a:pt x="350" y="70"/>
                  </a:lnTo>
                  <a:close/>
                  <a:moveTo>
                    <a:pt x="392" y="112"/>
                  </a:moveTo>
                  <a:cubicBezTo>
                    <a:pt x="408" y="92"/>
                    <a:pt x="408" y="92"/>
                    <a:pt x="408" y="92"/>
                  </a:cubicBezTo>
                  <a:cubicBezTo>
                    <a:pt x="413" y="97"/>
                    <a:pt x="413" y="97"/>
                    <a:pt x="413" y="97"/>
                  </a:cubicBezTo>
                  <a:cubicBezTo>
                    <a:pt x="417" y="93"/>
                    <a:pt x="417" y="93"/>
                    <a:pt x="417" y="93"/>
                  </a:cubicBezTo>
                  <a:cubicBezTo>
                    <a:pt x="401" y="80"/>
                    <a:pt x="401" y="80"/>
                    <a:pt x="401" y="80"/>
                  </a:cubicBezTo>
                  <a:cubicBezTo>
                    <a:pt x="398" y="84"/>
                    <a:pt x="398" y="84"/>
                    <a:pt x="398" y="84"/>
                  </a:cubicBezTo>
                  <a:cubicBezTo>
                    <a:pt x="404" y="89"/>
                    <a:pt x="404" y="89"/>
                    <a:pt x="404" y="89"/>
                  </a:cubicBezTo>
                  <a:cubicBezTo>
                    <a:pt x="389" y="109"/>
                    <a:pt x="389" y="109"/>
                    <a:pt x="389" y="109"/>
                  </a:cubicBezTo>
                  <a:lnTo>
                    <a:pt x="392" y="112"/>
                  </a:lnTo>
                  <a:close/>
                  <a:moveTo>
                    <a:pt x="240" y="43"/>
                  </a:moveTo>
                  <a:cubicBezTo>
                    <a:pt x="243" y="68"/>
                    <a:pt x="243" y="68"/>
                    <a:pt x="243" y="68"/>
                  </a:cubicBezTo>
                  <a:cubicBezTo>
                    <a:pt x="248" y="67"/>
                    <a:pt x="248" y="67"/>
                    <a:pt x="248" y="67"/>
                  </a:cubicBezTo>
                  <a:cubicBezTo>
                    <a:pt x="245" y="42"/>
                    <a:pt x="245" y="42"/>
                    <a:pt x="245" y="42"/>
                  </a:cubicBezTo>
                  <a:cubicBezTo>
                    <a:pt x="252" y="41"/>
                    <a:pt x="252" y="41"/>
                    <a:pt x="252" y="41"/>
                  </a:cubicBezTo>
                  <a:cubicBezTo>
                    <a:pt x="252" y="36"/>
                    <a:pt x="252" y="36"/>
                    <a:pt x="252" y="36"/>
                  </a:cubicBezTo>
                  <a:cubicBezTo>
                    <a:pt x="233" y="38"/>
                    <a:pt x="233" y="38"/>
                    <a:pt x="233" y="38"/>
                  </a:cubicBezTo>
                  <a:cubicBezTo>
                    <a:pt x="233" y="43"/>
                    <a:pt x="233" y="43"/>
                    <a:pt x="233" y="43"/>
                  </a:cubicBezTo>
                  <a:lnTo>
                    <a:pt x="240" y="43"/>
                  </a:lnTo>
                  <a:close/>
                  <a:moveTo>
                    <a:pt x="268" y="66"/>
                  </a:moveTo>
                  <a:cubicBezTo>
                    <a:pt x="272" y="66"/>
                    <a:pt x="272" y="66"/>
                    <a:pt x="272" y="66"/>
                  </a:cubicBezTo>
                  <a:cubicBezTo>
                    <a:pt x="273" y="53"/>
                    <a:pt x="273" y="53"/>
                    <a:pt x="273" y="53"/>
                  </a:cubicBezTo>
                  <a:cubicBezTo>
                    <a:pt x="282" y="36"/>
                    <a:pt x="282" y="36"/>
                    <a:pt x="282" y="36"/>
                  </a:cubicBezTo>
                  <a:cubicBezTo>
                    <a:pt x="277" y="36"/>
                    <a:pt x="277" y="36"/>
                    <a:pt x="277" y="36"/>
                  </a:cubicBezTo>
                  <a:cubicBezTo>
                    <a:pt x="271" y="47"/>
                    <a:pt x="271" y="47"/>
                    <a:pt x="271" y="47"/>
                  </a:cubicBezTo>
                  <a:cubicBezTo>
                    <a:pt x="265" y="35"/>
                    <a:pt x="265" y="35"/>
                    <a:pt x="265" y="35"/>
                  </a:cubicBezTo>
                  <a:cubicBezTo>
                    <a:pt x="260" y="35"/>
                    <a:pt x="260" y="35"/>
                    <a:pt x="260" y="35"/>
                  </a:cubicBezTo>
                  <a:cubicBezTo>
                    <a:pt x="268" y="53"/>
                    <a:pt x="268" y="53"/>
                    <a:pt x="268" y="53"/>
                  </a:cubicBezTo>
                  <a:lnTo>
                    <a:pt x="268" y="66"/>
                  </a:lnTo>
                  <a:close/>
                  <a:moveTo>
                    <a:pt x="323" y="75"/>
                  </a:moveTo>
                  <a:cubicBezTo>
                    <a:pt x="324" y="75"/>
                    <a:pt x="326" y="75"/>
                    <a:pt x="327" y="75"/>
                  </a:cubicBezTo>
                  <a:cubicBezTo>
                    <a:pt x="329" y="75"/>
                    <a:pt x="330" y="74"/>
                    <a:pt x="332" y="73"/>
                  </a:cubicBezTo>
                  <a:cubicBezTo>
                    <a:pt x="335" y="71"/>
                    <a:pt x="337" y="68"/>
                    <a:pt x="338" y="63"/>
                  </a:cubicBezTo>
                  <a:cubicBezTo>
                    <a:pt x="340" y="58"/>
                    <a:pt x="340" y="54"/>
                    <a:pt x="339" y="51"/>
                  </a:cubicBezTo>
                  <a:cubicBezTo>
                    <a:pt x="337" y="47"/>
                    <a:pt x="335" y="45"/>
                    <a:pt x="332" y="44"/>
                  </a:cubicBezTo>
                  <a:cubicBezTo>
                    <a:pt x="330" y="44"/>
                    <a:pt x="329" y="44"/>
                    <a:pt x="327" y="44"/>
                  </a:cubicBezTo>
                  <a:cubicBezTo>
                    <a:pt x="327" y="44"/>
                    <a:pt x="326" y="44"/>
                    <a:pt x="325" y="44"/>
                  </a:cubicBezTo>
                  <a:cubicBezTo>
                    <a:pt x="323" y="45"/>
                    <a:pt x="321" y="46"/>
                    <a:pt x="320" y="48"/>
                  </a:cubicBezTo>
                  <a:cubicBezTo>
                    <a:pt x="318" y="50"/>
                    <a:pt x="317" y="53"/>
                    <a:pt x="316" y="56"/>
                  </a:cubicBezTo>
                  <a:cubicBezTo>
                    <a:pt x="314" y="61"/>
                    <a:pt x="314" y="65"/>
                    <a:pt x="316" y="68"/>
                  </a:cubicBezTo>
                  <a:cubicBezTo>
                    <a:pt x="317" y="71"/>
                    <a:pt x="319" y="74"/>
                    <a:pt x="323" y="75"/>
                  </a:cubicBezTo>
                  <a:close/>
                  <a:moveTo>
                    <a:pt x="321" y="57"/>
                  </a:moveTo>
                  <a:cubicBezTo>
                    <a:pt x="322" y="54"/>
                    <a:pt x="323" y="52"/>
                    <a:pt x="325" y="50"/>
                  </a:cubicBezTo>
                  <a:cubicBezTo>
                    <a:pt x="326" y="50"/>
                    <a:pt x="326" y="49"/>
                    <a:pt x="327" y="49"/>
                  </a:cubicBezTo>
                  <a:cubicBezTo>
                    <a:pt x="328" y="49"/>
                    <a:pt x="329" y="49"/>
                    <a:pt x="330" y="49"/>
                  </a:cubicBezTo>
                  <a:cubicBezTo>
                    <a:pt x="332" y="50"/>
                    <a:pt x="333" y="51"/>
                    <a:pt x="334" y="53"/>
                  </a:cubicBezTo>
                  <a:cubicBezTo>
                    <a:pt x="335" y="55"/>
                    <a:pt x="335" y="58"/>
                    <a:pt x="334" y="61"/>
                  </a:cubicBezTo>
                  <a:cubicBezTo>
                    <a:pt x="333" y="65"/>
                    <a:pt x="331" y="67"/>
                    <a:pt x="330" y="68"/>
                  </a:cubicBezTo>
                  <a:cubicBezTo>
                    <a:pt x="329" y="69"/>
                    <a:pt x="328" y="69"/>
                    <a:pt x="327" y="70"/>
                  </a:cubicBezTo>
                  <a:cubicBezTo>
                    <a:pt x="326" y="70"/>
                    <a:pt x="325" y="70"/>
                    <a:pt x="324" y="70"/>
                  </a:cubicBezTo>
                  <a:cubicBezTo>
                    <a:pt x="322" y="69"/>
                    <a:pt x="321" y="68"/>
                    <a:pt x="320" y="66"/>
                  </a:cubicBezTo>
                  <a:cubicBezTo>
                    <a:pt x="320" y="64"/>
                    <a:pt x="320" y="61"/>
                    <a:pt x="321" y="57"/>
                  </a:cubicBezTo>
                  <a:close/>
                  <a:moveTo>
                    <a:pt x="451" y="192"/>
                  </a:moveTo>
                  <a:cubicBezTo>
                    <a:pt x="469" y="185"/>
                    <a:pt x="469" y="185"/>
                    <a:pt x="469" y="185"/>
                  </a:cubicBezTo>
                  <a:cubicBezTo>
                    <a:pt x="454" y="202"/>
                    <a:pt x="454" y="202"/>
                    <a:pt x="454" y="202"/>
                  </a:cubicBezTo>
                  <a:cubicBezTo>
                    <a:pt x="456" y="206"/>
                    <a:pt x="456" y="206"/>
                    <a:pt x="456" y="206"/>
                  </a:cubicBezTo>
                  <a:cubicBezTo>
                    <a:pt x="481" y="197"/>
                    <a:pt x="481" y="197"/>
                    <a:pt x="481" y="197"/>
                  </a:cubicBezTo>
                  <a:cubicBezTo>
                    <a:pt x="484" y="195"/>
                    <a:pt x="484" y="195"/>
                    <a:pt x="484" y="195"/>
                  </a:cubicBezTo>
                  <a:cubicBezTo>
                    <a:pt x="482" y="191"/>
                    <a:pt x="482" y="191"/>
                    <a:pt x="482" y="191"/>
                  </a:cubicBezTo>
                  <a:cubicBezTo>
                    <a:pt x="481" y="192"/>
                    <a:pt x="481" y="192"/>
                    <a:pt x="481" y="192"/>
                  </a:cubicBezTo>
                  <a:cubicBezTo>
                    <a:pt x="464" y="198"/>
                    <a:pt x="464" y="198"/>
                    <a:pt x="464" y="198"/>
                  </a:cubicBezTo>
                  <a:cubicBezTo>
                    <a:pt x="478" y="181"/>
                    <a:pt x="478" y="181"/>
                    <a:pt x="478" y="181"/>
                  </a:cubicBezTo>
                  <a:cubicBezTo>
                    <a:pt x="477" y="177"/>
                    <a:pt x="477" y="177"/>
                    <a:pt x="477" y="177"/>
                  </a:cubicBezTo>
                  <a:cubicBezTo>
                    <a:pt x="449" y="188"/>
                    <a:pt x="449" y="188"/>
                    <a:pt x="449" y="188"/>
                  </a:cubicBezTo>
                  <a:lnTo>
                    <a:pt x="451" y="192"/>
                  </a:lnTo>
                  <a:close/>
                  <a:moveTo>
                    <a:pt x="481" y="210"/>
                  </a:moveTo>
                  <a:cubicBezTo>
                    <a:pt x="478" y="209"/>
                    <a:pt x="475" y="210"/>
                    <a:pt x="472" y="210"/>
                  </a:cubicBezTo>
                  <a:cubicBezTo>
                    <a:pt x="467" y="212"/>
                    <a:pt x="464" y="214"/>
                    <a:pt x="462" y="217"/>
                  </a:cubicBezTo>
                  <a:cubicBezTo>
                    <a:pt x="460" y="219"/>
                    <a:pt x="459" y="222"/>
                    <a:pt x="460" y="226"/>
                  </a:cubicBezTo>
                  <a:cubicBezTo>
                    <a:pt x="461" y="229"/>
                    <a:pt x="463" y="232"/>
                    <a:pt x="466" y="233"/>
                  </a:cubicBezTo>
                  <a:cubicBezTo>
                    <a:pt x="469" y="235"/>
                    <a:pt x="473" y="235"/>
                    <a:pt x="478" y="234"/>
                  </a:cubicBezTo>
                  <a:cubicBezTo>
                    <a:pt x="479" y="234"/>
                    <a:pt x="480" y="233"/>
                    <a:pt x="480" y="233"/>
                  </a:cubicBezTo>
                  <a:cubicBezTo>
                    <a:pt x="484" y="232"/>
                    <a:pt x="486" y="230"/>
                    <a:pt x="488" y="228"/>
                  </a:cubicBezTo>
                  <a:cubicBezTo>
                    <a:pt x="490" y="225"/>
                    <a:pt x="491" y="222"/>
                    <a:pt x="490" y="218"/>
                  </a:cubicBezTo>
                  <a:cubicBezTo>
                    <a:pt x="489" y="216"/>
                    <a:pt x="488" y="214"/>
                    <a:pt x="487" y="213"/>
                  </a:cubicBezTo>
                  <a:cubicBezTo>
                    <a:pt x="485" y="211"/>
                    <a:pt x="483" y="210"/>
                    <a:pt x="481" y="210"/>
                  </a:cubicBezTo>
                  <a:close/>
                  <a:moveTo>
                    <a:pt x="485" y="220"/>
                  </a:moveTo>
                  <a:cubicBezTo>
                    <a:pt x="485" y="222"/>
                    <a:pt x="485" y="224"/>
                    <a:pt x="484" y="225"/>
                  </a:cubicBezTo>
                  <a:cubicBezTo>
                    <a:pt x="483" y="226"/>
                    <a:pt x="482" y="227"/>
                    <a:pt x="480" y="227"/>
                  </a:cubicBezTo>
                  <a:cubicBezTo>
                    <a:pt x="479" y="228"/>
                    <a:pt x="478" y="228"/>
                    <a:pt x="477" y="229"/>
                  </a:cubicBezTo>
                  <a:cubicBezTo>
                    <a:pt x="473" y="230"/>
                    <a:pt x="471" y="230"/>
                    <a:pt x="469" y="229"/>
                  </a:cubicBezTo>
                  <a:cubicBezTo>
                    <a:pt x="467" y="228"/>
                    <a:pt x="465" y="226"/>
                    <a:pt x="465" y="225"/>
                  </a:cubicBezTo>
                  <a:cubicBezTo>
                    <a:pt x="465" y="223"/>
                    <a:pt x="465" y="221"/>
                    <a:pt x="466" y="219"/>
                  </a:cubicBezTo>
                  <a:cubicBezTo>
                    <a:pt x="468" y="217"/>
                    <a:pt x="470" y="216"/>
                    <a:pt x="473" y="215"/>
                  </a:cubicBezTo>
                  <a:cubicBezTo>
                    <a:pt x="476" y="215"/>
                    <a:pt x="479" y="215"/>
                    <a:pt x="481" y="215"/>
                  </a:cubicBezTo>
                  <a:cubicBezTo>
                    <a:pt x="481" y="215"/>
                    <a:pt x="481" y="215"/>
                    <a:pt x="481" y="215"/>
                  </a:cubicBezTo>
                  <a:cubicBezTo>
                    <a:pt x="483" y="216"/>
                    <a:pt x="484" y="218"/>
                    <a:pt x="485" y="220"/>
                  </a:cubicBezTo>
                  <a:close/>
                  <a:moveTo>
                    <a:pt x="464" y="245"/>
                  </a:moveTo>
                  <a:cubicBezTo>
                    <a:pt x="466" y="262"/>
                    <a:pt x="466" y="262"/>
                    <a:pt x="466" y="262"/>
                  </a:cubicBezTo>
                  <a:cubicBezTo>
                    <a:pt x="471" y="262"/>
                    <a:pt x="471" y="262"/>
                    <a:pt x="471" y="262"/>
                  </a:cubicBezTo>
                  <a:cubicBezTo>
                    <a:pt x="470" y="249"/>
                    <a:pt x="470" y="249"/>
                    <a:pt x="470" y="249"/>
                  </a:cubicBezTo>
                  <a:cubicBezTo>
                    <a:pt x="480" y="248"/>
                    <a:pt x="480" y="248"/>
                    <a:pt x="480" y="248"/>
                  </a:cubicBezTo>
                  <a:cubicBezTo>
                    <a:pt x="494" y="247"/>
                    <a:pt x="494" y="247"/>
                    <a:pt x="494" y="247"/>
                  </a:cubicBezTo>
                  <a:cubicBezTo>
                    <a:pt x="494" y="242"/>
                    <a:pt x="494" y="242"/>
                    <a:pt x="494" y="242"/>
                  </a:cubicBezTo>
                  <a:cubicBezTo>
                    <a:pt x="480" y="243"/>
                    <a:pt x="480" y="243"/>
                    <a:pt x="480" y="243"/>
                  </a:cubicBezTo>
                  <a:lnTo>
                    <a:pt x="464" y="245"/>
                  </a:lnTo>
                  <a:close/>
                  <a:moveTo>
                    <a:pt x="436" y="425"/>
                  </a:moveTo>
                  <a:cubicBezTo>
                    <a:pt x="436" y="425"/>
                    <a:pt x="433" y="426"/>
                    <a:pt x="433" y="426"/>
                  </a:cubicBezTo>
                  <a:cubicBezTo>
                    <a:pt x="432" y="426"/>
                    <a:pt x="430" y="428"/>
                    <a:pt x="428" y="430"/>
                  </a:cubicBezTo>
                  <a:cubicBezTo>
                    <a:pt x="427" y="431"/>
                    <a:pt x="425" y="429"/>
                    <a:pt x="424" y="428"/>
                  </a:cubicBezTo>
                  <a:cubicBezTo>
                    <a:pt x="424" y="428"/>
                    <a:pt x="424" y="426"/>
                    <a:pt x="424" y="426"/>
                  </a:cubicBezTo>
                  <a:cubicBezTo>
                    <a:pt x="424" y="426"/>
                    <a:pt x="424" y="424"/>
                    <a:pt x="424" y="423"/>
                  </a:cubicBezTo>
                  <a:cubicBezTo>
                    <a:pt x="424" y="422"/>
                    <a:pt x="422" y="422"/>
                    <a:pt x="422" y="422"/>
                  </a:cubicBezTo>
                  <a:cubicBezTo>
                    <a:pt x="422" y="422"/>
                    <a:pt x="422" y="422"/>
                    <a:pt x="422" y="422"/>
                  </a:cubicBezTo>
                  <a:cubicBezTo>
                    <a:pt x="422" y="422"/>
                    <a:pt x="421" y="422"/>
                    <a:pt x="421" y="423"/>
                  </a:cubicBezTo>
                  <a:cubicBezTo>
                    <a:pt x="419" y="424"/>
                    <a:pt x="419" y="424"/>
                    <a:pt x="419" y="424"/>
                  </a:cubicBezTo>
                  <a:cubicBezTo>
                    <a:pt x="419" y="424"/>
                    <a:pt x="418" y="425"/>
                    <a:pt x="418" y="425"/>
                  </a:cubicBezTo>
                  <a:cubicBezTo>
                    <a:pt x="418" y="426"/>
                    <a:pt x="417" y="427"/>
                    <a:pt x="417" y="427"/>
                  </a:cubicBezTo>
                  <a:cubicBezTo>
                    <a:pt x="418" y="427"/>
                    <a:pt x="418" y="427"/>
                    <a:pt x="418" y="427"/>
                  </a:cubicBezTo>
                  <a:cubicBezTo>
                    <a:pt x="419" y="428"/>
                    <a:pt x="419" y="427"/>
                    <a:pt x="420" y="427"/>
                  </a:cubicBezTo>
                  <a:cubicBezTo>
                    <a:pt x="421" y="427"/>
                    <a:pt x="421" y="427"/>
                    <a:pt x="421" y="428"/>
                  </a:cubicBezTo>
                  <a:cubicBezTo>
                    <a:pt x="422" y="428"/>
                    <a:pt x="422" y="430"/>
                    <a:pt x="422" y="430"/>
                  </a:cubicBezTo>
                  <a:cubicBezTo>
                    <a:pt x="422" y="430"/>
                    <a:pt x="421" y="431"/>
                    <a:pt x="422" y="432"/>
                  </a:cubicBezTo>
                  <a:cubicBezTo>
                    <a:pt x="422" y="432"/>
                    <a:pt x="423" y="432"/>
                    <a:pt x="424" y="433"/>
                  </a:cubicBezTo>
                  <a:cubicBezTo>
                    <a:pt x="425" y="433"/>
                    <a:pt x="425" y="433"/>
                    <a:pt x="425" y="433"/>
                  </a:cubicBezTo>
                  <a:cubicBezTo>
                    <a:pt x="425" y="433"/>
                    <a:pt x="425" y="434"/>
                    <a:pt x="425" y="434"/>
                  </a:cubicBezTo>
                  <a:cubicBezTo>
                    <a:pt x="424" y="435"/>
                    <a:pt x="422" y="437"/>
                    <a:pt x="422" y="438"/>
                  </a:cubicBezTo>
                  <a:cubicBezTo>
                    <a:pt x="421" y="439"/>
                    <a:pt x="420" y="441"/>
                    <a:pt x="420" y="441"/>
                  </a:cubicBezTo>
                  <a:cubicBezTo>
                    <a:pt x="420" y="441"/>
                    <a:pt x="419" y="443"/>
                    <a:pt x="419" y="443"/>
                  </a:cubicBezTo>
                  <a:cubicBezTo>
                    <a:pt x="419" y="444"/>
                    <a:pt x="418" y="445"/>
                    <a:pt x="417" y="445"/>
                  </a:cubicBezTo>
                  <a:cubicBezTo>
                    <a:pt x="417" y="446"/>
                    <a:pt x="417" y="446"/>
                    <a:pt x="417" y="446"/>
                  </a:cubicBezTo>
                  <a:cubicBezTo>
                    <a:pt x="417" y="446"/>
                    <a:pt x="418" y="446"/>
                    <a:pt x="419" y="446"/>
                  </a:cubicBezTo>
                  <a:cubicBezTo>
                    <a:pt x="420" y="446"/>
                    <a:pt x="421" y="444"/>
                    <a:pt x="422" y="444"/>
                  </a:cubicBezTo>
                  <a:cubicBezTo>
                    <a:pt x="422" y="443"/>
                    <a:pt x="423" y="441"/>
                    <a:pt x="424" y="440"/>
                  </a:cubicBezTo>
                  <a:cubicBezTo>
                    <a:pt x="425" y="439"/>
                    <a:pt x="426" y="437"/>
                    <a:pt x="427" y="437"/>
                  </a:cubicBezTo>
                  <a:cubicBezTo>
                    <a:pt x="427" y="436"/>
                    <a:pt x="428" y="436"/>
                    <a:pt x="428" y="436"/>
                  </a:cubicBezTo>
                  <a:cubicBezTo>
                    <a:pt x="428" y="436"/>
                    <a:pt x="429" y="437"/>
                    <a:pt x="429" y="437"/>
                  </a:cubicBezTo>
                  <a:cubicBezTo>
                    <a:pt x="429" y="437"/>
                    <a:pt x="430" y="439"/>
                    <a:pt x="430" y="439"/>
                  </a:cubicBezTo>
                  <a:cubicBezTo>
                    <a:pt x="431" y="442"/>
                    <a:pt x="431" y="442"/>
                    <a:pt x="431" y="442"/>
                  </a:cubicBezTo>
                  <a:cubicBezTo>
                    <a:pt x="431" y="443"/>
                    <a:pt x="431" y="443"/>
                    <a:pt x="431" y="443"/>
                  </a:cubicBezTo>
                  <a:cubicBezTo>
                    <a:pt x="430" y="443"/>
                    <a:pt x="430" y="445"/>
                    <a:pt x="430" y="446"/>
                  </a:cubicBezTo>
                  <a:cubicBezTo>
                    <a:pt x="430" y="446"/>
                    <a:pt x="430" y="446"/>
                    <a:pt x="430" y="447"/>
                  </a:cubicBezTo>
                  <a:cubicBezTo>
                    <a:pt x="429" y="448"/>
                    <a:pt x="429" y="448"/>
                    <a:pt x="429" y="448"/>
                  </a:cubicBezTo>
                  <a:cubicBezTo>
                    <a:pt x="429" y="448"/>
                    <a:pt x="428" y="448"/>
                    <a:pt x="428" y="448"/>
                  </a:cubicBezTo>
                  <a:cubicBezTo>
                    <a:pt x="428" y="448"/>
                    <a:pt x="427" y="447"/>
                    <a:pt x="427" y="447"/>
                  </a:cubicBezTo>
                  <a:cubicBezTo>
                    <a:pt x="426" y="447"/>
                    <a:pt x="426" y="447"/>
                    <a:pt x="426" y="447"/>
                  </a:cubicBezTo>
                  <a:cubicBezTo>
                    <a:pt x="426" y="447"/>
                    <a:pt x="426" y="447"/>
                    <a:pt x="426" y="447"/>
                  </a:cubicBezTo>
                  <a:cubicBezTo>
                    <a:pt x="427" y="448"/>
                    <a:pt x="428" y="449"/>
                    <a:pt x="428" y="449"/>
                  </a:cubicBezTo>
                  <a:cubicBezTo>
                    <a:pt x="428" y="449"/>
                    <a:pt x="429" y="449"/>
                    <a:pt x="429" y="449"/>
                  </a:cubicBezTo>
                  <a:cubicBezTo>
                    <a:pt x="430" y="449"/>
                    <a:pt x="431" y="449"/>
                    <a:pt x="432" y="447"/>
                  </a:cubicBezTo>
                  <a:cubicBezTo>
                    <a:pt x="433" y="446"/>
                    <a:pt x="433" y="444"/>
                    <a:pt x="433" y="443"/>
                  </a:cubicBezTo>
                  <a:cubicBezTo>
                    <a:pt x="433" y="442"/>
                    <a:pt x="433" y="440"/>
                    <a:pt x="433" y="440"/>
                  </a:cubicBezTo>
                  <a:cubicBezTo>
                    <a:pt x="433" y="437"/>
                    <a:pt x="431" y="434"/>
                    <a:pt x="431" y="434"/>
                  </a:cubicBezTo>
                  <a:cubicBezTo>
                    <a:pt x="431" y="433"/>
                    <a:pt x="431" y="433"/>
                    <a:pt x="431" y="433"/>
                  </a:cubicBezTo>
                  <a:cubicBezTo>
                    <a:pt x="431" y="433"/>
                    <a:pt x="431" y="433"/>
                    <a:pt x="432" y="432"/>
                  </a:cubicBezTo>
                  <a:cubicBezTo>
                    <a:pt x="434" y="430"/>
                    <a:pt x="434" y="431"/>
                    <a:pt x="434" y="430"/>
                  </a:cubicBezTo>
                  <a:cubicBezTo>
                    <a:pt x="435" y="430"/>
                    <a:pt x="436" y="430"/>
                    <a:pt x="436" y="429"/>
                  </a:cubicBezTo>
                  <a:cubicBezTo>
                    <a:pt x="436" y="429"/>
                    <a:pt x="437" y="427"/>
                    <a:pt x="437" y="426"/>
                  </a:cubicBezTo>
                  <a:cubicBezTo>
                    <a:pt x="437" y="425"/>
                    <a:pt x="436" y="425"/>
                    <a:pt x="436" y="425"/>
                  </a:cubicBezTo>
                  <a:close/>
                  <a:moveTo>
                    <a:pt x="409" y="412"/>
                  </a:moveTo>
                  <a:cubicBezTo>
                    <a:pt x="409" y="412"/>
                    <a:pt x="409" y="412"/>
                    <a:pt x="409" y="411"/>
                  </a:cubicBezTo>
                  <a:cubicBezTo>
                    <a:pt x="408" y="410"/>
                    <a:pt x="408" y="410"/>
                    <a:pt x="408" y="410"/>
                  </a:cubicBezTo>
                  <a:cubicBezTo>
                    <a:pt x="407" y="410"/>
                    <a:pt x="407" y="410"/>
                    <a:pt x="407" y="410"/>
                  </a:cubicBezTo>
                  <a:cubicBezTo>
                    <a:pt x="407" y="410"/>
                    <a:pt x="406" y="410"/>
                    <a:pt x="406" y="410"/>
                  </a:cubicBezTo>
                  <a:cubicBezTo>
                    <a:pt x="405" y="410"/>
                    <a:pt x="405" y="410"/>
                    <a:pt x="404" y="410"/>
                  </a:cubicBezTo>
                  <a:cubicBezTo>
                    <a:pt x="404" y="410"/>
                    <a:pt x="403" y="411"/>
                    <a:pt x="403" y="411"/>
                  </a:cubicBezTo>
                  <a:cubicBezTo>
                    <a:pt x="403" y="411"/>
                    <a:pt x="403" y="412"/>
                    <a:pt x="403" y="413"/>
                  </a:cubicBezTo>
                  <a:cubicBezTo>
                    <a:pt x="403" y="414"/>
                    <a:pt x="404" y="415"/>
                    <a:pt x="404" y="415"/>
                  </a:cubicBezTo>
                  <a:cubicBezTo>
                    <a:pt x="404" y="415"/>
                    <a:pt x="405" y="417"/>
                    <a:pt x="406" y="417"/>
                  </a:cubicBezTo>
                  <a:cubicBezTo>
                    <a:pt x="407" y="417"/>
                    <a:pt x="407" y="417"/>
                    <a:pt x="407" y="417"/>
                  </a:cubicBezTo>
                  <a:cubicBezTo>
                    <a:pt x="407" y="417"/>
                    <a:pt x="408" y="417"/>
                    <a:pt x="408" y="417"/>
                  </a:cubicBezTo>
                  <a:cubicBezTo>
                    <a:pt x="409" y="417"/>
                    <a:pt x="409" y="417"/>
                    <a:pt x="409" y="417"/>
                  </a:cubicBezTo>
                  <a:cubicBezTo>
                    <a:pt x="410" y="416"/>
                    <a:pt x="410" y="416"/>
                    <a:pt x="410" y="416"/>
                  </a:cubicBezTo>
                  <a:cubicBezTo>
                    <a:pt x="410" y="416"/>
                    <a:pt x="411" y="416"/>
                    <a:pt x="411" y="416"/>
                  </a:cubicBezTo>
                  <a:cubicBezTo>
                    <a:pt x="411" y="416"/>
                    <a:pt x="413" y="416"/>
                    <a:pt x="413" y="416"/>
                  </a:cubicBezTo>
                  <a:cubicBezTo>
                    <a:pt x="413" y="416"/>
                    <a:pt x="413" y="416"/>
                    <a:pt x="413" y="416"/>
                  </a:cubicBezTo>
                  <a:cubicBezTo>
                    <a:pt x="413" y="415"/>
                    <a:pt x="413" y="413"/>
                    <a:pt x="413" y="413"/>
                  </a:cubicBezTo>
                  <a:cubicBezTo>
                    <a:pt x="413" y="412"/>
                    <a:pt x="414" y="411"/>
                    <a:pt x="414" y="411"/>
                  </a:cubicBezTo>
                  <a:cubicBezTo>
                    <a:pt x="415" y="410"/>
                    <a:pt x="415" y="410"/>
                    <a:pt x="415" y="410"/>
                  </a:cubicBezTo>
                  <a:cubicBezTo>
                    <a:pt x="415" y="410"/>
                    <a:pt x="415" y="409"/>
                    <a:pt x="415" y="409"/>
                  </a:cubicBezTo>
                  <a:cubicBezTo>
                    <a:pt x="415" y="409"/>
                    <a:pt x="416" y="406"/>
                    <a:pt x="416" y="406"/>
                  </a:cubicBezTo>
                  <a:cubicBezTo>
                    <a:pt x="416" y="406"/>
                    <a:pt x="416" y="403"/>
                    <a:pt x="416" y="403"/>
                  </a:cubicBezTo>
                  <a:cubicBezTo>
                    <a:pt x="416" y="402"/>
                    <a:pt x="416" y="402"/>
                    <a:pt x="416" y="402"/>
                  </a:cubicBezTo>
                  <a:cubicBezTo>
                    <a:pt x="416" y="402"/>
                    <a:pt x="415" y="401"/>
                    <a:pt x="415" y="400"/>
                  </a:cubicBezTo>
                  <a:cubicBezTo>
                    <a:pt x="415" y="400"/>
                    <a:pt x="415" y="400"/>
                    <a:pt x="415" y="400"/>
                  </a:cubicBezTo>
                  <a:cubicBezTo>
                    <a:pt x="413" y="399"/>
                    <a:pt x="413" y="399"/>
                    <a:pt x="413" y="399"/>
                  </a:cubicBezTo>
                  <a:cubicBezTo>
                    <a:pt x="412" y="399"/>
                    <a:pt x="412" y="399"/>
                    <a:pt x="412" y="399"/>
                  </a:cubicBezTo>
                  <a:cubicBezTo>
                    <a:pt x="412" y="399"/>
                    <a:pt x="411" y="399"/>
                    <a:pt x="410" y="400"/>
                  </a:cubicBezTo>
                  <a:cubicBezTo>
                    <a:pt x="410" y="400"/>
                    <a:pt x="410" y="401"/>
                    <a:pt x="409" y="401"/>
                  </a:cubicBezTo>
                  <a:cubicBezTo>
                    <a:pt x="409" y="401"/>
                    <a:pt x="409" y="402"/>
                    <a:pt x="409" y="402"/>
                  </a:cubicBezTo>
                  <a:cubicBezTo>
                    <a:pt x="409" y="403"/>
                    <a:pt x="410" y="405"/>
                    <a:pt x="410" y="405"/>
                  </a:cubicBezTo>
                  <a:cubicBezTo>
                    <a:pt x="410" y="405"/>
                    <a:pt x="411" y="409"/>
                    <a:pt x="410" y="410"/>
                  </a:cubicBezTo>
                  <a:cubicBezTo>
                    <a:pt x="410" y="410"/>
                    <a:pt x="411" y="411"/>
                    <a:pt x="411" y="411"/>
                  </a:cubicBezTo>
                  <a:cubicBezTo>
                    <a:pt x="410" y="412"/>
                    <a:pt x="410" y="412"/>
                    <a:pt x="409" y="412"/>
                  </a:cubicBezTo>
                  <a:close/>
                  <a:moveTo>
                    <a:pt x="232" y="341"/>
                  </a:moveTo>
                  <a:cubicBezTo>
                    <a:pt x="232" y="308"/>
                    <a:pt x="232" y="308"/>
                    <a:pt x="232" y="308"/>
                  </a:cubicBezTo>
                  <a:cubicBezTo>
                    <a:pt x="227" y="308"/>
                    <a:pt x="227" y="308"/>
                    <a:pt x="227" y="308"/>
                  </a:cubicBezTo>
                  <a:cubicBezTo>
                    <a:pt x="226" y="310"/>
                    <a:pt x="225" y="312"/>
                    <a:pt x="223" y="314"/>
                  </a:cubicBezTo>
                  <a:cubicBezTo>
                    <a:pt x="221" y="315"/>
                    <a:pt x="219" y="316"/>
                    <a:pt x="218" y="317"/>
                  </a:cubicBezTo>
                  <a:cubicBezTo>
                    <a:pt x="218" y="322"/>
                    <a:pt x="218" y="322"/>
                    <a:pt x="218" y="322"/>
                  </a:cubicBezTo>
                  <a:cubicBezTo>
                    <a:pt x="221" y="321"/>
                    <a:pt x="224" y="320"/>
                    <a:pt x="226" y="317"/>
                  </a:cubicBezTo>
                  <a:cubicBezTo>
                    <a:pt x="226" y="341"/>
                    <a:pt x="226" y="341"/>
                    <a:pt x="226" y="341"/>
                  </a:cubicBezTo>
                  <a:lnTo>
                    <a:pt x="232" y="341"/>
                  </a:lnTo>
                  <a:close/>
                  <a:moveTo>
                    <a:pt x="409" y="435"/>
                  </a:moveTo>
                  <a:cubicBezTo>
                    <a:pt x="408" y="435"/>
                    <a:pt x="408" y="434"/>
                    <a:pt x="408" y="433"/>
                  </a:cubicBezTo>
                  <a:cubicBezTo>
                    <a:pt x="408" y="433"/>
                    <a:pt x="407" y="433"/>
                    <a:pt x="407" y="433"/>
                  </a:cubicBezTo>
                  <a:cubicBezTo>
                    <a:pt x="407" y="433"/>
                    <a:pt x="407" y="433"/>
                    <a:pt x="407" y="433"/>
                  </a:cubicBezTo>
                  <a:cubicBezTo>
                    <a:pt x="407" y="433"/>
                    <a:pt x="406" y="434"/>
                    <a:pt x="406" y="435"/>
                  </a:cubicBezTo>
                  <a:cubicBezTo>
                    <a:pt x="406" y="436"/>
                    <a:pt x="406" y="439"/>
                    <a:pt x="408" y="442"/>
                  </a:cubicBezTo>
                  <a:cubicBezTo>
                    <a:pt x="409" y="444"/>
                    <a:pt x="410" y="444"/>
                    <a:pt x="411" y="443"/>
                  </a:cubicBezTo>
                  <a:cubicBezTo>
                    <a:pt x="411" y="443"/>
                    <a:pt x="413" y="442"/>
                    <a:pt x="413" y="440"/>
                  </a:cubicBezTo>
                  <a:cubicBezTo>
                    <a:pt x="413" y="440"/>
                    <a:pt x="412" y="439"/>
                    <a:pt x="411" y="438"/>
                  </a:cubicBezTo>
                  <a:cubicBezTo>
                    <a:pt x="410" y="437"/>
                    <a:pt x="409" y="435"/>
                    <a:pt x="409" y="435"/>
                  </a:cubicBezTo>
                  <a:close/>
                  <a:moveTo>
                    <a:pt x="253" y="336"/>
                  </a:moveTo>
                  <a:cubicBezTo>
                    <a:pt x="253" y="336"/>
                    <a:pt x="253" y="336"/>
                    <a:pt x="253" y="336"/>
                  </a:cubicBezTo>
                  <a:cubicBezTo>
                    <a:pt x="252" y="336"/>
                    <a:pt x="251" y="336"/>
                    <a:pt x="251" y="335"/>
                  </a:cubicBezTo>
                  <a:cubicBezTo>
                    <a:pt x="250" y="335"/>
                    <a:pt x="250" y="334"/>
                    <a:pt x="249" y="333"/>
                  </a:cubicBezTo>
                  <a:cubicBezTo>
                    <a:pt x="243" y="333"/>
                    <a:pt x="243" y="333"/>
                    <a:pt x="243" y="333"/>
                  </a:cubicBezTo>
                  <a:cubicBezTo>
                    <a:pt x="244" y="336"/>
                    <a:pt x="245" y="338"/>
                    <a:pt x="246" y="340"/>
                  </a:cubicBezTo>
                  <a:cubicBezTo>
                    <a:pt x="248" y="341"/>
                    <a:pt x="250" y="342"/>
                    <a:pt x="253" y="342"/>
                  </a:cubicBezTo>
                  <a:cubicBezTo>
                    <a:pt x="253" y="342"/>
                    <a:pt x="253" y="341"/>
                    <a:pt x="253" y="341"/>
                  </a:cubicBezTo>
                  <a:cubicBezTo>
                    <a:pt x="256" y="341"/>
                    <a:pt x="259" y="340"/>
                    <a:pt x="261" y="338"/>
                  </a:cubicBezTo>
                  <a:cubicBezTo>
                    <a:pt x="263" y="335"/>
                    <a:pt x="264" y="331"/>
                    <a:pt x="264" y="325"/>
                  </a:cubicBezTo>
                  <a:cubicBezTo>
                    <a:pt x="264" y="319"/>
                    <a:pt x="263" y="315"/>
                    <a:pt x="261" y="312"/>
                  </a:cubicBezTo>
                  <a:cubicBezTo>
                    <a:pt x="259" y="310"/>
                    <a:pt x="256" y="308"/>
                    <a:pt x="253" y="308"/>
                  </a:cubicBezTo>
                  <a:cubicBezTo>
                    <a:pt x="250" y="308"/>
                    <a:pt x="248" y="309"/>
                    <a:pt x="246" y="311"/>
                  </a:cubicBezTo>
                  <a:cubicBezTo>
                    <a:pt x="244" y="313"/>
                    <a:pt x="243" y="316"/>
                    <a:pt x="243" y="319"/>
                  </a:cubicBezTo>
                  <a:cubicBezTo>
                    <a:pt x="243" y="322"/>
                    <a:pt x="244" y="325"/>
                    <a:pt x="246" y="327"/>
                  </a:cubicBezTo>
                  <a:cubicBezTo>
                    <a:pt x="247" y="329"/>
                    <a:pt x="250" y="330"/>
                    <a:pt x="252" y="330"/>
                  </a:cubicBezTo>
                  <a:cubicBezTo>
                    <a:pt x="253" y="330"/>
                    <a:pt x="253" y="330"/>
                    <a:pt x="253" y="330"/>
                  </a:cubicBezTo>
                  <a:cubicBezTo>
                    <a:pt x="255" y="330"/>
                    <a:pt x="257" y="329"/>
                    <a:pt x="258" y="327"/>
                  </a:cubicBezTo>
                  <a:cubicBezTo>
                    <a:pt x="258" y="331"/>
                    <a:pt x="257" y="333"/>
                    <a:pt x="256" y="335"/>
                  </a:cubicBezTo>
                  <a:cubicBezTo>
                    <a:pt x="255" y="336"/>
                    <a:pt x="254" y="336"/>
                    <a:pt x="253" y="336"/>
                  </a:cubicBezTo>
                  <a:close/>
                  <a:moveTo>
                    <a:pt x="256" y="324"/>
                  </a:moveTo>
                  <a:cubicBezTo>
                    <a:pt x="255" y="325"/>
                    <a:pt x="254" y="325"/>
                    <a:pt x="253" y="325"/>
                  </a:cubicBezTo>
                  <a:cubicBezTo>
                    <a:pt x="252" y="325"/>
                    <a:pt x="251" y="325"/>
                    <a:pt x="250" y="324"/>
                  </a:cubicBezTo>
                  <a:cubicBezTo>
                    <a:pt x="249" y="323"/>
                    <a:pt x="249" y="321"/>
                    <a:pt x="249" y="319"/>
                  </a:cubicBezTo>
                  <a:cubicBezTo>
                    <a:pt x="249" y="317"/>
                    <a:pt x="249" y="316"/>
                    <a:pt x="250" y="315"/>
                  </a:cubicBezTo>
                  <a:cubicBezTo>
                    <a:pt x="251" y="314"/>
                    <a:pt x="252" y="314"/>
                    <a:pt x="253" y="314"/>
                  </a:cubicBezTo>
                  <a:cubicBezTo>
                    <a:pt x="253" y="314"/>
                    <a:pt x="253" y="314"/>
                    <a:pt x="253" y="314"/>
                  </a:cubicBezTo>
                  <a:cubicBezTo>
                    <a:pt x="254" y="314"/>
                    <a:pt x="255" y="314"/>
                    <a:pt x="256" y="315"/>
                  </a:cubicBezTo>
                  <a:cubicBezTo>
                    <a:pt x="257" y="316"/>
                    <a:pt x="257" y="318"/>
                    <a:pt x="257" y="320"/>
                  </a:cubicBezTo>
                  <a:cubicBezTo>
                    <a:pt x="257" y="322"/>
                    <a:pt x="257" y="323"/>
                    <a:pt x="256" y="324"/>
                  </a:cubicBezTo>
                  <a:close/>
                  <a:moveTo>
                    <a:pt x="420" y="415"/>
                  </a:moveTo>
                  <a:cubicBezTo>
                    <a:pt x="420" y="415"/>
                    <a:pt x="421" y="414"/>
                    <a:pt x="423" y="413"/>
                  </a:cubicBezTo>
                  <a:cubicBezTo>
                    <a:pt x="424" y="413"/>
                    <a:pt x="425" y="413"/>
                    <a:pt x="425" y="413"/>
                  </a:cubicBezTo>
                  <a:cubicBezTo>
                    <a:pt x="425" y="414"/>
                    <a:pt x="425" y="414"/>
                    <a:pt x="425" y="414"/>
                  </a:cubicBezTo>
                  <a:cubicBezTo>
                    <a:pt x="425" y="415"/>
                    <a:pt x="425" y="415"/>
                    <a:pt x="425" y="415"/>
                  </a:cubicBezTo>
                  <a:cubicBezTo>
                    <a:pt x="425" y="416"/>
                    <a:pt x="425" y="416"/>
                    <a:pt x="425" y="416"/>
                  </a:cubicBezTo>
                  <a:cubicBezTo>
                    <a:pt x="425" y="417"/>
                    <a:pt x="425" y="417"/>
                    <a:pt x="425" y="417"/>
                  </a:cubicBezTo>
                  <a:cubicBezTo>
                    <a:pt x="425" y="417"/>
                    <a:pt x="425" y="419"/>
                    <a:pt x="425" y="419"/>
                  </a:cubicBezTo>
                  <a:cubicBezTo>
                    <a:pt x="424" y="420"/>
                    <a:pt x="424" y="420"/>
                    <a:pt x="424" y="420"/>
                  </a:cubicBezTo>
                  <a:cubicBezTo>
                    <a:pt x="424" y="420"/>
                    <a:pt x="425" y="419"/>
                    <a:pt x="425" y="419"/>
                  </a:cubicBezTo>
                  <a:cubicBezTo>
                    <a:pt x="425" y="419"/>
                    <a:pt x="426" y="418"/>
                    <a:pt x="426" y="418"/>
                  </a:cubicBezTo>
                  <a:cubicBezTo>
                    <a:pt x="426" y="418"/>
                    <a:pt x="428" y="416"/>
                    <a:pt x="428" y="416"/>
                  </a:cubicBezTo>
                  <a:cubicBezTo>
                    <a:pt x="428" y="416"/>
                    <a:pt x="428" y="416"/>
                    <a:pt x="428" y="415"/>
                  </a:cubicBezTo>
                  <a:cubicBezTo>
                    <a:pt x="428" y="414"/>
                    <a:pt x="428" y="413"/>
                    <a:pt x="428" y="413"/>
                  </a:cubicBezTo>
                  <a:cubicBezTo>
                    <a:pt x="428" y="413"/>
                    <a:pt x="428" y="412"/>
                    <a:pt x="427" y="411"/>
                  </a:cubicBezTo>
                  <a:cubicBezTo>
                    <a:pt x="427" y="410"/>
                    <a:pt x="426" y="410"/>
                    <a:pt x="426" y="410"/>
                  </a:cubicBezTo>
                  <a:cubicBezTo>
                    <a:pt x="421" y="409"/>
                    <a:pt x="417" y="415"/>
                    <a:pt x="415" y="418"/>
                  </a:cubicBezTo>
                  <a:cubicBezTo>
                    <a:pt x="412" y="421"/>
                    <a:pt x="410" y="429"/>
                    <a:pt x="409" y="429"/>
                  </a:cubicBezTo>
                  <a:cubicBezTo>
                    <a:pt x="409" y="430"/>
                    <a:pt x="409" y="431"/>
                    <a:pt x="409" y="431"/>
                  </a:cubicBezTo>
                  <a:cubicBezTo>
                    <a:pt x="409" y="432"/>
                    <a:pt x="409" y="432"/>
                    <a:pt x="409" y="432"/>
                  </a:cubicBezTo>
                  <a:cubicBezTo>
                    <a:pt x="409" y="432"/>
                    <a:pt x="410" y="432"/>
                    <a:pt x="411" y="430"/>
                  </a:cubicBezTo>
                  <a:cubicBezTo>
                    <a:pt x="412" y="429"/>
                    <a:pt x="411" y="429"/>
                    <a:pt x="414" y="423"/>
                  </a:cubicBezTo>
                  <a:cubicBezTo>
                    <a:pt x="417" y="418"/>
                    <a:pt x="420" y="416"/>
                    <a:pt x="420" y="415"/>
                  </a:cubicBezTo>
                  <a:close/>
                  <a:moveTo>
                    <a:pt x="287" y="413"/>
                  </a:moveTo>
                  <a:cubicBezTo>
                    <a:pt x="287" y="389"/>
                    <a:pt x="287" y="389"/>
                    <a:pt x="287" y="389"/>
                  </a:cubicBezTo>
                  <a:cubicBezTo>
                    <a:pt x="335" y="383"/>
                    <a:pt x="375" y="348"/>
                    <a:pt x="388" y="302"/>
                  </a:cubicBezTo>
                  <a:cubicBezTo>
                    <a:pt x="354" y="302"/>
                    <a:pt x="354" y="302"/>
                    <a:pt x="354" y="302"/>
                  </a:cubicBezTo>
                  <a:cubicBezTo>
                    <a:pt x="341" y="337"/>
                    <a:pt x="307" y="362"/>
                    <a:pt x="268" y="362"/>
                  </a:cubicBezTo>
                  <a:cubicBezTo>
                    <a:pt x="228" y="362"/>
                    <a:pt x="195" y="337"/>
                    <a:pt x="181" y="302"/>
                  </a:cubicBezTo>
                  <a:cubicBezTo>
                    <a:pt x="148" y="302"/>
                    <a:pt x="148" y="302"/>
                    <a:pt x="148" y="302"/>
                  </a:cubicBezTo>
                  <a:cubicBezTo>
                    <a:pt x="161" y="348"/>
                    <a:pt x="201" y="383"/>
                    <a:pt x="249" y="389"/>
                  </a:cubicBezTo>
                  <a:cubicBezTo>
                    <a:pt x="249" y="413"/>
                    <a:pt x="249" y="413"/>
                    <a:pt x="249" y="413"/>
                  </a:cubicBezTo>
                  <a:cubicBezTo>
                    <a:pt x="188" y="406"/>
                    <a:pt x="138" y="361"/>
                    <a:pt x="124" y="302"/>
                  </a:cubicBezTo>
                  <a:cubicBezTo>
                    <a:pt x="89" y="302"/>
                    <a:pt x="89" y="302"/>
                    <a:pt x="89" y="302"/>
                  </a:cubicBezTo>
                  <a:cubicBezTo>
                    <a:pt x="105" y="385"/>
                    <a:pt x="178" y="447"/>
                    <a:pt x="265" y="447"/>
                  </a:cubicBezTo>
                  <a:cubicBezTo>
                    <a:pt x="266" y="447"/>
                    <a:pt x="266" y="447"/>
                    <a:pt x="266" y="447"/>
                  </a:cubicBezTo>
                  <a:cubicBezTo>
                    <a:pt x="266" y="447"/>
                    <a:pt x="267" y="447"/>
                    <a:pt x="268" y="447"/>
                  </a:cubicBezTo>
                  <a:cubicBezTo>
                    <a:pt x="269" y="447"/>
                    <a:pt x="270" y="447"/>
                    <a:pt x="271" y="447"/>
                  </a:cubicBezTo>
                  <a:cubicBezTo>
                    <a:pt x="271" y="447"/>
                    <a:pt x="271" y="447"/>
                    <a:pt x="271" y="447"/>
                  </a:cubicBezTo>
                  <a:cubicBezTo>
                    <a:pt x="358" y="447"/>
                    <a:pt x="431" y="385"/>
                    <a:pt x="447" y="302"/>
                  </a:cubicBezTo>
                  <a:cubicBezTo>
                    <a:pt x="413" y="302"/>
                    <a:pt x="413" y="302"/>
                    <a:pt x="413" y="302"/>
                  </a:cubicBezTo>
                  <a:cubicBezTo>
                    <a:pt x="399" y="361"/>
                    <a:pt x="349" y="406"/>
                    <a:pt x="287" y="413"/>
                  </a:cubicBezTo>
                  <a:close/>
                  <a:moveTo>
                    <a:pt x="467" y="339"/>
                  </a:moveTo>
                  <a:cubicBezTo>
                    <a:pt x="455" y="335"/>
                    <a:pt x="455" y="335"/>
                    <a:pt x="455" y="335"/>
                  </a:cubicBezTo>
                  <a:cubicBezTo>
                    <a:pt x="454" y="339"/>
                    <a:pt x="454" y="339"/>
                    <a:pt x="454" y="339"/>
                  </a:cubicBezTo>
                  <a:cubicBezTo>
                    <a:pt x="466" y="343"/>
                    <a:pt x="466" y="343"/>
                    <a:pt x="466" y="343"/>
                  </a:cubicBezTo>
                  <a:cubicBezTo>
                    <a:pt x="479" y="358"/>
                    <a:pt x="479" y="358"/>
                    <a:pt x="479" y="358"/>
                  </a:cubicBezTo>
                  <a:cubicBezTo>
                    <a:pt x="480" y="356"/>
                    <a:pt x="480" y="356"/>
                    <a:pt x="480" y="356"/>
                  </a:cubicBezTo>
                  <a:cubicBezTo>
                    <a:pt x="481" y="352"/>
                    <a:pt x="481" y="352"/>
                    <a:pt x="481" y="352"/>
                  </a:cubicBezTo>
                  <a:cubicBezTo>
                    <a:pt x="480" y="351"/>
                    <a:pt x="480" y="351"/>
                    <a:pt x="480" y="351"/>
                  </a:cubicBezTo>
                  <a:cubicBezTo>
                    <a:pt x="472" y="343"/>
                    <a:pt x="472" y="343"/>
                    <a:pt x="472" y="343"/>
                  </a:cubicBezTo>
                  <a:cubicBezTo>
                    <a:pt x="480" y="342"/>
                    <a:pt x="480" y="342"/>
                    <a:pt x="480" y="342"/>
                  </a:cubicBezTo>
                  <a:cubicBezTo>
                    <a:pt x="484" y="341"/>
                    <a:pt x="484" y="341"/>
                    <a:pt x="484" y="341"/>
                  </a:cubicBezTo>
                  <a:cubicBezTo>
                    <a:pt x="486" y="335"/>
                    <a:pt x="486" y="335"/>
                    <a:pt x="486" y="335"/>
                  </a:cubicBezTo>
                  <a:cubicBezTo>
                    <a:pt x="480" y="336"/>
                    <a:pt x="480" y="336"/>
                    <a:pt x="480" y="336"/>
                  </a:cubicBezTo>
                  <a:lnTo>
                    <a:pt x="467" y="339"/>
                  </a:lnTo>
                  <a:close/>
                  <a:moveTo>
                    <a:pt x="283" y="308"/>
                  </a:moveTo>
                  <a:cubicBezTo>
                    <a:pt x="279" y="315"/>
                    <a:pt x="279" y="315"/>
                    <a:pt x="279" y="315"/>
                  </a:cubicBezTo>
                  <a:cubicBezTo>
                    <a:pt x="269" y="329"/>
                    <a:pt x="269" y="329"/>
                    <a:pt x="269" y="329"/>
                  </a:cubicBezTo>
                  <a:cubicBezTo>
                    <a:pt x="269" y="334"/>
                    <a:pt x="269" y="334"/>
                    <a:pt x="269" y="334"/>
                  </a:cubicBezTo>
                  <a:cubicBezTo>
                    <a:pt x="283" y="334"/>
                    <a:pt x="283" y="334"/>
                    <a:pt x="283" y="334"/>
                  </a:cubicBezTo>
                  <a:cubicBezTo>
                    <a:pt x="283" y="341"/>
                    <a:pt x="283" y="341"/>
                    <a:pt x="283" y="341"/>
                  </a:cubicBezTo>
                  <a:cubicBezTo>
                    <a:pt x="288" y="341"/>
                    <a:pt x="288" y="341"/>
                    <a:pt x="288" y="341"/>
                  </a:cubicBezTo>
                  <a:cubicBezTo>
                    <a:pt x="288" y="334"/>
                    <a:pt x="288" y="334"/>
                    <a:pt x="288" y="334"/>
                  </a:cubicBezTo>
                  <a:cubicBezTo>
                    <a:pt x="292" y="334"/>
                    <a:pt x="292" y="334"/>
                    <a:pt x="292" y="334"/>
                  </a:cubicBezTo>
                  <a:cubicBezTo>
                    <a:pt x="292" y="329"/>
                    <a:pt x="292" y="329"/>
                    <a:pt x="292" y="329"/>
                  </a:cubicBezTo>
                  <a:cubicBezTo>
                    <a:pt x="288" y="329"/>
                    <a:pt x="288" y="329"/>
                    <a:pt x="288" y="329"/>
                  </a:cubicBezTo>
                  <a:cubicBezTo>
                    <a:pt x="288" y="308"/>
                    <a:pt x="288" y="308"/>
                    <a:pt x="288" y="308"/>
                  </a:cubicBezTo>
                  <a:lnTo>
                    <a:pt x="283" y="308"/>
                  </a:lnTo>
                  <a:close/>
                  <a:moveTo>
                    <a:pt x="283" y="329"/>
                  </a:moveTo>
                  <a:cubicBezTo>
                    <a:pt x="275" y="329"/>
                    <a:pt x="275" y="329"/>
                    <a:pt x="275" y="329"/>
                  </a:cubicBezTo>
                  <a:cubicBezTo>
                    <a:pt x="279" y="323"/>
                    <a:pt x="279" y="323"/>
                    <a:pt x="279" y="323"/>
                  </a:cubicBezTo>
                  <a:cubicBezTo>
                    <a:pt x="283" y="318"/>
                    <a:pt x="283" y="318"/>
                    <a:pt x="283" y="318"/>
                  </a:cubicBezTo>
                  <a:lnTo>
                    <a:pt x="283" y="329"/>
                  </a:lnTo>
                  <a:close/>
                  <a:moveTo>
                    <a:pt x="486" y="304"/>
                  </a:moveTo>
                  <a:cubicBezTo>
                    <a:pt x="485" y="303"/>
                    <a:pt x="483" y="302"/>
                    <a:pt x="480" y="301"/>
                  </a:cubicBezTo>
                  <a:cubicBezTo>
                    <a:pt x="480" y="301"/>
                    <a:pt x="479" y="301"/>
                    <a:pt x="478" y="301"/>
                  </a:cubicBezTo>
                  <a:cubicBezTo>
                    <a:pt x="475" y="300"/>
                    <a:pt x="472" y="300"/>
                    <a:pt x="470" y="301"/>
                  </a:cubicBezTo>
                  <a:cubicBezTo>
                    <a:pt x="467" y="302"/>
                    <a:pt x="465" y="303"/>
                    <a:pt x="464" y="304"/>
                  </a:cubicBezTo>
                  <a:cubicBezTo>
                    <a:pt x="462" y="306"/>
                    <a:pt x="461" y="308"/>
                    <a:pt x="461" y="310"/>
                  </a:cubicBezTo>
                  <a:cubicBezTo>
                    <a:pt x="461" y="312"/>
                    <a:pt x="461" y="314"/>
                    <a:pt x="461" y="317"/>
                  </a:cubicBezTo>
                  <a:cubicBezTo>
                    <a:pt x="462" y="319"/>
                    <a:pt x="463" y="320"/>
                    <a:pt x="464" y="322"/>
                  </a:cubicBezTo>
                  <a:cubicBezTo>
                    <a:pt x="475" y="324"/>
                    <a:pt x="475" y="324"/>
                    <a:pt x="475" y="324"/>
                  </a:cubicBezTo>
                  <a:cubicBezTo>
                    <a:pt x="477" y="313"/>
                    <a:pt x="477" y="313"/>
                    <a:pt x="477" y="313"/>
                  </a:cubicBezTo>
                  <a:cubicBezTo>
                    <a:pt x="472" y="312"/>
                    <a:pt x="472" y="312"/>
                    <a:pt x="472" y="312"/>
                  </a:cubicBezTo>
                  <a:cubicBezTo>
                    <a:pt x="471" y="318"/>
                    <a:pt x="471" y="318"/>
                    <a:pt x="471" y="318"/>
                  </a:cubicBezTo>
                  <a:cubicBezTo>
                    <a:pt x="467" y="317"/>
                    <a:pt x="467" y="317"/>
                    <a:pt x="467" y="317"/>
                  </a:cubicBezTo>
                  <a:cubicBezTo>
                    <a:pt x="467" y="316"/>
                    <a:pt x="466" y="315"/>
                    <a:pt x="466" y="314"/>
                  </a:cubicBezTo>
                  <a:cubicBezTo>
                    <a:pt x="466" y="313"/>
                    <a:pt x="466" y="312"/>
                    <a:pt x="466" y="311"/>
                  </a:cubicBezTo>
                  <a:cubicBezTo>
                    <a:pt x="466" y="309"/>
                    <a:pt x="468" y="307"/>
                    <a:pt x="469" y="307"/>
                  </a:cubicBezTo>
                  <a:cubicBezTo>
                    <a:pt x="471" y="305"/>
                    <a:pt x="474" y="305"/>
                    <a:pt x="478" y="306"/>
                  </a:cubicBezTo>
                  <a:cubicBezTo>
                    <a:pt x="479" y="306"/>
                    <a:pt x="479" y="306"/>
                    <a:pt x="480" y="307"/>
                  </a:cubicBezTo>
                  <a:cubicBezTo>
                    <a:pt x="482" y="307"/>
                    <a:pt x="484" y="308"/>
                    <a:pt x="485" y="309"/>
                  </a:cubicBezTo>
                  <a:cubicBezTo>
                    <a:pt x="486" y="311"/>
                    <a:pt x="486" y="313"/>
                    <a:pt x="486" y="315"/>
                  </a:cubicBezTo>
                  <a:cubicBezTo>
                    <a:pt x="486" y="316"/>
                    <a:pt x="485" y="317"/>
                    <a:pt x="484" y="318"/>
                  </a:cubicBezTo>
                  <a:cubicBezTo>
                    <a:pt x="483" y="319"/>
                    <a:pt x="482" y="320"/>
                    <a:pt x="480" y="320"/>
                  </a:cubicBezTo>
                  <a:cubicBezTo>
                    <a:pt x="481" y="325"/>
                    <a:pt x="481" y="325"/>
                    <a:pt x="481" y="325"/>
                  </a:cubicBezTo>
                  <a:cubicBezTo>
                    <a:pt x="484" y="325"/>
                    <a:pt x="486" y="324"/>
                    <a:pt x="488" y="323"/>
                  </a:cubicBezTo>
                  <a:cubicBezTo>
                    <a:pt x="489" y="321"/>
                    <a:pt x="491" y="319"/>
                    <a:pt x="491" y="316"/>
                  </a:cubicBezTo>
                  <a:cubicBezTo>
                    <a:pt x="492" y="314"/>
                    <a:pt x="491" y="311"/>
                    <a:pt x="491" y="309"/>
                  </a:cubicBezTo>
                  <a:cubicBezTo>
                    <a:pt x="490" y="307"/>
                    <a:pt x="488" y="306"/>
                    <a:pt x="486" y="304"/>
                  </a:cubicBezTo>
                  <a:close/>
                  <a:moveTo>
                    <a:pt x="70" y="257"/>
                  </a:moveTo>
                  <a:cubicBezTo>
                    <a:pt x="71" y="252"/>
                    <a:pt x="71" y="252"/>
                    <a:pt x="71" y="252"/>
                  </a:cubicBezTo>
                  <a:cubicBezTo>
                    <a:pt x="65" y="249"/>
                    <a:pt x="65" y="249"/>
                    <a:pt x="65" y="249"/>
                  </a:cubicBezTo>
                  <a:cubicBezTo>
                    <a:pt x="66" y="239"/>
                    <a:pt x="66" y="239"/>
                    <a:pt x="66" y="239"/>
                  </a:cubicBezTo>
                  <a:cubicBezTo>
                    <a:pt x="73" y="237"/>
                    <a:pt x="73" y="237"/>
                    <a:pt x="73" y="237"/>
                  </a:cubicBezTo>
                  <a:cubicBezTo>
                    <a:pt x="73" y="232"/>
                    <a:pt x="73" y="232"/>
                    <a:pt x="73" y="232"/>
                  </a:cubicBezTo>
                  <a:cubicBezTo>
                    <a:pt x="55" y="236"/>
                    <a:pt x="55" y="236"/>
                    <a:pt x="55" y="236"/>
                  </a:cubicBezTo>
                  <a:cubicBezTo>
                    <a:pt x="43" y="238"/>
                    <a:pt x="43" y="238"/>
                    <a:pt x="43" y="238"/>
                  </a:cubicBezTo>
                  <a:cubicBezTo>
                    <a:pt x="42" y="244"/>
                    <a:pt x="42" y="244"/>
                    <a:pt x="42" y="244"/>
                  </a:cubicBezTo>
                  <a:cubicBezTo>
                    <a:pt x="55" y="250"/>
                    <a:pt x="55" y="250"/>
                    <a:pt x="55" y="250"/>
                  </a:cubicBezTo>
                  <a:lnTo>
                    <a:pt x="70" y="257"/>
                  </a:lnTo>
                  <a:close/>
                  <a:moveTo>
                    <a:pt x="55" y="241"/>
                  </a:moveTo>
                  <a:cubicBezTo>
                    <a:pt x="61" y="240"/>
                    <a:pt x="61" y="240"/>
                    <a:pt x="61" y="240"/>
                  </a:cubicBezTo>
                  <a:cubicBezTo>
                    <a:pt x="60" y="247"/>
                    <a:pt x="60" y="247"/>
                    <a:pt x="60" y="247"/>
                  </a:cubicBezTo>
                  <a:cubicBezTo>
                    <a:pt x="55" y="244"/>
                    <a:pt x="55" y="244"/>
                    <a:pt x="55" y="244"/>
                  </a:cubicBezTo>
                  <a:cubicBezTo>
                    <a:pt x="49" y="242"/>
                    <a:pt x="49" y="242"/>
                    <a:pt x="49" y="242"/>
                  </a:cubicBezTo>
                  <a:lnTo>
                    <a:pt x="55" y="241"/>
                  </a:lnTo>
                  <a:close/>
                  <a:moveTo>
                    <a:pt x="272" y="275"/>
                  </a:moveTo>
                  <a:cubicBezTo>
                    <a:pt x="272" y="249"/>
                    <a:pt x="272" y="249"/>
                    <a:pt x="272" y="249"/>
                  </a:cubicBezTo>
                  <a:cubicBezTo>
                    <a:pt x="308" y="249"/>
                    <a:pt x="308" y="249"/>
                    <a:pt x="308" y="249"/>
                  </a:cubicBezTo>
                  <a:cubicBezTo>
                    <a:pt x="320" y="224"/>
                    <a:pt x="320" y="224"/>
                    <a:pt x="320" y="224"/>
                  </a:cubicBezTo>
                  <a:cubicBezTo>
                    <a:pt x="294" y="220"/>
                    <a:pt x="294" y="220"/>
                    <a:pt x="294" y="220"/>
                  </a:cubicBezTo>
                  <a:cubicBezTo>
                    <a:pt x="272" y="247"/>
                    <a:pt x="272" y="247"/>
                    <a:pt x="272" y="247"/>
                  </a:cubicBezTo>
                  <a:cubicBezTo>
                    <a:pt x="272" y="239"/>
                    <a:pt x="272" y="239"/>
                    <a:pt x="272" y="239"/>
                  </a:cubicBezTo>
                  <a:cubicBezTo>
                    <a:pt x="284" y="214"/>
                    <a:pt x="284" y="214"/>
                    <a:pt x="284" y="214"/>
                  </a:cubicBezTo>
                  <a:cubicBezTo>
                    <a:pt x="268" y="192"/>
                    <a:pt x="268" y="192"/>
                    <a:pt x="268" y="192"/>
                  </a:cubicBezTo>
                  <a:cubicBezTo>
                    <a:pt x="252" y="214"/>
                    <a:pt x="252" y="214"/>
                    <a:pt x="252" y="214"/>
                  </a:cubicBezTo>
                  <a:cubicBezTo>
                    <a:pt x="264" y="239"/>
                    <a:pt x="264" y="239"/>
                    <a:pt x="264" y="239"/>
                  </a:cubicBezTo>
                  <a:cubicBezTo>
                    <a:pt x="264" y="247"/>
                    <a:pt x="264" y="247"/>
                    <a:pt x="264" y="247"/>
                  </a:cubicBezTo>
                  <a:cubicBezTo>
                    <a:pt x="243" y="220"/>
                    <a:pt x="243" y="220"/>
                    <a:pt x="243" y="220"/>
                  </a:cubicBezTo>
                  <a:cubicBezTo>
                    <a:pt x="216" y="224"/>
                    <a:pt x="216" y="224"/>
                    <a:pt x="216" y="224"/>
                  </a:cubicBezTo>
                  <a:cubicBezTo>
                    <a:pt x="228" y="249"/>
                    <a:pt x="228" y="249"/>
                    <a:pt x="228" y="249"/>
                  </a:cubicBezTo>
                  <a:cubicBezTo>
                    <a:pt x="264" y="249"/>
                    <a:pt x="264" y="249"/>
                    <a:pt x="264" y="249"/>
                  </a:cubicBezTo>
                  <a:cubicBezTo>
                    <a:pt x="264" y="275"/>
                    <a:pt x="264" y="275"/>
                    <a:pt x="264" y="275"/>
                  </a:cubicBezTo>
                  <a:cubicBezTo>
                    <a:pt x="248" y="262"/>
                    <a:pt x="248" y="262"/>
                    <a:pt x="248" y="262"/>
                  </a:cubicBezTo>
                  <a:cubicBezTo>
                    <a:pt x="87" y="262"/>
                    <a:pt x="87" y="262"/>
                    <a:pt x="87" y="262"/>
                  </a:cubicBezTo>
                  <a:cubicBezTo>
                    <a:pt x="87" y="263"/>
                    <a:pt x="87" y="263"/>
                    <a:pt x="87" y="263"/>
                  </a:cubicBezTo>
                  <a:cubicBezTo>
                    <a:pt x="87" y="269"/>
                    <a:pt x="87" y="282"/>
                    <a:pt x="87" y="287"/>
                  </a:cubicBezTo>
                  <a:cubicBezTo>
                    <a:pt x="248" y="287"/>
                    <a:pt x="248" y="287"/>
                    <a:pt x="248" y="287"/>
                  </a:cubicBezTo>
                  <a:cubicBezTo>
                    <a:pt x="266" y="302"/>
                    <a:pt x="266" y="302"/>
                    <a:pt x="266" y="302"/>
                  </a:cubicBezTo>
                  <a:cubicBezTo>
                    <a:pt x="272" y="302"/>
                    <a:pt x="272" y="302"/>
                    <a:pt x="272" y="302"/>
                  </a:cubicBezTo>
                  <a:cubicBezTo>
                    <a:pt x="288" y="287"/>
                    <a:pt x="288" y="287"/>
                    <a:pt x="288" y="287"/>
                  </a:cubicBezTo>
                  <a:cubicBezTo>
                    <a:pt x="450" y="287"/>
                    <a:pt x="450" y="287"/>
                    <a:pt x="450" y="287"/>
                  </a:cubicBezTo>
                  <a:cubicBezTo>
                    <a:pt x="450" y="282"/>
                    <a:pt x="451" y="269"/>
                    <a:pt x="451" y="263"/>
                  </a:cubicBezTo>
                  <a:cubicBezTo>
                    <a:pt x="451" y="262"/>
                    <a:pt x="451" y="262"/>
                    <a:pt x="451" y="262"/>
                  </a:cubicBezTo>
                  <a:cubicBezTo>
                    <a:pt x="288" y="262"/>
                    <a:pt x="288" y="262"/>
                    <a:pt x="288" y="262"/>
                  </a:cubicBezTo>
                  <a:lnTo>
                    <a:pt x="272" y="275"/>
                  </a:lnTo>
                  <a:close/>
                  <a:moveTo>
                    <a:pt x="307" y="336"/>
                  </a:moveTo>
                  <a:cubicBezTo>
                    <a:pt x="307" y="336"/>
                    <a:pt x="307" y="336"/>
                    <a:pt x="307" y="336"/>
                  </a:cubicBezTo>
                  <a:cubicBezTo>
                    <a:pt x="306" y="336"/>
                    <a:pt x="305" y="336"/>
                    <a:pt x="305" y="335"/>
                  </a:cubicBezTo>
                  <a:cubicBezTo>
                    <a:pt x="304" y="335"/>
                    <a:pt x="304" y="334"/>
                    <a:pt x="303" y="333"/>
                  </a:cubicBezTo>
                  <a:cubicBezTo>
                    <a:pt x="297" y="333"/>
                    <a:pt x="297" y="333"/>
                    <a:pt x="297" y="333"/>
                  </a:cubicBezTo>
                  <a:cubicBezTo>
                    <a:pt x="298" y="336"/>
                    <a:pt x="299" y="338"/>
                    <a:pt x="300" y="340"/>
                  </a:cubicBezTo>
                  <a:cubicBezTo>
                    <a:pt x="302" y="341"/>
                    <a:pt x="304" y="342"/>
                    <a:pt x="307" y="342"/>
                  </a:cubicBezTo>
                  <a:cubicBezTo>
                    <a:pt x="307" y="342"/>
                    <a:pt x="307" y="341"/>
                    <a:pt x="307" y="341"/>
                  </a:cubicBezTo>
                  <a:cubicBezTo>
                    <a:pt x="310" y="341"/>
                    <a:pt x="313" y="340"/>
                    <a:pt x="315" y="338"/>
                  </a:cubicBezTo>
                  <a:cubicBezTo>
                    <a:pt x="317" y="335"/>
                    <a:pt x="318" y="331"/>
                    <a:pt x="318" y="325"/>
                  </a:cubicBezTo>
                  <a:cubicBezTo>
                    <a:pt x="318" y="319"/>
                    <a:pt x="317" y="315"/>
                    <a:pt x="315" y="312"/>
                  </a:cubicBezTo>
                  <a:cubicBezTo>
                    <a:pt x="313" y="310"/>
                    <a:pt x="310" y="308"/>
                    <a:pt x="307" y="308"/>
                  </a:cubicBezTo>
                  <a:cubicBezTo>
                    <a:pt x="304" y="308"/>
                    <a:pt x="302" y="309"/>
                    <a:pt x="300" y="311"/>
                  </a:cubicBezTo>
                  <a:cubicBezTo>
                    <a:pt x="298" y="313"/>
                    <a:pt x="297" y="316"/>
                    <a:pt x="297" y="319"/>
                  </a:cubicBezTo>
                  <a:cubicBezTo>
                    <a:pt x="297" y="322"/>
                    <a:pt x="298" y="325"/>
                    <a:pt x="300" y="327"/>
                  </a:cubicBezTo>
                  <a:cubicBezTo>
                    <a:pt x="301" y="329"/>
                    <a:pt x="304" y="330"/>
                    <a:pt x="306" y="330"/>
                  </a:cubicBezTo>
                  <a:cubicBezTo>
                    <a:pt x="307" y="330"/>
                    <a:pt x="307" y="330"/>
                    <a:pt x="307" y="330"/>
                  </a:cubicBezTo>
                  <a:cubicBezTo>
                    <a:pt x="309" y="330"/>
                    <a:pt x="311" y="329"/>
                    <a:pt x="312" y="327"/>
                  </a:cubicBezTo>
                  <a:cubicBezTo>
                    <a:pt x="312" y="331"/>
                    <a:pt x="311" y="333"/>
                    <a:pt x="310" y="335"/>
                  </a:cubicBezTo>
                  <a:cubicBezTo>
                    <a:pt x="309" y="336"/>
                    <a:pt x="308" y="336"/>
                    <a:pt x="307" y="336"/>
                  </a:cubicBezTo>
                  <a:close/>
                  <a:moveTo>
                    <a:pt x="310" y="324"/>
                  </a:moveTo>
                  <a:cubicBezTo>
                    <a:pt x="309" y="325"/>
                    <a:pt x="308" y="325"/>
                    <a:pt x="307" y="325"/>
                  </a:cubicBezTo>
                  <a:cubicBezTo>
                    <a:pt x="306" y="325"/>
                    <a:pt x="305" y="325"/>
                    <a:pt x="304" y="324"/>
                  </a:cubicBezTo>
                  <a:cubicBezTo>
                    <a:pt x="303" y="323"/>
                    <a:pt x="303" y="321"/>
                    <a:pt x="303" y="319"/>
                  </a:cubicBezTo>
                  <a:cubicBezTo>
                    <a:pt x="303" y="317"/>
                    <a:pt x="303" y="316"/>
                    <a:pt x="304" y="315"/>
                  </a:cubicBezTo>
                  <a:cubicBezTo>
                    <a:pt x="305" y="314"/>
                    <a:pt x="306" y="314"/>
                    <a:pt x="307" y="314"/>
                  </a:cubicBezTo>
                  <a:cubicBezTo>
                    <a:pt x="307" y="314"/>
                    <a:pt x="307" y="314"/>
                    <a:pt x="307" y="314"/>
                  </a:cubicBezTo>
                  <a:cubicBezTo>
                    <a:pt x="308" y="314"/>
                    <a:pt x="309" y="314"/>
                    <a:pt x="310" y="315"/>
                  </a:cubicBezTo>
                  <a:cubicBezTo>
                    <a:pt x="311" y="316"/>
                    <a:pt x="312" y="318"/>
                    <a:pt x="312" y="320"/>
                  </a:cubicBezTo>
                  <a:cubicBezTo>
                    <a:pt x="312" y="322"/>
                    <a:pt x="311" y="323"/>
                    <a:pt x="310" y="324"/>
                  </a:cubicBezTo>
                  <a:close/>
                  <a:moveTo>
                    <a:pt x="79" y="333"/>
                  </a:moveTo>
                  <a:cubicBezTo>
                    <a:pt x="78" y="332"/>
                    <a:pt x="77" y="331"/>
                    <a:pt x="76" y="331"/>
                  </a:cubicBezTo>
                  <a:cubicBezTo>
                    <a:pt x="74" y="330"/>
                    <a:pt x="73" y="330"/>
                    <a:pt x="71" y="330"/>
                  </a:cubicBezTo>
                  <a:cubicBezTo>
                    <a:pt x="70" y="330"/>
                    <a:pt x="69" y="330"/>
                    <a:pt x="68" y="331"/>
                  </a:cubicBezTo>
                  <a:cubicBezTo>
                    <a:pt x="67" y="331"/>
                    <a:pt x="66" y="331"/>
                    <a:pt x="64" y="332"/>
                  </a:cubicBezTo>
                  <a:cubicBezTo>
                    <a:pt x="62" y="333"/>
                    <a:pt x="59" y="334"/>
                    <a:pt x="58" y="335"/>
                  </a:cubicBezTo>
                  <a:cubicBezTo>
                    <a:pt x="56" y="336"/>
                    <a:pt x="55" y="337"/>
                    <a:pt x="54" y="339"/>
                  </a:cubicBezTo>
                  <a:cubicBezTo>
                    <a:pt x="53" y="340"/>
                    <a:pt x="53" y="341"/>
                    <a:pt x="53" y="343"/>
                  </a:cubicBezTo>
                  <a:cubicBezTo>
                    <a:pt x="53" y="344"/>
                    <a:pt x="53" y="346"/>
                    <a:pt x="54" y="348"/>
                  </a:cubicBezTo>
                  <a:cubicBezTo>
                    <a:pt x="57" y="357"/>
                    <a:pt x="57" y="357"/>
                    <a:pt x="57" y="357"/>
                  </a:cubicBezTo>
                  <a:cubicBezTo>
                    <a:pt x="68" y="353"/>
                    <a:pt x="68" y="353"/>
                    <a:pt x="68" y="353"/>
                  </a:cubicBezTo>
                  <a:cubicBezTo>
                    <a:pt x="85" y="346"/>
                    <a:pt x="85" y="346"/>
                    <a:pt x="85" y="346"/>
                  </a:cubicBezTo>
                  <a:cubicBezTo>
                    <a:pt x="82" y="338"/>
                    <a:pt x="82" y="338"/>
                    <a:pt x="82" y="338"/>
                  </a:cubicBezTo>
                  <a:cubicBezTo>
                    <a:pt x="81" y="336"/>
                    <a:pt x="80" y="334"/>
                    <a:pt x="79" y="333"/>
                  </a:cubicBezTo>
                  <a:close/>
                  <a:moveTo>
                    <a:pt x="68" y="347"/>
                  </a:moveTo>
                  <a:cubicBezTo>
                    <a:pt x="60" y="350"/>
                    <a:pt x="60" y="350"/>
                    <a:pt x="60" y="350"/>
                  </a:cubicBezTo>
                  <a:cubicBezTo>
                    <a:pt x="59" y="348"/>
                    <a:pt x="59" y="348"/>
                    <a:pt x="59" y="348"/>
                  </a:cubicBezTo>
                  <a:cubicBezTo>
                    <a:pt x="58" y="346"/>
                    <a:pt x="58" y="345"/>
                    <a:pt x="58" y="344"/>
                  </a:cubicBezTo>
                  <a:cubicBezTo>
                    <a:pt x="58" y="343"/>
                    <a:pt x="58" y="342"/>
                    <a:pt x="59" y="341"/>
                  </a:cubicBezTo>
                  <a:cubicBezTo>
                    <a:pt x="59" y="340"/>
                    <a:pt x="60" y="340"/>
                    <a:pt x="61" y="339"/>
                  </a:cubicBezTo>
                  <a:cubicBezTo>
                    <a:pt x="62" y="338"/>
                    <a:pt x="64" y="337"/>
                    <a:pt x="66" y="337"/>
                  </a:cubicBezTo>
                  <a:cubicBezTo>
                    <a:pt x="67" y="336"/>
                    <a:pt x="67" y="336"/>
                    <a:pt x="68" y="336"/>
                  </a:cubicBezTo>
                  <a:cubicBezTo>
                    <a:pt x="69" y="336"/>
                    <a:pt x="70" y="335"/>
                    <a:pt x="71" y="335"/>
                  </a:cubicBezTo>
                  <a:cubicBezTo>
                    <a:pt x="72" y="335"/>
                    <a:pt x="73" y="335"/>
                    <a:pt x="74" y="335"/>
                  </a:cubicBezTo>
                  <a:cubicBezTo>
                    <a:pt x="74" y="336"/>
                    <a:pt x="75" y="336"/>
                    <a:pt x="75" y="337"/>
                  </a:cubicBezTo>
                  <a:cubicBezTo>
                    <a:pt x="76" y="337"/>
                    <a:pt x="77" y="338"/>
                    <a:pt x="77" y="340"/>
                  </a:cubicBezTo>
                  <a:cubicBezTo>
                    <a:pt x="78" y="343"/>
                    <a:pt x="78" y="343"/>
                    <a:pt x="78" y="343"/>
                  </a:cubicBezTo>
                  <a:lnTo>
                    <a:pt x="68" y="347"/>
                  </a:lnTo>
                  <a:close/>
                  <a:moveTo>
                    <a:pt x="76" y="322"/>
                  </a:moveTo>
                  <a:cubicBezTo>
                    <a:pt x="76" y="317"/>
                    <a:pt x="76" y="317"/>
                    <a:pt x="76" y="317"/>
                  </a:cubicBezTo>
                  <a:cubicBezTo>
                    <a:pt x="69" y="316"/>
                    <a:pt x="69" y="316"/>
                    <a:pt x="69" y="316"/>
                  </a:cubicBezTo>
                  <a:cubicBezTo>
                    <a:pt x="67" y="306"/>
                    <a:pt x="67" y="306"/>
                    <a:pt x="67" y="306"/>
                  </a:cubicBezTo>
                  <a:cubicBezTo>
                    <a:pt x="73" y="303"/>
                    <a:pt x="73" y="303"/>
                    <a:pt x="73" y="303"/>
                  </a:cubicBezTo>
                  <a:cubicBezTo>
                    <a:pt x="72" y="297"/>
                    <a:pt x="72" y="297"/>
                    <a:pt x="72" y="297"/>
                  </a:cubicBezTo>
                  <a:cubicBezTo>
                    <a:pt x="58" y="306"/>
                    <a:pt x="58" y="306"/>
                    <a:pt x="58" y="306"/>
                  </a:cubicBezTo>
                  <a:cubicBezTo>
                    <a:pt x="45" y="313"/>
                    <a:pt x="45" y="313"/>
                    <a:pt x="45" y="313"/>
                  </a:cubicBezTo>
                  <a:cubicBezTo>
                    <a:pt x="46" y="318"/>
                    <a:pt x="46" y="318"/>
                    <a:pt x="46" y="318"/>
                  </a:cubicBezTo>
                  <a:cubicBezTo>
                    <a:pt x="58" y="320"/>
                    <a:pt x="58" y="320"/>
                    <a:pt x="58" y="320"/>
                  </a:cubicBezTo>
                  <a:lnTo>
                    <a:pt x="76" y="322"/>
                  </a:lnTo>
                  <a:close/>
                  <a:moveTo>
                    <a:pt x="58" y="311"/>
                  </a:moveTo>
                  <a:cubicBezTo>
                    <a:pt x="62" y="309"/>
                    <a:pt x="62" y="309"/>
                    <a:pt x="62" y="309"/>
                  </a:cubicBezTo>
                  <a:cubicBezTo>
                    <a:pt x="63" y="316"/>
                    <a:pt x="63" y="316"/>
                    <a:pt x="63" y="316"/>
                  </a:cubicBezTo>
                  <a:cubicBezTo>
                    <a:pt x="58" y="315"/>
                    <a:pt x="58" y="315"/>
                    <a:pt x="58" y="315"/>
                  </a:cubicBezTo>
                  <a:cubicBezTo>
                    <a:pt x="52" y="314"/>
                    <a:pt x="52" y="314"/>
                    <a:pt x="52" y="314"/>
                  </a:cubicBezTo>
                  <a:lnTo>
                    <a:pt x="58" y="311"/>
                  </a:lnTo>
                  <a:close/>
                  <a:moveTo>
                    <a:pt x="143" y="414"/>
                  </a:moveTo>
                  <a:cubicBezTo>
                    <a:pt x="143" y="414"/>
                    <a:pt x="142" y="413"/>
                    <a:pt x="142" y="413"/>
                  </a:cubicBezTo>
                  <a:cubicBezTo>
                    <a:pt x="141" y="413"/>
                    <a:pt x="141" y="413"/>
                    <a:pt x="141" y="413"/>
                  </a:cubicBezTo>
                  <a:cubicBezTo>
                    <a:pt x="139" y="412"/>
                    <a:pt x="139" y="412"/>
                    <a:pt x="139" y="412"/>
                  </a:cubicBezTo>
                  <a:cubicBezTo>
                    <a:pt x="139" y="412"/>
                    <a:pt x="139" y="413"/>
                    <a:pt x="139" y="413"/>
                  </a:cubicBezTo>
                  <a:cubicBezTo>
                    <a:pt x="138" y="413"/>
                    <a:pt x="138" y="413"/>
                    <a:pt x="138" y="413"/>
                  </a:cubicBezTo>
                  <a:cubicBezTo>
                    <a:pt x="138" y="413"/>
                    <a:pt x="136" y="415"/>
                    <a:pt x="136" y="415"/>
                  </a:cubicBezTo>
                  <a:cubicBezTo>
                    <a:pt x="136" y="415"/>
                    <a:pt x="133" y="417"/>
                    <a:pt x="133" y="417"/>
                  </a:cubicBezTo>
                  <a:cubicBezTo>
                    <a:pt x="132" y="418"/>
                    <a:pt x="130" y="419"/>
                    <a:pt x="130" y="419"/>
                  </a:cubicBezTo>
                  <a:cubicBezTo>
                    <a:pt x="130" y="420"/>
                    <a:pt x="128" y="421"/>
                    <a:pt x="127" y="420"/>
                  </a:cubicBezTo>
                  <a:cubicBezTo>
                    <a:pt x="126" y="420"/>
                    <a:pt x="123" y="419"/>
                    <a:pt x="122" y="418"/>
                  </a:cubicBezTo>
                  <a:cubicBezTo>
                    <a:pt x="122" y="418"/>
                    <a:pt x="120" y="417"/>
                    <a:pt x="120" y="417"/>
                  </a:cubicBezTo>
                  <a:cubicBezTo>
                    <a:pt x="119" y="417"/>
                    <a:pt x="118" y="417"/>
                    <a:pt x="118" y="417"/>
                  </a:cubicBezTo>
                  <a:cubicBezTo>
                    <a:pt x="117" y="417"/>
                    <a:pt x="117" y="416"/>
                    <a:pt x="116" y="416"/>
                  </a:cubicBezTo>
                  <a:cubicBezTo>
                    <a:pt x="115" y="416"/>
                    <a:pt x="115" y="416"/>
                    <a:pt x="115" y="416"/>
                  </a:cubicBezTo>
                  <a:cubicBezTo>
                    <a:pt x="115" y="417"/>
                    <a:pt x="115" y="417"/>
                    <a:pt x="115" y="417"/>
                  </a:cubicBezTo>
                  <a:cubicBezTo>
                    <a:pt x="115" y="418"/>
                    <a:pt x="115" y="418"/>
                    <a:pt x="115" y="418"/>
                  </a:cubicBezTo>
                  <a:cubicBezTo>
                    <a:pt x="115" y="420"/>
                    <a:pt x="116" y="422"/>
                    <a:pt x="117" y="422"/>
                  </a:cubicBezTo>
                  <a:cubicBezTo>
                    <a:pt x="118" y="423"/>
                    <a:pt x="119" y="423"/>
                    <a:pt x="120" y="423"/>
                  </a:cubicBezTo>
                  <a:cubicBezTo>
                    <a:pt x="121" y="424"/>
                    <a:pt x="120" y="424"/>
                    <a:pt x="120" y="425"/>
                  </a:cubicBezTo>
                  <a:cubicBezTo>
                    <a:pt x="119" y="425"/>
                    <a:pt x="117" y="426"/>
                    <a:pt x="117" y="426"/>
                  </a:cubicBezTo>
                  <a:cubicBezTo>
                    <a:pt x="117" y="426"/>
                    <a:pt x="115" y="427"/>
                    <a:pt x="115" y="427"/>
                  </a:cubicBezTo>
                  <a:cubicBezTo>
                    <a:pt x="115" y="427"/>
                    <a:pt x="112" y="428"/>
                    <a:pt x="112" y="428"/>
                  </a:cubicBezTo>
                  <a:cubicBezTo>
                    <a:pt x="110" y="428"/>
                    <a:pt x="110" y="428"/>
                    <a:pt x="110" y="428"/>
                  </a:cubicBezTo>
                  <a:cubicBezTo>
                    <a:pt x="109" y="428"/>
                    <a:pt x="109" y="428"/>
                    <a:pt x="109" y="428"/>
                  </a:cubicBezTo>
                  <a:cubicBezTo>
                    <a:pt x="106" y="429"/>
                    <a:pt x="106" y="429"/>
                    <a:pt x="106" y="429"/>
                  </a:cubicBezTo>
                  <a:cubicBezTo>
                    <a:pt x="105" y="430"/>
                    <a:pt x="105" y="430"/>
                    <a:pt x="105" y="430"/>
                  </a:cubicBezTo>
                  <a:cubicBezTo>
                    <a:pt x="104" y="430"/>
                    <a:pt x="104" y="430"/>
                    <a:pt x="104" y="430"/>
                  </a:cubicBezTo>
                  <a:cubicBezTo>
                    <a:pt x="104" y="430"/>
                    <a:pt x="100" y="430"/>
                    <a:pt x="99" y="430"/>
                  </a:cubicBezTo>
                  <a:cubicBezTo>
                    <a:pt x="99" y="430"/>
                    <a:pt x="99" y="430"/>
                    <a:pt x="98" y="429"/>
                  </a:cubicBezTo>
                  <a:cubicBezTo>
                    <a:pt x="97" y="428"/>
                    <a:pt x="96" y="428"/>
                    <a:pt x="96" y="428"/>
                  </a:cubicBezTo>
                  <a:cubicBezTo>
                    <a:pt x="97" y="431"/>
                    <a:pt x="99" y="431"/>
                    <a:pt x="99" y="431"/>
                  </a:cubicBezTo>
                  <a:cubicBezTo>
                    <a:pt x="99" y="432"/>
                    <a:pt x="100" y="432"/>
                    <a:pt x="100" y="432"/>
                  </a:cubicBezTo>
                  <a:cubicBezTo>
                    <a:pt x="103" y="433"/>
                    <a:pt x="108" y="433"/>
                    <a:pt x="111" y="433"/>
                  </a:cubicBezTo>
                  <a:cubicBezTo>
                    <a:pt x="113" y="432"/>
                    <a:pt x="117" y="431"/>
                    <a:pt x="117" y="431"/>
                  </a:cubicBezTo>
                  <a:cubicBezTo>
                    <a:pt x="118" y="431"/>
                    <a:pt x="118" y="431"/>
                    <a:pt x="118" y="431"/>
                  </a:cubicBezTo>
                  <a:cubicBezTo>
                    <a:pt x="118" y="431"/>
                    <a:pt x="118" y="431"/>
                    <a:pt x="118" y="431"/>
                  </a:cubicBezTo>
                  <a:cubicBezTo>
                    <a:pt x="118" y="432"/>
                    <a:pt x="118" y="432"/>
                    <a:pt x="118" y="432"/>
                  </a:cubicBezTo>
                  <a:cubicBezTo>
                    <a:pt x="117" y="432"/>
                    <a:pt x="117" y="432"/>
                    <a:pt x="117" y="432"/>
                  </a:cubicBezTo>
                  <a:cubicBezTo>
                    <a:pt x="117" y="433"/>
                    <a:pt x="117" y="433"/>
                    <a:pt x="117" y="433"/>
                  </a:cubicBezTo>
                  <a:cubicBezTo>
                    <a:pt x="116" y="438"/>
                    <a:pt x="116" y="438"/>
                    <a:pt x="116" y="438"/>
                  </a:cubicBezTo>
                  <a:cubicBezTo>
                    <a:pt x="116" y="441"/>
                    <a:pt x="116" y="441"/>
                    <a:pt x="116" y="441"/>
                  </a:cubicBezTo>
                  <a:cubicBezTo>
                    <a:pt x="114" y="444"/>
                    <a:pt x="115" y="447"/>
                    <a:pt x="115" y="449"/>
                  </a:cubicBezTo>
                  <a:cubicBezTo>
                    <a:pt x="114" y="450"/>
                    <a:pt x="118" y="455"/>
                    <a:pt x="119" y="455"/>
                  </a:cubicBezTo>
                  <a:cubicBezTo>
                    <a:pt x="120" y="456"/>
                    <a:pt x="121" y="455"/>
                    <a:pt x="121" y="455"/>
                  </a:cubicBezTo>
                  <a:cubicBezTo>
                    <a:pt x="121" y="454"/>
                    <a:pt x="121" y="454"/>
                    <a:pt x="121" y="454"/>
                  </a:cubicBezTo>
                  <a:cubicBezTo>
                    <a:pt x="121" y="453"/>
                    <a:pt x="121" y="453"/>
                    <a:pt x="121" y="453"/>
                  </a:cubicBezTo>
                  <a:cubicBezTo>
                    <a:pt x="121" y="451"/>
                    <a:pt x="121" y="451"/>
                    <a:pt x="121" y="451"/>
                  </a:cubicBezTo>
                  <a:cubicBezTo>
                    <a:pt x="121" y="450"/>
                    <a:pt x="121" y="450"/>
                    <a:pt x="121" y="450"/>
                  </a:cubicBezTo>
                  <a:cubicBezTo>
                    <a:pt x="120" y="448"/>
                    <a:pt x="120" y="448"/>
                    <a:pt x="120" y="448"/>
                  </a:cubicBezTo>
                  <a:cubicBezTo>
                    <a:pt x="119" y="444"/>
                    <a:pt x="119" y="444"/>
                    <a:pt x="119" y="444"/>
                  </a:cubicBezTo>
                  <a:cubicBezTo>
                    <a:pt x="119" y="444"/>
                    <a:pt x="119" y="440"/>
                    <a:pt x="119" y="440"/>
                  </a:cubicBezTo>
                  <a:cubicBezTo>
                    <a:pt x="119" y="439"/>
                    <a:pt x="120" y="435"/>
                    <a:pt x="120" y="435"/>
                  </a:cubicBezTo>
                  <a:cubicBezTo>
                    <a:pt x="120" y="435"/>
                    <a:pt x="120" y="435"/>
                    <a:pt x="120" y="435"/>
                  </a:cubicBezTo>
                  <a:cubicBezTo>
                    <a:pt x="121" y="433"/>
                    <a:pt x="121" y="433"/>
                    <a:pt x="121" y="433"/>
                  </a:cubicBezTo>
                  <a:cubicBezTo>
                    <a:pt x="121" y="432"/>
                    <a:pt x="121" y="432"/>
                    <a:pt x="121" y="432"/>
                  </a:cubicBezTo>
                  <a:cubicBezTo>
                    <a:pt x="120" y="432"/>
                    <a:pt x="120" y="432"/>
                    <a:pt x="120" y="432"/>
                  </a:cubicBezTo>
                  <a:cubicBezTo>
                    <a:pt x="120" y="431"/>
                    <a:pt x="120" y="431"/>
                    <a:pt x="120" y="431"/>
                  </a:cubicBezTo>
                  <a:cubicBezTo>
                    <a:pt x="119" y="431"/>
                    <a:pt x="119" y="430"/>
                    <a:pt x="119" y="430"/>
                  </a:cubicBezTo>
                  <a:cubicBezTo>
                    <a:pt x="119" y="430"/>
                    <a:pt x="125" y="427"/>
                    <a:pt x="127" y="427"/>
                  </a:cubicBezTo>
                  <a:cubicBezTo>
                    <a:pt x="128" y="426"/>
                    <a:pt x="129" y="427"/>
                    <a:pt x="129" y="427"/>
                  </a:cubicBezTo>
                  <a:cubicBezTo>
                    <a:pt x="129" y="427"/>
                    <a:pt x="130" y="428"/>
                    <a:pt x="133" y="430"/>
                  </a:cubicBezTo>
                  <a:cubicBezTo>
                    <a:pt x="136" y="431"/>
                    <a:pt x="138" y="430"/>
                    <a:pt x="138" y="430"/>
                  </a:cubicBezTo>
                  <a:cubicBezTo>
                    <a:pt x="138" y="429"/>
                    <a:pt x="138" y="429"/>
                    <a:pt x="138" y="429"/>
                  </a:cubicBezTo>
                  <a:cubicBezTo>
                    <a:pt x="138" y="428"/>
                    <a:pt x="138" y="428"/>
                    <a:pt x="138" y="428"/>
                  </a:cubicBezTo>
                  <a:cubicBezTo>
                    <a:pt x="137" y="426"/>
                    <a:pt x="137" y="426"/>
                    <a:pt x="137" y="426"/>
                  </a:cubicBezTo>
                  <a:cubicBezTo>
                    <a:pt x="136" y="425"/>
                    <a:pt x="136" y="425"/>
                    <a:pt x="136" y="425"/>
                  </a:cubicBezTo>
                  <a:cubicBezTo>
                    <a:pt x="135" y="424"/>
                    <a:pt x="135" y="424"/>
                    <a:pt x="135" y="424"/>
                  </a:cubicBezTo>
                  <a:cubicBezTo>
                    <a:pt x="134" y="424"/>
                    <a:pt x="134" y="424"/>
                    <a:pt x="134" y="424"/>
                  </a:cubicBezTo>
                  <a:cubicBezTo>
                    <a:pt x="133" y="423"/>
                    <a:pt x="133" y="423"/>
                    <a:pt x="133" y="423"/>
                  </a:cubicBezTo>
                  <a:cubicBezTo>
                    <a:pt x="133" y="423"/>
                    <a:pt x="134" y="422"/>
                    <a:pt x="134" y="422"/>
                  </a:cubicBezTo>
                  <a:cubicBezTo>
                    <a:pt x="137" y="422"/>
                    <a:pt x="142" y="417"/>
                    <a:pt x="143" y="416"/>
                  </a:cubicBezTo>
                  <a:cubicBezTo>
                    <a:pt x="143" y="416"/>
                    <a:pt x="143" y="415"/>
                    <a:pt x="143" y="414"/>
                  </a:cubicBezTo>
                  <a:close/>
                  <a:moveTo>
                    <a:pt x="71" y="263"/>
                  </a:moveTo>
                  <a:cubicBezTo>
                    <a:pt x="41" y="262"/>
                    <a:pt x="41" y="262"/>
                    <a:pt x="41" y="262"/>
                  </a:cubicBezTo>
                  <a:cubicBezTo>
                    <a:pt x="41" y="267"/>
                    <a:pt x="41" y="267"/>
                    <a:pt x="41" y="267"/>
                  </a:cubicBezTo>
                  <a:cubicBezTo>
                    <a:pt x="70" y="268"/>
                    <a:pt x="70" y="268"/>
                    <a:pt x="70" y="268"/>
                  </a:cubicBezTo>
                  <a:lnTo>
                    <a:pt x="71" y="263"/>
                  </a:lnTo>
                  <a:close/>
                  <a:moveTo>
                    <a:pt x="70" y="274"/>
                  </a:moveTo>
                  <a:cubicBezTo>
                    <a:pt x="65" y="274"/>
                    <a:pt x="65" y="274"/>
                    <a:pt x="65" y="274"/>
                  </a:cubicBezTo>
                  <a:cubicBezTo>
                    <a:pt x="66" y="287"/>
                    <a:pt x="66" y="287"/>
                    <a:pt x="66" y="287"/>
                  </a:cubicBezTo>
                  <a:cubicBezTo>
                    <a:pt x="42" y="288"/>
                    <a:pt x="42" y="288"/>
                    <a:pt x="42" y="288"/>
                  </a:cubicBezTo>
                  <a:cubicBezTo>
                    <a:pt x="42" y="293"/>
                    <a:pt x="42" y="293"/>
                    <a:pt x="42" y="293"/>
                  </a:cubicBezTo>
                  <a:cubicBezTo>
                    <a:pt x="71" y="292"/>
                    <a:pt x="71" y="292"/>
                    <a:pt x="71" y="292"/>
                  </a:cubicBezTo>
                  <a:lnTo>
                    <a:pt x="70" y="274"/>
                  </a:lnTo>
                  <a:close/>
                  <a:moveTo>
                    <a:pt x="407" y="423"/>
                  </a:moveTo>
                  <a:cubicBezTo>
                    <a:pt x="407" y="423"/>
                    <a:pt x="407" y="422"/>
                    <a:pt x="407" y="422"/>
                  </a:cubicBezTo>
                  <a:cubicBezTo>
                    <a:pt x="407" y="422"/>
                    <a:pt x="407" y="421"/>
                    <a:pt x="406" y="421"/>
                  </a:cubicBezTo>
                  <a:cubicBezTo>
                    <a:pt x="405" y="421"/>
                    <a:pt x="404" y="420"/>
                    <a:pt x="404" y="420"/>
                  </a:cubicBezTo>
                  <a:cubicBezTo>
                    <a:pt x="405" y="419"/>
                    <a:pt x="404" y="419"/>
                    <a:pt x="404" y="419"/>
                  </a:cubicBezTo>
                  <a:cubicBezTo>
                    <a:pt x="404" y="419"/>
                    <a:pt x="404" y="418"/>
                    <a:pt x="403" y="418"/>
                  </a:cubicBezTo>
                  <a:cubicBezTo>
                    <a:pt x="403" y="418"/>
                    <a:pt x="403" y="417"/>
                    <a:pt x="402" y="417"/>
                  </a:cubicBezTo>
                  <a:cubicBezTo>
                    <a:pt x="402" y="416"/>
                    <a:pt x="402" y="416"/>
                    <a:pt x="401" y="416"/>
                  </a:cubicBezTo>
                  <a:cubicBezTo>
                    <a:pt x="400" y="416"/>
                    <a:pt x="400" y="416"/>
                    <a:pt x="400" y="416"/>
                  </a:cubicBezTo>
                  <a:cubicBezTo>
                    <a:pt x="400" y="416"/>
                    <a:pt x="400" y="416"/>
                    <a:pt x="400" y="416"/>
                  </a:cubicBezTo>
                  <a:cubicBezTo>
                    <a:pt x="400" y="416"/>
                    <a:pt x="399" y="416"/>
                    <a:pt x="399" y="417"/>
                  </a:cubicBezTo>
                  <a:cubicBezTo>
                    <a:pt x="399" y="418"/>
                    <a:pt x="400" y="421"/>
                    <a:pt x="400" y="422"/>
                  </a:cubicBezTo>
                  <a:cubicBezTo>
                    <a:pt x="400" y="422"/>
                    <a:pt x="402" y="424"/>
                    <a:pt x="403" y="425"/>
                  </a:cubicBezTo>
                  <a:cubicBezTo>
                    <a:pt x="403" y="425"/>
                    <a:pt x="405" y="426"/>
                    <a:pt x="405" y="426"/>
                  </a:cubicBezTo>
                  <a:cubicBezTo>
                    <a:pt x="405" y="426"/>
                    <a:pt x="406" y="426"/>
                    <a:pt x="407" y="425"/>
                  </a:cubicBezTo>
                  <a:cubicBezTo>
                    <a:pt x="408" y="425"/>
                    <a:pt x="408" y="424"/>
                    <a:pt x="407" y="423"/>
                  </a:cubicBezTo>
                  <a:close/>
                  <a:moveTo>
                    <a:pt x="393" y="467"/>
                  </a:moveTo>
                  <a:cubicBezTo>
                    <a:pt x="392" y="467"/>
                    <a:pt x="391" y="468"/>
                    <a:pt x="391" y="468"/>
                  </a:cubicBezTo>
                  <a:cubicBezTo>
                    <a:pt x="388" y="468"/>
                    <a:pt x="388" y="468"/>
                    <a:pt x="388" y="468"/>
                  </a:cubicBezTo>
                  <a:cubicBezTo>
                    <a:pt x="388" y="468"/>
                    <a:pt x="385" y="468"/>
                    <a:pt x="385" y="468"/>
                  </a:cubicBezTo>
                  <a:cubicBezTo>
                    <a:pt x="384" y="468"/>
                    <a:pt x="382" y="469"/>
                    <a:pt x="382" y="469"/>
                  </a:cubicBezTo>
                  <a:cubicBezTo>
                    <a:pt x="380" y="468"/>
                    <a:pt x="380" y="468"/>
                    <a:pt x="380" y="468"/>
                  </a:cubicBezTo>
                  <a:cubicBezTo>
                    <a:pt x="379" y="468"/>
                    <a:pt x="379" y="468"/>
                    <a:pt x="379" y="468"/>
                  </a:cubicBezTo>
                  <a:cubicBezTo>
                    <a:pt x="377" y="468"/>
                    <a:pt x="377" y="468"/>
                    <a:pt x="377" y="468"/>
                  </a:cubicBezTo>
                  <a:cubicBezTo>
                    <a:pt x="376" y="468"/>
                    <a:pt x="374" y="468"/>
                    <a:pt x="374" y="468"/>
                  </a:cubicBezTo>
                  <a:cubicBezTo>
                    <a:pt x="374" y="467"/>
                    <a:pt x="370" y="466"/>
                    <a:pt x="369" y="466"/>
                  </a:cubicBezTo>
                  <a:cubicBezTo>
                    <a:pt x="369" y="466"/>
                    <a:pt x="367" y="466"/>
                    <a:pt x="367" y="467"/>
                  </a:cubicBezTo>
                  <a:cubicBezTo>
                    <a:pt x="366" y="467"/>
                    <a:pt x="366" y="466"/>
                    <a:pt x="366" y="466"/>
                  </a:cubicBezTo>
                  <a:cubicBezTo>
                    <a:pt x="367" y="465"/>
                    <a:pt x="366" y="464"/>
                    <a:pt x="366" y="464"/>
                  </a:cubicBezTo>
                  <a:cubicBezTo>
                    <a:pt x="366" y="463"/>
                    <a:pt x="365" y="463"/>
                    <a:pt x="365" y="461"/>
                  </a:cubicBezTo>
                  <a:cubicBezTo>
                    <a:pt x="365" y="459"/>
                    <a:pt x="367" y="458"/>
                    <a:pt x="368" y="457"/>
                  </a:cubicBezTo>
                  <a:cubicBezTo>
                    <a:pt x="369" y="457"/>
                    <a:pt x="369" y="456"/>
                    <a:pt x="370" y="456"/>
                  </a:cubicBezTo>
                  <a:cubicBezTo>
                    <a:pt x="370" y="455"/>
                    <a:pt x="370" y="454"/>
                    <a:pt x="371" y="453"/>
                  </a:cubicBezTo>
                  <a:cubicBezTo>
                    <a:pt x="371" y="453"/>
                    <a:pt x="370" y="452"/>
                    <a:pt x="370" y="452"/>
                  </a:cubicBezTo>
                  <a:cubicBezTo>
                    <a:pt x="370" y="451"/>
                    <a:pt x="370" y="452"/>
                    <a:pt x="370" y="452"/>
                  </a:cubicBezTo>
                  <a:cubicBezTo>
                    <a:pt x="368" y="452"/>
                    <a:pt x="368" y="452"/>
                    <a:pt x="368" y="452"/>
                  </a:cubicBezTo>
                  <a:cubicBezTo>
                    <a:pt x="367" y="453"/>
                    <a:pt x="367" y="453"/>
                    <a:pt x="367" y="453"/>
                  </a:cubicBezTo>
                  <a:cubicBezTo>
                    <a:pt x="365" y="454"/>
                    <a:pt x="365" y="454"/>
                    <a:pt x="365" y="454"/>
                  </a:cubicBezTo>
                  <a:cubicBezTo>
                    <a:pt x="365" y="454"/>
                    <a:pt x="364" y="455"/>
                    <a:pt x="364" y="455"/>
                  </a:cubicBezTo>
                  <a:cubicBezTo>
                    <a:pt x="363" y="454"/>
                    <a:pt x="363" y="454"/>
                    <a:pt x="363" y="454"/>
                  </a:cubicBezTo>
                  <a:cubicBezTo>
                    <a:pt x="363" y="453"/>
                    <a:pt x="363" y="453"/>
                    <a:pt x="363" y="453"/>
                  </a:cubicBezTo>
                  <a:cubicBezTo>
                    <a:pt x="362" y="450"/>
                    <a:pt x="362" y="450"/>
                    <a:pt x="362" y="450"/>
                  </a:cubicBezTo>
                  <a:cubicBezTo>
                    <a:pt x="362" y="450"/>
                    <a:pt x="362" y="449"/>
                    <a:pt x="362" y="449"/>
                  </a:cubicBezTo>
                  <a:cubicBezTo>
                    <a:pt x="361" y="448"/>
                    <a:pt x="360" y="445"/>
                    <a:pt x="359" y="444"/>
                  </a:cubicBezTo>
                  <a:cubicBezTo>
                    <a:pt x="359" y="443"/>
                    <a:pt x="358" y="443"/>
                    <a:pt x="358" y="443"/>
                  </a:cubicBezTo>
                  <a:cubicBezTo>
                    <a:pt x="356" y="443"/>
                    <a:pt x="356" y="443"/>
                    <a:pt x="356" y="443"/>
                  </a:cubicBezTo>
                  <a:cubicBezTo>
                    <a:pt x="356" y="442"/>
                    <a:pt x="356" y="442"/>
                    <a:pt x="356" y="442"/>
                  </a:cubicBezTo>
                  <a:cubicBezTo>
                    <a:pt x="356" y="442"/>
                    <a:pt x="355" y="443"/>
                    <a:pt x="355" y="443"/>
                  </a:cubicBezTo>
                  <a:cubicBezTo>
                    <a:pt x="354" y="443"/>
                    <a:pt x="354" y="443"/>
                    <a:pt x="354" y="443"/>
                  </a:cubicBezTo>
                  <a:cubicBezTo>
                    <a:pt x="354" y="444"/>
                    <a:pt x="354" y="444"/>
                    <a:pt x="354" y="444"/>
                  </a:cubicBezTo>
                  <a:cubicBezTo>
                    <a:pt x="354" y="444"/>
                    <a:pt x="354" y="444"/>
                    <a:pt x="354" y="444"/>
                  </a:cubicBezTo>
                  <a:cubicBezTo>
                    <a:pt x="354" y="445"/>
                    <a:pt x="354" y="445"/>
                    <a:pt x="354" y="445"/>
                  </a:cubicBezTo>
                  <a:cubicBezTo>
                    <a:pt x="355" y="446"/>
                    <a:pt x="355" y="446"/>
                    <a:pt x="355" y="446"/>
                  </a:cubicBezTo>
                  <a:cubicBezTo>
                    <a:pt x="357" y="447"/>
                    <a:pt x="359" y="452"/>
                    <a:pt x="359" y="452"/>
                  </a:cubicBezTo>
                  <a:cubicBezTo>
                    <a:pt x="359" y="453"/>
                    <a:pt x="359" y="455"/>
                    <a:pt x="360" y="455"/>
                  </a:cubicBezTo>
                  <a:cubicBezTo>
                    <a:pt x="360" y="455"/>
                    <a:pt x="360" y="456"/>
                    <a:pt x="360" y="456"/>
                  </a:cubicBezTo>
                  <a:cubicBezTo>
                    <a:pt x="360" y="457"/>
                    <a:pt x="360" y="458"/>
                    <a:pt x="360" y="458"/>
                  </a:cubicBezTo>
                  <a:cubicBezTo>
                    <a:pt x="361" y="458"/>
                    <a:pt x="361" y="459"/>
                    <a:pt x="361" y="459"/>
                  </a:cubicBezTo>
                  <a:cubicBezTo>
                    <a:pt x="361" y="460"/>
                    <a:pt x="360" y="461"/>
                    <a:pt x="360" y="461"/>
                  </a:cubicBezTo>
                  <a:cubicBezTo>
                    <a:pt x="360" y="461"/>
                    <a:pt x="359" y="463"/>
                    <a:pt x="359" y="463"/>
                  </a:cubicBezTo>
                  <a:cubicBezTo>
                    <a:pt x="359" y="463"/>
                    <a:pt x="358" y="463"/>
                    <a:pt x="358" y="463"/>
                  </a:cubicBezTo>
                  <a:cubicBezTo>
                    <a:pt x="358" y="464"/>
                    <a:pt x="357" y="464"/>
                    <a:pt x="357" y="464"/>
                  </a:cubicBezTo>
                  <a:cubicBezTo>
                    <a:pt x="356" y="465"/>
                    <a:pt x="355" y="466"/>
                    <a:pt x="355" y="466"/>
                  </a:cubicBezTo>
                  <a:cubicBezTo>
                    <a:pt x="355" y="466"/>
                    <a:pt x="355" y="466"/>
                    <a:pt x="355" y="467"/>
                  </a:cubicBezTo>
                  <a:cubicBezTo>
                    <a:pt x="355" y="468"/>
                    <a:pt x="356" y="468"/>
                    <a:pt x="356" y="468"/>
                  </a:cubicBezTo>
                  <a:cubicBezTo>
                    <a:pt x="356" y="468"/>
                    <a:pt x="357" y="469"/>
                    <a:pt x="358" y="469"/>
                  </a:cubicBezTo>
                  <a:cubicBezTo>
                    <a:pt x="359" y="469"/>
                    <a:pt x="360" y="468"/>
                    <a:pt x="360" y="468"/>
                  </a:cubicBezTo>
                  <a:cubicBezTo>
                    <a:pt x="360" y="468"/>
                    <a:pt x="360" y="468"/>
                    <a:pt x="360" y="468"/>
                  </a:cubicBezTo>
                  <a:cubicBezTo>
                    <a:pt x="361" y="468"/>
                    <a:pt x="361" y="467"/>
                    <a:pt x="361" y="467"/>
                  </a:cubicBezTo>
                  <a:cubicBezTo>
                    <a:pt x="361" y="467"/>
                    <a:pt x="361" y="466"/>
                    <a:pt x="361" y="466"/>
                  </a:cubicBezTo>
                  <a:cubicBezTo>
                    <a:pt x="361" y="466"/>
                    <a:pt x="361" y="466"/>
                    <a:pt x="361" y="466"/>
                  </a:cubicBezTo>
                  <a:cubicBezTo>
                    <a:pt x="361" y="466"/>
                    <a:pt x="362" y="466"/>
                    <a:pt x="362" y="465"/>
                  </a:cubicBezTo>
                  <a:cubicBezTo>
                    <a:pt x="362" y="465"/>
                    <a:pt x="363" y="466"/>
                    <a:pt x="363" y="466"/>
                  </a:cubicBezTo>
                  <a:cubicBezTo>
                    <a:pt x="363" y="467"/>
                    <a:pt x="363" y="468"/>
                    <a:pt x="363" y="468"/>
                  </a:cubicBezTo>
                  <a:cubicBezTo>
                    <a:pt x="363" y="469"/>
                    <a:pt x="363" y="468"/>
                    <a:pt x="363" y="471"/>
                  </a:cubicBezTo>
                  <a:cubicBezTo>
                    <a:pt x="364" y="474"/>
                    <a:pt x="363" y="478"/>
                    <a:pt x="363" y="479"/>
                  </a:cubicBezTo>
                  <a:cubicBezTo>
                    <a:pt x="363" y="480"/>
                    <a:pt x="362" y="482"/>
                    <a:pt x="362" y="482"/>
                  </a:cubicBezTo>
                  <a:cubicBezTo>
                    <a:pt x="362" y="483"/>
                    <a:pt x="361" y="484"/>
                    <a:pt x="361" y="484"/>
                  </a:cubicBezTo>
                  <a:cubicBezTo>
                    <a:pt x="361" y="484"/>
                    <a:pt x="360" y="485"/>
                    <a:pt x="360" y="485"/>
                  </a:cubicBezTo>
                  <a:cubicBezTo>
                    <a:pt x="360" y="485"/>
                    <a:pt x="360" y="486"/>
                    <a:pt x="360" y="486"/>
                  </a:cubicBezTo>
                  <a:cubicBezTo>
                    <a:pt x="360" y="486"/>
                    <a:pt x="361" y="486"/>
                    <a:pt x="361" y="486"/>
                  </a:cubicBezTo>
                  <a:cubicBezTo>
                    <a:pt x="361" y="486"/>
                    <a:pt x="361" y="486"/>
                    <a:pt x="361" y="486"/>
                  </a:cubicBezTo>
                  <a:cubicBezTo>
                    <a:pt x="361" y="486"/>
                    <a:pt x="362" y="486"/>
                    <a:pt x="363" y="485"/>
                  </a:cubicBezTo>
                  <a:cubicBezTo>
                    <a:pt x="364" y="485"/>
                    <a:pt x="364" y="483"/>
                    <a:pt x="364" y="483"/>
                  </a:cubicBezTo>
                  <a:cubicBezTo>
                    <a:pt x="365" y="483"/>
                    <a:pt x="365" y="483"/>
                    <a:pt x="365" y="483"/>
                  </a:cubicBezTo>
                  <a:cubicBezTo>
                    <a:pt x="365" y="483"/>
                    <a:pt x="365" y="482"/>
                    <a:pt x="365" y="482"/>
                  </a:cubicBezTo>
                  <a:cubicBezTo>
                    <a:pt x="365" y="481"/>
                    <a:pt x="366" y="479"/>
                    <a:pt x="366" y="479"/>
                  </a:cubicBezTo>
                  <a:cubicBezTo>
                    <a:pt x="366" y="479"/>
                    <a:pt x="366" y="479"/>
                    <a:pt x="366" y="479"/>
                  </a:cubicBezTo>
                  <a:cubicBezTo>
                    <a:pt x="367" y="478"/>
                    <a:pt x="367" y="478"/>
                    <a:pt x="367" y="478"/>
                  </a:cubicBezTo>
                  <a:cubicBezTo>
                    <a:pt x="367" y="477"/>
                    <a:pt x="367" y="477"/>
                    <a:pt x="367" y="477"/>
                  </a:cubicBezTo>
                  <a:cubicBezTo>
                    <a:pt x="367" y="476"/>
                    <a:pt x="367" y="476"/>
                    <a:pt x="367" y="476"/>
                  </a:cubicBezTo>
                  <a:cubicBezTo>
                    <a:pt x="367" y="475"/>
                    <a:pt x="367" y="475"/>
                    <a:pt x="367" y="475"/>
                  </a:cubicBezTo>
                  <a:cubicBezTo>
                    <a:pt x="367" y="475"/>
                    <a:pt x="367" y="475"/>
                    <a:pt x="367" y="474"/>
                  </a:cubicBezTo>
                  <a:cubicBezTo>
                    <a:pt x="367" y="474"/>
                    <a:pt x="367" y="474"/>
                    <a:pt x="367" y="474"/>
                  </a:cubicBezTo>
                  <a:cubicBezTo>
                    <a:pt x="367" y="473"/>
                    <a:pt x="367" y="473"/>
                    <a:pt x="367" y="473"/>
                  </a:cubicBezTo>
                  <a:cubicBezTo>
                    <a:pt x="367" y="473"/>
                    <a:pt x="367" y="473"/>
                    <a:pt x="367" y="473"/>
                  </a:cubicBezTo>
                  <a:cubicBezTo>
                    <a:pt x="367" y="472"/>
                    <a:pt x="367" y="472"/>
                    <a:pt x="367" y="472"/>
                  </a:cubicBezTo>
                  <a:cubicBezTo>
                    <a:pt x="367" y="472"/>
                    <a:pt x="367" y="470"/>
                    <a:pt x="367" y="470"/>
                  </a:cubicBezTo>
                  <a:cubicBezTo>
                    <a:pt x="367" y="470"/>
                    <a:pt x="367" y="468"/>
                    <a:pt x="367" y="468"/>
                  </a:cubicBezTo>
                  <a:cubicBezTo>
                    <a:pt x="367" y="468"/>
                    <a:pt x="367" y="467"/>
                    <a:pt x="368" y="468"/>
                  </a:cubicBezTo>
                  <a:cubicBezTo>
                    <a:pt x="370" y="469"/>
                    <a:pt x="377" y="472"/>
                    <a:pt x="379" y="473"/>
                  </a:cubicBezTo>
                  <a:cubicBezTo>
                    <a:pt x="381" y="475"/>
                    <a:pt x="384" y="475"/>
                    <a:pt x="386" y="475"/>
                  </a:cubicBezTo>
                  <a:cubicBezTo>
                    <a:pt x="387" y="475"/>
                    <a:pt x="390" y="473"/>
                    <a:pt x="390" y="473"/>
                  </a:cubicBezTo>
                  <a:cubicBezTo>
                    <a:pt x="390" y="473"/>
                    <a:pt x="391" y="472"/>
                    <a:pt x="391" y="472"/>
                  </a:cubicBezTo>
                  <a:cubicBezTo>
                    <a:pt x="391" y="472"/>
                    <a:pt x="391" y="471"/>
                    <a:pt x="391" y="470"/>
                  </a:cubicBezTo>
                  <a:cubicBezTo>
                    <a:pt x="391" y="470"/>
                    <a:pt x="391" y="469"/>
                    <a:pt x="391" y="469"/>
                  </a:cubicBezTo>
                  <a:cubicBezTo>
                    <a:pt x="391" y="469"/>
                    <a:pt x="393" y="468"/>
                    <a:pt x="393" y="468"/>
                  </a:cubicBezTo>
                  <a:cubicBezTo>
                    <a:pt x="393" y="468"/>
                    <a:pt x="393" y="467"/>
                    <a:pt x="393" y="467"/>
                  </a:cubicBezTo>
                  <a:close/>
                  <a:moveTo>
                    <a:pt x="196" y="449"/>
                  </a:moveTo>
                  <a:cubicBezTo>
                    <a:pt x="195" y="449"/>
                    <a:pt x="196" y="448"/>
                    <a:pt x="196" y="448"/>
                  </a:cubicBezTo>
                  <a:cubicBezTo>
                    <a:pt x="196" y="447"/>
                    <a:pt x="196" y="447"/>
                    <a:pt x="196" y="447"/>
                  </a:cubicBezTo>
                  <a:cubicBezTo>
                    <a:pt x="196" y="447"/>
                    <a:pt x="196" y="446"/>
                    <a:pt x="196" y="446"/>
                  </a:cubicBezTo>
                  <a:cubicBezTo>
                    <a:pt x="196" y="445"/>
                    <a:pt x="196" y="445"/>
                    <a:pt x="196" y="445"/>
                  </a:cubicBezTo>
                  <a:cubicBezTo>
                    <a:pt x="196" y="445"/>
                    <a:pt x="196" y="444"/>
                    <a:pt x="196" y="444"/>
                  </a:cubicBezTo>
                  <a:cubicBezTo>
                    <a:pt x="196" y="444"/>
                    <a:pt x="195" y="444"/>
                    <a:pt x="195" y="444"/>
                  </a:cubicBezTo>
                  <a:cubicBezTo>
                    <a:pt x="194" y="443"/>
                    <a:pt x="193" y="444"/>
                    <a:pt x="193" y="444"/>
                  </a:cubicBezTo>
                  <a:cubicBezTo>
                    <a:pt x="193" y="444"/>
                    <a:pt x="192" y="446"/>
                    <a:pt x="192" y="446"/>
                  </a:cubicBezTo>
                  <a:cubicBezTo>
                    <a:pt x="192" y="446"/>
                    <a:pt x="191" y="446"/>
                    <a:pt x="191" y="448"/>
                  </a:cubicBezTo>
                  <a:cubicBezTo>
                    <a:pt x="190" y="449"/>
                    <a:pt x="189" y="448"/>
                    <a:pt x="189" y="448"/>
                  </a:cubicBezTo>
                  <a:cubicBezTo>
                    <a:pt x="188" y="449"/>
                    <a:pt x="186" y="448"/>
                    <a:pt x="186" y="448"/>
                  </a:cubicBezTo>
                  <a:cubicBezTo>
                    <a:pt x="186" y="448"/>
                    <a:pt x="184" y="449"/>
                    <a:pt x="184" y="449"/>
                  </a:cubicBezTo>
                  <a:cubicBezTo>
                    <a:pt x="184" y="449"/>
                    <a:pt x="182" y="449"/>
                    <a:pt x="182" y="449"/>
                  </a:cubicBezTo>
                  <a:cubicBezTo>
                    <a:pt x="181" y="449"/>
                    <a:pt x="180" y="449"/>
                    <a:pt x="180" y="449"/>
                  </a:cubicBezTo>
                  <a:cubicBezTo>
                    <a:pt x="179" y="450"/>
                    <a:pt x="179" y="451"/>
                    <a:pt x="179" y="451"/>
                  </a:cubicBezTo>
                  <a:cubicBezTo>
                    <a:pt x="179" y="451"/>
                    <a:pt x="179" y="451"/>
                    <a:pt x="179" y="452"/>
                  </a:cubicBezTo>
                  <a:cubicBezTo>
                    <a:pt x="180" y="453"/>
                    <a:pt x="180" y="453"/>
                    <a:pt x="180" y="453"/>
                  </a:cubicBezTo>
                  <a:cubicBezTo>
                    <a:pt x="181" y="453"/>
                    <a:pt x="182" y="453"/>
                    <a:pt x="182" y="453"/>
                  </a:cubicBezTo>
                  <a:cubicBezTo>
                    <a:pt x="182" y="453"/>
                    <a:pt x="183" y="453"/>
                    <a:pt x="183" y="454"/>
                  </a:cubicBezTo>
                  <a:cubicBezTo>
                    <a:pt x="183" y="454"/>
                    <a:pt x="183" y="455"/>
                    <a:pt x="183" y="455"/>
                  </a:cubicBezTo>
                  <a:cubicBezTo>
                    <a:pt x="182" y="455"/>
                    <a:pt x="182" y="455"/>
                    <a:pt x="182" y="455"/>
                  </a:cubicBezTo>
                  <a:cubicBezTo>
                    <a:pt x="181" y="455"/>
                    <a:pt x="181" y="455"/>
                    <a:pt x="181" y="455"/>
                  </a:cubicBezTo>
                  <a:cubicBezTo>
                    <a:pt x="181" y="456"/>
                    <a:pt x="181" y="456"/>
                    <a:pt x="181" y="456"/>
                  </a:cubicBezTo>
                  <a:cubicBezTo>
                    <a:pt x="179" y="457"/>
                    <a:pt x="179" y="457"/>
                    <a:pt x="179" y="457"/>
                  </a:cubicBezTo>
                  <a:cubicBezTo>
                    <a:pt x="178" y="458"/>
                    <a:pt x="178" y="458"/>
                    <a:pt x="178" y="458"/>
                  </a:cubicBezTo>
                  <a:cubicBezTo>
                    <a:pt x="177" y="459"/>
                    <a:pt x="177" y="459"/>
                    <a:pt x="177" y="459"/>
                  </a:cubicBezTo>
                  <a:cubicBezTo>
                    <a:pt x="177" y="459"/>
                    <a:pt x="175" y="460"/>
                    <a:pt x="175" y="461"/>
                  </a:cubicBezTo>
                  <a:cubicBezTo>
                    <a:pt x="175" y="461"/>
                    <a:pt x="175" y="462"/>
                    <a:pt x="175" y="462"/>
                  </a:cubicBezTo>
                  <a:cubicBezTo>
                    <a:pt x="175" y="462"/>
                    <a:pt x="175" y="463"/>
                    <a:pt x="175" y="463"/>
                  </a:cubicBezTo>
                  <a:cubicBezTo>
                    <a:pt x="175" y="463"/>
                    <a:pt x="176" y="465"/>
                    <a:pt x="177" y="465"/>
                  </a:cubicBezTo>
                  <a:cubicBezTo>
                    <a:pt x="177" y="465"/>
                    <a:pt x="178" y="465"/>
                    <a:pt x="178" y="465"/>
                  </a:cubicBezTo>
                  <a:cubicBezTo>
                    <a:pt x="178" y="466"/>
                    <a:pt x="179" y="466"/>
                    <a:pt x="179" y="466"/>
                  </a:cubicBezTo>
                  <a:cubicBezTo>
                    <a:pt x="179" y="466"/>
                    <a:pt x="181" y="465"/>
                    <a:pt x="182" y="465"/>
                  </a:cubicBezTo>
                  <a:cubicBezTo>
                    <a:pt x="183" y="465"/>
                    <a:pt x="182" y="466"/>
                    <a:pt x="182" y="466"/>
                  </a:cubicBezTo>
                  <a:cubicBezTo>
                    <a:pt x="182" y="466"/>
                    <a:pt x="181" y="466"/>
                    <a:pt x="181" y="466"/>
                  </a:cubicBezTo>
                  <a:cubicBezTo>
                    <a:pt x="181" y="467"/>
                    <a:pt x="180" y="468"/>
                    <a:pt x="180" y="468"/>
                  </a:cubicBezTo>
                  <a:cubicBezTo>
                    <a:pt x="179" y="470"/>
                    <a:pt x="179" y="470"/>
                    <a:pt x="179" y="470"/>
                  </a:cubicBezTo>
                  <a:cubicBezTo>
                    <a:pt x="179" y="470"/>
                    <a:pt x="179" y="470"/>
                    <a:pt x="179" y="470"/>
                  </a:cubicBezTo>
                  <a:cubicBezTo>
                    <a:pt x="178" y="470"/>
                    <a:pt x="178" y="470"/>
                    <a:pt x="178" y="470"/>
                  </a:cubicBezTo>
                  <a:cubicBezTo>
                    <a:pt x="176" y="471"/>
                    <a:pt x="176" y="471"/>
                    <a:pt x="176" y="471"/>
                  </a:cubicBezTo>
                  <a:cubicBezTo>
                    <a:pt x="175" y="471"/>
                    <a:pt x="175" y="471"/>
                    <a:pt x="175" y="471"/>
                  </a:cubicBezTo>
                  <a:cubicBezTo>
                    <a:pt x="174" y="471"/>
                    <a:pt x="174" y="471"/>
                    <a:pt x="174" y="471"/>
                  </a:cubicBezTo>
                  <a:cubicBezTo>
                    <a:pt x="174" y="471"/>
                    <a:pt x="173" y="471"/>
                    <a:pt x="173" y="471"/>
                  </a:cubicBezTo>
                  <a:cubicBezTo>
                    <a:pt x="173" y="471"/>
                    <a:pt x="172" y="471"/>
                    <a:pt x="172" y="471"/>
                  </a:cubicBezTo>
                  <a:cubicBezTo>
                    <a:pt x="172" y="471"/>
                    <a:pt x="171" y="471"/>
                    <a:pt x="171" y="471"/>
                  </a:cubicBezTo>
                  <a:cubicBezTo>
                    <a:pt x="170" y="470"/>
                    <a:pt x="170" y="470"/>
                    <a:pt x="170" y="470"/>
                  </a:cubicBezTo>
                  <a:cubicBezTo>
                    <a:pt x="170" y="470"/>
                    <a:pt x="170" y="470"/>
                    <a:pt x="169" y="470"/>
                  </a:cubicBezTo>
                  <a:cubicBezTo>
                    <a:pt x="169" y="470"/>
                    <a:pt x="169" y="471"/>
                    <a:pt x="169" y="471"/>
                  </a:cubicBezTo>
                  <a:cubicBezTo>
                    <a:pt x="169" y="471"/>
                    <a:pt x="169" y="471"/>
                    <a:pt x="169" y="471"/>
                  </a:cubicBezTo>
                  <a:cubicBezTo>
                    <a:pt x="170" y="472"/>
                    <a:pt x="171" y="472"/>
                    <a:pt x="171" y="472"/>
                  </a:cubicBezTo>
                  <a:cubicBezTo>
                    <a:pt x="171" y="473"/>
                    <a:pt x="172" y="473"/>
                    <a:pt x="172" y="473"/>
                  </a:cubicBezTo>
                  <a:cubicBezTo>
                    <a:pt x="172" y="473"/>
                    <a:pt x="175" y="473"/>
                    <a:pt x="175" y="473"/>
                  </a:cubicBezTo>
                  <a:cubicBezTo>
                    <a:pt x="175" y="473"/>
                    <a:pt x="176" y="473"/>
                    <a:pt x="176" y="473"/>
                  </a:cubicBezTo>
                  <a:cubicBezTo>
                    <a:pt x="177" y="474"/>
                    <a:pt x="176" y="474"/>
                    <a:pt x="177" y="474"/>
                  </a:cubicBezTo>
                  <a:cubicBezTo>
                    <a:pt x="177" y="474"/>
                    <a:pt x="176" y="474"/>
                    <a:pt x="176" y="474"/>
                  </a:cubicBezTo>
                  <a:cubicBezTo>
                    <a:pt x="176" y="475"/>
                    <a:pt x="176" y="475"/>
                    <a:pt x="176" y="475"/>
                  </a:cubicBezTo>
                  <a:cubicBezTo>
                    <a:pt x="176" y="475"/>
                    <a:pt x="174" y="478"/>
                    <a:pt x="174" y="478"/>
                  </a:cubicBezTo>
                  <a:cubicBezTo>
                    <a:pt x="174" y="479"/>
                    <a:pt x="173" y="479"/>
                    <a:pt x="173" y="480"/>
                  </a:cubicBezTo>
                  <a:cubicBezTo>
                    <a:pt x="174" y="480"/>
                    <a:pt x="174" y="481"/>
                    <a:pt x="174" y="481"/>
                  </a:cubicBezTo>
                  <a:cubicBezTo>
                    <a:pt x="173" y="481"/>
                    <a:pt x="171" y="480"/>
                    <a:pt x="170" y="479"/>
                  </a:cubicBezTo>
                  <a:cubicBezTo>
                    <a:pt x="170" y="477"/>
                    <a:pt x="164" y="474"/>
                    <a:pt x="164" y="473"/>
                  </a:cubicBezTo>
                  <a:cubicBezTo>
                    <a:pt x="164" y="473"/>
                    <a:pt x="164" y="472"/>
                    <a:pt x="164" y="472"/>
                  </a:cubicBezTo>
                  <a:cubicBezTo>
                    <a:pt x="164" y="471"/>
                    <a:pt x="164" y="471"/>
                    <a:pt x="164" y="471"/>
                  </a:cubicBezTo>
                  <a:cubicBezTo>
                    <a:pt x="164" y="470"/>
                    <a:pt x="164" y="470"/>
                    <a:pt x="164" y="470"/>
                  </a:cubicBezTo>
                  <a:cubicBezTo>
                    <a:pt x="163" y="469"/>
                    <a:pt x="163" y="469"/>
                    <a:pt x="163" y="469"/>
                  </a:cubicBezTo>
                  <a:cubicBezTo>
                    <a:pt x="163" y="469"/>
                    <a:pt x="163" y="467"/>
                    <a:pt x="162" y="467"/>
                  </a:cubicBezTo>
                  <a:cubicBezTo>
                    <a:pt x="162" y="467"/>
                    <a:pt x="162" y="466"/>
                    <a:pt x="162" y="466"/>
                  </a:cubicBezTo>
                  <a:cubicBezTo>
                    <a:pt x="163" y="466"/>
                    <a:pt x="163" y="466"/>
                    <a:pt x="163" y="466"/>
                  </a:cubicBezTo>
                  <a:cubicBezTo>
                    <a:pt x="163" y="465"/>
                    <a:pt x="163" y="465"/>
                    <a:pt x="163" y="465"/>
                  </a:cubicBezTo>
                  <a:cubicBezTo>
                    <a:pt x="163" y="465"/>
                    <a:pt x="164" y="464"/>
                    <a:pt x="164" y="463"/>
                  </a:cubicBezTo>
                  <a:cubicBezTo>
                    <a:pt x="165" y="463"/>
                    <a:pt x="166" y="462"/>
                    <a:pt x="166" y="462"/>
                  </a:cubicBezTo>
                  <a:cubicBezTo>
                    <a:pt x="167" y="460"/>
                    <a:pt x="169" y="461"/>
                    <a:pt x="169" y="461"/>
                  </a:cubicBezTo>
                  <a:cubicBezTo>
                    <a:pt x="170" y="460"/>
                    <a:pt x="171" y="460"/>
                    <a:pt x="171" y="459"/>
                  </a:cubicBezTo>
                  <a:cubicBezTo>
                    <a:pt x="172" y="458"/>
                    <a:pt x="171" y="457"/>
                    <a:pt x="170" y="456"/>
                  </a:cubicBezTo>
                  <a:cubicBezTo>
                    <a:pt x="170" y="456"/>
                    <a:pt x="168" y="455"/>
                    <a:pt x="167" y="455"/>
                  </a:cubicBezTo>
                  <a:cubicBezTo>
                    <a:pt x="166" y="455"/>
                    <a:pt x="166" y="457"/>
                    <a:pt x="166" y="457"/>
                  </a:cubicBezTo>
                  <a:cubicBezTo>
                    <a:pt x="166" y="457"/>
                    <a:pt x="166" y="458"/>
                    <a:pt x="166" y="458"/>
                  </a:cubicBezTo>
                  <a:cubicBezTo>
                    <a:pt x="167" y="459"/>
                    <a:pt x="166" y="459"/>
                    <a:pt x="166" y="460"/>
                  </a:cubicBezTo>
                  <a:cubicBezTo>
                    <a:pt x="166" y="460"/>
                    <a:pt x="164" y="462"/>
                    <a:pt x="163" y="462"/>
                  </a:cubicBezTo>
                  <a:cubicBezTo>
                    <a:pt x="162" y="463"/>
                    <a:pt x="161" y="463"/>
                    <a:pt x="161" y="464"/>
                  </a:cubicBezTo>
                  <a:cubicBezTo>
                    <a:pt x="161" y="464"/>
                    <a:pt x="160" y="465"/>
                    <a:pt x="160" y="465"/>
                  </a:cubicBezTo>
                  <a:cubicBezTo>
                    <a:pt x="160" y="466"/>
                    <a:pt x="159" y="467"/>
                    <a:pt x="160" y="468"/>
                  </a:cubicBezTo>
                  <a:cubicBezTo>
                    <a:pt x="160" y="468"/>
                    <a:pt x="160" y="469"/>
                    <a:pt x="160" y="470"/>
                  </a:cubicBezTo>
                  <a:cubicBezTo>
                    <a:pt x="160" y="471"/>
                    <a:pt x="158" y="471"/>
                    <a:pt x="158" y="471"/>
                  </a:cubicBezTo>
                  <a:cubicBezTo>
                    <a:pt x="158" y="471"/>
                    <a:pt x="158" y="471"/>
                    <a:pt x="158" y="471"/>
                  </a:cubicBezTo>
                  <a:cubicBezTo>
                    <a:pt x="157" y="471"/>
                    <a:pt x="157" y="471"/>
                    <a:pt x="157" y="471"/>
                  </a:cubicBezTo>
                  <a:cubicBezTo>
                    <a:pt x="157" y="471"/>
                    <a:pt x="157" y="470"/>
                    <a:pt x="156" y="471"/>
                  </a:cubicBezTo>
                  <a:cubicBezTo>
                    <a:pt x="155" y="471"/>
                    <a:pt x="155" y="472"/>
                    <a:pt x="156" y="472"/>
                  </a:cubicBezTo>
                  <a:cubicBezTo>
                    <a:pt x="156" y="472"/>
                    <a:pt x="157" y="473"/>
                    <a:pt x="158" y="473"/>
                  </a:cubicBezTo>
                  <a:cubicBezTo>
                    <a:pt x="160" y="473"/>
                    <a:pt x="162" y="474"/>
                    <a:pt x="164" y="476"/>
                  </a:cubicBezTo>
                  <a:cubicBezTo>
                    <a:pt x="167" y="477"/>
                    <a:pt x="168" y="479"/>
                    <a:pt x="168" y="479"/>
                  </a:cubicBezTo>
                  <a:cubicBezTo>
                    <a:pt x="168" y="479"/>
                    <a:pt x="170" y="482"/>
                    <a:pt x="171" y="484"/>
                  </a:cubicBezTo>
                  <a:cubicBezTo>
                    <a:pt x="172" y="486"/>
                    <a:pt x="174" y="488"/>
                    <a:pt x="175" y="489"/>
                  </a:cubicBezTo>
                  <a:cubicBezTo>
                    <a:pt x="176" y="489"/>
                    <a:pt x="178" y="490"/>
                    <a:pt x="178" y="490"/>
                  </a:cubicBezTo>
                  <a:cubicBezTo>
                    <a:pt x="179" y="490"/>
                    <a:pt x="181" y="491"/>
                    <a:pt x="181" y="491"/>
                  </a:cubicBezTo>
                  <a:cubicBezTo>
                    <a:pt x="184" y="493"/>
                    <a:pt x="185" y="493"/>
                    <a:pt x="186" y="491"/>
                  </a:cubicBezTo>
                  <a:cubicBezTo>
                    <a:pt x="187" y="490"/>
                    <a:pt x="186" y="489"/>
                    <a:pt x="186" y="489"/>
                  </a:cubicBezTo>
                  <a:cubicBezTo>
                    <a:pt x="186" y="489"/>
                    <a:pt x="185" y="488"/>
                    <a:pt x="184" y="488"/>
                  </a:cubicBezTo>
                  <a:cubicBezTo>
                    <a:pt x="184" y="488"/>
                    <a:pt x="182" y="486"/>
                    <a:pt x="181" y="486"/>
                  </a:cubicBezTo>
                  <a:cubicBezTo>
                    <a:pt x="181" y="486"/>
                    <a:pt x="177" y="484"/>
                    <a:pt x="177" y="484"/>
                  </a:cubicBezTo>
                  <a:cubicBezTo>
                    <a:pt x="176" y="483"/>
                    <a:pt x="176" y="483"/>
                    <a:pt x="176" y="483"/>
                  </a:cubicBezTo>
                  <a:cubicBezTo>
                    <a:pt x="175" y="482"/>
                    <a:pt x="175" y="482"/>
                    <a:pt x="175" y="482"/>
                  </a:cubicBezTo>
                  <a:cubicBezTo>
                    <a:pt x="175" y="482"/>
                    <a:pt x="175" y="482"/>
                    <a:pt x="176" y="482"/>
                  </a:cubicBezTo>
                  <a:cubicBezTo>
                    <a:pt x="176" y="482"/>
                    <a:pt x="177" y="481"/>
                    <a:pt x="177" y="481"/>
                  </a:cubicBezTo>
                  <a:cubicBezTo>
                    <a:pt x="177" y="481"/>
                    <a:pt x="178" y="479"/>
                    <a:pt x="178" y="479"/>
                  </a:cubicBezTo>
                  <a:cubicBezTo>
                    <a:pt x="178" y="478"/>
                    <a:pt x="179" y="476"/>
                    <a:pt x="180" y="475"/>
                  </a:cubicBezTo>
                  <a:cubicBezTo>
                    <a:pt x="181" y="474"/>
                    <a:pt x="182" y="474"/>
                    <a:pt x="182" y="474"/>
                  </a:cubicBezTo>
                  <a:cubicBezTo>
                    <a:pt x="182" y="474"/>
                    <a:pt x="183" y="475"/>
                    <a:pt x="184" y="474"/>
                  </a:cubicBezTo>
                  <a:cubicBezTo>
                    <a:pt x="186" y="473"/>
                    <a:pt x="185" y="472"/>
                    <a:pt x="185" y="472"/>
                  </a:cubicBezTo>
                  <a:cubicBezTo>
                    <a:pt x="185" y="472"/>
                    <a:pt x="185" y="471"/>
                    <a:pt x="185" y="471"/>
                  </a:cubicBezTo>
                  <a:cubicBezTo>
                    <a:pt x="184" y="471"/>
                    <a:pt x="183" y="471"/>
                    <a:pt x="183" y="471"/>
                  </a:cubicBezTo>
                  <a:cubicBezTo>
                    <a:pt x="183" y="471"/>
                    <a:pt x="183" y="471"/>
                    <a:pt x="183" y="471"/>
                  </a:cubicBezTo>
                  <a:cubicBezTo>
                    <a:pt x="183" y="470"/>
                    <a:pt x="183" y="470"/>
                    <a:pt x="183" y="470"/>
                  </a:cubicBezTo>
                  <a:cubicBezTo>
                    <a:pt x="183" y="470"/>
                    <a:pt x="185" y="467"/>
                    <a:pt x="185" y="467"/>
                  </a:cubicBezTo>
                  <a:cubicBezTo>
                    <a:pt x="186" y="466"/>
                    <a:pt x="186" y="466"/>
                    <a:pt x="186" y="466"/>
                  </a:cubicBezTo>
                  <a:cubicBezTo>
                    <a:pt x="187" y="465"/>
                    <a:pt x="187" y="465"/>
                    <a:pt x="187" y="465"/>
                  </a:cubicBezTo>
                  <a:cubicBezTo>
                    <a:pt x="187" y="464"/>
                    <a:pt x="188" y="464"/>
                    <a:pt x="190" y="464"/>
                  </a:cubicBezTo>
                  <a:cubicBezTo>
                    <a:pt x="191" y="463"/>
                    <a:pt x="191" y="463"/>
                    <a:pt x="191" y="463"/>
                  </a:cubicBezTo>
                  <a:cubicBezTo>
                    <a:pt x="191" y="462"/>
                    <a:pt x="189" y="462"/>
                    <a:pt x="189" y="462"/>
                  </a:cubicBezTo>
                  <a:cubicBezTo>
                    <a:pt x="189" y="461"/>
                    <a:pt x="189" y="461"/>
                    <a:pt x="190" y="460"/>
                  </a:cubicBezTo>
                  <a:cubicBezTo>
                    <a:pt x="190" y="460"/>
                    <a:pt x="190" y="458"/>
                    <a:pt x="189" y="458"/>
                  </a:cubicBezTo>
                  <a:cubicBezTo>
                    <a:pt x="188" y="457"/>
                    <a:pt x="188" y="458"/>
                    <a:pt x="188" y="458"/>
                  </a:cubicBezTo>
                  <a:cubicBezTo>
                    <a:pt x="188" y="458"/>
                    <a:pt x="187" y="458"/>
                    <a:pt x="187" y="459"/>
                  </a:cubicBezTo>
                  <a:cubicBezTo>
                    <a:pt x="187" y="459"/>
                    <a:pt x="186" y="460"/>
                    <a:pt x="186" y="460"/>
                  </a:cubicBezTo>
                  <a:cubicBezTo>
                    <a:pt x="186" y="461"/>
                    <a:pt x="184" y="461"/>
                    <a:pt x="184" y="461"/>
                  </a:cubicBezTo>
                  <a:cubicBezTo>
                    <a:pt x="183" y="461"/>
                    <a:pt x="183" y="461"/>
                    <a:pt x="183" y="461"/>
                  </a:cubicBezTo>
                  <a:cubicBezTo>
                    <a:pt x="181" y="462"/>
                    <a:pt x="181" y="461"/>
                    <a:pt x="181" y="461"/>
                  </a:cubicBezTo>
                  <a:cubicBezTo>
                    <a:pt x="181" y="459"/>
                    <a:pt x="187" y="456"/>
                    <a:pt x="188" y="455"/>
                  </a:cubicBezTo>
                  <a:cubicBezTo>
                    <a:pt x="188" y="455"/>
                    <a:pt x="190" y="454"/>
                    <a:pt x="193" y="454"/>
                  </a:cubicBezTo>
                  <a:cubicBezTo>
                    <a:pt x="196" y="454"/>
                    <a:pt x="196" y="455"/>
                    <a:pt x="197" y="455"/>
                  </a:cubicBezTo>
                  <a:cubicBezTo>
                    <a:pt x="199" y="454"/>
                    <a:pt x="199" y="454"/>
                    <a:pt x="200" y="453"/>
                  </a:cubicBezTo>
                  <a:cubicBezTo>
                    <a:pt x="200" y="452"/>
                    <a:pt x="199" y="451"/>
                    <a:pt x="199" y="451"/>
                  </a:cubicBezTo>
                  <a:cubicBezTo>
                    <a:pt x="199" y="450"/>
                    <a:pt x="196" y="449"/>
                    <a:pt x="196" y="449"/>
                  </a:cubicBezTo>
                  <a:close/>
                  <a:moveTo>
                    <a:pt x="321" y="482"/>
                  </a:moveTo>
                  <a:cubicBezTo>
                    <a:pt x="321" y="482"/>
                    <a:pt x="320" y="482"/>
                    <a:pt x="320" y="482"/>
                  </a:cubicBezTo>
                  <a:cubicBezTo>
                    <a:pt x="320" y="482"/>
                    <a:pt x="317" y="482"/>
                    <a:pt x="316" y="482"/>
                  </a:cubicBezTo>
                  <a:cubicBezTo>
                    <a:pt x="314" y="482"/>
                    <a:pt x="312" y="483"/>
                    <a:pt x="311" y="483"/>
                  </a:cubicBezTo>
                  <a:cubicBezTo>
                    <a:pt x="311" y="483"/>
                    <a:pt x="309" y="483"/>
                    <a:pt x="309" y="483"/>
                  </a:cubicBezTo>
                  <a:cubicBezTo>
                    <a:pt x="308" y="483"/>
                    <a:pt x="309" y="482"/>
                    <a:pt x="309" y="482"/>
                  </a:cubicBezTo>
                  <a:cubicBezTo>
                    <a:pt x="310" y="482"/>
                    <a:pt x="312" y="480"/>
                    <a:pt x="312" y="480"/>
                  </a:cubicBezTo>
                  <a:cubicBezTo>
                    <a:pt x="315" y="476"/>
                    <a:pt x="314" y="474"/>
                    <a:pt x="314" y="473"/>
                  </a:cubicBezTo>
                  <a:cubicBezTo>
                    <a:pt x="314" y="473"/>
                    <a:pt x="313" y="472"/>
                    <a:pt x="311" y="471"/>
                  </a:cubicBezTo>
                  <a:cubicBezTo>
                    <a:pt x="309" y="470"/>
                    <a:pt x="308" y="471"/>
                    <a:pt x="306" y="472"/>
                  </a:cubicBezTo>
                  <a:cubicBezTo>
                    <a:pt x="304" y="473"/>
                    <a:pt x="301" y="476"/>
                    <a:pt x="301" y="476"/>
                  </a:cubicBezTo>
                  <a:cubicBezTo>
                    <a:pt x="301" y="476"/>
                    <a:pt x="301" y="477"/>
                    <a:pt x="301" y="477"/>
                  </a:cubicBezTo>
                  <a:cubicBezTo>
                    <a:pt x="301" y="478"/>
                    <a:pt x="301" y="478"/>
                    <a:pt x="301" y="478"/>
                  </a:cubicBezTo>
                  <a:cubicBezTo>
                    <a:pt x="302" y="478"/>
                    <a:pt x="302" y="479"/>
                    <a:pt x="302" y="479"/>
                  </a:cubicBezTo>
                  <a:cubicBezTo>
                    <a:pt x="303" y="480"/>
                    <a:pt x="305" y="479"/>
                    <a:pt x="305" y="479"/>
                  </a:cubicBezTo>
                  <a:cubicBezTo>
                    <a:pt x="305" y="479"/>
                    <a:pt x="306" y="478"/>
                    <a:pt x="306" y="478"/>
                  </a:cubicBezTo>
                  <a:cubicBezTo>
                    <a:pt x="306" y="478"/>
                    <a:pt x="306" y="478"/>
                    <a:pt x="308" y="477"/>
                  </a:cubicBezTo>
                  <a:cubicBezTo>
                    <a:pt x="309" y="476"/>
                    <a:pt x="309" y="477"/>
                    <a:pt x="309" y="477"/>
                  </a:cubicBezTo>
                  <a:cubicBezTo>
                    <a:pt x="309" y="480"/>
                    <a:pt x="305" y="484"/>
                    <a:pt x="305" y="484"/>
                  </a:cubicBezTo>
                  <a:cubicBezTo>
                    <a:pt x="305" y="485"/>
                    <a:pt x="304" y="485"/>
                    <a:pt x="304" y="485"/>
                  </a:cubicBezTo>
                  <a:cubicBezTo>
                    <a:pt x="299" y="486"/>
                    <a:pt x="297" y="487"/>
                    <a:pt x="295" y="488"/>
                  </a:cubicBezTo>
                  <a:cubicBezTo>
                    <a:pt x="293" y="490"/>
                    <a:pt x="293" y="491"/>
                    <a:pt x="293" y="491"/>
                  </a:cubicBezTo>
                  <a:cubicBezTo>
                    <a:pt x="293" y="493"/>
                    <a:pt x="294" y="493"/>
                    <a:pt x="295" y="494"/>
                  </a:cubicBezTo>
                  <a:cubicBezTo>
                    <a:pt x="296" y="494"/>
                    <a:pt x="298" y="493"/>
                    <a:pt x="298" y="493"/>
                  </a:cubicBezTo>
                  <a:cubicBezTo>
                    <a:pt x="302" y="490"/>
                    <a:pt x="318" y="488"/>
                    <a:pt x="319" y="488"/>
                  </a:cubicBezTo>
                  <a:cubicBezTo>
                    <a:pt x="319" y="488"/>
                    <a:pt x="320" y="488"/>
                    <a:pt x="321" y="488"/>
                  </a:cubicBezTo>
                  <a:cubicBezTo>
                    <a:pt x="321" y="487"/>
                    <a:pt x="322" y="486"/>
                    <a:pt x="322" y="485"/>
                  </a:cubicBezTo>
                  <a:cubicBezTo>
                    <a:pt x="323" y="485"/>
                    <a:pt x="323" y="484"/>
                    <a:pt x="323" y="484"/>
                  </a:cubicBezTo>
                  <a:cubicBezTo>
                    <a:pt x="323" y="483"/>
                    <a:pt x="322" y="483"/>
                    <a:pt x="321" y="482"/>
                  </a:cubicBezTo>
                  <a:close/>
                  <a:moveTo>
                    <a:pt x="253" y="463"/>
                  </a:moveTo>
                  <a:cubicBezTo>
                    <a:pt x="251" y="464"/>
                    <a:pt x="250" y="465"/>
                    <a:pt x="248" y="466"/>
                  </a:cubicBezTo>
                  <a:cubicBezTo>
                    <a:pt x="247" y="467"/>
                    <a:pt x="247" y="468"/>
                    <a:pt x="247" y="468"/>
                  </a:cubicBezTo>
                  <a:cubicBezTo>
                    <a:pt x="246" y="469"/>
                    <a:pt x="248" y="469"/>
                    <a:pt x="248" y="469"/>
                  </a:cubicBezTo>
                  <a:cubicBezTo>
                    <a:pt x="248" y="469"/>
                    <a:pt x="249" y="468"/>
                    <a:pt x="249" y="468"/>
                  </a:cubicBezTo>
                  <a:cubicBezTo>
                    <a:pt x="249" y="469"/>
                    <a:pt x="250" y="468"/>
                    <a:pt x="250" y="468"/>
                  </a:cubicBezTo>
                  <a:cubicBezTo>
                    <a:pt x="250" y="468"/>
                    <a:pt x="251" y="467"/>
                    <a:pt x="252" y="467"/>
                  </a:cubicBezTo>
                  <a:cubicBezTo>
                    <a:pt x="253" y="466"/>
                    <a:pt x="256" y="465"/>
                    <a:pt x="256" y="465"/>
                  </a:cubicBezTo>
                  <a:cubicBezTo>
                    <a:pt x="257" y="465"/>
                    <a:pt x="258" y="465"/>
                    <a:pt x="259" y="465"/>
                  </a:cubicBezTo>
                  <a:cubicBezTo>
                    <a:pt x="260" y="465"/>
                    <a:pt x="260" y="465"/>
                    <a:pt x="260" y="465"/>
                  </a:cubicBezTo>
                  <a:cubicBezTo>
                    <a:pt x="261" y="466"/>
                    <a:pt x="261" y="467"/>
                    <a:pt x="261" y="467"/>
                  </a:cubicBezTo>
                  <a:cubicBezTo>
                    <a:pt x="261" y="469"/>
                    <a:pt x="260" y="470"/>
                    <a:pt x="260" y="470"/>
                  </a:cubicBezTo>
                  <a:cubicBezTo>
                    <a:pt x="260" y="470"/>
                    <a:pt x="260" y="470"/>
                    <a:pt x="259" y="473"/>
                  </a:cubicBezTo>
                  <a:cubicBezTo>
                    <a:pt x="257" y="475"/>
                    <a:pt x="254" y="477"/>
                    <a:pt x="254" y="477"/>
                  </a:cubicBezTo>
                  <a:cubicBezTo>
                    <a:pt x="253" y="478"/>
                    <a:pt x="253" y="477"/>
                    <a:pt x="253" y="477"/>
                  </a:cubicBezTo>
                  <a:cubicBezTo>
                    <a:pt x="253" y="477"/>
                    <a:pt x="253" y="476"/>
                    <a:pt x="253" y="476"/>
                  </a:cubicBezTo>
                  <a:cubicBezTo>
                    <a:pt x="253" y="476"/>
                    <a:pt x="253" y="476"/>
                    <a:pt x="253" y="476"/>
                  </a:cubicBezTo>
                  <a:cubicBezTo>
                    <a:pt x="253" y="476"/>
                    <a:pt x="254" y="475"/>
                    <a:pt x="255" y="475"/>
                  </a:cubicBezTo>
                  <a:cubicBezTo>
                    <a:pt x="255" y="474"/>
                    <a:pt x="256" y="473"/>
                    <a:pt x="256" y="474"/>
                  </a:cubicBezTo>
                  <a:cubicBezTo>
                    <a:pt x="256" y="474"/>
                    <a:pt x="257" y="473"/>
                    <a:pt x="257" y="473"/>
                  </a:cubicBezTo>
                  <a:cubicBezTo>
                    <a:pt x="257" y="472"/>
                    <a:pt x="257" y="472"/>
                    <a:pt x="257" y="472"/>
                  </a:cubicBezTo>
                  <a:cubicBezTo>
                    <a:pt x="257" y="472"/>
                    <a:pt x="257" y="472"/>
                    <a:pt x="257" y="472"/>
                  </a:cubicBezTo>
                  <a:cubicBezTo>
                    <a:pt x="257" y="471"/>
                    <a:pt x="257" y="471"/>
                    <a:pt x="257" y="471"/>
                  </a:cubicBezTo>
                  <a:cubicBezTo>
                    <a:pt x="256" y="470"/>
                    <a:pt x="256" y="470"/>
                    <a:pt x="256" y="470"/>
                  </a:cubicBezTo>
                  <a:cubicBezTo>
                    <a:pt x="256" y="470"/>
                    <a:pt x="256" y="470"/>
                    <a:pt x="256" y="470"/>
                  </a:cubicBezTo>
                  <a:cubicBezTo>
                    <a:pt x="255" y="469"/>
                    <a:pt x="255" y="469"/>
                    <a:pt x="255" y="469"/>
                  </a:cubicBezTo>
                  <a:cubicBezTo>
                    <a:pt x="255" y="469"/>
                    <a:pt x="255" y="469"/>
                    <a:pt x="255" y="469"/>
                  </a:cubicBezTo>
                  <a:cubicBezTo>
                    <a:pt x="253" y="467"/>
                    <a:pt x="253" y="468"/>
                    <a:pt x="253" y="468"/>
                  </a:cubicBezTo>
                  <a:cubicBezTo>
                    <a:pt x="253" y="468"/>
                    <a:pt x="253" y="469"/>
                    <a:pt x="253" y="469"/>
                  </a:cubicBezTo>
                  <a:cubicBezTo>
                    <a:pt x="253" y="469"/>
                    <a:pt x="252" y="470"/>
                    <a:pt x="252" y="470"/>
                  </a:cubicBezTo>
                  <a:cubicBezTo>
                    <a:pt x="252" y="470"/>
                    <a:pt x="249" y="472"/>
                    <a:pt x="249" y="473"/>
                  </a:cubicBezTo>
                  <a:cubicBezTo>
                    <a:pt x="248" y="473"/>
                    <a:pt x="248" y="474"/>
                    <a:pt x="248" y="474"/>
                  </a:cubicBezTo>
                  <a:cubicBezTo>
                    <a:pt x="249" y="475"/>
                    <a:pt x="250" y="475"/>
                    <a:pt x="250" y="475"/>
                  </a:cubicBezTo>
                  <a:cubicBezTo>
                    <a:pt x="250" y="475"/>
                    <a:pt x="250" y="476"/>
                    <a:pt x="250" y="476"/>
                  </a:cubicBezTo>
                  <a:cubicBezTo>
                    <a:pt x="250" y="476"/>
                    <a:pt x="250" y="477"/>
                    <a:pt x="250" y="477"/>
                  </a:cubicBezTo>
                  <a:cubicBezTo>
                    <a:pt x="250" y="478"/>
                    <a:pt x="250" y="478"/>
                    <a:pt x="250" y="478"/>
                  </a:cubicBezTo>
                  <a:cubicBezTo>
                    <a:pt x="249" y="478"/>
                    <a:pt x="249" y="478"/>
                    <a:pt x="249" y="478"/>
                  </a:cubicBezTo>
                  <a:cubicBezTo>
                    <a:pt x="248" y="479"/>
                    <a:pt x="248" y="479"/>
                    <a:pt x="248" y="479"/>
                  </a:cubicBezTo>
                  <a:cubicBezTo>
                    <a:pt x="248" y="479"/>
                    <a:pt x="248" y="479"/>
                    <a:pt x="248" y="479"/>
                  </a:cubicBezTo>
                  <a:cubicBezTo>
                    <a:pt x="247" y="479"/>
                    <a:pt x="247" y="479"/>
                    <a:pt x="247" y="479"/>
                  </a:cubicBezTo>
                  <a:cubicBezTo>
                    <a:pt x="246" y="479"/>
                    <a:pt x="246" y="479"/>
                    <a:pt x="246" y="479"/>
                  </a:cubicBezTo>
                  <a:cubicBezTo>
                    <a:pt x="246" y="480"/>
                    <a:pt x="246" y="480"/>
                    <a:pt x="246" y="480"/>
                  </a:cubicBezTo>
                  <a:cubicBezTo>
                    <a:pt x="245" y="479"/>
                    <a:pt x="245" y="479"/>
                    <a:pt x="245" y="479"/>
                  </a:cubicBezTo>
                  <a:cubicBezTo>
                    <a:pt x="245" y="479"/>
                    <a:pt x="245" y="479"/>
                    <a:pt x="245" y="479"/>
                  </a:cubicBezTo>
                  <a:cubicBezTo>
                    <a:pt x="245" y="478"/>
                    <a:pt x="245" y="478"/>
                    <a:pt x="245" y="478"/>
                  </a:cubicBezTo>
                  <a:cubicBezTo>
                    <a:pt x="245" y="478"/>
                    <a:pt x="246" y="477"/>
                    <a:pt x="246" y="477"/>
                  </a:cubicBezTo>
                  <a:cubicBezTo>
                    <a:pt x="246" y="477"/>
                    <a:pt x="246" y="475"/>
                    <a:pt x="246" y="475"/>
                  </a:cubicBezTo>
                  <a:cubicBezTo>
                    <a:pt x="246" y="474"/>
                    <a:pt x="246" y="474"/>
                    <a:pt x="246" y="474"/>
                  </a:cubicBezTo>
                  <a:cubicBezTo>
                    <a:pt x="246" y="473"/>
                    <a:pt x="246" y="473"/>
                    <a:pt x="246" y="473"/>
                  </a:cubicBezTo>
                  <a:cubicBezTo>
                    <a:pt x="247" y="472"/>
                    <a:pt x="246" y="471"/>
                    <a:pt x="245" y="471"/>
                  </a:cubicBezTo>
                  <a:cubicBezTo>
                    <a:pt x="244" y="471"/>
                    <a:pt x="243" y="472"/>
                    <a:pt x="242" y="474"/>
                  </a:cubicBezTo>
                  <a:cubicBezTo>
                    <a:pt x="241" y="476"/>
                    <a:pt x="241" y="478"/>
                    <a:pt x="240" y="479"/>
                  </a:cubicBezTo>
                  <a:cubicBezTo>
                    <a:pt x="240" y="480"/>
                    <a:pt x="240" y="480"/>
                    <a:pt x="241" y="480"/>
                  </a:cubicBezTo>
                  <a:cubicBezTo>
                    <a:pt x="241" y="480"/>
                    <a:pt x="241" y="481"/>
                    <a:pt x="241" y="481"/>
                  </a:cubicBezTo>
                  <a:cubicBezTo>
                    <a:pt x="241" y="481"/>
                    <a:pt x="242" y="482"/>
                    <a:pt x="243" y="482"/>
                  </a:cubicBezTo>
                  <a:cubicBezTo>
                    <a:pt x="243" y="483"/>
                    <a:pt x="244" y="482"/>
                    <a:pt x="244" y="482"/>
                  </a:cubicBezTo>
                  <a:cubicBezTo>
                    <a:pt x="244" y="482"/>
                    <a:pt x="244" y="482"/>
                    <a:pt x="245" y="482"/>
                  </a:cubicBezTo>
                  <a:cubicBezTo>
                    <a:pt x="245" y="481"/>
                    <a:pt x="245" y="482"/>
                    <a:pt x="245" y="482"/>
                  </a:cubicBezTo>
                  <a:cubicBezTo>
                    <a:pt x="245" y="483"/>
                    <a:pt x="246" y="483"/>
                    <a:pt x="247" y="483"/>
                  </a:cubicBezTo>
                  <a:cubicBezTo>
                    <a:pt x="247" y="483"/>
                    <a:pt x="248" y="482"/>
                    <a:pt x="248" y="482"/>
                  </a:cubicBezTo>
                  <a:cubicBezTo>
                    <a:pt x="248" y="482"/>
                    <a:pt x="248" y="483"/>
                    <a:pt x="248" y="483"/>
                  </a:cubicBezTo>
                  <a:cubicBezTo>
                    <a:pt x="248" y="484"/>
                    <a:pt x="248" y="484"/>
                    <a:pt x="248" y="484"/>
                  </a:cubicBezTo>
                  <a:cubicBezTo>
                    <a:pt x="248" y="485"/>
                    <a:pt x="247" y="487"/>
                    <a:pt x="247" y="487"/>
                  </a:cubicBezTo>
                  <a:cubicBezTo>
                    <a:pt x="247" y="488"/>
                    <a:pt x="245" y="488"/>
                    <a:pt x="245" y="488"/>
                  </a:cubicBezTo>
                  <a:cubicBezTo>
                    <a:pt x="245" y="489"/>
                    <a:pt x="245" y="489"/>
                    <a:pt x="245" y="489"/>
                  </a:cubicBezTo>
                  <a:cubicBezTo>
                    <a:pt x="245" y="489"/>
                    <a:pt x="244" y="489"/>
                    <a:pt x="243" y="489"/>
                  </a:cubicBezTo>
                  <a:cubicBezTo>
                    <a:pt x="242" y="489"/>
                    <a:pt x="242" y="489"/>
                    <a:pt x="242" y="489"/>
                  </a:cubicBezTo>
                  <a:cubicBezTo>
                    <a:pt x="242" y="489"/>
                    <a:pt x="243" y="491"/>
                    <a:pt x="243" y="491"/>
                  </a:cubicBezTo>
                  <a:cubicBezTo>
                    <a:pt x="243" y="491"/>
                    <a:pt x="243" y="492"/>
                    <a:pt x="244" y="492"/>
                  </a:cubicBezTo>
                  <a:cubicBezTo>
                    <a:pt x="244" y="492"/>
                    <a:pt x="244" y="492"/>
                    <a:pt x="244" y="492"/>
                  </a:cubicBezTo>
                  <a:cubicBezTo>
                    <a:pt x="244" y="493"/>
                    <a:pt x="244" y="494"/>
                    <a:pt x="244" y="495"/>
                  </a:cubicBezTo>
                  <a:cubicBezTo>
                    <a:pt x="244" y="495"/>
                    <a:pt x="243" y="496"/>
                    <a:pt x="243" y="496"/>
                  </a:cubicBezTo>
                  <a:cubicBezTo>
                    <a:pt x="243" y="496"/>
                    <a:pt x="241" y="496"/>
                    <a:pt x="241" y="496"/>
                  </a:cubicBezTo>
                  <a:cubicBezTo>
                    <a:pt x="241" y="496"/>
                    <a:pt x="240" y="496"/>
                    <a:pt x="239" y="496"/>
                  </a:cubicBezTo>
                  <a:cubicBezTo>
                    <a:pt x="239" y="496"/>
                    <a:pt x="239" y="496"/>
                    <a:pt x="239" y="496"/>
                  </a:cubicBezTo>
                  <a:cubicBezTo>
                    <a:pt x="239" y="496"/>
                    <a:pt x="237" y="496"/>
                    <a:pt x="237" y="496"/>
                  </a:cubicBezTo>
                  <a:cubicBezTo>
                    <a:pt x="237" y="496"/>
                    <a:pt x="237" y="496"/>
                    <a:pt x="237" y="497"/>
                  </a:cubicBezTo>
                  <a:cubicBezTo>
                    <a:pt x="236" y="497"/>
                    <a:pt x="237" y="497"/>
                    <a:pt x="237" y="497"/>
                  </a:cubicBezTo>
                  <a:cubicBezTo>
                    <a:pt x="237" y="498"/>
                    <a:pt x="237" y="498"/>
                    <a:pt x="238" y="499"/>
                  </a:cubicBezTo>
                  <a:cubicBezTo>
                    <a:pt x="238" y="499"/>
                    <a:pt x="238" y="499"/>
                    <a:pt x="239" y="500"/>
                  </a:cubicBezTo>
                  <a:cubicBezTo>
                    <a:pt x="239" y="500"/>
                    <a:pt x="239" y="500"/>
                    <a:pt x="239" y="500"/>
                  </a:cubicBezTo>
                  <a:cubicBezTo>
                    <a:pt x="240" y="500"/>
                    <a:pt x="240" y="500"/>
                    <a:pt x="240" y="500"/>
                  </a:cubicBezTo>
                  <a:cubicBezTo>
                    <a:pt x="241" y="500"/>
                    <a:pt x="243" y="500"/>
                    <a:pt x="246" y="500"/>
                  </a:cubicBezTo>
                  <a:cubicBezTo>
                    <a:pt x="248" y="499"/>
                    <a:pt x="251" y="500"/>
                    <a:pt x="251" y="501"/>
                  </a:cubicBezTo>
                  <a:cubicBezTo>
                    <a:pt x="251" y="501"/>
                    <a:pt x="252" y="502"/>
                    <a:pt x="253" y="502"/>
                  </a:cubicBezTo>
                  <a:cubicBezTo>
                    <a:pt x="255" y="502"/>
                    <a:pt x="256" y="501"/>
                    <a:pt x="257" y="500"/>
                  </a:cubicBezTo>
                  <a:cubicBezTo>
                    <a:pt x="258" y="500"/>
                    <a:pt x="257" y="499"/>
                    <a:pt x="257" y="499"/>
                  </a:cubicBezTo>
                  <a:cubicBezTo>
                    <a:pt x="257" y="499"/>
                    <a:pt x="257" y="498"/>
                    <a:pt x="256" y="497"/>
                  </a:cubicBezTo>
                  <a:cubicBezTo>
                    <a:pt x="254" y="497"/>
                    <a:pt x="248" y="495"/>
                    <a:pt x="247" y="496"/>
                  </a:cubicBezTo>
                  <a:cubicBezTo>
                    <a:pt x="247" y="496"/>
                    <a:pt x="247" y="494"/>
                    <a:pt x="247" y="494"/>
                  </a:cubicBezTo>
                  <a:cubicBezTo>
                    <a:pt x="247" y="493"/>
                    <a:pt x="248" y="491"/>
                    <a:pt x="248" y="491"/>
                  </a:cubicBezTo>
                  <a:cubicBezTo>
                    <a:pt x="250" y="490"/>
                    <a:pt x="251" y="491"/>
                    <a:pt x="252" y="490"/>
                  </a:cubicBezTo>
                  <a:cubicBezTo>
                    <a:pt x="253" y="490"/>
                    <a:pt x="254" y="490"/>
                    <a:pt x="255" y="490"/>
                  </a:cubicBezTo>
                  <a:cubicBezTo>
                    <a:pt x="255" y="489"/>
                    <a:pt x="255" y="488"/>
                    <a:pt x="254" y="488"/>
                  </a:cubicBezTo>
                  <a:cubicBezTo>
                    <a:pt x="253" y="487"/>
                    <a:pt x="252" y="487"/>
                    <a:pt x="252" y="487"/>
                  </a:cubicBezTo>
                  <a:cubicBezTo>
                    <a:pt x="251" y="487"/>
                    <a:pt x="251" y="487"/>
                    <a:pt x="251" y="487"/>
                  </a:cubicBezTo>
                  <a:cubicBezTo>
                    <a:pt x="250" y="487"/>
                    <a:pt x="250" y="487"/>
                    <a:pt x="250" y="487"/>
                  </a:cubicBezTo>
                  <a:cubicBezTo>
                    <a:pt x="249" y="487"/>
                    <a:pt x="249" y="487"/>
                    <a:pt x="249" y="487"/>
                  </a:cubicBezTo>
                  <a:cubicBezTo>
                    <a:pt x="250" y="484"/>
                    <a:pt x="250" y="484"/>
                    <a:pt x="250" y="484"/>
                  </a:cubicBezTo>
                  <a:cubicBezTo>
                    <a:pt x="250" y="483"/>
                    <a:pt x="251" y="482"/>
                    <a:pt x="251" y="482"/>
                  </a:cubicBezTo>
                  <a:cubicBezTo>
                    <a:pt x="253" y="481"/>
                    <a:pt x="259" y="476"/>
                    <a:pt x="260" y="474"/>
                  </a:cubicBezTo>
                  <a:cubicBezTo>
                    <a:pt x="262" y="471"/>
                    <a:pt x="262" y="469"/>
                    <a:pt x="263" y="467"/>
                  </a:cubicBezTo>
                  <a:cubicBezTo>
                    <a:pt x="263" y="465"/>
                    <a:pt x="262" y="464"/>
                    <a:pt x="262" y="464"/>
                  </a:cubicBezTo>
                  <a:cubicBezTo>
                    <a:pt x="259" y="460"/>
                    <a:pt x="254" y="463"/>
                    <a:pt x="253" y="463"/>
                  </a:cubicBezTo>
                  <a:close/>
                  <a:moveTo>
                    <a:pt x="240" y="484"/>
                  </a:moveTo>
                  <a:cubicBezTo>
                    <a:pt x="240" y="483"/>
                    <a:pt x="240" y="483"/>
                    <a:pt x="240" y="483"/>
                  </a:cubicBezTo>
                  <a:cubicBezTo>
                    <a:pt x="240" y="483"/>
                    <a:pt x="239" y="483"/>
                    <a:pt x="239" y="484"/>
                  </a:cubicBezTo>
                  <a:cubicBezTo>
                    <a:pt x="238" y="485"/>
                    <a:pt x="230" y="494"/>
                    <a:pt x="229" y="494"/>
                  </a:cubicBezTo>
                  <a:cubicBezTo>
                    <a:pt x="229" y="494"/>
                    <a:pt x="229" y="494"/>
                    <a:pt x="229" y="494"/>
                  </a:cubicBezTo>
                  <a:cubicBezTo>
                    <a:pt x="229" y="495"/>
                    <a:pt x="228" y="495"/>
                    <a:pt x="228" y="495"/>
                  </a:cubicBezTo>
                  <a:cubicBezTo>
                    <a:pt x="227" y="494"/>
                    <a:pt x="228" y="492"/>
                    <a:pt x="229" y="491"/>
                  </a:cubicBezTo>
                  <a:cubicBezTo>
                    <a:pt x="229" y="491"/>
                    <a:pt x="229" y="491"/>
                    <a:pt x="229" y="491"/>
                  </a:cubicBezTo>
                  <a:cubicBezTo>
                    <a:pt x="230" y="489"/>
                    <a:pt x="233" y="486"/>
                    <a:pt x="233" y="485"/>
                  </a:cubicBezTo>
                  <a:cubicBezTo>
                    <a:pt x="234" y="483"/>
                    <a:pt x="235" y="482"/>
                    <a:pt x="234" y="481"/>
                  </a:cubicBezTo>
                  <a:cubicBezTo>
                    <a:pt x="234" y="480"/>
                    <a:pt x="234" y="480"/>
                    <a:pt x="234" y="480"/>
                  </a:cubicBezTo>
                  <a:cubicBezTo>
                    <a:pt x="235" y="478"/>
                    <a:pt x="237" y="473"/>
                    <a:pt x="238" y="471"/>
                  </a:cubicBezTo>
                  <a:cubicBezTo>
                    <a:pt x="239" y="471"/>
                    <a:pt x="239" y="471"/>
                    <a:pt x="239" y="470"/>
                  </a:cubicBezTo>
                  <a:cubicBezTo>
                    <a:pt x="240" y="470"/>
                    <a:pt x="241" y="470"/>
                    <a:pt x="241" y="469"/>
                  </a:cubicBezTo>
                  <a:cubicBezTo>
                    <a:pt x="242" y="467"/>
                    <a:pt x="242" y="467"/>
                    <a:pt x="242" y="466"/>
                  </a:cubicBezTo>
                  <a:cubicBezTo>
                    <a:pt x="241" y="465"/>
                    <a:pt x="240" y="465"/>
                    <a:pt x="239" y="466"/>
                  </a:cubicBezTo>
                  <a:cubicBezTo>
                    <a:pt x="239" y="466"/>
                    <a:pt x="239" y="466"/>
                    <a:pt x="239" y="466"/>
                  </a:cubicBezTo>
                  <a:cubicBezTo>
                    <a:pt x="239" y="466"/>
                    <a:pt x="236" y="466"/>
                    <a:pt x="236" y="466"/>
                  </a:cubicBezTo>
                  <a:cubicBezTo>
                    <a:pt x="236" y="467"/>
                    <a:pt x="233" y="467"/>
                    <a:pt x="233" y="467"/>
                  </a:cubicBezTo>
                  <a:cubicBezTo>
                    <a:pt x="233" y="467"/>
                    <a:pt x="231" y="467"/>
                    <a:pt x="231" y="468"/>
                  </a:cubicBezTo>
                  <a:cubicBezTo>
                    <a:pt x="230" y="469"/>
                    <a:pt x="230" y="469"/>
                    <a:pt x="230" y="469"/>
                  </a:cubicBezTo>
                  <a:cubicBezTo>
                    <a:pt x="230" y="470"/>
                    <a:pt x="230" y="470"/>
                    <a:pt x="230" y="470"/>
                  </a:cubicBezTo>
                  <a:cubicBezTo>
                    <a:pt x="230" y="470"/>
                    <a:pt x="231" y="471"/>
                    <a:pt x="231" y="471"/>
                  </a:cubicBezTo>
                  <a:cubicBezTo>
                    <a:pt x="232" y="472"/>
                    <a:pt x="234" y="471"/>
                    <a:pt x="235" y="471"/>
                  </a:cubicBezTo>
                  <a:cubicBezTo>
                    <a:pt x="236" y="471"/>
                    <a:pt x="236" y="471"/>
                    <a:pt x="236" y="471"/>
                  </a:cubicBezTo>
                  <a:cubicBezTo>
                    <a:pt x="236" y="471"/>
                    <a:pt x="233" y="479"/>
                    <a:pt x="232" y="479"/>
                  </a:cubicBezTo>
                  <a:cubicBezTo>
                    <a:pt x="232" y="478"/>
                    <a:pt x="231" y="478"/>
                    <a:pt x="229" y="478"/>
                  </a:cubicBezTo>
                  <a:cubicBezTo>
                    <a:pt x="228" y="478"/>
                    <a:pt x="227" y="478"/>
                    <a:pt x="227" y="479"/>
                  </a:cubicBezTo>
                  <a:cubicBezTo>
                    <a:pt x="225" y="480"/>
                    <a:pt x="225" y="483"/>
                    <a:pt x="225" y="484"/>
                  </a:cubicBezTo>
                  <a:cubicBezTo>
                    <a:pt x="225" y="485"/>
                    <a:pt x="227" y="486"/>
                    <a:pt x="228" y="486"/>
                  </a:cubicBezTo>
                  <a:cubicBezTo>
                    <a:pt x="229" y="486"/>
                    <a:pt x="229" y="486"/>
                    <a:pt x="229" y="486"/>
                  </a:cubicBezTo>
                  <a:cubicBezTo>
                    <a:pt x="230" y="485"/>
                    <a:pt x="231" y="484"/>
                    <a:pt x="231" y="484"/>
                  </a:cubicBezTo>
                  <a:cubicBezTo>
                    <a:pt x="229" y="488"/>
                    <a:pt x="229" y="488"/>
                    <a:pt x="229" y="488"/>
                  </a:cubicBezTo>
                  <a:cubicBezTo>
                    <a:pt x="225" y="495"/>
                    <a:pt x="225" y="495"/>
                    <a:pt x="225" y="495"/>
                  </a:cubicBezTo>
                  <a:cubicBezTo>
                    <a:pt x="225" y="495"/>
                    <a:pt x="225" y="495"/>
                    <a:pt x="225" y="496"/>
                  </a:cubicBezTo>
                  <a:cubicBezTo>
                    <a:pt x="225" y="496"/>
                    <a:pt x="225" y="497"/>
                    <a:pt x="225" y="497"/>
                  </a:cubicBezTo>
                  <a:cubicBezTo>
                    <a:pt x="225" y="497"/>
                    <a:pt x="226" y="498"/>
                    <a:pt x="226" y="498"/>
                  </a:cubicBezTo>
                  <a:cubicBezTo>
                    <a:pt x="226" y="498"/>
                    <a:pt x="227" y="498"/>
                    <a:pt x="227" y="498"/>
                  </a:cubicBezTo>
                  <a:cubicBezTo>
                    <a:pt x="228" y="498"/>
                    <a:pt x="228" y="498"/>
                    <a:pt x="229" y="497"/>
                  </a:cubicBezTo>
                  <a:cubicBezTo>
                    <a:pt x="229" y="497"/>
                    <a:pt x="229" y="497"/>
                    <a:pt x="229" y="497"/>
                  </a:cubicBezTo>
                  <a:cubicBezTo>
                    <a:pt x="230" y="496"/>
                    <a:pt x="231" y="495"/>
                    <a:pt x="232" y="494"/>
                  </a:cubicBezTo>
                  <a:cubicBezTo>
                    <a:pt x="233" y="492"/>
                    <a:pt x="238" y="487"/>
                    <a:pt x="239" y="485"/>
                  </a:cubicBezTo>
                  <a:lnTo>
                    <a:pt x="240" y="484"/>
                  </a:lnTo>
                  <a:close/>
                  <a:moveTo>
                    <a:pt x="230" y="482"/>
                  </a:moveTo>
                  <a:cubicBezTo>
                    <a:pt x="230" y="483"/>
                    <a:pt x="230" y="483"/>
                    <a:pt x="229" y="483"/>
                  </a:cubicBezTo>
                  <a:cubicBezTo>
                    <a:pt x="228" y="484"/>
                    <a:pt x="228" y="484"/>
                    <a:pt x="227" y="483"/>
                  </a:cubicBezTo>
                  <a:cubicBezTo>
                    <a:pt x="227" y="483"/>
                    <a:pt x="227" y="482"/>
                    <a:pt x="228" y="481"/>
                  </a:cubicBezTo>
                  <a:cubicBezTo>
                    <a:pt x="229" y="481"/>
                    <a:pt x="229" y="480"/>
                    <a:pt x="229" y="480"/>
                  </a:cubicBezTo>
                  <a:cubicBezTo>
                    <a:pt x="230" y="480"/>
                    <a:pt x="231" y="480"/>
                    <a:pt x="231" y="480"/>
                  </a:cubicBezTo>
                  <a:cubicBezTo>
                    <a:pt x="232" y="480"/>
                    <a:pt x="232" y="481"/>
                    <a:pt x="230" y="482"/>
                  </a:cubicBezTo>
                  <a:close/>
                  <a:moveTo>
                    <a:pt x="268" y="0"/>
                  </a:moveTo>
                  <a:cubicBezTo>
                    <a:pt x="120" y="0"/>
                    <a:pt x="0" y="120"/>
                    <a:pt x="0" y="269"/>
                  </a:cubicBezTo>
                  <a:cubicBezTo>
                    <a:pt x="0" y="417"/>
                    <a:pt x="120" y="537"/>
                    <a:pt x="268" y="537"/>
                  </a:cubicBezTo>
                  <a:cubicBezTo>
                    <a:pt x="416" y="537"/>
                    <a:pt x="536" y="417"/>
                    <a:pt x="536" y="269"/>
                  </a:cubicBezTo>
                  <a:cubicBezTo>
                    <a:pt x="536" y="120"/>
                    <a:pt x="416" y="0"/>
                    <a:pt x="268" y="0"/>
                  </a:cubicBezTo>
                  <a:close/>
                  <a:moveTo>
                    <a:pt x="268" y="517"/>
                  </a:moveTo>
                  <a:cubicBezTo>
                    <a:pt x="268" y="517"/>
                    <a:pt x="268" y="517"/>
                    <a:pt x="268" y="517"/>
                  </a:cubicBezTo>
                  <a:cubicBezTo>
                    <a:pt x="131" y="517"/>
                    <a:pt x="19" y="406"/>
                    <a:pt x="19" y="269"/>
                  </a:cubicBezTo>
                  <a:cubicBezTo>
                    <a:pt x="19" y="131"/>
                    <a:pt x="131" y="20"/>
                    <a:pt x="268" y="20"/>
                  </a:cubicBezTo>
                  <a:cubicBezTo>
                    <a:pt x="268" y="20"/>
                    <a:pt x="268" y="20"/>
                    <a:pt x="268" y="20"/>
                  </a:cubicBezTo>
                  <a:cubicBezTo>
                    <a:pt x="405" y="20"/>
                    <a:pt x="517" y="131"/>
                    <a:pt x="517" y="269"/>
                  </a:cubicBezTo>
                  <a:cubicBezTo>
                    <a:pt x="517" y="406"/>
                    <a:pt x="405" y="517"/>
                    <a:pt x="268" y="517"/>
                  </a:cubicBezTo>
                  <a:close/>
                </a:path>
              </a:pathLst>
            </a:custGeom>
            <a:solidFill>
              <a:srgbClr val="164C88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latin typeface="+mn-lt"/>
                <a:ea typeface="+mn-ea"/>
              </a:endParaRPr>
            </a:p>
          </p:txBody>
        </p:sp>
      </p:grpSp>
      <p:sp>
        <p:nvSpPr>
          <p:cNvPr id="32" name="文本占位符 1">
            <a:extLst>
              <a:ext uri="{FF2B5EF4-FFF2-40B4-BE49-F238E27FC236}">
                <a16:creationId xmlns="" xmlns:a16="http://schemas.microsoft.com/office/drawing/2014/main" id="{A556125E-FE2A-48CA-8302-BC1EDAB475CC}"/>
              </a:ext>
            </a:extLst>
          </p:cNvPr>
          <p:cNvSpPr txBox="1">
            <a:spLocks/>
          </p:cNvSpPr>
          <p:nvPr/>
        </p:nvSpPr>
        <p:spPr>
          <a:xfrm>
            <a:off x="2933198" y="956301"/>
            <a:ext cx="5407820" cy="4247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400" dirty="0" smtClean="0"/>
              <a:t>4.1  </a:t>
            </a:r>
            <a:r>
              <a:rPr lang="zh-CN" altLang="en-US" sz="2400" dirty="0"/>
              <a:t>登录远程面试系统</a:t>
            </a:r>
            <a:r>
              <a:rPr lang="en-US" altLang="zh-CN" sz="2400" dirty="0"/>
              <a:t>&amp;</a:t>
            </a:r>
            <a:r>
              <a:rPr lang="zh-CN" altLang="en-US" sz="2400" dirty="0"/>
              <a:t>阅读考生须知</a:t>
            </a:r>
          </a:p>
        </p:txBody>
      </p:sp>
      <p:sp>
        <p:nvSpPr>
          <p:cNvPr id="33" name="文本占位符 2">
            <a:extLst>
              <a:ext uri="{FF2B5EF4-FFF2-40B4-BE49-F238E27FC236}">
                <a16:creationId xmlns="" xmlns:a16="http://schemas.microsoft.com/office/drawing/2014/main" id="{83D95BE5-DCE7-4206-8B68-B4AC9C5F83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72993" y="178990"/>
            <a:ext cx="704850" cy="1089529"/>
          </a:xfrm>
        </p:spPr>
        <p:txBody>
          <a:bodyPr/>
          <a:lstStyle/>
          <a:p>
            <a:r>
              <a:rPr lang="en-US" altLang="zh-CN" dirty="0"/>
              <a:t>4</a:t>
            </a:r>
            <a:endParaRPr lang="zh-CN" altLang="en-US" dirty="0"/>
          </a:p>
        </p:txBody>
      </p:sp>
      <p:sp>
        <p:nvSpPr>
          <p:cNvPr id="41" name="矩形 40">
            <a:extLst>
              <a:ext uri="{FF2B5EF4-FFF2-40B4-BE49-F238E27FC236}">
                <a16:creationId xmlns="" xmlns:a16="http://schemas.microsoft.com/office/drawing/2014/main" id="{3159B5DC-FA7B-409D-A54B-08CB8571D838}"/>
              </a:ext>
            </a:extLst>
          </p:cNvPr>
          <p:cNvSpPr/>
          <p:nvPr/>
        </p:nvSpPr>
        <p:spPr>
          <a:xfrm>
            <a:off x="6164061" y="1703883"/>
            <a:ext cx="5816586" cy="497512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zh-CN" altLang="en-US" sz="1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2" name="文本框 41">
            <a:extLst>
              <a:ext uri="{FF2B5EF4-FFF2-40B4-BE49-F238E27FC236}">
                <a16:creationId xmlns="" xmlns:a16="http://schemas.microsoft.com/office/drawing/2014/main" id="{A065E449-E24D-4862-8C67-5076953FA688}"/>
              </a:ext>
            </a:extLst>
          </p:cNvPr>
          <p:cNvSpPr txBox="1"/>
          <p:nvPr/>
        </p:nvSpPr>
        <p:spPr>
          <a:xfrm>
            <a:off x="6277682" y="1632382"/>
            <a:ext cx="2987101" cy="4534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  <a:spcBef>
                <a:spcPts val="600"/>
              </a:spcBef>
            </a:pPr>
            <a:r>
              <a:rPr lang="zh-CN" altLang="en-US" sz="2000" b="1" kern="0" dirty="0">
                <a:solidFill>
                  <a:srgbClr val="C00000"/>
                </a:solidFill>
                <a:latin typeface="+mn-ea"/>
                <a:cs typeface="+mn-ea"/>
                <a:sym typeface="+mn-lt"/>
              </a:rPr>
              <a:t>阅读考生须知</a:t>
            </a:r>
          </a:p>
        </p:txBody>
      </p:sp>
      <p:sp>
        <p:nvSpPr>
          <p:cNvPr id="43" name="矩形 42">
            <a:extLst>
              <a:ext uri="{FF2B5EF4-FFF2-40B4-BE49-F238E27FC236}">
                <a16:creationId xmlns="" xmlns:a16="http://schemas.microsoft.com/office/drawing/2014/main" id="{29934C7C-E161-4335-B764-125D10237D03}"/>
              </a:ext>
            </a:extLst>
          </p:cNvPr>
          <p:cNvSpPr/>
          <p:nvPr/>
        </p:nvSpPr>
        <p:spPr>
          <a:xfrm>
            <a:off x="6277682" y="2085999"/>
            <a:ext cx="5215932" cy="10334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lvl="0" indent="-228600" defTabSz="685681">
              <a:lnSpc>
                <a:spcPct val="130000"/>
              </a:lnSpc>
              <a:spcAft>
                <a:spcPts val="500"/>
              </a:spcAft>
              <a:buAutoNum type="arabicPeriod"/>
              <a:defRPr/>
            </a:pPr>
            <a:r>
              <a:rPr lang="zh-CN" altLang="en-US" sz="1400" b="1" kern="0" dirty="0">
                <a:latin typeface="+mn-ea"/>
                <a:cs typeface="+mn-ea"/>
                <a:sym typeface="Calibri" panose="020F0502020204030204" pitchFamily="34" charset="0"/>
              </a:rPr>
              <a:t>考生第一次登录面试系统时，系统会自动弹出；</a:t>
            </a:r>
          </a:p>
          <a:p>
            <a:pPr marL="228600" lvl="0" indent="-228600" defTabSz="685681">
              <a:lnSpc>
                <a:spcPct val="130000"/>
              </a:lnSpc>
              <a:spcAft>
                <a:spcPts val="500"/>
              </a:spcAft>
              <a:buAutoNum type="arabicPeriod"/>
              <a:defRPr/>
            </a:pPr>
            <a:r>
              <a:rPr lang="zh-CN" altLang="en-US" sz="1400" b="1" kern="0" dirty="0">
                <a:latin typeface="+mn-ea"/>
                <a:cs typeface="+mn-ea"/>
                <a:sym typeface="Calibri" panose="020F0502020204030204" pitchFamily="34" charset="0"/>
              </a:rPr>
              <a:t>考生</a:t>
            </a:r>
            <a:r>
              <a:rPr lang="zh-CN" altLang="en-US" sz="1400" b="1" kern="0" dirty="0">
                <a:solidFill>
                  <a:srgbClr val="C00000"/>
                </a:solidFill>
                <a:latin typeface="+mn-ea"/>
                <a:cs typeface="+mn-ea"/>
                <a:sym typeface="Calibri" panose="020F0502020204030204" pitchFamily="34" charset="0"/>
              </a:rPr>
              <a:t>必须仔细</a:t>
            </a:r>
            <a:r>
              <a:rPr lang="zh-CN" altLang="en-US" sz="1400" b="1" kern="0" dirty="0">
                <a:latin typeface="+mn-ea"/>
                <a:cs typeface="+mn-ea"/>
                <a:sym typeface="Calibri" panose="020F0502020204030204" pitchFamily="34" charset="0"/>
              </a:rPr>
              <a:t>阅读须知；</a:t>
            </a:r>
          </a:p>
          <a:p>
            <a:pPr marL="228600" lvl="0" indent="-228600" defTabSz="685681">
              <a:lnSpc>
                <a:spcPct val="130000"/>
              </a:lnSpc>
              <a:spcAft>
                <a:spcPts val="500"/>
              </a:spcAft>
              <a:buAutoNum type="arabicPeriod"/>
              <a:defRPr/>
            </a:pPr>
            <a:r>
              <a:rPr lang="zh-CN" altLang="en-US" sz="1400" b="1" kern="0" dirty="0">
                <a:latin typeface="+mn-ea"/>
                <a:cs typeface="+mn-ea"/>
                <a:sym typeface="Calibri" panose="020F0502020204030204" pitchFamily="34" charset="0"/>
              </a:rPr>
              <a:t>阅读完成后，点击</a:t>
            </a:r>
            <a:r>
              <a:rPr lang="en-US" altLang="zh-CN" sz="1400" b="1" kern="0" dirty="0">
                <a:latin typeface="+mn-ea"/>
                <a:cs typeface="+mn-ea"/>
                <a:sym typeface="Calibri" panose="020F0502020204030204" pitchFamily="34" charset="0"/>
              </a:rPr>
              <a:t>【</a:t>
            </a:r>
            <a:r>
              <a:rPr lang="zh-CN" altLang="en-US" sz="1400" b="1" kern="0" dirty="0">
                <a:latin typeface="+mn-ea"/>
                <a:cs typeface="+mn-ea"/>
                <a:sym typeface="Calibri" panose="020F0502020204030204" pitchFamily="34" charset="0"/>
              </a:rPr>
              <a:t>已阅读</a:t>
            </a:r>
            <a:r>
              <a:rPr lang="en-US" altLang="zh-CN" sz="1400" b="1" kern="0" dirty="0">
                <a:latin typeface="+mn-ea"/>
                <a:cs typeface="+mn-ea"/>
                <a:sym typeface="Calibri" panose="020F0502020204030204" pitchFamily="34" charset="0"/>
              </a:rPr>
              <a:t>】</a:t>
            </a:r>
            <a:r>
              <a:rPr lang="zh-CN" altLang="en-US" sz="1400" b="1" kern="0" dirty="0">
                <a:latin typeface="+mn-ea"/>
                <a:cs typeface="+mn-ea"/>
                <a:sym typeface="Calibri" panose="020F0502020204030204" pitchFamily="34" charset="0"/>
              </a:rPr>
              <a:t>按钮，进入下一页。</a:t>
            </a:r>
            <a:endParaRPr lang="en-US" altLang="zh-CN" sz="1400" b="1" kern="0" dirty="0">
              <a:latin typeface="+mn-ea"/>
              <a:cs typeface="+mn-ea"/>
              <a:sym typeface="Calibri" panose="020F0502020204030204" pitchFamily="34" charset="0"/>
            </a:endParaRPr>
          </a:p>
        </p:txBody>
      </p:sp>
      <p:sp>
        <p:nvSpPr>
          <p:cNvPr id="46" name="文本占位符 1">
            <a:extLst>
              <a:ext uri="{FF2B5EF4-FFF2-40B4-BE49-F238E27FC236}">
                <a16:creationId xmlns="" xmlns:a16="http://schemas.microsoft.com/office/drawing/2014/main" id="{6E38D139-B3BE-4291-8609-4642C908CFC0}"/>
              </a:ext>
            </a:extLst>
          </p:cNvPr>
          <p:cNvSpPr txBox="1">
            <a:spLocks/>
          </p:cNvSpPr>
          <p:nvPr/>
        </p:nvSpPr>
        <p:spPr>
          <a:xfrm>
            <a:off x="2933197" y="307597"/>
            <a:ext cx="6322563" cy="59093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3600" dirty="0"/>
              <a:t>复试系统全过程分解步骤说明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8538" y="4703799"/>
            <a:ext cx="2773090" cy="18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7" name="文本框 41">
            <a:extLst>
              <a:ext uri="{FF2B5EF4-FFF2-40B4-BE49-F238E27FC236}">
                <a16:creationId xmlns="" xmlns:a16="http://schemas.microsoft.com/office/drawing/2014/main" id="{A065E449-E24D-4862-8C67-5076953FA688}"/>
              </a:ext>
            </a:extLst>
          </p:cNvPr>
          <p:cNvSpPr txBox="1"/>
          <p:nvPr/>
        </p:nvSpPr>
        <p:spPr>
          <a:xfrm>
            <a:off x="6268659" y="3119647"/>
            <a:ext cx="2987101" cy="4534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  <a:spcBef>
                <a:spcPts val="600"/>
              </a:spcBef>
            </a:pPr>
            <a:r>
              <a:rPr lang="zh-CN" altLang="en-US" sz="2000" b="1" kern="0" dirty="0">
                <a:solidFill>
                  <a:srgbClr val="C00000"/>
                </a:solidFill>
                <a:latin typeface="+mn-ea"/>
                <a:cs typeface="+mn-ea"/>
                <a:sym typeface="+mn-lt"/>
              </a:rPr>
              <a:t>承诺诚信复试</a:t>
            </a:r>
          </a:p>
        </p:txBody>
      </p:sp>
      <p:sp>
        <p:nvSpPr>
          <p:cNvPr id="48" name="矩形 47">
            <a:extLst>
              <a:ext uri="{FF2B5EF4-FFF2-40B4-BE49-F238E27FC236}">
                <a16:creationId xmlns="" xmlns:a16="http://schemas.microsoft.com/office/drawing/2014/main" id="{29934C7C-E161-4335-B764-125D10237D03}"/>
              </a:ext>
            </a:extLst>
          </p:cNvPr>
          <p:cNvSpPr/>
          <p:nvPr/>
        </p:nvSpPr>
        <p:spPr>
          <a:xfrm>
            <a:off x="6266665" y="3573263"/>
            <a:ext cx="5215932" cy="10608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lvl="0" indent="-228600" defTabSz="685681">
              <a:lnSpc>
                <a:spcPct val="130000"/>
              </a:lnSpc>
              <a:spcAft>
                <a:spcPts val="500"/>
              </a:spcAft>
              <a:buAutoNum type="arabicPeriod"/>
              <a:defRPr/>
            </a:pPr>
            <a:r>
              <a:rPr lang="zh-CN" altLang="en-US" sz="1400" b="1" kern="0" dirty="0">
                <a:latin typeface="+mn-ea"/>
                <a:cs typeface="+mn-ea"/>
                <a:sym typeface="Calibri" panose="020F0502020204030204" pitchFamily="34" charset="0"/>
              </a:rPr>
              <a:t>考生第一次登录面试系统时，系统会自动弹出；</a:t>
            </a:r>
          </a:p>
          <a:p>
            <a:pPr marL="228600" lvl="0" indent="-228600" defTabSz="685681">
              <a:lnSpc>
                <a:spcPct val="130000"/>
              </a:lnSpc>
              <a:spcAft>
                <a:spcPts val="500"/>
              </a:spcAft>
              <a:buAutoNum type="arabicPeriod"/>
              <a:defRPr/>
            </a:pPr>
            <a:r>
              <a:rPr lang="zh-CN" altLang="en-US" sz="1400" b="1" kern="0" dirty="0">
                <a:latin typeface="+mn-ea"/>
                <a:cs typeface="+mn-ea"/>
                <a:sym typeface="Calibri" panose="020F0502020204030204" pitchFamily="34" charset="0"/>
              </a:rPr>
              <a:t>考生</a:t>
            </a:r>
            <a:r>
              <a:rPr lang="zh-CN" altLang="en-US" sz="1400" b="1" kern="0" dirty="0" smtClean="0">
                <a:solidFill>
                  <a:srgbClr val="C00000"/>
                </a:solidFill>
                <a:latin typeface="+mn-ea"/>
                <a:cs typeface="+mn-ea"/>
                <a:sym typeface="Calibri" panose="020F0502020204030204" pitchFamily="34" charset="0"/>
              </a:rPr>
              <a:t>必须承诺诚信复试</a:t>
            </a:r>
            <a:r>
              <a:rPr lang="zh-CN" altLang="en-US" sz="1400" b="1" kern="0" dirty="0" smtClean="0">
                <a:latin typeface="+mn-ea"/>
                <a:cs typeface="+mn-ea"/>
                <a:sym typeface="Calibri" panose="020F0502020204030204" pitchFamily="34" charset="0"/>
              </a:rPr>
              <a:t>；</a:t>
            </a:r>
            <a:endParaRPr lang="zh-CN" altLang="en-US" sz="1400" b="1" kern="0" dirty="0">
              <a:latin typeface="+mn-ea"/>
              <a:cs typeface="+mn-ea"/>
              <a:sym typeface="Calibri" panose="020F0502020204030204" pitchFamily="34" charset="0"/>
            </a:endParaRPr>
          </a:p>
          <a:p>
            <a:pPr marL="228600" lvl="0" indent="-228600" defTabSz="685681">
              <a:lnSpc>
                <a:spcPct val="130000"/>
              </a:lnSpc>
              <a:spcAft>
                <a:spcPts val="500"/>
              </a:spcAft>
              <a:buAutoNum type="arabicPeriod"/>
              <a:defRPr/>
            </a:pPr>
            <a:r>
              <a:rPr lang="zh-CN" altLang="en-US" sz="1400" b="1" kern="0" dirty="0">
                <a:latin typeface="+mn-ea"/>
                <a:cs typeface="+mn-ea"/>
                <a:sym typeface="Calibri" panose="020F0502020204030204" pitchFamily="34" charset="0"/>
              </a:rPr>
              <a:t>阅读完成后，点击</a:t>
            </a:r>
            <a:r>
              <a:rPr lang="en-US" altLang="zh-CN" sz="1400" b="1" kern="0" dirty="0" smtClean="0">
                <a:latin typeface="+mn-ea"/>
                <a:cs typeface="+mn-ea"/>
                <a:sym typeface="Calibri" panose="020F0502020204030204" pitchFamily="34" charset="0"/>
              </a:rPr>
              <a:t>【</a:t>
            </a:r>
            <a:r>
              <a:rPr lang="zh-CN" altLang="en-US" sz="1400" b="1" kern="0" dirty="0" smtClean="0">
                <a:latin typeface="+mn-ea"/>
                <a:cs typeface="+mn-ea"/>
                <a:sym typeface="Calibri" panose="020F0502020204030204" pitchFamily="34" charset="0"/>
              </a:rPr>
              <a:t>我承诺</a:t>
            </a:r>
            <a:r>
              <a:rPr lang="en-US" altLang="zh-CN" sz="1400" b="1" kern="0" dirty="0" smtClean="0">
                <a:latin typeface="+mn-ea"/>
                <a:cs typeface="+mn-ea"/>
                <a:sym typeface="Calibri" panose="020F0502020204030204" pitchFamily="34" charset="0"/>
              </a:rPr>
              <a:t>】</a:t>
            </a:r>
            <a:r>
              <a:rPr lang="zh-CN" altLang="en-US" sz="1400" b="1" kern="0" dirty="0">
                <a:latin typeface="+mn-ea"/>
                <a:cs typeface="+mn-ea"/>
                <a:sym typeface="Calibri" panose="020F0502020204030204" pitchFamily="34" charset="0"/>
              </a:rPr>
              <a:t>按钮，进入下一页。</a:t>
            </a:r>
            <a:endParaRPr lang="en-US" altLang="zh-CN" sz="1400" b="1" kern="0" dirty="0">
              <a:latin typeface="+mn-ea"/>
              <a:cs typeface="+mn-ea"/>
              <a:sym typeface="Calibri" panose="020F0502020204030204" pitchFamily="34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8074" y="4703799"/>
            <a:ext cx="2772439" cy="18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34534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307243" y="2285889"/>
            <a:ext cx="4781286" cy="33034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defTabSz="685681">
              <a:lnSpc>
                <a:spcPct val="150000"/>
              </a:lnSpc>
              <a:buFont typeface="+mj-lt"/>
              <a:buAutoNum type="arabicPeriod"/>
              <a:defRPr/>
            </a:pPr>
            <a:r>
              <a:rPr lang="en-US" altLang="zh-CN" sz="1600" b="1" kern="0" noProof="0" dirty="0" err="1">
                <a:solidFill>
                  <a:srgbClr val="C00000"/>
                </a:solidFill>
                <a:latin typeface="+mn-ea"/>
                <a:cs typeface="+mn-ea"/>
                <a:sym typeface="Calibri" panose="020F0502020204030204" pitchFamily="34" charset="0"/>
              </a:rPr>
              <a:t>faq</a:t>
            </a:r>
            <a:r>
              <a:rPr lang="zh-CN" altLang="en-US" sz="1600" b="1" kern="0" noProof="0" dirty="0">
                <a:solidFill>
                  <a:srgbClr val="C00000"/>
                </a:solidFill>
                <a:latin typeface="+mn-ea"/>
                <a:cs typeface="+mn-ea"/>
                <a:sym typeface="Calibri" panose="020F0502020204030204" pitchFamily="34" charset="0"/>
              </a:rPr>
              <a:t>：</a:t>
            </a:r>
            <a:r>
              <a:rPr lang="zh-CN" altLang="en-US" sz="1600" b="1" kern="0" noProof="0" dirty="0">
                <a:latin typeface="+mn-ea"/>
                <a:cs typeface="+mn-ea"/>
                <a:sym typeface="Calibri" panose="020F0502020204030204" pitchFamily="34" charset="0"/>
              </a:rPr>
              <a:t>系统在线帮助文档。</a:t>
            </a:r>
            <a:endParaRPr lang="en-US" altLang="zh-CN" sz="1600" b="1" kern="0" noProof="0" dirty="0">
              <a:latin typeface="+mn-ea"/>
              <a:cs typeface="+mn-ea"/>
              <a:sym typeface="Calibri" panose="020F0502020204030204" pitchFamily="34" charset="0"/>
            </a:endParaRPr>
          </a:p>
          <a:p>
            <a:pPr lvl="0" defTabSz="685681">
              <a:lnSpc>
                <a:spcPct val="150000"/>
              </a:lnSpc>
              <a:defRPr/>
            </a:pPr>
            <a:r>
              <a:rPr kumimoji="0" lang="zh-CN" altLang="en-US" sz="1600" b="1" i="0" u="none" strike="noStrike" kern="0" cap="none" spc="0" normalizeH="0" baseline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ea"/>
                <a:cs typeface="+mn-ea"/>
                <a:sym typeface="Calibri" panose="020F0502020204030204" pitchFamily="34" charset="0"/>
              </a:rPr>
              <a:t>     修改密码</a:t>
            </a:r>
            <a:r>
              <a:rPr kumimoji="0" lang="zh-CN" altLang="en-US" sz="1600" b="1" i="0" u="none" strike="noStrike" kern="0" cap="none" spc="0" normalizeH="0" baseline="0" dirty="0">
                <a:ln>
                  <a:noFill/>
                </a:ln>
                <a:effectLst/>
                <a:uLnTx/>
                <a:uFillTx/>
                <a:latin typeface="+mn-ea"/>
                <a:cs typeface="+mn-ea"/>
                <a:sym typeface="Calibri" panose="020F0502020204030204" pitchFamily="34" charset="0"/>
              </a:rPr>
              <a:t>：考生可以修改自己的密码。</a:t>
            </a:r>
            <a:endParaRPr kumimoji="0" lang="en-US" altLang="zh-CN" sz="1600" b="1" i="0" u="none" strike="noStrike" kern="0" cap="none" spc="0" normalizeH="0" baseline="0" dirty="0">
              <a:ln>
                <a:noFill/>
              </a:ln>
              <a:effectLst/>
              <a:uLnTx/>
              <a:uFillTx/>
              <a:latin typeface="+mn-ea"/>
              <a:cs typeface="+mn-ea"/>
              <a:sym typeface="Calibri" panose="020F0502020204030204" pitchFamily="34" charset="0"/>
            </a:endParaRPr>
          </a:p>
          <a:p>
            <a:pPr lvl="0" defTabSz="685681">
              <a:lnSpc>
                <a:spcPct val="150000"/>
              </a:lnSpc>
              <a:spcAft>
                <a:spcPts val="1000"/>
              </a:spcAft>
              <a:defRPr/>
            </a:pPr>
            <a:r>
              <a:rPr lang="zh-CN" altLang="en-US" sz="1600" b="1" kern="0" dirty="0">
                <a:solidFill>
                  <a:srgbClr val="C00000"/>
                </a:solidFill>
                <a:latin typeface="+mn-ea"/>
                <a:cs typeface="+mn-ea"/>
                <a:sym typeface="Calibri" panose="020F0502020204030204" pitchFamily="34" charset="0"/>
              </a:rPr>
              <a:t>     退出登录：</a:t>
            </a:r>
            <a:r>
              <a:rPr lang="zh-CN" altLang="en-US" sz="1600" b="1" kern="0" noProof="0" dirty="0">
                <a:latin typeface="+mn-ea"/>
                <a:cs typeface="+mn-ea"/>
                <a:sym typeface="Calibri" panose="020F0502020204030204" pitchFamily="34" charset="0"/>
              </a:rPr>
              <a:t>可以退出当前登录状态。</a:t>
            </a:r>
            <a:endParaRPr lang="en-US" altLang="zh-CN" sz="1600" b="1" kern="0" noProof="0" dirty="0">
              <a:latin typeface="+mn-ea"/>
              <a:cs typeface="+mn-ea"/>
              <a:sym typeface="Calibri" panose="020F0502020204030204" pitchFamily="34" charset="0"/>
            </a:endParaRPr>
          </a:p>
          <a:p>
            <a:pPr marL="342900" lvl="0" indent="-342900" defTabSz="685681">
              <a:lnSpc>
                <a:spcPct val="150000"/>
              </a:lnSpc>
              <a:spcAft>
                <a:spcPts val="1000"/>
              </a:spcAft>
              <a:buFont typeface="+mj-lt"/>
              <a:buAutoNum type="arabicPeriod" startAt="2"/>
              <a:defRPr/>
            </a:pPr>
            <a:r>
              <a:rPr lang="zh-CN" altLang="en-US" sz="1600" b="1" kern="0" dirty="0" smtClean="0">
                <a:solidFill>
                  <a:srgbClr val="C00000"/>
                </a:solidFill>
                <a:latin typeface="+mn-ea"/>
                <a:cs typeface="+mn-ea"/>
                <a:sym typeface="Calibri" panose="020F0502020204030204" pitchFamily="34" charset="0"/>
              </a:rPr>
              <a:t>通知</a:t>
            </a:r>
            <a:r>
              <a:rPr lang="zh-CN" altLang="en-US" sz="1600" b="1" kern="0" dirty="0">
                <a:solidFill>
                  <a:srgbClr val="C00000"/>
                </a:solidFill>
                <a:latin typeface="+mn-ea"/>
                <a:cs typeface="+mn-ea"/>
                <a:sym typeface="Calibri" panose="020F0502020204030204" pitchFamily="34" charset="0"/>
              </a:rPr>
              <a:t>公告：</a:t>
            </a:r>
            <a:r>
              <a:rPr lang="zh-CN" altLang="en-US" sz="1600" b="1" kern="0" noProof="0" dirty="0">
                <a:latin typeface="+mn-ea"/>
                <a:cs typeface="+mn-ea"/>
                <a:sym typeface="Calibri" panose="020F0502020204030204" pitchFamily="34" charset="0"/>
              </a:rPr>
              <a:t>考生可以查看学校发布的相关通知公告。</a:t>
            </a:r>
            <a:endParaRPr lang="en-US" altLang="zh-CN" sz="1600" b="1" kern="0" noProof="0" dirty="0">
              <a:latin typeface="+mn-ea"/>
              <a:cs typeface="+mn-ea"/>
              <a:sym typeface="Calibri" panose="020F0502020204030204" pitchFamily="34" charset="0"/>
            </a:endParaRPr>
          </a:p>
          <a:p>
            <a:pPr marL="342900" lvl="0" indent="-342900" defTabSz="685681">
              <a:lnSpc>
                <a:spcPct val="150000"/>
              </a:lnSpc>
              <a:spcAft>
                <a:spcPts val="1000"/>
              </a:spcAft>
              <a:buFont typeface="+mj-lt"/>
              <a:buAutoNum type="arabicPeriod" startAt="2"/>
              <a:defRPr/>
            </a:pPr>
            <a:r>
              <a:rPr lang="zh-CN" altLang="en-US" sz="1600" b="1" kern="0" dirty="0">
                <a:solidFill>
                  <a:srgbClr val="C00000"/>
                </a:solidFill>
                <a:latin typeface="+mn-ea"/>
                <a:cs typeface="+mn-ea"/>
                <a:sym typeface="Calibri" panose="020F0502020204030204" pitchFamily="34" charset="0"/>
              </a:rPr>
              <a:t>设备检测：</a:t>
            </a:r>
            <a:r>
              <a:rPr kumimoji="0" lang="zh-CN" altLang="en-US" sz="1600" b="1" i="0" u="none" strike="noStrike" kern="0" cap="none" spc="0" normalizeH="0" baseline="0" dirty="0">
                <a:ln>
                  <a:noFill/>
                </a:ln>
                <a:effectLst/>
                <a:uLnTx/>
                <a:uFillTx/>
                <a:latin typeface="+mn-ea"/>
                <a:cs typeface="+mn-ea"/>
                <a:sym typeface="Calibri" panose="020F0502020204030204" pitchFamily="34" charset="0"/>
              </a:rPr>
              <a:t>考生进入系统后，需要完成设备检测后，才能进行面试。 点击图上所示的</a:t>
            </a:r>
            <a:r>
              <a:rPr kumimoji="0" lang="en-US" altLang="zh-CN" sz="1600" b="1" i="0" u="none" strike="noStrike" kern="0" cap="none" spc="0" normalizeH="0" baseline="0" dirty="0">
                <a:ln>
                  <a:noFill/>
                </a:ln>
                <a:effectLst/>
                <a:uLnTx/>
                <a:uFillTx/>
                <a:latin typeface="+mn-ea"/>
                <a:cs typeface="+mn-ea"/>
                <a:sym typeface="Calibri" panose="020F0502020204030204" pitchFamily="34" charset="0"/>
              </a:rPr>
              <a:t>【</a:t>
            </a:r>
            <a:r>
              <a:rPr kumimoji="0" lang="zh-CN" altLang="en-US" sz="1600" b="1" i="0" u="none" strike="noStrike" kern="0" cap="none" spc="0" normalizeH="0" baseline="0" dirty="0">
                <a:ln>
                  <a:noFill/>
                </a:ln>
                <a:effectLst/>
                <a:uLnTx/>
                <a:uFillTx/>
                <a:latin typeface="+mn-ea"/>
                <a:cs typeface="+mn-ea"/>
                <a:sym typeface="Calibri" panose="020F0502020204030204" pitchFamily="34" charset="0"/>
              </a:rPr>
              <a:t>设备检测</a:t>
            </a:r>
            <a:r>
              <a:rPr kumimoji="0" lang="en-US" altLang="zh-CN" sz="1600" b="1" i="0" u="none" strike="noStrike" kern="0" cap="none" spc="0" normalizeH="0" baseline="0" dirty="0">
                <a:ln>
                  <a:noFill/>
                </a:ln>
                <a:effectLst/>
                <a:uLnTx/>
                <a:uFillTx/>
                <a:latin typeface="+mn-ea"/>
                <a:cs typeface="+mn-ea"/>
                <a:sym typeface="Calibri" panose="020F0502020204030204" pitchFamily="34" charset="0"/>
              </a:rPr>
              <a:t>】</a:t>
            </a:r>
            <a:r>
              <a:rPr kumimoji="0" lang="zh-CN" altLang="en-US" sz="1600" b="1" i="0" u="none" strike="noStrike" kern="0" cap="none" spc="0" normalizeH="0" baseline="0" dirty="0">
                <a:ln>
                  <a:noFill/>
                </a:ln>
                <a:effectLst/>
                <a:uLnTx/>
                <a:uFillTx/>
                <a:latin typeface="+mn-ea"/>
                <a:cs typeface="+mn-ea"/>
                <a:sym typeface="Calibri" panose="020F0502020204030204" pitchFamily="34" charset="0"/>
              </a:rPr>
              <a:t>按钮。详见下一页。 </a:t>
            </a:r>
            <a:endParaRPr kumimoji="0" lang="zh-CN" altLang="en-US" sz="16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+mn-ea"/>
              <a:cs typeface="+mn-ea"/>
              <a:sym typeface="Calibri" panose="020F0502020204030204" pitchFamily="34" charset="0"/>
            </a:endParaRPr>
          </a:p>
        </p:txBody>
      </p:sp>
      <p:grpSp>
        <p:nvGrpSpPr>
          <p:cNvPr id="8" name="组合 7">
            <a:extLst>
              <a:ext uri="{FF2B5EF4-FFF2-40B4-BE49-F238E27FC236}">
                <a16:creationId xmlns="" xmlns:a16="http://schemas.microsoft.com/office/drawing/2014/main" id="{E5BA3136-5DD0-4270-991E-7D3A55322AE5}"/>
              </a:ext>
            </a:extLst>
          </p:cNvPr>
          <p:cNvGrpSpPr/>
          <p:nvPr/>
        </p:nvGrpSpPr>
        <p:grpSpPr>
          <a:xfrm>
            <a:off x="9219665" y="223695"/>
            <a:ext cx="2510614" cy="678702"/>
            <a:chOff x="9219665" y="223695"/>
            <a:chExt cx="2510614" cy="678702"/>
          </a:xfrm>
        </p:grpSpPr>
        <p:grpSp>
          <p:nvGrpSpPr>
            <p:cNvPr id="9" name="组合 8">
              <a:extLst>
                <a:ext uri="{FF2B5EF4-FFF2-40B4-BE49-F238E27FC236}">
                  <a16:creationId xmlns="" xmlns:a16="http://schemas.microsoft.com/office/drawing/2014/main" id="{6B901E11-5C75-41F2-B2B3-ABB0B3B912FB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0074279" y="356184"/>
              <a:ext cx="1656000" cy="332408"/>
              <a:chOff x="3851275" y="754063"/>
              <a:chExt cx="2166937" cy="434974"/>
            </a:xfrm>
            <a:solidFill>
              <a:srgbClr val="164C88"/>
            </a:solidFill>
          </p:grpSpPr>
          <p:sp>
            <p:nvSpPr>
              <p:cNvPr id="16" name="Freeform 669">
                <a:extLst>
                  <a:ext uri="{FF2B5EF4-FFF2-40B4-BE49-F238E27FC236}">
                    <a16:creationId xmlns="" xmlns:a16="http://schemas.microsoft.com/office/drawing/2014/main" id="{D868FDF7-0CC9-4165-AB36-472091C93F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1275" y="754063"/>
                <a:ext cx="327025" cy="414337"/>
              </a:xfrm>
              <a:custGeom>
                <a:avLst/>
                <a:gdLst>
                  <a:gd name="T0" fmla="*/ 31 w 162"/>
                  <a:gd name="T1" fmla="*/ 173 h 206"/>
                  <a:gd name="T2" fmla="*/ 14 w 162"/>
                  <a:gd name="T3" fmla="*/ 192 h 206"/>
                  <a:gd name="T4" fmla="*/ 0 w 162"/>
                  <a:gd name="T5" fmla="*/ 198 h 206"/>
                  <a:gd name="T6" fmla="*/ 22 w 162"/>
                  <a:gd name="T7" fmla="*/ 195 h 206"/>
                  <a:gd name="T8" fmla="*/ 70 w 162"/>
                  <a:gd name="T9" fmla="*/ 137 h 206"/>
                  <a:gd name="T10" fmla="*/ 74 w 162"/>
                  <a:gd name="T11" fmla="*/ 137 h 206"/>
                  <a:gd name="T12" fmla="*/ 76 w 162"/>
                  <a:gd name="T13" fmla="*/ 140 h 206"/>
                  <a:gd name="T14" fmla="*/ 93 w 162"/>
                  <a:gd name="T15" fmla="*/ 162 h 206"/>
                  <a:gd name="T16" fmla="*/ 122 w 162"/>
                  <a:gd name="T17" fmla="*/ 200 h 206"/>
                  <a:gd name="T18" fmla="*/ 161 w 162"/>
                  <a:gd name="T19" fmla="*/ 199 h 206"/>
                  <a:gd name="T20" fmla="*/ 154 w 162"/>
                  <a:gd name="T21" fmla="*/ 190 h 206"/>
                  <a:gd name="T22" fmla="*/ 142 w 162"/>
                  <a:gd name="T23" fmla="*/ 183 h 206"/>
                  <a:gd name="T24" fmla="*/ 121 w 162"/>
                  <a:gd name="T25" fmla="*/ 171 h 206"/>
                  <a:gd name="T26" fmla="*/ 95 w 162"/>
                  <a:gd name="T27" fmla="*/ 143 h 206"/>
                  <a:gd name="T28" fmla="*/ 90 w 162"/>
                  <a:gd name="T29" fmla="*/ 133 h 206"/>
                  <a:gd name="T30" fmla="*/ 83 w 162"/>
                  <a:gd name="T31" fmla="*/ 129 h 206"/>
                  <a:gd name="T32" fmla="*/ 74 w 162"/>
                  <a:gd name="T33" fmla="*/ 130 h 206"/>
                  <a:gd name="T34" fmla="*/ 94 w 162"/>
                  <a:gd name="T35" fmla="*/ 87 h 206"/>
                  <a:gd name="T36" fmla="*/ 130 w 162"/>
                  <a:gd name="T37" fmla="*/ 67 h 206"/>
                  <a:gd name="T38" fmla="*/ 123 w 162"/>
                  <a:gd name="T39" fmla="*/ 60 h 206"/>
                  <a:gd name="T40" fmla="*/ 107 w 162"/>
                  <a:gd name="T41" fmla="*/ 59 h 206"/>
                  <a:gd name="T42" fmla="*/ 101 w 162"/>
                  <a:gd name="T43" fmla="*/ 61 h 206"/>
                  <a:gd name="T44" fmla="*/ 94 w 162"/>
                  <a:gd name="T45" fmla="*/ 55 h 206"/>
                  <a:gd name="T46" fmla="*/ 94 w 162"/>
                  <a:gd name="T47" fmla="*/ 2 h 206"/>
                  <a:gd name="T48" fmla="*/ 83 w 162"/>
                  <a:gd name="T49" fmla="*/ 5 h 206"/>
                  <a:gd name="T50" fmla="*/ 77 w 162"/>
                  <a:gd name="T51" fmla="*/ 13 h 206"/>
                  <a:gd name="T52" fmla="*/ 76 w 162"/>
                  <a:gd name="T53" fmla="*/ 27 h 206"/>
                  <a:gd name="T54" fmla="*/ 73 w 162"/>
                  <a:gd name="T55" fmla="*/ 59 h 206"/>
                  <a:gd name="T56" fmla="*/ 46 w 162"/>
                  <a:gd name="T57" fmla="*/ 83 h 206"/>
                  <a:gd name="T58" fmla="*/ 26 w 162"/>
                  <a:gd name="T59" fmla="*/ 93 h 206"/>
                  <a:gd name="T60" fmla="*/ 18 w 162"/>
                  <a:gd name="T61" fmla="*/ 101 h 206"/>
                  <a:gd name="T62" fmla="*/ 23 w 162"/>
                  <a:gd name="T63" fmla="*/ 104 h 206"/>
                  <a:gd name="T64" fmla="*/ 54 w 162"/>
                  <a:gd name="T65" fmla="*/ 106 h 206"/>
                  <a:gd name="T66" fmla="*/ 57 w 162"/>
                  <a:gd name="T67" fmla="*/ 122 h 206"/>
                  <a:gd name="T68" fmla="*/ 44 w 162"/>
                  <a:gd name="T69" fmla="*/ 147 h 206"/>
                  <a:gd name="T70" fmla="*/ 38 w 162"/>
                  <a:gd name="T71" fmla="*/ 158 h 2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162" h="206">
                    <a:moveTo>
                      <a:pt x="33" y="169"/>
                    </a:moveTo>
                    <a:cubicBezTo>
                      <a:pt x="31" y="173"/>
                      <a:pt x="31" y="173"/>
                      <a:pt x="31" y="173"/>
                    </a:cubicBezTo>
                    <a:cubicBezTo>
                      <a:pt x="29" y="176"/>
                      <a:pt x="29" y="176"/>
                      <a:pt x="29" y="176"/>
                    </a:cubicBezTo>
                    <a:cubicBezTo>
                      <a:pt x="27" y="178"/>
                      <a:pt x="15" y="191"/>
                      <a:pt x="14" y="192"/>
                    </a:cubicBezTo>
                    <a:cubicBezTo>
                      <a:pt x="13" y="193"/>
                      <a:pt x="12" y="193"/>
                      <a:pt x="7" y="194"/>
                    </a:cubicBezTo>
                    <a:cubicBezTo>
                      <a:pt x="1" y="196"/>
                      <a:pt x="0" y="198"/>
                      <a:pt x="0" y="198"/>
                    </a:cubicBezTo>
                    <a:cubicBezTo>
                      <a:pt x="10" y="203"/>
                      <a:pt x="16" y="199"/>
                      <a:pt x="16" y="199"/>
                    </a:cubicBezTo>
                    <a:cubicBezTo>
                      <a:pt x="19" y="199"/>
                      <a:pt x="22" y="195"/>
                      <a:pt x="22" y="195"/>
                    </a:cubicBezTo>
                    <a:cubicBezTo>
                      <a:pt x="35" y="188"/>
                      <a:pt x="50" y="174"/>
                      <a:pt x="57" y="164"/>
                    </a:cubicBezTo>
                    <a:cubicBezTo>
                      <a:pt x="63" y="154"/>
                      <a:pt x="70" y="137"/>
                      <a:pt x="70" y="137"/>
                    </a:cubicBezTo>
                    <a:cubicBezTo>
                      <a:pt x="72" y="135"/>
                      <a:pt x="72" y="135"/>
                      <a:pt x="72" y="135"/>
                    </a:cubicBezTo>
                    <a:cubicBezTo>
                      <a:pt x="74" y="137"/>
                      <a:pt x="74" y="137"/>
                      <a:pt x="74" y="137"/>
                    </a:cubicBezTo>
                    <a:cubicBezTo>
                      <a:pt x="75" y="138"/>
                      <a:pt x="75" y="138"/>
                      <a:pt x="75" y="138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80" y="144"/>
                      <a:pt x="80" y="144"/>
                      <a:pt x="80" y="144"/>
                    </a:cubicBezTo>
                    <a:cubicBezTo>
                      <a:pt x="93" y="162"/>
                      <a:pt x="93" y="162"/>
                      <a:pt x="93" y="162"/>
                    </a:cubicBezTo>
                    <a:cubicBezTo>
                      <a:pt x="100" y="173"/>
                      <a:pt x="100" y="173"/>
                      <a:pt x="100" y="173"/>
                    </a:cubicBezTo>
                    <a:cubicBezTo>
                      <a:pt x="107" y="187"/>
                      <a:pt x="116" y="194"/>
                      <a:pt x="122" y="200"/>
                    </a:cubicBezTo>
                    <a:cubicBezTo>
                      <a:pt x="127" y="205"/>
                      <a:pt x="152" y="206"/>
                      <a:pt x="157" y="204"/>
                    </a:cubicBezTo>
                    <a:cubicBezTo>
                      <a:pt x="162" y="202"/>
                      <a:pt x="161" y="199"/>
                      <a:pt x="161" y="199"/>
                    </a:cubicBezTo>
                    <a:cubicBezTo>
                      <a:pt x="159" y="194"/>
                      <a:pt x="159" y="194"/>
                      <a:pt x="159" y="194"/>
                    </a:cubicBezTo>
                    <a:cubicBezTo>
                      <a:pt x="154" y="190"/>
                      <a:pt x="154" y="190"/>
                      <a:pt x="154" y="190"/>
                    </a:cubicBezTo>
                    <a:cubicBezTo>
                      <a:pt x="147" y="185"/>
                      <a:pt x="147" y="185"/>
                      <a:pt x="147" y="185"/>
                    </a:cubicBezTo>
                    <a:cubicBezTo>
                      <a:pt x="142" y="183"/>
                      <a:pt x="142" y="183"/>
                      <a:pt x="142" y="183"/>
                    </a:cubicBezTo>
                    <a:cubicBezTo>
                      <a:pt x="136" y="180"/>
                      <a:pt x="136" y="180"/>
                      <a:pt x="136" y="180"/>
                    </a:cubicBezTo>
                    <a:cubicBezTo>
                      <a:pt x="121" y="171"/>
                      <a:pt x="121" y="171"/>
                      <a:pt x="121" y="171"/>
                    </a:cubicBezTo>
                    <a:cubicBezTo>
                      <a:pt x="121" y="171"/>
                      <a:pt x="107" y="158"/>
                      <a:pt x="106" y="157"/>
                    </a:cubicBezTo>
                    <a:cubicBezTo>
                      <a:pt x="104" y="155"/>
                      <a:pt x="95" y="143"/>
                      <a:pt x="95" y="143"/>
                    </a:cubicBezTo>
                    <a:cubicBezTo>
                      <a:pt x="93" y="138"/>
                      <a:pt x="93" y="138"/>
                      <a:pt x="93" y="138"/>
                    </a:cubicBezTo>
                    <a:cubicBezTo>
                      <a:pt x="90" y="133"/>
                      <a:pt x="90" y="133"/>
                      <a:pt x="90" y="133"/>
                    </a:cubicBezTo>
                    <a:cubicBezTo>
                      <a:pt x="87" y="130"/>
                      <a:pt x="87" y="130"/>
                      <a:pt x="87" y="130"/>
                    </a:cubicBezTo>
                    <a:cubicBezTo>
                      <a:pt x="83" y="129"/>
                      <a:pt x="83" y="129"/>
                      <a:pt x="83" y="129"/>
                    </a:cubicBezTo>
                    <a:cubicBezTo>
                      <a:pt x="78" y="129"/>
                      <a:pt x="78" y="129"/>
                      <a:pt x="78" y="129"/>
                    </a:cubicBezTo>
                    <a:cubicBezTo>
                      <a:pt x="76" y="131"/>
                      <a:pt x="74" y="130"/>
                      <a:pt x="74" y="130"/>
                    </a:cubicBezTo>
                    <a:cubicBezTo>
                      <a:pt x="72" y="128"/>
                      <a:pt x="85" y="100"/>
                      <a:pt x="87" y="94"/>
                    </a:cubicBezTo>
                    <a:cubicBezTo>
                      <a:pt x="90" y="87"/>
                      <a:pt x="94" y="87"/>
                      <a:pt x="94" y="87"/>
                    </a:cubicBezTo>
                    <a:cubicBezTo>
                      <a:pt x="94" y="87"/>
                      <a:pt x="99" y="87"/>
                      <a:pt x="114" y="82"/>
                    </a:cubicBezTo>
                    <a:cubicBezTo>
                      <a:pt x="129" y="77"/>
                      <a:pt x="130" y="67"/>
                      <a:pt x="130" y="67"/>
                    </a:cubicBezTo>
                    <a:cubicBezTo>
                      <a:pt x="128" y="63"/>
                      <a:pt x="128" y="63"/>
                      <a:pt x="128" y="63"/>
                    </a:cubicBezTo>
                    <a:cubicBezTo>
                      <a:pt x="123" y="60"/>
                      <a:pt x="123" y="60"/>
                      <a:pt x="123" y="60"/>
                    </a:cubicBezTo>
                    <a:cubicBezTo>
                      <a:pt x="114" y="60"/>
                      <a:pt x="114" y="60"/>
                      <a:pt x="114" y="60"/>
                    </a:cubicBezTo>
                    <a:cubicBezTo>
                      <a:pt x="107" y="59"/>
                      <a:pt x="107" y="59"/>
                      <a:pt x="107" y="59"/>
                    </a:cubicBezTo>
                    <a:cubicBezTo>
                      <a:pt x="102" y="61"/>
                      <a:pt x="102" y="61"/>
                      <a:pt x="102" y="61"/>
                    </a:cubicBezTo>
                    <a:cubicBezTo>
                      <a:pt x="101" y="61"/>
                      <a:pt x="101" y="61"/>
                      <a:pt x="101" y="61"/>
                    </a:cubicBezTo>
                    <a:cubicBezTo>
                      <a:pt x="95" y="61"/>
                      <a:pt x="95" y="61"/>
                      <a:pt x="95" y="61"/>
                    </a:cubicBezTo>
                    <a:cubicBezTo>
                      <a:pt x="91" y="62"/>
                      <a:pt x="94" y="55"/>
                      <a:pt x="94" y="55"/>
                    </a:cubicBezTo>
                    <a:cubicBezTo>
                      <a:pt x="101" y="45"/>
                      <a:pt x="102" y="16"/>
                      <a:pt x="101" y="10"/>
                    </a:cubicBezTo>
                    <a:cubicBezTo>
                      <a:pt x="100" y="5"/>
                      <a:pt x="96" y="4"/>
                      <a:pt x="94" y="2"/>
                    </a:cubicBezTo>
                    <a:cubicBezTo>
                      <a:pt x="93" y="1"/>
                      <a:pt x="88" y="0"/>
                      <a:pt x="88" y="0"/>
                    </a:cubicBezTo>
                    <a:cubicBezTo>
                      <a:pt x="83" y="5"/>
                      <a:pt x="83" y="5"/>
                      <a:pt x="83" y="5"/>
                    </a:cubicBezTo>
                    <a:cubicBezTo>
                      <a:pt x="77" y="9"/>
                      <a:pt x="77" y="9"/>
                      <a:pt x="77" y="9"/>
                    </a:cubicBezTo>
                    <a:cubicBezTo>
                      <a:pt x="76" y="9"/>
                      <a:pt x="77" y="13"/>
                      <a:pt x="77" y="13"/>
                    </a:cubicBezTo>
                    <a:cubicBezTo>
                      <a:pt x="77" y="15"/>
                      <a:pt x="77" y="15"/>
                      <a:pt x="77" y="15"/>
                    </a:cubicBezTo>
                    <a:cubicBezTo>
                      <a:pt x="77" y="15"/>
                      <a:pt x="76" y="26"/>
                      <a:pt x="76" y="27"/>
                    </a:cubicBezTo>
                    <a:cubicBezTo>
                      <a:pt x="76" y="28"/>
                      <a:pt x="75" y="43"/>
                      <a:pt x="75" y="43"/>
                    </a:cubicBezTo>
                    <a:cubicBezTo>
                      <a:pt x="75" y="49"/>
                      <a:pt x="73" y="59"/>
                      <a:pt x="73" y="59"/>
                    </a:cubicBezTo>
                    <a:cubicBezTo>
                      <a:pt x="73" y="63"/>
                      <a:pt x="70" y="71"/>
                      <a:pt x="67" y="73"/>
                    </a:cubicBezTo>
                    <a:cubicBezTo>
                      <a:pt x="64" y="75"/>
                      <a:pt x="51" y="81"/>
                      <a:pt x="46" y="83"/>
                    </a:cubicBezTo>
                    <a:cubicBezTo>
                      <a:pt x="41" y="84"/>
                      <a:pt x="36" y="87"/>
                      <a:pt x="33" y="87"/>
                    </a:cubicBezTo>
                    <a:cubicBezTo>
                      <a:pt x="31" y="88"/>
                      <a:pt x="27" y="92"/>
                      <a:pt x="26" y="93"/>
                    </a:cubicBezTo>
                    <a:cubicBezTo>
                      <a:pt x="25" y="94"/>
                      <a:pt x="22" y="95"/>
                      <a:pt x="20" y="97"/>
                    </a:cubicBezTo>
                    <a:cubicBezTo>
                      <a:pt x="17" y="100"/>
                      <a:pt x="18" y="101"/>
                      <a:pt x="18" y="101"/>
                    </a:cubicBezTo>
                    <a:cubicBezTo>
                      <a:pt x="20" y="102"/>
                      <a:pt x="20" y="102"/>
                      <a:pt x="20" y="102"/>
                    </a:cubicBezTo>
                    <a:cubicBezTo>
                      <a:pt x="23" y="104"/>
                      <a:pt x="23" y="104"/>
                      <a:pt x="23" y="104"/>
                    </a:cubicBezTo>
                    <a:cubicBezTo>
                      <a:pt x="30" y="113"/>
                      <a:pt x="37" y="113"/>
                      <a:pt x="42" y="112"/>
                    </a:cubicBezTo>
                    <a:cubicBezTo>
                      <a:pt x="46" y="110"/>
                      <a:pt x="49" y="108"/>
                      <a:pt x="54" y="106"/>
                    </a:cubicBezTo>
                    <a:cubicBezTo>
                      <a:pt x="60" y="104"/>
                      <a:pt x="59" y="108"/>
                      <a:pt x="59" y="112"/>
                    </a:cubicBezTo>
                    <a:cubicBezTo>
                      <a:pt x="59" y="115"/>
                      <a:pt x="57" y="122"/>
                      <a:pt x="57" y="122"/>
                    </a:cubicBezTo>
                    <a:cubicBezTo>
                      <a:pt x="57" y="123"/>
                      <a:pt x="53" y="131"/>
                      <a:pt x="53" y="131"/>
                    </a:cubicBezTo>
                    <a:cubicBezTo>
                      <a:pt x="53" y="133"/>
                      <a:pt x="44" y="147"/>
                      <a:pt x="44" y="147"/>
                    </a:cubicBezTo>
                    <a:cubicBezTo>
                      <a:pt x="41" y="152"/>
                      <a:pt x="41" y="152"/>
                      <a:pt x="41" y="152"/>
                    </a:cubicBezTo>
                    <a:cubicBezTo>
                      <a:pt x="38" y="158"/>
                      <a:pt x="38" y="158"/>
                      <a:pt x="38" y="158"/>
                    </a:cubicBezTo>
                    <a:lnTo>
                      <a:pt x="33" y="16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350">
                  <a:latin typeface="+mn-lt"/>
                  <a:ea typeface="+mn-ea"/>
                </a:endParaRPr>
              </a:p>
            </p:txBody>
          </p:sp>
          <p:sp>
            <p:nvSpPr>
              <p:cNvPr id="17" name="Freeform 670">
                <a:extLst>
                  <a:ext uri="{FF2B5EF4-FFF2-40B4-BE49-F238E27FC236}">
                    <a16:creationId xmlns="" xmlns:a16="http://schemas.microsoft.com/office/drawing/2014/main" id="{57CBFFE1-137A-4438-AE33-0B8A9918242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49738" y="760413"/>
                <a:ext cx="314325" cy="414337"/>
              </a:xfrm>
              <a:custGeom>
                <a:avLst/>
                <a:gdLst>
                  <a:gd name="T0" fmla="*/ 78 w 156"/>
                  <a:gd name="T1" fmla="*/ 135 h 206"/>
                  <a:gd name="T2" fmla="*/ 67 w 156"/>
                  <a:gd name="T3" fmla="*/ 142 h 206"/>
                  <a:gd name="T4" fmla="*/ 53 w 156"/>
                  <a:gd name="T5" fmla="*/ 147 h 206"/>
                  <a:gd name="T6" fmla="*/ 51 w 156"/>
                  <a:gd name="T7" fmla="*/ 151 h 206"/>
                  <a:gd name="T8" fmla="*/ 77 w 156"/>
                  <a:gd name="T9" fmla="*/ 147 h 206"/>
                  <a:gd name="T10" fmla="*/ 85 w 156"/>
                  <a:gd name="T11" fmla="*/ 150 h 206"/>
                  <a:gd name="T12" fmla="*/ 84 w 156"/>
                  <a:gd name="T13" fmla="*/ 175 h 206"/>
                  <a:gd name="T14" fmla="*/ 38 w 156"/>
                  <a:gd name="T15" fmla="*/ 169 h 206"/>
                  <a:gd name="T16" fmla="*/ 30 w 156"/>
                  <a:gd name="T17" fmla="*/ 159 h 206"/>
                  <a:gd name="T18" fmla="*/ 18 w 156"/>
                  <a:gd name="T19" fmla="*/ 146 h 206"/>
                  <a:gd name="T20" fmla="*/ 19 w 156"/>
                  <a:gd name="T21" fmla="*/ 131 h 206"/>
                  <a:gd name="T22" fmla="*/ 37 w 156"/>
                  <a:gd name="T23" fmla="*/ 102 h 206"/>
                  <a:gd name="T24" fmla="*/ 14 w 156"/>
                  <a:gd name="T25" fmla="*/ 103 h 206"/>
                  <a:gd name="T26" fmla="*/ 13 w 156"/>
                  <a:gd name="T27" fmla="*/ 129 h 206"/>
                  <a:gd name="T28" fmla="*/ 9 w 156"/>
                  <a:gd name="T29" fmla="*/ 156 h 206"/>
                  <a:gd name="T30" fmla="*/ 8 w 156"/>
                  <a:gd name="T31" fmla="*/ 171 h 206"/>
                  <a:gd name="T32" fmla="*/ 3 w 156"/>
                  <a:gd name="T33" fmla="*/ 180 h 206"/>
                  <a:gd name="T34" fmla="*/ 62 w 156"/>
                  <a:gd name="T35" fmla="*/ 183 h 206"/>
                  <a:gd name="T36" fmla="*/ 121 w 156"/>
                  <a:gd name="T37" fmla="*/ 206 h 206"/>
                  <a:gd name="T38" fmla="*/ 151 w 156"/>
                  <a:gd name="T39" fmla="*/ 188 h 206"/>
                  <a:gd name="T40" fmla="*/ 106 w 156"/>
                  <a:gd name="T41" fmla="*/ 183 h 206"/>
                  <a:gd name="T42" fmla="*/ 97 w 156"/>
                  <a:gd name="T43" fmla="*/ 179 h 206"/>
                  <a:gd name="T44" fmla="*/ 100 w 156"/>
                  <a:gd name="T45" fmla="*/ 144 h 206"/>
                  <a:gd name="T46" fmla="*/ 114 w 156"/>
                  <a:gd name="T47" fmla="*/ 123 h 206"/>
                  <a:gd name="T48" fmla="*/ 102 w 156"/>
                  <a:gd name="T49" fmla="*/ 123 h 206"/>
                  <a:gd name="T50" fmla="*/ 104 w 156"/>
                  <a:gd name="T51" fmla="*/ 100 h 206"/>
                  <a:gd name="T52" fmla="*/ 118 w 156"/>
                  <a:gd name="T53" fmla="*/ 79 h 206"/>
                  <a:gd name="T54" fmla="*/ 101 w 156"/>
                  <a:gd name="T55" fmla="*/ 64 h 206"/>
                  <a:gd name="T56" fmla="*/ 95 w 156"/>
                  <a:gd name="T57" fmla="*/ 78 h 206"/>
                  <a:gd name="T58" fmla="*/ 77 w 156"/>
                  <a:gd name="T59" fmla="*/ 91 h 206"/>
                  <a:gd name="T60" fmla="*/ 127 w 156"/>
                  <a:gd name="T61" fmla="*/ 36 h 206"/>
                  <a:gd name="T62" fmla="*/ 113 w 156"/>
                  <a:gd name="T63" fmla="*/ 18 h 206"/>
                  <a:gd name="T64" fmla="*/ 108 w 156"/>
                  <a:gd name="T65" fmla="*/ 6 h 206"/>
                  <a:gd name="T66" fmla="*/ 98 w 156"/>
                  <a:gd name="T67" fmla="*/ 0 h 206"/>
                  <a:gd name="T68" fmla="*/ 89 w 156"/>
                  <a:gd name="T69" fmla="*/ 22 h 206"/>
                  <a:gd name="T70" fmla="*/ 64 w 156"/>
                  <a:gd name="T71" fmla="*/ 40 h 206"/>
                  <a:gd name="T72" fmla="*/ 52 w 156"/>
                  <a:gd name="T73" fmla="*/ 55 h 206"/>
                  <a:gd name="T74" fmla="*/ 67 w 156"/>
                  <a:gd name="T75" fmla="*/ 60 h 206"/>
                  <a:gd name="T76" fmla="*/ 70 w 156"/>
                  <a:gd name="T77" fmla="*/ 65 h 206"/>
                  <a:gd name="T78" fmla="*/ 62 w 156"/>
                  <a:gd name="T79" fmla="*/ 81 h 206"/>
                  <a:gd name="T80" fmla="*/ 55 w 156"/>
                  <a:gd name="T81" fmla="*/ 100 h 206"/>
                  <a:gd name="T82" fmla="*/ 68 w 156"/>
                  <a:gd name="T83" fmla="*/ 114 h 206"/>
                  <a:gd name="T84" fmla="*/ 87 w 156"/>
                  <a:gd name="T85" fmla="*/ 104 h 206"/>
                  <a:gd name="T86" fmla="*/ 88 w 156"/>
                  <a:gd name="T87" fmla="*/ 119 h 2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56" h="206">
                    <a:moveTo>
                      <a:pt x="88" y="127"/>
                    </a:moveTo>
                    <a:cubicBezTo>
                      <a:pt x="86" y="131"/>
                      <a:pt x="86" y="131"/>
                      <a:pt x="86" y="131"/>
                    </a:cubicBezTo>
                    <a:cubicBezTo>
                      <a:pt x="78" y="135"/>
                      <a:pt x="78" y="135"/>
                      <a:pt x="78" y="135"/>
                    </a:cubicBezTo>
                    <a:cubicBezTo>
                      <a:pt x="75" y="137"/>
                      <a:pt x="75" y="137"/>
                      <a:pt x="75" y="137"/>
                    </a:cubicBezTo>
                    <a:cubicBezTo>
                      <a:pt x="70" y="139"/>
                      <a:pt x="70" y="139"/>
                      <a:pt x="70" y="139"/>
                    </a:cubicBezTo>
                    <a:cubicBezTo>
                      <a:pt x="70" y="139"/>
                      <a:pt x="67" y="141"/>
                      <a:pt x="67" y="142"/>
                    </a:cubicBezTo>
                    <a:cubicBezTo>
                      <a:pt x="66" y="142"/>
                      <a:pt x="62" y="144"/>
                      <a:pt x="62" y="144"/>
                    </a:cubicBezTo>
                    <a:cubicBezTo>
                      <a:pt x="62" y="145"/>
                      <a:pt x="57" y="147"/>
                      <a:pt x="57" y="147"/>
                    </a:cubicBezTo>
                    <a:cubicBezTo>
                      <a:pt x="53" y="147"/>
                      <a:pt x="53" y="147"/>
                      <a:pt x="53" y="147"/>
                    </a:cubicBezTo>
                    <a:cubicBezTo>
                      <a:pt x="53" y="147"/>
                      <a:pt x="51" y="146"/>
                      <a:pt x="51" y="147"/>
                    </a:cubicBezTo>
                    <a:cubicBezTo>
                      <a:pt x="50" y="148"/>
                      <a:pt x="50" y="150"/>
                      <a:pt x="50" y="150"/>
                    </a:cubicBezTo>
                    <a:cubicBezTo>
                      <a:pt x="51" y="151"/>
                      <a:pt x="51" y="151"/>
                      <a:pt x="51" y="151"/>
                    </a:cubicBezTo>
                    <a:cubicBezTo>
                      <a:pt x="54" y="152"/>
                      <a:pt x="61" y="152"/>
                      <a:pt x="61" y="152"/>
                    </a:cubicBezTo>
                    <a:cubicBezTo>
                      <a:pt x="63" y="153"/>
                      <a:pt x="66" y="152"/>
                      <a:pt x="67" y="152"/>
                    </a:cubicBezTo>
                    <a:cubicBezTo>
                      <a:pt x="68" y="152"/>
                      <a:pt x="76" y="148"/>
                      <a:pt x="77" y="147"/>
                    </a:cubicBezTo>
                    <a:cubicBezTo>
                      <a:pt x="79" y="147"/>
                      <a:pt x="80" y="146"/>
                      <a:pt x="82" y="146"/>
                    </a:cubicBezTo>
                    <a:cubicBezTo>
                      <a:pt x="84" y="146"/>
                      <a:pt x="84" y="147"/>
                      <a:pt x="85" y="147"/>
                    </a:cubicBezTo>
                    <a:cubicBezTo>
                      <a:pt x="85" y="148"/>
                      <a:pt x="85" y="150"/>
                      <a:pt x="85" y="150"/>
                    </a:cubicBezTo>
                    <a:cubicBezTo>
                      <a:pt x="85" y="153"/>
                      <a:pt x="85" y="153"/>
                      <a:pt x="85" y="153"/>
                    </a:cubicBezTo>
                    <a:cubicBezTo>
                      <a:pt x="86" y="154"/>
                      <a:pt x="83" y="168"/>
                      <a:pt x="83" y="168"/>
                    </a:cubicBezTo>
                    <a:cubicBezTo>
                      <a:pt x="83" y="171"/>
                      <a:pt x="81" y="174"/>
                      <a:pt x="84" y="175"/>
                    </a:cubicBezTo>
                    <a:cubicBezTo>
                      <a:pt x="87" y="176"/>
                      <a:pt x="87" y="179"/>
                      <a:pt x="87" y="179"/>
                    </a:cubicBezTo>
                    <a:cubicBezTo>
                      <a:pt x="85" y="182"/>
                      <a:pt x="76" y="180"/>
                      <a:pt x="71" y="177"/>
                    </a:cubicBezTo>
                    <a:cubicBezTo>
                      <a:pt x="65" y="174"/>
                      <a:pt x="39" y="169"/>
                      <a:pt x="38" y="169"/>
                    </a:cubicBezTo>
                    <a:cubicBezTo>
                      <a:pt x="36" y="169"/>
                      <a:pt x="35" y="166"/>
                      <a:pt x="35" y="166"/>
                    </a:cubicBezTo>
                    <a:cubicBezTo>
                      <a:pt x="33" y="162"/>
                      <a:pt x="33" y="162"/>
                      <a:pt x="33" y="162"/>
                    </a:cubicBezTo>
                    <a:cubicBezTo>
                      <a:pt x="30" y="159"/>
                      <a:pt x="30" y="159"/>
                      <a:pt x="30" y="159"/>
                    </a:cubicBezTo>
                    <a:cubicBezTo>
                      <a:pt x="26" y="156"/>
                      <a:pt x="26" y="156"/>
                      <a:pt x="26" y="156"/>
                    </a:cubicBezTo>
                    <a:cubicBezTo>
                      <a:pt x="25" y="156"/>
                      <a:pt x="20" y="149"/>
                      <a:pt x="19" y="149"/>
                    </a:cubicBezTo>
                    <a:cubicBezTo>
                      <a:pt x="19" y="148"/>
                      <a:pt x="18" y="146"/>
                      <a:pt x="18" y="146"/>
                    </a:cubicBezTo>
                    <a:cubicBezTo>
                      <a:pt x="17" y="143"/>
                      <a:pt x="17" y="143"/>
                      <a:pt x="17" y="143"/>
                    </a:cubicBezTo>
                    <a:cubicBezTo>
                      <a:pt x="17" y="139"/>
                      <a:pt x="17" y="139"/>
                      <a:pt x="17" y="139"/>
                    </a:cubicBezTo>
                    <a:cubicBezTo>
                      <a:pt x="17" y="139"/>
                      <a:pt x="18" y="133"/>
                      <a:pt x="19" y="131"/>
                    </a:cubicBezTo>
                    <a:cubicBezTo>
                      <a:pt x="20" y="128"/>
                      <a:pt x="23" y="122"/>
                      <a:pt x="23" y="122"/>
                    </a:cubicBezTo>
                    <a:cubicBezTo>
                      <a:pt x="26" y="114"/>
                      <a:pt x="31" y="114"/>
                      <a:pt x="33" y="112"/>
                    </a:cubicBezTo>
                    <a:cubicBezTo>
                      <a:pt x="35" y="110"/>
                      <a:pt x="37" y="107"/>
                      <a:pt x="37" y="102"/>
                    </a:cubicBezTo>
                    <a:cubicBezTo>
                      <a:pt x="37" y="97"/>
                      <a:pt x="32" y="95"/>
                      <a:pt x="29" y="94"/>
                    </a:cubicBezTo>
                    <a:cubicBezTo>
                      <a:pt x="27" y="93"/>
                      <a:pt x="18" y="92"/>
                      <a:pt x="15" y="95"/>
                    </a:cubicBezTo>
                    <a:cubicBezTo>
                      <a:pt x="12" y="98"/>
                      <a:pt x="14" y="103"/>
                      <a:pt x="14" y="103"/>
                    </a:cubicBezTo>
                    <a:cubicBezTo>
                      <a:pt x="14" y="105"/>
                      <a:pt x="16" y="109"/>
                      <a:pt x="16" y="109"/>
                    </a:cubicBezTo>
                    <a:cubicBezTo>
                      <a:pt x="20" y="110"/>
                      <a:pt x="18" y="114"/>
                      <a:pt x="18" y="114"/>
                    </a:cubicBezTo>
                    <a:cubicBezTo>
                      <a:pt x="18" y="115"/>
                      <a:pt x="16" y="125"/>
                      <a:pt x="13" y="129"/>
                    </a:cubicBezTo>
                    <a:cubicBezTo>
                      <a:pt x="10" y="133"/>
                      <a:pt x="9" y="136"/>
                      <a:pt x="8" y="138"/>
                    </a:cubicBezTo>
                    <a:cubicBezTo>
                      <a:pt x="7" y="140"/>
                      <a:pt x="7" y="146"/>
                      <a:pt x="7" y="146"/>
                    </a:cubicBezTo>
                    <a:cubicBezTo>
                      <a:pt x="6" y="148"/>
                      <a:pt x="8" y="155"/>
                      <a:pt x="9" y="156"/>
                    </a:cubicBezTo>
                    <a:cubicBezTo>
                      <a:pt x="11" y="157"/>
                      <a:pt x="12" y="160"/>
                      <a:pt x="14" y="165"/>
                    </a:cubicBezTo>
                    <a:cubicBezTo>
                      <a:pt x="17" y="169"/>
                      <a:pt x="11" y="170"/>
                      <a:pt x="11" y="170"/>
                    </a:cubicBezTo>
                    <a:cubicBezTo>
                      <a:pt x="8" y="171"/>
                      <a:pt x="8" y="171"/>
                      <a:pt x="8" y="171"/>
                    </a:cubicBezTo>
                    <a:cubicBezTo>
                      <a:pt x="7" y="171"/>
                      <a:pt x="7" y="171"/>
                      <a:pt x="7" y="171"/>
                    </a:cubicBezTo>
                    <a:cubicBezTo>
                      <a:pt x="6" y="172"/>
                      <a:pt x="4" y="172"/>
                      <a:pt x="2" y="175"/>
                    </a:cubicBezTo>
                    <a:cubicBezTo>
                      <a:pt x="0" y="178"/>
                      <a:pt x="1" y="180"/>
                      <a:pt x="3" y="180"/>
                    </a:cubicBezTo>
                    <a:cubicBezTo>
                      <a:pt x="5" y="180"/>
                      <a:pt x="10" y="181"/>
                      <a:pt x="15" y="179"/>
                    </a:cubicBezTo>
                    <a:cubicBezTo>
                      <a:pt x="21" y="177"/>
                      <a:pt x="32" y="176"/>
                      <a:pt x="43" y="178"/>
                    </a:cubicBezTo>
                    <a:cubicBezTo>
                      <a:pt x="55" y="179"/>
                      <a:pt x="62" y="183"/>
                      <a:pt x="62" y="183"/>
                    </a:cubicBezTo>
                    <a:cubicBezTo>
                      <a:pt x="63" y="183"/>
                      <a:pt x="77" y="192"/>
                      <a:pt x="84" y="195"/>
                    </a:cubicBezTo>
                    <a:cubicBezTo>
                      <a:pt x="92" y="199"/>
                      <a:pt x="103" y="204"/>
                      <a:pt x="107" y="205"/>
                    </a:cubicBezTo>
                    <a:cubicBezTo>
                      <a:pt x="111" y="206"/>
                      <a:pt x="119" y="206"/>
                      <a:pt x="121" y="206"/>
                    </a:cubicBezTo>
                    <a:cubicBezTo>
                      <a:pt x="123" y="206"/>
                      <a:pt x="136" y="205"/>
                      <a:pt x="136" y="205"/>
                    </a:cubicBezTo>
                    <a:cubicBezTo>
                      <a:pt x="150" y="204"/>
                      <a:pt x="153" y="201"/>
                      <a:pt x="154" y="195"/>
                    </a:cubicBezTo>
                    <a:cubicBezTo>
                      <a:pt x="156" y="190"/>
                      <a:pt x="151" y="188"/>
                      <a:pt x="151" y="188"/>
                    </a:cubicBezTo>
                    <a:cubicBezTo>
                      <a:pt x="151" y="188"/>
                      <a:pt x="142" y="186"/>
                      <a:pt x="140" y="186"/>
                    </a:cubicBezTo>
                    <a:cubicBezTo>
                      <a:pt x="137" y="186"/>
                      <a:pt x="127" y="185"/>
                      <a:pt x="125" y="185"/>
                    </a:cubicBezTo>
                    <a:cubicBezTo>
                      <a:pt x="124" y="185"/>
                      <a:pt x="106" y="183"/>
                      <a:pt x="106" y="183"/>
                    </a:cubicBezTo>
                    <a:cubicBezTo>
                      <a:pt x="97" y="182"/>
                      <a:pt x="97" y="182"/>
                      <a:pt x="97" y="182"/>
                    </a:cubicBezTo>
                    <a:cubicBezTo>
                      <a:pt x="96" y="181"/>
                      <a:pt x="96" y="181"/>
                      <a:pt x="96" y="181"/>
                    </a:cubicBezTo>
                    <a:cubicBezTo>
                      <a:pt x="96" y="181"/>
                      <a:pt x="95" y="179"/>
                      <a:pt x="97" y="179"/>
                    </a:cubicBezTo>
                    <a:cubicBezTo>
                      <a:pt x="98" y="179"/>
                      <a:pt x="100" y="175"/>
                      <a:pt x="100" y="175"/>
                    </a:cubicBezTo>
                    <a:cubicBezTo>
                      <a:pt x="100" y="175"/>
                      <a:pt x="100" y="164"/>
                      <a:pt x="100" y="163"/>
                    </a:cubicBezTo>
                    <a:cubicBezTo>
                      <a:pt x="100" y="162"/>
                      <a:pt x="99" y="149"/>
                      <a:pt x="100" y="144"/>
                    </a:cubicBezTo>
                    <a:cubicBezTo>
                      <a:pt x="100" y="139"/>
                      <a:pt x="105" y="138"/>
                      <a:pt x="105" y="138"/>
                    </a:cubicBezTo>
                    <a:cubicBezTo>
                      <a:pt x="106" y="137"/>
                      <a:pt x="111" y="139"/>
                      <a:pt x="115" y="134"/>
                    </a:cubicBezTo>
                    <a:cubicBezTo>
                      <a:pt x="118" y="128"/>
                      <a:pt x="114" y="123"/>
                      <a:pt x="114" y="123"/>
                    </a:cubicBezTo>
                    <a:cubicBezTo>
                      <a:pt x="114" y="123"/>
                      <a:pt x="111" y="122"/>
                      <a:pt x="109" y="122"/>
                    </a:cubicBezTo>
                    <a:cubicBezTo>
                      <a:pt x="108" y="122"/>
                      <a:pt x="105" y="122"/>
                      <a:pt x="105" y="122"/>
                    </a:cubicBezTo>
                    <a:cubicBezTo>
                      <a:pt x="105" y="122"/>
                      <a:pt x="104" y="123"/>
                      <a:pt x="102" y="123"/>
                    </a:cubicBezTo>
                    <a:cubicBezTo>
                      <a:pt x="101" y="123"/>
                      <a:pt x="101" y="121"/>
                      <a:pt x="101" y="121"/>
                    </a:cubicBezTo>
                    <a:cubicBezTo>
                      <a:pt x="101" y="120"/>
                      <a:pt x="103" y="107"/>
                      <a:pt x="103" y="107"/>
                    </a:cubicBezTo>
                    <a:cubicBezTo>
                      <a:pt x="104" y="100"/>
                      <a:pt x="104" y="100"/>
                      <a:pt x="104" y="100"/>
                    </a:cubicBezTo>
                    <a:cubicBezTo>
                      <a:pt x="106" y="94"/>
                      <a:pt x="106" y="94"/>
                      <a:pt x="106" y="94"/>
                    </a:cubicBezTo>
                    <a:cubicBezTo>
                      <a:pt x="107" y="91"/>
                      <a:pt x="109" y="90"/>
                      <a:pt x="115" y="85"/>
                    </a:cubicBezTo>
                    <a:cubicBezTo>
                      <a:pt x="121" y="81"/>
                      <a:pt x="118" y="79"/>
                      <a:pt x="118" y="79"/>
                    </a:cubicBezTo>
                    <a:cubicBezTo>
                      <a:pt x="117" y="78"/>
                      <a:pt x="111" y="78"/>
                      <a:pt x="110" y="78"/>
                    </a:cubicBezTo>
                    <a:cubicBezTo>
                      <a:pt x="109" y="78"/>
                      <a:pt x="108" y="74"/>
                      <a:pt x="108" y="71"/>
                    </a:cubicBezTo>
                    <a:cubicBezTo>
                      <a:pt x="108" y="69"/>
                      <a:pt x="105" y="65"/>
                      <a:pt x="101" y="64"/>
                    </a:cubicBezTo>
                    <a:cubicBezTo>
                      <a:pt x="98" y="63"/>
                      <a:pt x="97" y="66"/>
                      <a:pt x="97" y="66"/>
                    </a:cubicBezTo>
                    <a:cubicBezTo>
                      <a:pt x="97" y="66"/>
                      <a:pt x="96" y="69"/>
                      <a:pt x="96" y="71"/>
                    </a:cubicBezTo>
                    <a:cubicBezTo>
                      <a:pt x="96" y="72"/>
                      <a:pt x="95" y="78"/>
                      <a:pt x="95" y="78"/>
                    </a:cubicBezTo>
                    <a:cubicBezTo>
                      <a:pt x="95" y="83"/>
                      <a:pt x="89" y="86"/>
                      <a:pt x="89" y="86"/>
                    </a:cubicBezTo>
                    <a:cubicBezTo>
                      <a:pt x="84" y="89"/>
                      <a:pt x="84" y="89"/>
                      <a:pt x="84" y="89"/>
                    </a:cubicBezTo>
                    <a:cubicBezTo>
                      <a:pt x="78" y="94"/>
                      <a:pt x="77" y="91"/>
                      <a:pt x="77" y="91"/>
                    </a:cubicBezTo>
                    <a:cubicBezTo>
                      <a:pt x="76" y="84"/>
                      <a:pt x="90" y="60"/>
                      <a:pt x="92" y="57"/>
                    </a:cubicBezTo>
                    <a:cubicBezTo>
                      <a:pt x="94" y="54"/>
                      <a:pt x="97" y="46"/>
                      <a:pt x="109" y="43"/>
                    </a:cubicBezTo>
                    <a:cubicBezTo>
                      <a:pt x="121" y="39"/>
                      <a:pt x="121" y="42"/>
                      <a:pt x="127" y="36"/>
                    </a:cubicBezTo>
                    <a:cubicBezTo>
                      <a:pt x="134" y="31"/>
                      <a:pt x="133" y="29"/>
                      <a:pt x="133" y="25"/>
                    </a:cubicBezTo>
                    <a:cubicBezTo>
                      <a:pt x="133" y="22"/>
                      <a:pt x="128" y="21"/>
                      <a:pt x="125" y="18"/>
                    </a:cubicBezTo>
                    <a:cubicBezTo>
                      <a:pt x="123" y="16"/>
                      <a:pt x="113" y="18"/>
                      <a:pt x="113" y="18"/>
                    </a:cubicBezTo>
                    <a:cubicBezTo>
                      <a:pt x="109" y="20"/>
                      <a:pt x="109" y="16"/>
                      <a:pt x="109" y="16"/>
                    </a:cubicBezTo>
                    <a:cubicBezTo>
                      <a:pt x="109" y="16"/>
                      <a:pt x="109" y="13"/>
                      <a:pt x="109" y="12"/>
                    </a:cubicBezTo>
                    <a:cubicBezTo>
                      <a:pt x="109" y="11"/>
                      <a:pt x="108" y="6"/>
                      <a:pt x="108" y="6"/>
                    </a:cubicBezTo>
                    <a:cubicBezTo>
                      <a:pt x="105" y="2"/>
                      <a:pt x="105" y="2"/>
                      <a:pt x="105" y="2"/>
                    </a:cubicBezTo>
                    <a:cubicBezTo>
                      <a:pt x="105" y="2"/>
                      <a:pt x="103" y="0"/>
                      <a:pt x="102" y="0"/>
                    </a:cubicBezTo>
                    <a:cubicBezTo>
                      <a:pt x="101" y="0"/>
                      <a:pt x="98" y="0"/>
                      <a:pt x="98" y="0"/>
                    </a:cubicBezTo>
                    <a:cubicBezTo>
                      <a:pt x="93" y="0"/>
                      <a:pt x="91" y="4"/>
                      <a:pt x="91" y="4"/>
                    </a:cubicBezTo>
                    <a:cubicBezTo>
                      <a:pt x="91" y="5"/>
                      <a:pt x="90" y="14"/>
                      <a:pt x="90" y="14"/>
                    </a:cubicBezTo>
                    <a:cubicBezTo>
                      <a:pt x="89" y="15"/>
                      <a:pt x="89" y="17"/>
                      <a:pt x="89" y="22"/>
                    </a:cubicBezTo>
                    <a:cubicBezTo>
                      <a:pt x="88" y="28"/>
                      <a:pt x="85" y="28"/>
                      <a:pt x="84" y="30"/>
                    </a:cubicBezTo>
                    <a:cubicBezTo>
                      <a:pt x="82" y="31"/>
                      <a:pt x="74" y="34"/>
                      <a:pt x="74" y="34"/>
                    </a:cubicBezTo>
                    <a:cubicBezTo>
                      <a:pt x="73" y="35"/>
                      <a:pt x="64" y="40"/>
                      <a:pt x="64" y="40"/>
                    </a:cubicBezTo>
                    <a:cubicBezTo>
                      <a:pt x="64" y="40"/>
                      <a:pt x="58" y="42"/>
                      <a:pt x="57" y="43"/>
                    </a:cubicBezTo>
                    <a:cubicBezTo>
                      <a:pt x="56" y="45"/>
                      <a:pt x="52" y="47"/>
                      <a:pt x="51" y="50"/>
                    </a:cubicBezTo>
                    <a:cubicBezTo>
                      <a:pt x="50" y="52"/>
                      <a:pt x="52" y="55"/>
                      <a:pt x="52" y="55"/>
                    </a:cubicBezTo>
                    <a:cubicBezTo>
                      <a:pt x="52" y="55"/>
                      <a:pt x="53" y="59"/>
                      <a:pt x="55" y="60"/>
                    </a:cubicBezTo>
                    <a:cubicBezTo>
                      <a:pt x="57" y="62"/>
                      <a:pt x="60" y="63"/>
                      <a:pt x="61" y="63"/>
                    </a:cubicBezTo>
                    <a:cubicBezTo>
                      <a:pt x="61" y="63"/>
                      <a:pt x="66" y="60"/>
                      <a:pt x="67" y="60"/>
                    </a:cubicBezTo>
                    <a:cubicBezTo>
                      <a:pt x="67" y="60"/>
                      <a:pt x="70" y="59"/>
                      <a:pt x="72" y="60"/>
                    </a:cubicBezTo>
                    <a:cubicBezTo>
                      <a:pt x="73" y="62"/>
                      <a:pt x="71" y="64"/>
                      <a:pt x="71" y="64"/>
                    </a:cubicBezTo>
                    <a:cubicBezTo>
                      <a:pt x="70" y="65"/>
                      <a:pt x="70" y="65"/>
                      <a:pt x="70" y="65"/>
                    </a:cubicBezTo>
                    <a:cubicBezTo>
                      <a:pt x="69" y="68"/>
                      <a:pt x="69" y="68"/>
                      <a:pt x="69" y="68"/>
                    </a:cubicBezTo>
                    <a:cubicBezTo>
                      <a:pt x="66" y="73"/>
                      <a:pt x="66" y="73"/>
                      <a:pt x="66" y="73"/>
                    </a:cubicBezTo>
                    <a:cubicBezTo>
                      <a:pt x="62" y="81"/>
                      <a:pt x="62" y="81"/>
                      <a:pt x="62" y="81"/>
                    </a:cubicBezTo>
                    <a:cubicBezTo>
                      <a:pt x="60" y="85"/>
                      <a:pt x="60" y="85"/>
                      <a:pt x="60" y="85"/>
                    </a:cubicBezTo>
                    <a:cubicBezTo>
                      <a:pt x="58" y="92"/>
                      <a:pt x="58" y="92"/>
                      <a:pt x="58" y="92"/>
                    </a:cubicBezTo>
                    <a:cubicBezTo>
                      <a:pt x="58" y="92"/>
                      <a:pt x="55" y="98"/>
                      <a:pt x="55" y="100"/>
                    </a:cubicBezTo>
                    <a:cubicBezTo>
                      <a:pt x="55" y="102"/>
                      <a:pt x="56" y="108"/>
                      <a:pt x="56" y="108"/>
                    </a:cubicBezTo>
                    <a:cubicBezTo>
                      <a:pt x="56" y="108"/>
                      <a:pt x="58" y="109"/>
                      <a:pt x="58" y="110"/>
                    </a:cubicBezTo>
                    <a:cubicBezTo>
                      <a:pt x="59" y="111"/>
                      <a:pt x="65" y="114"/>
                      <a:pt x="68" y="114"/>
                    </a:cubicBezTo>
                    <a:cubicBezTo>
                      <a:pt x="72" y="114"/>
                      <a:pt x="73" y="114"/>
                      <a:pt x="74" y="114"/>
                    </a:cubicBezTo>
                    <a:cubicBezTo>
                      <a:pt x="76" y="114"/>
                      <a:pt x="77" y="112"/>
                      <a:pt x="77" y="112"/>
                    </a:cubicBezTo>
                    <a:cubicBezTo>
                      <a:pt x="77" y="112"/>
                      <a:pt x="83" y="106"/>
                      <a:pt x="87" y="104"/>
                    </a:cubicBezTo>
                    <a:cubicBezTo>
                      <a:pt x="91" y="103"/>
                      <a:pt x="89" y="107"/>
                      <a:pt x="89" y="107"/>
                    </a:cubicBezTo>
                    <a:cubicBezTo>
                      <a:pt x="89" y="107"/>
                      <a:pt x="89" y="110"/>
                      <a:pt x="89" y="111"/>
                    </a:cubicBezTo>
                    <a:cubicBezTo>
                      <a:pt x="89" y="111"/>
                      <a:pt x="88" y="119"/>
                      <a:pt x="88" y="119"/>
                    </a:cubicBezTo>
                    <a:cubicBezTo>
                      <a:pt x="88" y="127"/>
                      <a:pt x="88" y="127"/>
                      <a:pt x="88" y="127"/>
                    </a:cubicBezTo>
                    <a:cubicBezTo>
                      <a:pt x="87" y="128"/>
                      <a:pt x="87" y="128"/>
                      <a:pt x="87" y="128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350">
                  <a:latin typeface="+mn-lt"/>
                  <a:ea typeface="+mn-ea"/>
                </a:endParaRPr>
              </a:p>
            </p:txBody>
          </p:sp>
          <p:sp>
            <p:nvSpPr>
              <p:cNvPr id="18" name="Freeform 671">
                <a:extLst>
                  <a:ext uri="{FF2B5EF4-FFF2-40B4-BE49-F238E27FC236}">
                    <a16:creationId xmlns="" xmlns:a16="http://schemas.microsoft.com/office/drawing/2014/main" id="{6572B0F1-D8CE-4957-B8F8-3AB8CFE7F86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649788" y="847725"/>
                <a:ext cx="128587" cy="295275"/>
              </a:xfrm>
              <a:custGeom>
                <a:avLst/>
                <a:gdLst>
                  <a:gd name="T0" fmla="*/ 62 w 64"/>
                  <a:gd name="T1" fmla="*/ 75 h 146"/>
                  <a:gd name="T2" fmla="*/ 27 w 64"/>
                  <a:gd name="T3" fmla="*/ 129 h 146"/>
                  <a:gd name="T4" fmla="*/ 22 w 64"/>
                  <a:gd name="T5" fmla="*/ 131 h 146"/>
                  <a:gd name="T6" fmla="*/ 23 w 64"/>
                  <a:gd name="T7" fmla="*/ 116 h 146"/>
                  <a:gd name="T8" fmla="*/ 37 w 64"/>
                  <a:gd name="T9" fmla="*/ 88 h 146"/>
                  <a:gd name="T10" fmla="*/ 39 w 64"/>
                  <a:gd name="T11" fmla="*/ 69 h 146"/>
                  <a:gd name="T12" fmla="*/ 36 w 64"/>
                  <a:gd name="T13" fmla="*/ 64 h 146"/>
                  <a:gd name="T14" fmla="*/ 47 w 64"/>
                  <a:gd name="T15" fmla="*/ 27 h 146"/>
                  <a:gd name="T16" fmla="*/ 58 w 64"/>
                  <a:gd name="T17" fmla="*/ 14 h 146"/>
                  <a:gd name="T18" fmla="*/ 56 w 64"/>
                  <a:gd name="T19" fmla="*/ 2 h 146"/>
                  <a:gd name="T20" fmla="*/ 46 w 64"/>
                  <a:gd name="T21" fmla="*/ 3 h 146"/>
                  <a:gd name="T22" fmla="*/ 34 w 64"/>
                  <a:gd name="T23" fmla="*/ 8 h 146"/>
                  <a:gd name="T24" fmla="*/ 22 w 64"/>
                  <a:gd name="T25" fmla="*/ 13 h 146"/>
                  <a:gd name="T26" fmla="*/ 13 w 64"/>
                  <a:gd name="T27" fmla="*/ 19 h 146"/>
                  <a:gd name="T28" fmla="*/ 9 w 64"/>
                  <a:gd name="T29" fmla="*/ 26 h 146"/>
                  <a:gd name="T30" fmla="*/ 11 w 64"/>
                  <a:gd name="T31" fmla="*/ 27 h 146"/>
                  <a:gd name="T32" fmla="*/ 16 w 64"/>
                  <a:gd name="T33" fmla="*/ 31 h 146"/>
                  <a:gd name="T34" fmla="*/ 33 w 64"/>
                  <a:gd name="T35" fmla="*/ 28 h 146"/>
                  <a:gd name="T36" fmla="*/ 36 w 64"/>
                  <a:gd name="T37" fmla="*/ 29 h 146"/>
                  <a:gd name="T38" fmla="*/ 27 w 64"/>
                  <a:gd name="T39" fmla="*/ 61 h 146"/>
                  <a:gd name="T40" fmla="*/ 5 w 64"/>
                  <a:gd name="T41" fmla="*/ 67 h 146"/>
                  <a:gd name="T42" fmla="*/ 1 w 64"/>
                  <a:gd name="T43" fmla="*/ 88 h 146"/>
                  <a:gd name="T44" fmla="*/ 17 w 64"/>
                  <a:gd name="T45" fmla="*/ 94 h 146"/>
                  <a:gd name="T46" fmla="*/ 28 w 64"/>
                  <a:gd name="T47" fmla="*/ 85 h 146"/>
                  <a:gd name="T48" fmla="*/ 10 w 64"/>
                  <a:gd name="T49" fmla="*/ 134 h 146"/>
                  <a:gd name="T50" fmla="*/ 10 w 64"/>
                  <a:gd name="T51" fmla="*/ 138 h 146"/>
                  <a:gd name="T52" fmla="*/ 11 w 64"/>
                  <a:gd name="T53" fmla="*/ 142 h 146"/>
                  <a:gd name="T54" fmla="*/ 16 w 64"/>
                  <a:gd name="T55" fmla="*/ 145 h 146"/>
                  <a:gd name="T56" fmla="*/ 19 w 64"/>
                  <a:gd name="T57" fmla="*/ 146 h 146"/>
                  <a:gd name="T58" fmla="*/ 30 w 64"/>
                  <a:gd name="T59" fmla="*/ 140 h 146"/>
                  <a:gd name="T60" fmla="*/ 38 w 64"/>
                  <a:gd name="T61" fmla="*/ 125 h 146"/>
                  <a:gd name="T62" fmla="*/ 64 w 64"/>
                  <a:gd name="T63" fmla="*/ 76 h 146"/>
                  <a:gd name="T64" fmla="*/ 62 w 64"/>
                  <a:gd name="T65" fmla="*/ 75 h 146"/>
                  <a:gd name="T66" fmla="*/ 22 w 64"/>
                  <a:gd name="T67" fmla="*/ 78 h 146"/>
                  <a:gd name="T68" fmla="*/ 10 w 64"/>
                  <a:gd name="T69" fmla="*/ 84 h 146"/>
                  <a:gd name="T70" fmla="*/ 13 w 64"/>
                  <a:gd name="T71" fmla="*/ 73 h 146"/>
                  <a:gd name="T72" fmla="*/ 25 w 64"/>
                  <a:gd name="T73" fmla="*/ 68 h 146"/>
                  <a:gd name="T74" fmla="*/ 22 w 64"/>
                  <a:gd name="T75" fmla="*/ 78 h 1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64" h="146">
                    <a:moveTo>
                      <a:pt x="62" y="75"/>
                    </a:moveTo>
                    <a:cubicBezTo>
                      <a:pt x="60" y="77"/>
                      <a:pt x="28" y="127"/>
                      <a:pt x="27" y="129"/>
                    </a:cubicBezTo>
                    <a:cubicBezTo>
                      <a:pt x="25" y="131"/>
                      <a:pt x="23" y="132"/>
                      <a:pt x="22" y="131"/>
                    </a:cubicBezTo>
                    <a:cubicBezTo>
                      <a:pt x="19" y="128"/>
                      <a:pt x="22" y="119"/>
                      <a:pt x="23" y="116"/>
                    </a:cubicBezTo>
                    <a:cubicBezTo>
                      <a:pt x="24" y="111"/>
                      <a:pt x="35" y="93"/>
                      <a:pt x="37" y="88"/>
                    </a:cubicBezTo>
                    <a:cubicBezTo>
                      <a:pt x="40" y="80"/>
                      <a:pt x="39" y="72"/>
                      <a:pt x="39" y="69"/>
                    </a:cubicBezTo>
                    <a:cubicBezTo>
                      <a:pt x="38" y="67"/>
                      <a:pt x="36" y="64"/>
                      <a:pt x="36" y="64"/>
                    </a:cubicBezTo>
                    <a:cubicBezTo>
                      <a:pt x="37" y="55"/>
                      <a:pt x="43" y="35"/>
                      <a:pt x="47" y="27"/>
                    </a:cubicBezTo>
                    <a:cubicBezTo>
                      <a:pt x="51" y="19"/>
                      <a:pt x="55" y="19"/>
                      <a:pt x="58" y="14"/>
                    </a:cubicBezTo>
                    <a:cubicBezTo>
                      <a:pt x="61" y="8"/>
                      <a:pt x="59" y="5"/>
                      <a:pt x="56" y="2"/>
                    </a:cubicBezTo>
                    <a:cubicBezTo>
                      <a:pt x="53" y="0"/>
                      <a:pt x="46" y="2"/>
                      <a:pt x="46" y="3"/>
                    </a:cubicBezTo>
                    <a:cubicBezTo>
                      <a:pt x="45" y="4"/>
                      <a:pt x="34" y="8"/>
                      <a:pt x="34" y="8"/>
                    </a:cubicBezTo>
                    <a:cubicBezTo>
                      <a:pt x="33" y="10"/>
                      <a:pt x="23" y="12"/>
                      <a:pt x="22" y="13"/>
                    </a:cubicBezTo>
                    <a:cubicBezTo>
                      <a:pt x="21" y="14"/>
                      <a:pt x="16" y="16"/>
                      <a:pt x="13" y="19"/>
                    </a:cubicBezTo>
                    <a:cubicBezTo>
                      <a:pt x="10" y="22"/>
                      <a:pt x="9" y="26"/>
                      <a:pt x="9" y="26"/>
                    </a:cubicBezTo>
                    <a:cubicBezTo>
                      <a:pt x="11" y="27"/>
                      <a:pt x="11" y="27"/>
                      <a:pt x="11" y="27"/>
                    </a:cubicBezTo>
                    <a:cubicBezTo>
                      <a:pt x="11" y="29"/>
                      <a:pt x="16" y="31"/>
                      <a:pt x="16" y="31"/>
                    </a:cubicBezTo>
                    <a:cubicBezTo>
                      <a:pt x="23" y="34"/>
                      <a:pt x="31" y="31"/>
                      <a:pt x="33" y="28"/>
                    </a:cubicBezTo>
                    <a:cubicBezTo>
                      <a:pt x="35" y="26"/>
                      <a:pt x="36" y="29"/>
                      <a:pt x="36" y="29"/>
                    </a:cubicBezTo>
                    <a:cubicBezTo>
                      <a:pt x="36" y="29"/>
                      <a:pt x="31" y="63"/>
                      <a:pt x="27" y="61"/>
                    </a:cubicBezTo>
                    <a:cubicBezTo>
                      <a:pt x="23" y="60"/>
                      <a:pt x="10" y="60"/>
                      <a:pt x="5" y="67"/>
                    </a:cubicBezTo>
                    <a:cubicBezTo>
                      <a:pt x="1" y="74"/>
                      <a:pt x="0" y="83"/>
                      <a:pt x="1" y="88"/>
                    </a:cubicBezTo>
                    <a:cubicBezTo>
                      <a:pt x="3" y="92"/>
                      <a:pt x="11" y="97"/>
                      <a:pt x="17" y="94"/>
                    </a:cubicBezTo>
                    <a:cubicBezTo>
                      <a:pt x="23" y="92"/>
                      <a:pt x="28" y="85"/>
                      <a:pt x="28" y="85"/>
                    </a:cubicBezTo>
                    <a:cubicBezTo>
                      <a:pt x="10" y="134"/>
                      <a:pt x="10" y="134"/>
                      <a:pt x="10" y="134"/>
                    </a:cubicBezTo>
                    <a:cubicBezTo>
                      <a:pt x="10" y="134"/>
                      <a:pt x="9" y="136"/>
                      <a:pt x="10" y="138"/>
                    </a:cubicBezTo>
                    <a:cubicBezTo>
                      <a:pt x="10" y="139"/>
                      <a:pt x="11" y="141"/>
                      <a:pt x="11" y="142"/>
                    </a:cubicBezTo>
                    <a:cubicBezTo>
                      <a:pt x="12" y="143"/>
                      <a:pt x="14" y="144"/>
                      <a:pt x="16" y="145"/>
                    </a:cubicBezTo>
                    <a:cubicBezTo>
                      <a:pt x="17" y="146"/>
                      <a:pt x="19" y="146"/>
                      <a:pt x="19" y="146"/>
                    </a:cubicBezTo>
                    <a:cubicBezTo>
                      <a:pt x="23" y="146"/>
                      <a:pt x="27" y="144"/>
                      <a:pt x="30" y="140"/>
                    </a:cubicBezTo>
                    <a:cubicBezTo>
                      <a:pt x="33" y="136"/>
                      <a:pt x="35" y="130"/>
                      <a:pt x="38" y="125"/>
                    </a:cubicBezTo>
                    <a:cubicBezTo>
                      <a:pt x="43" y="115"/>
                      <a:pt x="64" y="76"/>
                      <a:pt x="64" y="76"/>
                    </a:cubicBezTo>
                    <a:cubicBezTo>
                      <a:pt x="64" y="72"/>
                      <a:pt x="62" y="75"/>
                      <a:pt x="62" y="75"/>
                    </a:cubicBezTo>
                    <a:close/>
                    <a:moveTo>
                      <a:pt x="22" y="78"/>
                    </a:moveTo>
                    <a:cubicBezTo>
                      <a:pt x="17" y="83"/>
                      <a:pt x="14" y="89"/>
                      <a:pt x="10" y="84"/>
                    </a:cubicBezTo>
                    <a:cubicBezTo>
                      <a:pt x="10" y="84"/>
                      <a:pt x="8" y="78"/>
                      <a:pt x="13" y="73"/>
                    </a:cubicBezTo>
                    <a:cubicBezTo>
                      <a:pt x="18" y="69"/>
                      <a:pt x="22" y="67"/>
                      <a:pt x="25" y="68"/>
                    </a:cubicBezTo>
                    <a:cubicBezTo>
                      <a:pt x="27" y="69"/>
                      <a:pt x="27" y="73"/>
                      <a:pt x="22" y="7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350">
                  <a:latin typeface="+mn-lt"/>
                  <a:ea typeface="+mn-ea"/>
                </a:endParaRPr>
              </a:p>
            </p:txBody>
          </p:sp>
          <p:sp>
            <p:nvSpPr>
              <p:cNvPr id="19" name="Freeform 672">
                <a:extLst>
                  <a:ext uri="{FF2B5EF4-FFF2-40B4-BE49-F238E27FC236}">
                    <a16:creationId xmlns="" xmlns:a16="http://schemas.microsoft.com/office/drawing/2014/main" id="{C47CE3C3-54AD-4C01-8AEC-B2E9B273D9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67263" y="779463"/>
                <a:ext cx="179387" cy="357187"/>
              </a:xfrm>
              <a:custGeom>
                <a:avLst/>
                <a:gdLst>
                  <a:gd name="T0" fmla="*/ 23 w 89"/>
                  <a:gd name="T1" fmla="*/ 130 h 177"/>
                  <a:gd name="T2" fmla="*/ 21 w 89"/>
                  <a:gd name="T3" fmla="*/ 137 h 177"/>
                  <a:gd name="T4" fmla="*/ 28 w 89"/>
                  <a:gd name="T5" fmla="*/ 143 h 177"/>
                  <a:gd name="T6" fmla="*/ 27 w 89"/>
                  <a:gd name="T7" fmla="*/ 158 h 177"/>
                  <a:gd name="T8" fmla="*/ 10 w 89"/>
                  <a:gd name="T9" fmla="*/ 163 h 177"/>
                  <a:gd name="T10" fmla="*/ 1 w 89"/>
                  <a:gd name="T11" fmla="*/ 166 h 177"/>
                  <a:gd name="T12" fmla="*/ 6 w 89"/>
                  <a:gd name="T13" fmla="*/ 174 h 177"/>
                  <a:gd name="T14" fmla="*/ 19 w 89"/>
                  <a:gd name="T15" fmla="*/ 176 h 177"/>
                  <a:gd name="T16" fmla="*/ 64 w 89"/>
                  <a:gd name="T17" fmla="*/ 173 h 177"/>
                  <a:gd name="T18" fmla="*/ 86 w 89"/>
                  <a:gd name="T19" fmla="*/ 167 h 177"/>
                  <a:gd name="T20" fmla="*/ 81 w 89"/>
                  <a:gd name="T21" fmla="*/ 155 h 177"/>
                  <a:gd name="T22" fmla="*/ 41 w 89"/>
                  <a:gd name="T23" fmla="*/ 147 h 177"/>
                  <a:gd name="T24" fmla="*/ 61 w 89"/>
                  <a:gd name="T25" fmla="*/ 129 h 177"/>
                  <a:gd name="T26" fmla="*/ 66 w 89"/>
                  <a:gd name="T27" fmla="*/ 116 h 177"/>
                  <a:gd name="T28" fmla="*/ 54 w 89"/>
                  <a:gd name="T29" fmla="*/ 117 h 177"/>
                  <a:gd name="T30" fmla="*/ 46 w 89"/>
                  <a:gd name="T31" fmla="*/ 117 h 177"/>
                  <a:gd name="T32" fmla="*/ 47 w 89"/>
                  <a:gd name="T33" fmla="*/ 97 h 177"/>
                  <a:gd name="T34" fmla="*/ 86 w 89"/>
                  <a:gd name="T35" fmla="*/ 27 h 177"/>
                  <a:gd name="T36" fmla="*/ 42 w 89"/>
                  <a:gd name="T37" fmla="*/ 17 h 177"/>
                  <a:gd name="T38" fmla="*/ 21 w 89"/>
                  <a:gd name="T39" fmla="*/ 42 h 177"/>
                  <a:gd name="T40" fmla="*/ 30 w 89"/>
                  <a:gd name="T41" fmla="*/ 41 h 177"/>
                  <a:gd name="T42" fmla="*/ 43 w 89"/>
                  <a:gd name="T43" fmla="*/ 31 h 177"/>
                  <a:gd name="T44" fmla="*/ 68 w 89"/>
                  <a:gd name="T45" fmla="*/ 21 h 177"/>
                  <a:gd name="T46" fmla="*/ 79 w 89"/>
                  <a:gd name="T47" fmla="*/ 26 h 177"/>
                  <a:gd name="T48" fmla="*/ 74 w 89"/>
                  <a:gd name="T49" fmla="*/ 51 h 177"/>
                  <a:gd name="T50" fmla="*/ 53 w 89"/>
                  <a:gd name="T51" fmla="*/ 74 h 177"/>
                  <a:gd name="T52" fmla="*/ 55 w 89"/>
                  <a:gd name="T53" fmla="*/ 69 h 177"/>
                  <a:gd name="T54" fmla="*/ 63 w 89"/>
                  <a:gd name="T55" fmla="*/ 57 h 177"/>
                  <a:gd name="T56" fmla="*/ 68 w 89"/>
                  <a:gd name="T57" fmla="*/ 51 h 177"/>
                  <a:gd name="T58" fmla="*/ 65 w 89"/>
                  <a:gd name="T59" fmla="*/ 44 h 177"/>
                  <a:gd name="T60" fmla="*/ 60 w 89"/>
                  <a:gd name="T61" fmla="*/ 41 h 177"/>
                  <a:gd name="T62" fmla="*/ 54 w 89"/>
                  <a:gd name="T63" fmla="*/ 37 h 177"/>
                  <a:gd name="T64" fmla="*/ 46 w 89"/>
                  <a:gd name="T65" fmla="*/ 41 h 177"/>
                  <a:gd name="T66" fmla="*/ 32 w 89"/>
                  <a:gd name="T67" fmla="*/ 58 h 177"/>
                  <a:gd name="T68" fmla="*/ 39 w 89"/>
                  <a:gd name="T69" fmla="*/ 69 h 177"/>
                  <a:gd name="T70" fmla="*/ 42 w 89"/>
                  <a:gd name="T71" fmla="*/ 77 h 177"/>
                  <a:gd name="T72" fmla="*/ 38 w 89"/>
                  <a:gd name="T73" fmla="*/ 82 h 177"/>
                  <a:gd name="T74" fmla="*/ 33 w 89"/>
                  <a:gd name="T75" fmla="*/ 86 h 177"/>
                  <a:gd name="T76" fmla="*/ 28 w 89"/>
                  <a:gd name="T77" fmla="*/ 88 h 177"/>
                  <a:gd name="T78" fmla="*/ 24 w 89"/>
                  <a:gd name="T79" fmla="*/ 89 h 177"/>
                  <a:gd name="T80" fmla="*/ 24 w 89"/>
                  <a:gd name="T81" fmla="*/ 83 h 177"/>
                  <a:gd name="T82" fmla="*/ 25 w 89"/>
                  <a:gd name="T83" fmla="*/ 72 h 177"/>
                  <a:gd name="T84" fmla="*/ 24 w 89"/>
                  <a:gd name="T85" fmla="*/ 62 h 177"/>
                  <a:gd name="T86" fmla="*/ 7 w 89"/>
                  <a:gd name="T87" fmla="*/ 69 h 177"/>
                  <a:gd name="T88" fmla="*/ 6 w 89"/>
                  <a:gd name="T89" fmla="*/ 96 h 177"/>
                  <a:gd name="T90" fmla="*/ 15 w 89"/>
                  <a:gd name="T91" fmla="*/ 103 h 177"/>
                  <a:gd name="T92" fmla="*/ 23 w 89"/>
                  <a:gd name="T93" fmla="*/ 98 h 177"/>
                  <a:gd name="T94" fmla="*/ 32 w 89"/>
                  <a:gd name="T95" fmla="*/ 103 h 177"/>
                  <a:gd name="T96" fmla="*/ 38 w 89"/>
                  <a:gd name="T97" fmla="*/ 103 h 177"/>
                  <a:gd name="T98" fmla="*/ 36 w 89"/>
                  <a:gd name="T99" fmla="*/ 120 h 177"/>
                  <a:gd name="T100" fmla="*/ 29 w 89"/>
                  <a:gd name="T101" fmla="*/ 128 h 1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89" h="177">
                    <a:moveTo>
                      <a:pt x="29" y="128"/>
                    </a:moveTo>
                    <a:cubicBezTo>
                      <a:pt x="29" y="128"/>
                      <a:pt x="26" y="130"/>
                      <a:pt x="23" y="130"/>
                    </a:cubicBezTo>
                    <a:cubicBezTo>
                      <a:pt x="19" y="130"/>
                      <a:pt x="20" y="132"/>
                      <a:pt x="19" y="132"/>
                    </a:cubicBezTo>
                    <a:cubicBezTo>
                      <a:pt x="21" y="137"/>
                      <a:pt x="21" y="137"/>
                      <a:pt x="21" y="137"/>
                    </a:cubicBezTo>
                    <a:cubicBezTo>
                      <a:pt x="21" y="138"/>
                      <a:pt x="25" y="140"/>
                      <a:pt x="26" y="140"/>
                    </a:cubicBezTo>
                    <a:cubicBezTo>
                      <a:pt x="27" y="140"/>
                      <a:pt x="28" y="143"/>
                      <a:pt x="28" y="143"/>
                    </a:cubicBezTo>
                    <a:cubicBezTo>
                      <a:pt x="29" y="146"/>
                      <a:pt x="28" y="152"/>
                      <a:pt x="28" y="153"/>
                    </a:cubicBezTo>
                    <a:cubicBezTo>
                      <a:pt x="28" y="155"/>
                      <a:pt x="27" y="158"/>
                      <a:pt x="27" y="158"/>
                    </a:cubicBezTo>
                    <a:cubicBezTo>
                      <a:pt x="27" y="158"/>
                      <a:pt x="20" y="160"/>
                      <a:pt x="20" y="160"/>
                    </a:cubicBezTo>
                    <a:cubicBezTo>
                      <a:pt x="19" y="160"/>
                      <a:pt x="10" y="163"/>
                      <a:pt x="10" y="163"/>
                    </a:cubicBezTo>
                    <a:cubicBezTo>
                      <a:pt x="4" y="165"/>
                      <a:pt x="4" y="165"/>
                      <a:pt x="4" y="165"/>
                    </a:cubicBezTo>
                    <a:cubicBezTo>
                      <a:pt x="3" y="165"/>
                      <a:pt x="2" y="165"/>
                      <a:pt x="1" y="166"/>
                    </a:cubicBezTo>
                    <a:cubicBezTo>
                      <a:pt x="0" y="168"/>
                      <a:pt x="2" y="170"/>
                      <a:pt x="2" y="170"/>
                    </a:cubicBezTo>
                    <a:cubicBezTo>
                      <a:pt x="2" y="170"/>
                      <a:pt x="5" y="173"/>
                      <a:pt x="6" y="174"/>
                    </a:cubicBezTo>
                    <a:cubicBezTo>
                      <a:pt x="7" y="175"/>
                      <a:pt x="11" y="177"/>
                      <a:pt x="12" y="177"/>
                    </a:cubicBezTo>
                    <a:cubicBezTo>
                      <a:pt x="13" y="177"/>
                      <a:pt x="17" y="177"/>
                      <a:pt x="19" y="176"/>
                    </a:cubicBezTo>
                    <a:cubicBezTo>
                      <a:pt x="20" y="176"/>
                      <a:pt x="31" y="174"/>
                      <a:pt x="40" y="172"/>
                    </a:cubicBezTo>
                    <a:cubicBezTo>
                      <a:pt x="50" y="170"/>
                      <a:pt x="63" y="171"/>
                      <a:pt x="64" y="173"/>
                    </a:cubicBezTo>
                    <a:cubicBezTo>
                      <a:pt x="66" y="174"/>
                      <a:pt x="67" y="177"/>
                      <a:pt x="73" y="176"/>
                    </a:cubicBezTo>
                    <a:cubicBezTo>
                      <a:pt x="79" y="175"/>
                      <a:pt x="83" y="170"/>
                      <a:pt x="86" y="167"/>
                    </a:cubicBezTo>
                    <a:cubicBezTo>
                      <a:pt x="89" y="164"/>
                      <a:pt x="88" y="162"/>
                      <a:pt x="88" y="162"/>
                    </a:cubicBezTo>
                    <a:cubicBezTo>
                      <a:pt x="88" y="162"/>
                      <a:pt x="88" y="157"/>
                      <a:pt x="81" y="155"/>
                    </a:cubicBezTo>
                    <a:cubicBezTo>
                      <a:pt x="74" y="153"/>
                      <a:pt x="47" y="153"/>
                      <a:pt x="44" y="154"/>
                    </a:cubicBezTo>
                    <a:cubicBezTo>
                      <a:pt x="41" y="155"/>
                      <a:pt x="41" y="147"/>
                      <a:pt x="41" y="147"/>
                    </a:cubicBezTo>
                    <a:cubicBezTo>
                      <a:pt x="39" y="142"/>
                      <a:pt x="43" y="137"/>
                      <a:pt x="43" y="137"/>
                    </a:cubicBezTo>
                    <a:cubicBezTo>
                      <a:pt x="49" y="128"/>
                      <a:pt x="56" y="131"/>
                      <a:pt x="61" y="129"/>
                    </a:cubicBezTo>
                    <a:cubicBezTo>
                      <a:pt x="66" y="128"/>
                      <a:pt x="68" y="128"/>
                      <a:pt x="70" y="124"/>
                    </a:cubicBezTo>
                    <a:cubicBezTo>
                      <a:pt x="71" y="120"/>
                      <a:pt x="69" y="117"/>
                      <a:pt x="66" y="116"/>
                    </a:cubicBezTo>
                    <a:cubicBezTo>
                      <a:pt x="63" y="115"/>
                      <a:pt x="56" y="116"/>
                      <a:pt x="56" y="116"/>
                    </a:cubicBezTo>
                    <a:cubicBezTo>
                      <a:pt x="54" y="117"/>
                      <a:pt x="54" y="117"/>
                      <a:pt x="54" y="117"/>
                    </a:cubicBezTo>
                    <a:cubicBezTo>
                      <a:pt x="49" y="118"/>
                      <a:pt x="49" y="118"/>
                      <a:pt x="49" y="118"/>
                    </a:cubicBezTo>
                    <a:cubicBezTo>
                      <a:pt x="46" y="117"/>
                      <a:pt x="46" y="117"/>
                      <a:pt x="46" y="117"/>
                    </a:cubicBezTo>
                    <a:cubicBezTo>
                      <a:pt x="47" y="105"/>
                      <a:pt x="47" y="105"/>
                      <a:pt x="47" y="105"/>
                    </a:cubicBezTo>
                    <a:cubicBezTo>
                      <a:pt x="47" y="102"/>
                      <a:pt x="47" y="97"/>
                      <a:pt x="47" y="97"/>
                    </a:cubicBezTo>
                    <a:cubicBezTo>
                      <a:pt x="56" y="88"/>
                      <a:pt x="76" y="66"/>
                      <a:pt x="81" y="54"/>
                    </a:cubicBezTo>
                    <a:cubicBezTo>
                      <a:pt x="86" y="42"/>
                      <a:pt x="86" y="35"/>
                      <a:pt x="86" y="27"/>
                    </a:cubicBezTo>
                    <a:cubicBezTo>
                      <a:pt x="86" y="19"/>
                      <a:pt x="81" y="14"/>
                      <a:pt x="81" y="14"/>
                    </a:cubicBezTo>
                    <a:cubicBezTo>
                      <a:pt x="67" y="0"/>
                      <a:pt x="47" y="14"/>
                      <a:pt x="42" y="17"/>
                    </a:cubicBezTo>
                    <a:cubicBezTo>
                      <a:pt x="37" y="20"/>
                      <a:pt x="31" y="24"/>
                      <a:pt x="25" y="30"/>
                    </a:cubicBezTo>
                    <a:cubicBezTo>
                      <a:pt x="19" y="36"/>
                      <a:pt x="21" y="42"/>
                      <a:pt x="21" y="42"/>
                    </a:cubicBezTo>
                    <a:cubicBezTo>
                      <a:pt x="21" y="44"/>
                      <a:pt x="26" y="43"/>
                      <a:pt x="26" y="43"/>
                    </a:cubicBezTo>
                    <a:cubicBezTo>
                      <a:pt x="26" y="43"/>
                      <a:pt x="30" y="41"/>
                      <a:pt x="30" y="41"/>
                    </a:cubicBezTo>
                    <a:cubicBezTo>
                      <a:pt x="31" y="41"/>
                      <a:pt x="35" y="40"/>
                      <a:pt x="35" y="39"/>
                    </a:cubicBezTo>
                    <a:cubicBezTo>
                      <a:pt x="35" y="38"/>
                      <a:pt x="40" y="35"/>
                      <a:pt x="43" y="31"/>
                    </a:cubicBezTo>
                    <a:cubicBezTo>
                      <a:pt x="47" y="28"/>
                      <a:pt x="56" y="24"/>
                      <a:pt x="59" y="23"/>
                    </a:cubicBezTo>
                    <a:cubicBezTo>
                      <a:pt x="61" y="21"/>
                      <a:pt x="67" y="21"/>
                      <a:pt x="68" y="21"/>
                    </a:cubicBezTo>
                    <a:cubicBezTo>
                      <a:pt x="69" y="21"/>
                      <a:pt x="73" y="21"/>
                      <a:pt x="75" y="21"/>
                    </a:cubicBezTo>
                    <a:cubicBezTo>
                      <a:pt x="76" y="21"/>
                      <a:pt x="79" y="26"/>
                      <a:pt x="79" y="26"/>
                    </a:cubicBezTo>
                    <a:cubicBezTo>
                      <a:pt x="80" y="33"/>
                      <a:pt x="78" y="39"/>
                      <a:pt x="78" y="39"/>
                    </a:cubicBezTo>
                    <a:cubicBezTo>
                      <a:pt x="78" y="39"/>
                      <a:pt x="79" y="40"/>
                      <a:pt x="74" y="51"/>
                    </a:cubicBezTo>
                    <a:cubicBezTo>
                      <a:pt x="69" y="63"/>
                      <a:pt x="59" y="73"/>
                      <a:pt x="57" y="74"/>
                    </a:cubicBezTo>
                    <a:cubicBezTo>
                      <a:pt x="55" y="76"/>
                      <a:pt x="54" y="74"/>
                      <a:pt x="53" y="74"/>
                    </a:cubicBezTo>
                    <a:cubicBezTo>
                      <a:pt x="52" y="74"/>
                      <a:pt x="53" y="70"/>
                      <a:pt x="53" y="70"/>
                    </a:cubicBezTo>
                    <a:cubicBezTo>
                      <a:pt x="55" y="69"/>
                      <a:pt x="55" y="69"/>
                      <a:pt x="55" y="69"/>
                    </a:cubicBezTo>
                    <a:cubicBezTo>
                      <a:pt x="55" y="67"/>
                      <a:pt x="58" y="65"/>
                      <a:pt x="58" y="63"/>
                    </a:cubicBezTo>
                    <a:cubicBezTo>
                      <a:pt x="58" y="61"/>
                      <a:pt x="62" y="57"/>
                      <a:pt x="63" y="57"/>
                    </a:cubicBezTo>
                    <a:cubicBezTo>
                      <a:pt x="65" y="57"/>
                      <a:pt x="66" y="54"/>
                      <a:pt x="66" y="54"/>
                    </a:cubicBezTo>
                    <a:cubicBezTo>
                      <a:pt x="68" y="51"/>
                      <a:pt x="68" y="51"/>
                      <a:pt x="68" y="51"/>
                    </a:cubicBezTo>
                    <a:cubicBezTo>
                      <a:pt x="66" y="48"/>
                      <a:pt x="66" y="48"/>
                      <a:pt x="66" y="48"/>
                    </a:cubicBezTo>
                    <a:cubicBezTo>
                      <a:pt x="65" y="44"/>
                      <a:pt x="65" y="44"/>
                      <a:pt x="65" y="44"/>
                    </a:cubicBezTo>
                    <a:cubicBezTo>
                      <a:pt x="62" y="43"/>
                      <a:pt x="62" y="43"/>
                      <a:pt x="62" y="43"/>
                    </a:cubicBezTo>
                    <a:cubicBezTo>
                      <a:pt x="60" y="41"/>
                      <a:pt x="60" y="41"/>
                      <a:pt x="60" y="41"/>
                    </a:cubicBezTo>
                    <a:cubicBezTo>
                      <a:pt x="57" y="40"/>
                      <a:pt x="57" y="40"/>
                      <a:pt x="57" y="40"/>
                    </a:cubicBezTo>
                    <a:cubicBezTo>
                      <a:pt x="54" y="37"/>
                      <a:pt x="54" y="37"/>
                      <a:pt x="54" y="37"/>
                    </a:cubicBezTo>
                    <a:cubicBezTo>
                      <a:pt x="46" y="31"/>
                      <a:pt x="46" y="35"/>
                      <a:pt x="46" y="35"/>
                    </a:cubicBezTo>
                    <a:cubicBezTo>
                      <a:pt x="46" y="35"/>
                      <a:pt x="46" y="40"/>
                      <a:pt x="46" y="41"/>
                    </a:cubicBezTo>
                    <a:cubicBezTo>
                      <a:pt x="47" y="43"/>
                      <a:pt x="45" y="46"/>
                      <a:pt x="45" y="46"/>
                    </a:cubicBezTo>
                    <a:cubicBezTo>
                      <a:pt x="43" y="47"/>
                      <a:pt x="33" y="56"/>
                      <a:pt x="32" y="58"/>
                    </a:cubicBezTo>
                    <a:cubicBezTo>
                      <a:pt x="32" y="60"/>
                      <a:pt x="30" y="63"/>
                      <a:pt x="32" y="65"/>
                    </a:cubicBezTo>
                    <a:cubicBezTo>
                      <a:pt x="34" y="67"/>
                      <a:pt x="39" y="69"/>
                      <a:pt x="39" y="69"/>
                    </a:cubicBezTo>
                    <a:cubicBezTo>
                      <a:pt x="39" y="69"/>
                      <a:pt x="42" y="72"/>
                      <a:pt x="42" y="73"/>
                    </a:cubicBezTo>
                    <a:cubicBezTo>
                      <a:pt x="43" y="73"/>
                      <a:pt x="42" y="77"/>
                      <a:pt x="42" y="77"/>
                    </a:cubicBezTo>
                    <a:cubicBezTo>
                      <a:pt x="41" y="79"/>
                      <a:pt x="41" y="79"/>
                      <a:pt x="41" y="79"/>
                    </a:cubicBezTo>
                    <a:cubicBezTo>
                      <a:pt x="38" y="82"/>
                      <a:pt x="38" y="82"/>
                      <a:pt x="38" y="82"/>
                    </a:cubicBezTo>
                    <a:cubicBezTo>
                      <a:pt x="36" y="84"/>
                      <a:pt x="36" y="84"/>
                      <a:pt x="36" y="84"/>
                    </a:cubicBezTo>
                    <a:cubicBezTo>
                      <a:pt x="33" y="86"/>
                      <a:pt x="33" y="86"/>
                      <a:pt x="33" y="86"/>
                    </a:cubicBezTo>
                    <a:cubicBezTo>
                      <a:pt x="30" y="86"/>
                      <a:pt x="30" y="86"/>
                      <a:pt x="30" y="86"/>
                    </a:cubicBezTo>
                    <a:cubicBezTo>
                      <a:pt x="28" y="88"/>
                      <a:pt x="28" y="88"/>
                      <a:pt x="28" y="88"/>
                    </a:cubicBezTo>
                    <a:cubicBezTo>
                      <a:pt x="26" y="90"/>
                      <a:pt x="26" y="90"/>
                      <a:pt x="26" y="90"/>
                    </a:cubicBezTo>
                    <a:cubicBezTo>
                      <a:pt x="24" y="89"/>
                      <a:pt x="24" y="89"/>
                      <a:pt x="24" y="89"/>
                    </a:cubicBezTo>
                    <a:cubicBezTo>
                      <a:pt x="24" y="87"/>
                      <a:pt x="24" y="87"/>
                      <a:pt x="24" y="87"/>
                    </a:cubicBezTo>
                    <a:cubicBezTo>
                      <a:pt x="24" y="83"/>
                      <a:pt x="24" y="83"/>
                      <a:pt x="24" y="83"/>
                    </a:cubicBezTo>
                    <a:cubicBezTo>
                      <a:pt x="24" y="83"/>
                      <a:pt x="25" y="80"/>
                      <a:pt x="25" y="79"/>
                    </a:cubicBezTo>
                    <a:cubicBezTo>
                      <a:pt x="25" y="77"/>
                      <a:pt x="25" y="72"/>
                      <a:pt x="25" y="72"/>
                    </a:cubicBezTo>
                    <a:cubicBezTo>
                      <a:pt x="24" y="67"/>
                      <a:pt x="24" y="67"/>
                      <a:pt x="24" y="67"/>
                    </a:cubicBezTo>
                    <a:cubicBezTo>
                      <a:pt x="24" y="62"/>
                      <a:pt x="24" y="62"/>
                      <a:pt x="24" y="62"/>
                    </a:cubicBezTo>
                    <a:cubicBezTo>
                      <a:pt x="24" y="58"/>
                      <a:pt x="19" y="56"/>
                      <a:pt x="16" y="56"/>
                    </a:cubicBezTo>
                    <a:cubicBezTo>
                      <a:pt x="14" y="57"/>
                      <a:pt x="10" y="60"/>
                      <a:pt x="7" y="69"/>
                    </a:cubicBezTo>
                    <a:cubicBezTo>
                      <a:pt x="4" y="78"/>
                      <a:pt x="4" y="89"/>
                      <a:pt x="4" y="92"/>
                    </a:cubicBezTo>
                    <a:cubicBezTo>
                      <a:pt x="4" y="95"/>
                      <a:pt x="4" y="96"/>
                      <a:pt x="6" y="96"/>
                    </a:cubicBezTo>
                    <a:cubicBezTo>
                      <a:pt x="7" y="96"/>
                      <a:pt x="9" y="98"/>
                      <a:pt x="9" y="98"/>
                    </a:cubicBezTo>
                    <a:cubicBezTo>
                      <a:pt x="9" y="100"/>
                      <a:pt x="13" y="103"/>
                      <a:pt x="15" y="103"/>
                    </a:cubicBezTo>
                    <a:cubicBezTo>
                      <a:pt x="17" y="104"/>
                      <a:pt x="19" y="102"/>
                      <a:pt x="20" y="101"/>
                    </a:cubicBezTo>
                    <a:cubicBezTo>
                      <a:pt x="21" y="100"/>
                      <a:pt x="21" y="99"/>
                      <a:pt x="23" y="98"/>
                    </a:cubicBezTo>
                    <a:cubicBezTo>
                      <a:pt x="24" y="97"/>
                      <a:pt x="25" y="99"/>
                      <a:pt x="25" y="99"/>
                    </a:cubicBezTo>
                    <a:cubicBezTo>
                      <a:pt x="26" y="103"/>
                      <a:pt x="31" y="103"/>
                      <a:pt x="32" y="103"/>
                    </a:cubicBezTo>
                    <a:cubicBezTo>
                      <a:pt x="33" y="103"/>
                      <a:pt x="36" y="98"/>
                      <a:pt x="37" y="98"/>
                    </a:cubicBezTo>
                    <a:cubicBezTo>
                      <a:pt x="38" y="98"/>
                      <a:pt x="38" y="102"/>
                      <a:pt x="38" y="103"/>
                    </a:cubicBezTo>
                    <a:cubicBezTo>
                      <a:pt x="38" y="105"/>
                      <a:pt x="37" y="108"/>
                      <a:pt x="37" y="108"/>
                    </a:cubicBezTo>
                    <a:cubicBezTo>
                      <a:pt x="37" y="111"/>
                      <a:pt x="36" y="120"/>
                      <a:pt x="36" y="120"/>
                    </a:cubicBezTo>
                    <a:cubicBezTo>
                      <a:pt x="36" y="122"/>
                      <a:pt x="31" y="126"/>
                      <a:pt x="31" y="126"/>
                    </a:cubicBezTo>
                    <a:lnTo>
                      <a:pt x="29" y="12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350">
                  <a:latin typeface="+mn-lt"/>
                  <a:ea typeface="+mn-ea"/>
                </a:endParaRPr>
              </a:p>
            </p:txBody>
          </p:sp>
          <p:sp>
            <p:nvSpPr>
              <p:cNvPr id="20" name="Freeform 673">
                <a:extLst>
                  <a:ext uri="{FF2B5EF4-FFF2-40B4-BE49-F238E27FC236}">
                    <a16:creationId xmlns="" xmlns:a16="http://schemas.microsoft.com/office/drawing/2014/main" id="{5B42DBC3-30B8-4EC6-A409-ADBC4614B04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43488" y="914400"/>
                <a:ext cx="261937" cy="192087"/>
              </a:xfrm>
              <a:custGeom>
                <a:avLst/>
                <a:gdLst>
                  <a:gd name="T0" fmla="*/ 39 w 130"/>
                  <a:gd name="T1" fmla="*/ 26 h 95"/>
                  <a:gd name="T2" fmla="*/ 41 w 130"/>
                  <a:gd name="T3" fmla="*/ 20 h 95"/>
                  <a:gd name="T4" fmla="*/ 63 w 130"/>
                  <a:gd name="T5" fmla="*/ 6 h 95"/>
                  <a:gd name="T6" fmla="*/ 86 w 130"/>
                  <a:gd name="T7" fmla="*/ 4 h 95"/>
                  <a:gd name="T8" fmla="*/ 97 w 130"/>
                  <a:gd name="T9" fmla="*/ 15 h 95"/>
                  <a:gd name="T10" fmla="*/ 84 w 130"/>
                  <a:gd name="T11" fmla="*/ 39 h 95"/>
                  <a:gd name="T12" fmla="*/ 71 w 130"/>
                  <a:gd name="T13" fmla="*/ 50 h 95"/>
                  <a:gd name="T14" fmla="*/ 70 w 130"/>
                  <a:gd name="T15" fmla="*/ 54 h 95"/>
                  <a:gd name="T16" fmla="*/ 82 w 130"/>
                  <a:gd name="T17" fmla="*/ 53 h 95"/>
                  <a:gd name="T18" fmla="*/ 99 w 130"/>
                  <a:gd name="T19" fmla="*/ 53 h 95"/>
                  <a:gd name="T20" fmla="*/ 118 w 130"/>
                  <a:gd name="T21" fmla="*/ 52 h 95"/>
                  <a:gd name="T22" fmla="*/ 124 w 130"/>
                  <a:gd name="T23" fmla="*/ 55 h 95"/>
                  <a:gd name="T24" fmla="*/ 130 w 130"/>
                  <a:gd name="T25" fmla="*/ 62 h 95"/>
                  <a:gd name="T26" fmla="*/ 126 w 130"/>
                  <a:gd name="T27" fmla="*/ 68 h 95"/>
                  <a:gd name="T28" fmla="*/ 118 w 130"/>
                  <a:gd name="T29" fmla="*/ 77 h 95"/>
                  <a:gd name="T30" fmla="*/ 109 w 130"/>
                  <a:gd name="T31" fmla="*/ 77 h 95"/>
                  <a:gd name="T32" fmla="*/ 19 w 130"/>
                  <a:gd name="T33" fmla="*/ 91 h 95"/>
                  <a:gd name="T34" fmla="*/ 8 w 130"/>
                  <a:gd name="T35" fmla="*/ 91 h 95"/>
                  <a:gd name="T36" fmla="*/ 1 w 130"/>
                  <a:gd name="T37" fmla="*/ 77 h 95"/>
                  <a:gd name="T38" fmla="*/ 10 w 130"/>
                  <a:gd name="T39" fmla="*/ 69 h 95"/>
                  <a:gd name="T40" fmla="*/ 48 w 130"/>
                  <a:gd name="T41" fmla="*/ 58 h 95"/>
                  <a:gd name="T42" fmla="*/ 53 w 130"/>
                  <a:gd name="T43" fmla="*/ 56 h 95"/>
                  <a:gd name="T44" fmla="*/ 74 w 130"/>
                  <a:gd name="T45" fmla="*/ 28 h 95"/>
                  <a:gd name="T46" fmla="*/ 68 w 130"/>
                  <a:gd name="T47" fmla="*/ 27 h 95"/>
                  <a:gd name="T48" fmla="*/ 62 w 130"/>
                  <a:gd name="T49" fmla="*/ 30 h 95"/>
                  <a:gd name="T50" fmla="*/ 58 w 130"/>
                  <a:gd name="T51" fmla="*/ 34 h 95"/>
                  <a:gd name="T52" fmla="*/ 45 w 130"/>
                  <a:gd name="T53" fmla="*/ 33 h 95"/>
                  <a:gd name="T54" fmla="*/ 42 w 130"/>
                  <a:gd name="T55" fmla="*/ 30 h 95"/>
                  <a:gd name="T56" fmla="*/ 39 w 130"/>
                  <a:gd name="T57" fmla="*/ 26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30" h="95">
                    <a:moveTo>
                      <a:pt x="39" y="26"/>
                    </a:moveTo>
                    <a:cubicBezTo>
                      <a:pt x="39" y="26"/>
                      <a:pt x="40" y="21"/>
                      <a:pt x="41" y="20"/>
                    </a:cubicBezTo>
                    <a:cubicBezTo>
                      <a:pt x="42" y="19"/>
                      <a:pt x="54" y="9"/>
                      <a:pt x="63" y="6"/>
                    </a:cubicBezTo>
                    <a:cubicBezTo>
                      <a:pt x="72" y="2"/>
                      <a:pt x="79" y="0"/>
                      <a:pt x="86" y="4"/>
                    </a:cubicBezTo>
                    <a:cubicBezTo>
                      <a:pt x="94" y="8"/>
                      <a:pt x="97" y="13"/>
                      <a:pt x="97" y="15"/>
                    </a:cubicBezTo>
                    <a:cubicBezTo>
                      <a:pt x="97" y="16"/>
                      <a:pt x="99" y="24"/>
                      <a:pt x="84" y="39"/>
                    </a:cubicBezTo>
                    <a:cubicBezTo>
                      <a:pt x="84" y="39"/>
                      <a:pt x="77" y="47"/>
                      <a:pt x="71" y="50"/>
                    </a:cubicBezTo>
                    <a:cubicBezTo>
                      <a:pt x="71" y="50"/>
                      <a:pt x="67" y="53"/>
                      <a:pt x="70" y="54"/>
                    </a:cubicBezTo>
                    <a:cubicBezTo>
                      <a:pt x="73" y="55"/>
                      <a:pt x="81" y="54"/>
                      <a:pt x="82" y="53"/>
                    </a:cubicBezTo>
                    <a:cubicBezTo>
                      <a:pt x="82" y="53"/>
                      <a:pt x="92" y="52"/>
                      <a:pt x="99" y="53"/>
                    </a:cubicBezTo>
                    <a:cubicBezTo>
                      <a:pt x="107" y="54"/>
                      <a:pt x="117" y="53"/>
                      <a:pt x="118" y="52"/>
                    </a:cubicBezTo>
                    <a:cubicBezTo>
                      <a:pt x="118" y="52"/>
                      <a:pt x="121" y="52"/>
                      <a:pt x="124" y="55"/>
                    </a:cubicBezTo>
                    <a:cubicBezTo>
                      <a:pt x="126" y="57"/>
                      <a:pt x="130" y="60"/>
                      <a:pt x="130" y="62"/>
                    </a:cubicBezTo>
                    <a:cubicBezTo>
                      <a:pt x="130" y="63"/>
                      <a:pt x="129" y="65"/>
                      <a:pt x="126" y="68"/>
                    </a:cubicBezTo>
                    <a:cubicBezTo>
                      <a:pt x="123" y="71"/>
                      <a:pt x="121" y="76"/>
                      <a:pt x="118" y="77"/>
                    </a:cubicBezTo>
                    <a:cubicBezTo>
                      <a:pt x="116" y="78"/>
                      <a:pt x="111" y="77"/>
                      <a:pt x="109" y="77"/>
                    </a:cubicBezTo>
                    <a:cubicBezTo>
                      <a:pt x="108" y="77"/>
                      <a:pt x="38" y="78"/>
                      <a:pt x="19" y="91"/>
                    </a:cubicBezTo>
                    <a:cubicBezTo>
                      <a:pt x="19" y="91"/>
                      <a:pt x="14" y="95"/>
                      <a:pt x="8" y="91"/>
                    </a:cubicBezTo>
                    <a:cubicBezTo>
                      <a:pt x="3" y="88"/>
                      <a:pt x="0" y="85"/>
                      <a:pt x="1" y="77"/>
                    </a:cubicBezTo>
                    <a:cubicBezTo>
                      <a:pt x="1" y="77"/>
                      <a:pt x="1" y="74"/>
                      <a:pt x="10" y="69"/>
                    </a:cubicBezTo>
                    <a:cubicBezTo>
                      <a:pt x="19" y="64"/>
                      <a:pt x="31" y="59"/>
                      <a:pt x="48" y="58"/>
                    </a:cubicBezTo>
                    <a:cubicBezTo>
                      <a:pt x="48" y="58"/>
                      <a:pt x="52" y="58"/>
                      <a:pt x="53" y="56"/>
                    </a:cubicBezTo>
                    <a:cubicBezTo>
                      <a:pt x="53" y="56"/>
                      <a:pt x="72" y="42"/>
                      <a:pt x="74" y="28"/>
                    </a:cubicBezTo>
                    <a:cubicBezTo>
                      <a:pt x="74" y="28"/>
                      <a:pt x="75" y="23"/>
                      <a:pt x="68" y="27"/>
                    </a:cubicBezTo>
                    <a:cubicBezTo>
                      <a:pt x="62" y="30"/>
                      <a:pt x="63" y="29"/>
                      <a:pt x="62" y="30"/>
                    </a:cubicBezTo>
                    <a:cubicBezTo>
                      <a:pt x="60" y="32"/>
                      <a:pt x="59" y="33"/>
                      <a:pt x="58" y="34"/>
                    </a:cubicBezTo>
                    <a:cubicBezTo>
                      <a:pt x="57" y="34"/>
                      <a:pt x="49" y="36"/>
                      <a:pt x="45" y="33"/>
                    </a:cubicBezTo>
                    <a:cubicBezTo>
                      <a:pt x="45" y="33"/>
                      <a:pt x="42" y="30"/>
                      <a:pt x="42" y="30"/>
                    </a:cubicBezTo>
                    <a:cubicBezTo>
                      <a:pt x="42" y="30"/>
                      <a:pt x="39" y="27"/>
                      <a:pt x="39" y="2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350">
                  <a:latin typeface="+mn-lt"/>
                  <a:ea typeface="+mn-ea"/>
                </a:endParaRPr>
              </a:p>
            </p:txBody>
          </p:sp>
          <p:sp>
            <p:nvSpPr>
              <p:cNvPr id="21" name="Freeform 674">
                <a:extLst>
                  <a:ext uri="{FF2B5EF4-FFF2-40B4-BE49-F238E27FC236}">
                    <a16:creationId xmlns="" xmlns:a16="http://schemas.microsoft.com/office/drawing/2014/main" id="{6DC4E71E-4356-4E79-BF8B-9A434A0E5E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59400" y="795338"/>
                <a:ext cx="320675" cy="376237"/>
              </a:xfrm>
              <a:custGeom>
                <a:avLst/>
                <a:gdLst>
                  <a:gd name="T0" fmla="*/ 89 w 159"/>
                  <a:gd name="T1" fmla="*/ 63 h 186"/>
                  <a:gd name="T2" fmla="*/ 104 w 159"/>
                  <a:gd name="T3" fmla="*/ 64 h 186"/>
                  <a:gd name="T4" fmla="*/ 112 w 159"/>
                  <a:gd name="T5" fmla="*/ 66 h 186"/>
                  <a:gd name="T6" fmla="*/ 102 w 159"/>
                  <a:gd name="T7" fmla="*/ 80 h 186"/>
                  <a:gd name="T8" fmla="*/ 74 w 159"/>
                  <a:gd name="T9" fmla="*/ 89 h 186"/>
                  <a:gd name="T10" fmla="*/ 67 w 159"/>
                  <a:gd name="T11" fmla="*/ 109 h 186"/>
                  <a:gd name="T12" fmla="*/ 77 w 159"/>
                  <a:gd name="T13" fmla="*/ 116 h 186"/>
                  <a:gd name="T14" fmla="*/ 99 w 159"/>
                  <a:gd name="T15" fmla="*/ 140 h 186"/>
                  <a:gd name="T16" fmla="*/ 112 w 159"/>
                  <a:gd name="T17" fmla="*/ 148 h 186"/>
                  <a:gd name="T18" fmla="*/ 127 w 159"/>
                  <a:gd name="T19" fmla="*/ 157 h 186"/>
                  <a:gd name="T20" fmla="*/ 150 w 159"/>
                  <a:gd name="T21" fmla="*/ 167 h 186"/>
                  <a:gd name="T22" fmla="*/ 158 w 159"/>
                  <a:gd name="T23" fmla="*/ 174 h 186"/>
                  <a:gd name="T24" fmla="*/ 144 w 159"/>
                  <a:gd name="T25" fmla="*/ 178 h 186"/>
                  <a:gd name="T26" fmla="*/ 136 w 159"/>
                  <a:gd name="T27" fmla="*/ 185 h 186"/>
                  <a:gd name="T28" fmla="*/ 96 w 159"/>
                  <a:gd name="T29" fmla="*/ 163 h 186"/>
                  <a:gd name="T30" fmla="*/ 64 w 159"/>
                  <a:gd name="T31" fmla="*/ 115 h 186"/>
                  <a:gd name="T32" fmla="*/ 57 w 159"/>
                  <a:gd name="T33" fmla="*/ 132 h 186"/>
                  <a:gd name="T34" fmla="*/ 55 w 159"/>
                  <a:gd name="T35" fmla="*/ 136 h 186"/>
                  <a:gd name="T36" fmla="*/ 51 w 159"/>
                  <a:gd name="T37" fmla="*/ 141 h 186"/>
                  <a:gd name="T38" fmla="*/ 47 w 159"/>
                  <a:gd name="T39" fmla="*/ 147 h 186"/>
                  <a:gd name="T40" fmla="*/ 42 w 159"/>
                  <a:gd name="T41" fmla="*/ 152 h 186"/>
                  <a:gd name="T42" fmla="*/ 38 w 159"/>
                  <a:gd name="T43" fmla="*/ 155 h 186"/>
                  <a:gd name="T44" fmla="*/ 24 w 159"/>
                  <a:gd name="T45" fmla="*/ 166 h 186"/>
                  <a:gd name="T46" fmla="*/ 12 w 159"/>
                  <a:gd name="T47" fmla="*/ 170 h 186"/>
                  <a:gd name="T48" fmla="*/ 3 w 159"/>
                  <a:gd name="T49" fmla="*/ 167 h 186"/>
                  <a:gd name="T50" fmla="*/ 4 w 159"/>
                  <a:gd name="T51" fmla="*/ 163 h 186"/>
                  <a:gd name="T52" fmla="*/ 16 w 159"/>
                  <a:gd name="T53" fmla="*/ 157 h 186"/>
                  <a:gd name="T54" fmla="*/ 44 w 159"/>
                  <a:gd name="T55" fmla="*/ 121 h 186"/>
                  <a:gd name="T56" fmla="*/ 54 w 159"/>
                  <a:gd name="T57" fmla="*/ 103 h 186"/>
                  <a:gd name="T58" fmla="*/ 45 w 159"/>
                  <a:gd name="T59" fmla="*/ 100 h 186"/>
                  <a:gd name="T60" fmla="*/ 31 w 159"/>
                  <a:gd name="T61" fmla="*/ 100 h 186"/>
                  <a:gd name="T62" fmla="*/ 25 w 159"/>
                  <a:gd name="T63" fmla="*/ 88 h 186"/>
                  <a:gd name="T64" fmla="*/ 38 w 159"/>
                  <a:gd name="T65" fmla="*/ 82 h 186"/>
                  <a:gd name="T66" fmla="*/ 48 w 159"/>
                  <a:gd name="T67" fmla="*/ 80 h 186"/>
                  <a:gd name="T68" fmla="*/ 62 w 159"/>
                  <a:gd name="T69" fmla="*/ 73 h 186"/>
                  <a:gd name="T70" fmla="*/ 64 w 159"/>
                  <a:gd name="T71" fmla="*/ 60 h 186"/>
                  <a:gd name="T72" fmla="*/ 69 w 159"/>
                  <a:gd name="T73" fmla="*/ 44 h 186"/>
                  <a:gd name="T74" fmla="*/ 69 w 159"/>
                  <a:gd name="T75" fmla="*/ 8 h 186"/>
                  <a:gd name="T76" fmla="*/ 72 w 159"/>
                  <a:gd name="T77" fmla="*/ 2 h 186"/>
                  <a:gd name="T78" fmla="*/ 77 w 159"/>
                  <a:gd name="T79" fmla="*/ 0 h 186"/>
                  <a:gd name="T80" fmla="*/ 83 w 159"/>
                  <a:gd name="T81" fmla="*/ 4 h 186"/>
                  <a:gd name="T82" fmla="*/ 90 w 159"/>
                  <a:gd name="T83" fmla="*/ 15 h 186"/>
                  <a:gd name="T84" fmla="*/ 85 w 159"/>
                  <a:gd name="T85" fmla="*/ 43 h 186"/>
                  <a:gd name="T86" fmla="*/ 81 w 159"/>
                  <a:gd name="T87" fmla="*/ 60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59" h="186">
                    <a:moveTo>
                      <a:pt x="81" y="65"/>
                    </a:moveTo>
                    <a:cubicBezTo>
                      <a:pt x="84" y="63"/>
                      <a:pt x="89" y="63"/>
                      <a:pt x="89" y="63"/>
                    </a:cubicBezTo>
                    <a:cubicBezTo>
                      <a:pt x="99" y="63"/>
                      <a:pt x="99" y="63"/>
                      <a:pt x="99" y="63"/>
                    </a:cubicBezTo>
                    <a:cubicBezTo>
                      <a:pt x="104" y="64"/>
                      <a:pt x="104" y="64"/>
                      <a:pt x="104" y="64"/>
                    </a:cubicBezTo>
                    <a:cubicBezTo>
                      <a:pt x="110" y="64"/>
                      <a:pt x="110" y="64"/>
                      <a:pt x="110" y="64"/>
                    </a:cubicBezTo>
                    <a:cubicBezTo>
                      <a:pt x="110" y="64"/>
                      <a:pt x="112" y="65"/>
                      <a:pt x="112" y="66"/>
                    </a:cubicBezTo>
                    <a:cubicBezTo>
                      <a:pt x="112" y="68"/>
                      <a:pt x="111" y="71"/>
                      <a:pt x="110" y="72"/>
                    </a:cubicBezTo>
                    <a:cubicBezTo>
                      <a:pt x="108" y="74"/>
                      <a:pt x="105" y="79"/>
                      <a:pt x="102" y="80"/>
                    </a:cubicBezTo>
                    <a:cubicBezTo>
                      <a:pt x="99" y="81"/>
                      <a:pt x="95" y="81"/>
                      <a:pt x="92" y="81"/>
                    </a:cubicBezTo>
                    <a:cubicBezTo>
                      <a:pt x="89" y="81"/>
                      <a:pt x="77" y="82"/>
                      <a:pt x="74" y="89"/>
                    </a:cubicBezTo>
                    <a:cubicBezTo>
                      <a:pt x="70" y="96"/>
                      <a:pt x="70" y="98"/>
                      <a:pt x="69" y="100"/>
                    </a:cubicBezTo>
                    <a:cubicBezTo>
                      <a:pt x="68" y="102"/>
                      <a:pt x="69" y="107"/>
                      <a:pt x="67" y="109"/>
                    </a:cubicBezTo>
                    <a:cubicBezTo>
                      <a:pt x="67" y="109"/>
                      <a:pt x="63" y="111"/>
                      <a:pt x="67" y="112"/>
                    </a:cubicBezTo>
                    <a:cubicBezTo>
                      <a:pt x="70" y="112"/>
                      <a:pt x="75" y="114"/>
                      <a:pt x="77" y="116"/>
                    </a:cubicBezTo>
                    <a:cubicBezTo>
                      <a:pt x="78" y="117"/>
                      <a:pt x="89" y="129"/>
                      <a:pt x="91" y="132"/>
                    </a:cubicBezTo>
                    <a:cubicBezTo>
                      <a:pt x="91" y="132"/>
                      <a:pt x="97" y="139"/>
                      <a:pt x="99" y="140"/>
                    </a:cubicBezTo>
                    <a:cubicBezTo>
                      <a:pt x="106" y="144"/>
                      <a:pt x="106" y="144"/>
                      <a:pt x="106" y="144"/>
                    </a:cubicBezTo>
                    <a:cubicBezTo>
                      <a:pt x="112" y="148"/>
                      <a:pt x="112" y="148"/>
                      <a:pt x="112" y="148"/>
                    </a:cubicBezTo>
                    <a:cubicBezTo>
                      <a:pt x="117" y="152"/>
                      <a:pt x="117" y="152"/>
                      <a:pt x="117" y="152"/>
                    </a:cubicBezTo>
                    <a:cubicBezTo>
                      <a:pt x="117" y="152"/>
                      <a:pt x="125" y="157"/>
                      <a:pt x="127" y="157"/>
                    </a:cubicBezTo>
                    <a:cubicBezTo>
                      <a:pt x="130" y="157"/>
                      <a:pt x="140" y="162"/>
                      <a:pt x="140" y="162"/>
                    </a:cubicBezTo>
                    <a:cubicBezTo>
                      <a:pt x="150" y="167"/>
                      <a:pt x="150" y="167"/>
                      <a:pt x="150" y="167"/>
                    </a:cubicBezTo>
                    <a:cubicBezTo>
                      <a:pt x="150" y="167"/>
                      <a:pt x="157" y="171"/>
                      <a:pt x="158" y="172"/>
                    </a:cubicBezTo>
                    <a:cubicBezTo>
                      <a:pt x="158" y="172"/>
                      <a:pt x="159" y="174"/>
                      <a:pt x="158" y="174"/>
                    </a:cubicBezTo>
                    <a:cubicBezTo>
                      <a:pt x="157" y="174"/>
                      <a:pt x="148" y="174"/>
                      <a:pt x="148" y="174"/>
                    </a:cubicBezTo>
                    <a:cubicBezTo>
                      <a:pt x="148" y="174"/>
                      <a:pt x="144" y="177"/>
                      <a:pt x="144" y="178"/>
                    </a:cubicBezTo>
                    <a:cubicBezTo>
                      <a:pt x="144" y="179"/>
                      <a:pt x="140" y="183"/>
                      <a:pt x="140" y="183"/>
                    </a:cubicBezTo>
                    <a:cubicBezTo>
                      <a:pt x="140" y="183"/>
                      <a:pt x="137" y="185"/>
                      <a:pt x="136" y="185"/>
                    </a:cubicBezTo>
                    <a:cubicBezTo>
                      <a:pt x="135" y="185"/>
                      <a:pt x="123" y="186"/>
                      <a:pt x="117" y="182"/>
                    </a:cubicBezTo>
                    <a:cubicBezTo>
                      <a:pt x="111" y="178"/>
                      <a:pt x="101" y="171"/>
                      <a:pt x="96" y="163"/>
                    </a:cubicBezTo>
                    <a:cubicBezTo>
                      <a:pt x="91" y="155"/>
                      <a:pt x="74" y="127"/>
                      <a:pt x="70" y="120"/>
                    </a:cubicBezTo>
                    <a:cubicBezTo>
                      <a:pt x="66" y="113"/>
                      <a:pt x="64" y="115"/>
                      <a:pt x="64" y="115"/>
                    </a:cubicBezTo>
                    <a:cubicBezTo>
                      <a:pt x="64" y="115"/>
                      <a:pt x="59" y="125"/>
                      <a:pt x="59" y="126"/>
                    </a:cubicBezTo>
                    <a:cubicBezTo>
                      <a:pt x="59" y="126"/>
                      <a:pt x="57" y="132"/>
                      <a:pt x="57" y="132"/>
                    </a:cubicBezTo>
                    <a:cubicBezTo>
                      <a:pt x="56" y="135"/>
                      <a:pt x="56" y="135"/>
                      <a:pt x="56" y="135"/>
                    </a:cubicBezTo>
                    <a:cubicBezTo>
                      <a:pt x="55" y="136"/>
                      <a:pt x="55" y="136"/>
                      <a:pt x="55" y="136"/>
                    </a:cubicBezTo>
                    <a:cubicBezTo>
                      <a:pt x="53" y="138"/>
                      <a:pt x="53" y="138"/>
                      <a:pt x="53" y="138"/>
                    </a:cubicBezTo>
                    <a:cubicBezTo>
                      <a:pt x="53" y="138"/>
                      <a:pt x="51" y="140"/>
                      <a:pt x="51" y="141"/>
                    </a:cubicBezTo>
                    <a:cubicBezTo>
                      <a:pt x="51" y="141"/>
                      <a:pt x="49" y="144"/>
                      <a:pt x="49" y="144"/>
                    </a:cubicBezTo>
                    <a:cubicBezTo>
                      <a:pt x="47" y="147"/>
                      <a:pt x="47" y="147"/>
                      <a:pt x="47" y="147"/>
                    </a:cubicBezTo>
                    <a:cubicBezTo>
                      <a:pt x="47" y="149"/>
                      <a:pt x="47" y="149"/>
                      <a:pt x="47" y="149"/>
                    </a:cubicBezTo>
                    <a:cubicBezTo>
                      <a:pt x="42" y="152"/>
                      <a:pt x="42" y="152"/>
                      <a:pt x="42" y="152"/>
                    </a:cubicBezTo>
                    <a:cubicBezTo>
                      <a:pt x="39" y="154"/>
                      <a:pt x="39" y="154"/>
                      <a:pt x="39" y="154"/>
                    </a:cubicBezTo>
                    <a:cubicBezTo>
                      <a:pt x="38" y="155"/>
                      <a:pt x="38" y="155"/>
                      <a:pt x="38" y="155"/>
                    </a:cubicBezTo>
                    <a:cubicBezTo>
                      <a:pt x="38" y="155"/>
                      <a:pt x="30" y="162"/>
                      <a:pt x="28" y="163"/>
                    </a:cubicBezTo>
                    <a:cubicBezTo>
                      <a:pt x="26" y="164"/>
                      <a:pt x="24" y="166"/>
                      <a:pt x="24" y="166"/>
                    </a:cubicBezTo>
                    <a:cubicBezTo>
                      <a:pt x="22" y="167"/>
                      <a:pt x="22" y="167"/>
                      <a:pt x="22" y="167"/>
                    </a:cubicBezTo>
                    <a:cubicBezTo>
                      <a:pt x="22" y="167"/>
                      <a:pt x="16" y="169"/>
                      <a:pt x="12" y="170"/>
                    </a:cubicBezTo>
                    <a:cubicBezTo>
                      <a:pt x="9" y="170"/>
                      <a:pt x="7" y="168"/>
                      <a:pt x="6" y="168"/>
                    </a:cubicBezTo>
                    <a:cubicBezTo>
                      <a:pt x="6" y="168"/>
                      <a:pt x="4" y="167"/>
                      <a:pt x="3" y="167"/>
                    </a:cubicBezTo>
                    <a:cubicBezTo>
                      <a:pt x="3" y="167"/>
                      <a:pt x="0" y="166"/>
                      <a:pt x="0" y="165"/>
                    </a:cubicBezTo>
                    <a:cubicBezTo>
                      <a:pt x="0" y="164"/>
                      <a:pt x="3" y="163"/>
                      <a:pt x="4" y="163"/>
                    </a:cubicBezTo>
                    <a:cubicBezTo>
                      <a:pt x="4" y="163"/>
                      <a:pt x="8" y="163"/>
                      <a:pt x="8" y="162"/>
                    </a:cubicBezTo>
                    <a:cubicBezTo>
                      <a:pt x="8" y="162"/>
                      <a:pt x="14" y="158"/>
                      <a:pt x="16" y="157"/>
                    </a:cubicBezTo>
                    <a:cubicBezTo>
                      <a:pt x="17" y="156"/>
                      <a:pt x="23" y="151"/>
                      <a:pt x="26" y="146"/>
                    </a:cubicBezTo>
                    <a:cubicBezTo>
                      <a:pt x="29" y="142"/>
                      <a:pt x="40" y="131"/>
                      <a:pt x="44" y="121"/>
                    </a:cubicBezTo>
                    <a:cubicBezTo>
                      <a:pt x="49" y="110"/>
                      <a:pt x="49" y="111"/>
                      <a:pt x="50" y="110"/>
                    </a:cubicBezTo>
                    <a:cubicBezTo>
                      <a:pt x="51" y="109"/>
                      <a:pt x="54" y="104"/>
                      <a:pt x="54" y="103"/>
                    </a:cubicBezTo>
                    <a:cubicBezTo>
                      <a:pt x="54" y="101"/>
                      <a:pt x="55" y="96"/>
                      <a:pt x="52" y="96"/>
                    </a:cubicBezTo>
                    <a:cubicBezTo>
                      <a:pt x="48" y="97"/>
                      <a:pt x="47" y="98"/>
                      <a:pt x="45" y="100"/>
                    </a:cubicBezTo>
                    <a:cubicBezTo>
                      <a:pt x="44" y="101"/>
                      <a:pt x="41" y="102"/>
                      <a:pt x="40" y="102"/>
                    </a:cubicBezTo>
                    <a:cubicBezTo>
                      <a:pt x="39" y="102"/>
                      <a:pt x="34" y="103"/>
                      <a:pt x="31" y="100"/>
                    </a:cubicBezTo>
                    <a:cubicBezTo>
                      <a:pt x="27" y="97"/>
                      <a:pt x="24" y="94"/>
                      <a:pt x="24" y="93"/>
                    </a:cubicBezTo>
                    <a:cubicBezTo>
                      <a:pt x="24" y="93"/>
                      <a:pt x="23" y="90"/>
                      <a:pt x="25" y="88"/>
                    </a:cubicBezTo>
                    <a:cubicBezTo>
                      <a:pt x="27" y="87"/>
                      <a:pt x="28" y="84"/>
                      <a:pt x="28" y="84"/>
                    </a:cubicBezTo>
                    <a:cubicBezTo>
                      <a:pt x="29" y="83"/>
                      <a:pt x="31" y="82"/>
                      <a:pt x="38" y="82"/>
                    </a:cubicBezTo>
                    <a:cubicBezTo>
                      <a:pt x="38" y="82"/>
                      <a:pt x="43" y="82"/>
                      <a:pt x="44" y="81"/>
                    </a:cubicBezTo>
                    <a:cubicBezTo>
                      <a:pt x="45" y="80"/>
                      <a:pt x="48" y="80"/>
                      <a:pt x="48" y="80"/>
                    </a:cubicBezTo>
                    <a:cubicBezTo>
                      <a:pt x="48" y="80"/>
                      <a:pt x="54" y="78"/>
                      <a:pt x="54" y="78"/>
                    </a:cubicBezTo>
                    <a:cubicBezTo>
                      <a:pt x="55" y="77"/>
                      <a:pt x="59" y="75"/>
                      <a:pt x="62" y="73"/>
                    </a:cubicBezTo>
                    <a:cubicBezTo>
                      <a:pt x="62" y="73"/>
                      <a:pt x="64" y="69"/>
                      <a:pt x="63" y="68"/>
                    </a:cubicBezTo>
                    <a:cubicBezTo>
                      <a:pt x="62" y="66"/>
                      <a:pt x="63" y="61"/>
                      <a:pt x="64" y="60"/>
                    </a:cubicBezTo>
                    <a:cubicBezTo>
                      <a:pt x="65" y="59"/>
                      <a:pt x="67" y="55"/>
                      <a:pt x="67" y="54"/>
                    </a:cubicBezTo>
                    <a:cubicBezTo>
                      <a:pt x="67" y="53"/>
                      <a:pt x="69" y="47"/>
                      <a:pt x="69" y="44"/>
                    </a:cubicBezTo>
                    <a:cubicBezTo>
                      <a:pt x="69" y="44"/>
                      <a:pt x="73" y="21"/>
                      <a:pt x="71" y="13"/>
                    </a:cubicBezTo>
                    <a:cubicBezTo>
                      <a:pt x="69" y="8"/>
                      <a:pt x="69" y="8"/>
                      <a:pt x="69" y="8"/>
                    </a:cubicBezTo>
                    <a:cubicBezTo>
                      <a:pt x="69" y="8"/>
                      <a:pt x="69" y="5"/>
                      <a:pt x="70" y="4"/>
                    </a:cubicBezTo>
                    <a:cubicBezTo>
                      <a:pt x="70" y="4"/>
                      <a:pt x="72" y="2"/>
                      <a:pt x="72" y="2"/>
                    </a:cubicBezTo>
                    <a:cubicBezTo>
                      <a:pt x="73" y="1"/>
                      <a:pt x="73" y="1"/>
                      <a:pt x="73" y="1"/>
                    </a:cubicBezTo>
                    <a:cubicBezTo>
                      <a:pt x="77" y="0"/>
                      <a:pt x="77" y="0"/>
                      <a:pt x="77" y="0"/>
                    </a:cubicBezTo>
                    <a:cubicBezTo>
                      <a:pt x="77" y="0"/>
                      <a:pt x="81" y="1"/>
                      <a:pt x="81" y="2"/>
                    </a:cubicBezTo>
                    <a:cubicBezTo>
                      <a:pt x="82" y="2"/>
                      <a:pt x="83" y="4"/>
                      <a:pt x="83" y="4"/>
                    </a:cubicBezTo>
                    <a:cubicBezTo>
                      <a:pt x="87" y="8"/>
                      <a:pt x="87" y="8"/>
                      <a:pt x="87" y="8"/>
                    </a:cubicBezTo>
                    <a:cubicBezTo>
                      <a:pt x="87" y="8"/>
                      <a:pt x="90" y="11"/>
                      <a:pt x="90" y="15"/>
                    </a:cubicBezTo>
                    <a:cubicBezTo>
                      <a:pt x="90" y="19"/>
                      <a:pt x="90" y="33"/>
                      <a:pt x="88" y="36"/>
                    </a:cubicBezTo>
                    <a:cubicBezTo>
                      <a:pt x="87" y="40"/>
                      <a:pt x="85" y="43"/>
                      <a:pt x="85" y="43"/>
                    </a:cubicBezTo>
                    <a:cubicBezTo>
                      <a:pt x="82" y="54"/>
                      <a:pt x="82" y="54"/>
                      <a:pt x="82" y="54"/>
                    </a:cubicBezTo>
                    <a:cubicBezTo>
                      <a:pt x="81" y="60"/>
                      <a:pt x="81" y="60"/>
                      <a:pt x="81" y="60"/>
                    </a:cubicBezTo>
                    <a:lnTo>
                      <a:pt x="81" y="6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350">
                  <a:latin typeface="+mn-lt"/>
                  <a:ea typeface="+mn-ea"/>
                </a:endParaRPr>
              </a:p>
            </p:txBody>
          </p:sp>
          <p:sp>
            <p:nvSpPr>
              <p:cNvPr id="22" name="Freeform 675">
                <a:extLst>
                  <a:ext uri="{FF2B5EF4-FFF2-40B4-BE49-F238E27FC236}">
                    <a16:creationId xmlns="" xmlns:a16="http://schemas.microsoft.com/office/drawing/2014/main" id="{5D1B5EA7-66DB-4F3B-B928-BFE60D909C1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40363" y="979488"/>
                <a:ext cx="33337" cy="23812"/>
              </a:xfrm>
              <a:custGeom>
                <a:avLst/>
                <a:gdLst>
                  <a:gd name="T0" fmla="*/ 0 w 17"/>
                  <a:gd name="T1" fmla="*/ 11 h 12"/>
                  <a:gd name="T2" fmla="*/ 9 w 17"/>
                  <a:gd name="T3" fmla="*/ 6 h 12"/>
                  <a:gd name="T4" fmla="*/ 0 w 17"/>
                  <a:gd name="T5" fmla="*/ 11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7" h="12">
                    <a:moveTo>
                      <a:pt x="0" y="11"/>
                    </a:moveTo>
                    <a:cubicBezTo>
                      <a:pt x="0" y="11"/>
                      <a:pt x="2" y="12"/>
                      <a:pt x="9" y="6"/>
                    </a:cubicBezTo>
                    <a:cubicBezTo>
                      <a:pt x="17" y="0"/>
                      <a:pt x="0" y="11"/>
                      <a:pt x="0" y="1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350">
                  <a:latin typeface="+mn-lt"/>
                  <a:ea typeface="+mn-ea"/>
                </a:endParaRPr>
              </a:p>
            </p:txBody>
          </p:sp>
          <p:sp>
            <p:nvSpPr>
              <p:cNvPr id="23" name="Freeform 676">
                <a:extLst>
                  <a:ext uri="{FF2B5EF4-FFF2-40B4-BE49-F238E27FC236}">
                    <a16:creationId xmlns="" xmlns:a16="http://schemas.microsoft.com/office/drawing/2014/main" id="{BD0100CF-8A54-4CDC-BF04-431D83C827F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81675" y="806450"/>
                <a:ext cx="49212" cy="100012"/>
              </a:xfrm>
              <a:custGeom>
                <a:avLst/>
                <a:gdLst>
                  <a:gd name="T0" fmla="*/ 17 w 24"/>
                  <a:gd name="T1" fmla="*/ 1 h 50"/>
                  <a:gd name="T2" fmla="*/ 13 w 24"/>
                  <a:gd name="T3" fmla="*/ 3 h 50"/>
                  <a:gd name="T4" fmla="*/ 3 w 24"/>
                  <a:gd name="T5" fmla="*/ 20 h 50"/>
                  <a:gd name="T6" fmla="*/ 2 w 24"/>
                  <a:gd name="T7" fmla="*/ 41 h 50"/>
                  <a:gd name="T8" fmla="*/ 6 w 24"/>
                  <a:gd name="T9" fmla="*/ 47 h 50"/>
                  <a:gd name="T10" fmla="*/ 13 w 24"/>
                  <a:gd name="T11" fmla="*/ 50 h 50"/>
                  <a:gd name="T12" fmla="*/ 21 w 24"/>
                  <a:gd name="T13" fmla="*/ 45 h 50"/>
                  <a:gd name="T14" fmla="*/ 23 w 24"/>
                  <a:gd name="T15" fmla="*/ 41 h 50"/>
                  <a:gd name="T16" fmla="*/ 22 w 24"/>
                  <a:gd name="T17" fmla="*/ 33 h 50"/>
                  <a:gd name="T18" fmla="*/ 21 w 24"/>
                  <a:gd name="T19" fmla="*/ 25 h 50"/>
                  <a:gd name="T20" fmla="*/ 23 w 24"/>
                  <a:gd name="T21" fmla="*/ 21 h 50"/>
                  <a:gd name="T22" fmla="*/ 23 w 24"/>
                  <a:gd name="T23" fmla="*/ 16 h 50"/>
                  <a:gd name="T24" fmla="*/ 24 w 24"/>
                  <a:gd name="T25" fmla="*/ 11 h 50"/>
                  <a:gd name="T26" fmla="*/ 22 w 24"/>
                  <a:gd name="T27" fmla="*/ 5 h 50"/>
                  <a:gd name="T28" fmla="*/ 19 w 24"/>
                  <a:gd name="T29" fmla="*/ 2 h 50"/>
                  <a:gd name="T30" fmla="*/ 17 w 24"/>
                  <a:gd name="T31" fmla="*/ 1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4" h="50">
                    <a:moveTo>
                      <a:pt x="17" y="1"/>
                    </a:moveTo>
                    <a:cubicBezTo>
                      <a:pt x="17" y="1"/>
                      <a:pt x="16" y="0"/>
                      <a:pt x="13" y="3"/>
                    </a:cubicBezTo>
                    <a:cubicBezTo>
                      <a:pt x="10" y="6"/>
                      <a:pt x="3" y="18"/>
                      <a:pt x="3" y="20"/>
                    </a:cubicBezTo>
                    <a:cubicBezTo>
                      <a:pt x="3" y="20"/>
                      <a:pt x="0" y="33"/>
                      <a:pt x="2" y="41"/>
                    </a:cubicBezTo>
                    <a:cubicBezTo>
                      <a:pt x="2" y="41"/>
                      <a:pt x="4" y="47"/>
                      <a:pt x="6" y="47"/>
                    </a:cubicBezTo>
                    <a:cubicBezTo>
                      <a:pt x="6" y="47"/>
                      <a:pt x="8" y="50"/>
                      <a:pt x="13" y="50"/>
                    </a:cubicBezTo>
                    <a:cubicBezTo>
                      <a:pt x="18" y="50"/>
                      <a:pt x="20" y="48"/>
                      <a:pt x="21" y="45"/>
                    </a:cubicBezTo>
                    <a:cubicBezTo>
                      <a:pt x="22" y="42"/>
                      <a:pt x="23" y="41"/>
                      <a:pt x="23" y="41"/>
                    </a:cubicBezTo>
                    <a:cubicBezTo>
                      <a:pt x="23" y="41"/>
                      <a:pt x="24" y="36"/>
                      <a:pt x="22" y="33"/>
                    </a:cubicBezTo>
                    <a:cubicBezTo>
                      <a:pt x="19" y="31"/>
                      <a:pt x="20" y="27"/>
                      <a:pt x="21" y="25"/>
                    </a:cubicBezTo>
                    <a:cubicBezTo>
                      <a:pt x="23" y="24"/>
                      <a:pt x="23" y="21"/>
                      <a:pt x="23" y="21"/>
                    </a:cubicBezTo>
                    <a:cubicBezTo>
                      <a:pt x="23" y="21"/>
                      <a:pt x="24" y="17"/>
                      <a:pt x="23" y="16"/>
                    </a:cubicBezTo>
                    <a:cubicBezTo>
                      <a:pt x="23" y="16"/>
                      <a:pt x="24" y="12"/>
                      <a:pt x="24" y="11"/>
                    </a:cubicBezTo>
                    <a:cubicBezTo>
                      <a:pt x="24" y="10"/>
                      <a:pt x="23" y="6"/>
                      <a:pt x="22" y="5"/>
                    </a:cubicBezTo>
                    <a:cubicBezTo>
                      <a:pt x="21" y="4"/>
                      <a:pt x="19" y="2"/>
                      <a:pt x="19" y="2"/>
                    </a:cubicBezTo>
                    <a:lnTo>
                      <a:pt x="17" y="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350">
                  <a:latin typeface="+mn-lt"/>
                  <a:ea typeface="+mn-ea"/>
                </a:endParaRPr>
              </a:p>
            </p:txBody>
          </p:sp>
          <p:sp>
            <p:nvSpPr>
              <p:cNvPr id="24" name="Freeform 677">
                <a:extLst>
                  <a:ext uri="{FF2B5EF4-FFF2-40B4-BE49-F238E27FC236}">
                    <a16:creationId xmlns="" xmlns:a16="http://schemas.microsoft.com/office/drawing/2014/main" id="{00A088ED-F433-4761-963C-DE8C846B21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46763" y="763588"/>
                <a:ext cx="153987" cy="119062"/>
              </a:xfrm>
              <a:custGeom>
                <a:avLst/>
                <a:gdLst>
                  <a:gd name="T0" fmla="*/ 7 w 76"/>
                  <a:gd name="T1" fmla="*/ 16 h 59"/>
                  <a:gd name="T2" fmla="*/ 3 w 76"/>
                  <a:gd name="T3" fmla="*/ 23 h 59"/>
                  <a:gd name="T4" fmla="*/ 1 w 76"/>
                  <a:gd name="T5" fmla="*/ 32 h 59"/>
                  <a:gd name="T6" fmla="*/ 2 w 76"/>
                  <a:gd name="T7" fmla="*/ 42 h 59"/>
                  <a:gd name="T8" fmla="*/ 5 w 76"/>
                  <a:gd name="T9" fmla="*/ 46 h 59"/>
                  <a:gd name="T10" fmla="*/ 9 w 76"/>
                  <a:gd name="T11" fmla="*/ 50 h 59"/>
                  <a:gd name="T12" fmla="*/ 11 w 76"/>
                  <a:gd name="T13" fmla="*/ 51 h 59"/>
                  <a:gd name="T14" fmla="*/ 16 w 76"/>
                  <a:gd name="T15" fmla="*/ 51 h 59"/>
                  <a:gd name="T16" fmla="*/ 20 w 76"/>
                  <a:gd name="T17" fmla="*/ 54 h 59"/>
                  <a:gd name="T18" fmla="*/ 26 w 76"/>
                  <a:gd name="T19" fmla="*/ 59 h 59"/>
                  <a:gd name="T20" fmla="*/ 28 w 76"/>
                  <a:gd name="T21" fmla="*/ 57 h 59"/>
                  <a:gd name="T22" fmla="*/ 36 w 76"/>
                  <a:gd name="T23" fmla="*/ 48 h 59"/>
                  <a:gd name="T24" fmla="*/ 44 w 76"/>
                  <a:gd name="T25" fmla="*/ 46 h 59"/>
                  <a:gd name="T26" fmla="*/ 48 w 76"/>
                  <a:gd name="T27" fmla="*/ 46 h 59"/>
                  <a:gd name="T28" fmla="*/ 53 w 76"/>
                  <a:gd name="T29" fmla="*/ 44 h 59"/>
                  <a:gd name="T30" fmla="*/ 65 w 76"/>
                  <a:gd name="T31" fmla="*/ 34 h 59"/>
                  <a:gd name="T32" fmla="*/ 73 w 76"/>
                  <a:gd name="T33" fmla="*/ 26 h 59"/>
                  <a:gd name="T34" fmla="*/ 76 w 76"/>
                  <a:gd name="T35" fmla="*/ 23 h 59"/>
                  <a:gd name="T36" fmla="*/ 76 w 76"/>
                  <a:gd name="T37" fmla="*/ 16 h 59"/>
                  <a:gd name="T38" fmla="*/ 75 w 76"/>
                  <a:gd name="T39" fmla="*/ 13 h 59"/>
                  <a:gd name="T40" fmla="*/ 72 w 76"/>
                  <a:gd name="T41" fmla="*/ 6 h 59"/>
                  <a:gd name="T42" fmla="*/ 70 w 76"/>
                  <a:gd name="T43" fmla="*/ 3 h 59"/>
                  <a:gd name="T44" fmla="*/ 63 w 76"/>
                  <a:gd name="T45" fmla="*/ 0 h 59"/>
                  <a:gd name="T46" fmla="*/ 57 w 76"/>
                  <a:gd name="T47" fmla="*/ 1 h 59"/>
                  <a:gd name="T48" fmla="*/ 52 w 76"/>
                  <a:gd name="T49" fmla="*/ 4 h 59"/>
                  <a:gd name="T50" fmla="*/ 48 w 76"/>
                  <a:gd name="T51" fmla="*/ 16 h 59"/>
                  <a:gd name="T52" fmla="*/ 34 w 76"/>
                  <a:gd name="T53" fmla="*/ 34 h 59"/>
                  <a:gd name="T54" fmla="*/ 31 w 76"/>
                  <a:gd name="T55" fmla="*/ 38 h 59"/>
                  <a:gd name="T56" fmla="*/ 26 w 76"/>
                  <a:gd name="T57" fmla="*/ 37 h 59"/>
                  <a:gd name="T58" fmla="*/ 26 w 76"/>
                  <a:gd name="T59" fmla="*/ 31 h 59"/>
                  <a:gd name="T60" fmla="*/ 26 w 76"/>
                  <a:gd name="T61" fmla="*/ 26 h 59"/>
                  <a:gd name="T62" fmla="*/ 24 w 76"/>
                  <a:gd name="T63" fmla="*/ 23 h 59"/>
                  <a:gd name="T64" fmla="*/ 20 w 76"/>
                  <a:gd name="T65" fmla="*/ 19 h 59"/>
                  <a:gd name="T66" fmla="*/ 16 w 76"/>
                  <a:gd name="T67" fmla="*/ 16 h 59"/>
                  <a:gd name="T68" fmla="*/ 7 w 76"/>
                  <a:gd name="T69" fmla="*/ 16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76" h="59">
                    <a:moveTo>
                      <a:pt x="7" y="16"/>
                    </a:moveTo>
                    <a:cubicBezTo>
                      <a:pt x="7" y="16"/>
                      <a:pt x="5" y="20"/>
                      <a:pt x="3" y="23"/>
                    </a:cubicBezTo>
                    <a:cubicBezTo>
                      <a:pt x="2" y="26"/>
                      <a:pt x="1" y="31"/>
                      <a:pt x="1" y="32"/>
                    </a:cubicBezTo>
                    <a:cubicBezTo>
                      <a:pt x="1" y="33"/>
                      <a:pt x="0" y="41"/>
                      <a:pt x="2" y="42"/>
                    </a:cubicBezTo>
                    <a:cubicBezTo>
                      <a:pt x="3" y="44"/>
                      <a:pt x="5" y="46"/>
                      <a:pt x="5" y="46"/>
                    </a:cubicBezTo>
                    <a:cubicBezTo>
                      <a:pt x="6" y="46"/>
                      <a:pt x="9" y="50"/>
                      <a:pt x="9" y="50"/>
                    </a:cubicBezTo>
                    <a:cubicBezTo>
                      <a:pt x="11" y="51"/>
                      <a:pt x="11" y="51"/>
                      <a:pt x="11" y="51"/>
                    </a:cubicBezTo>
                    <a:cubicBezTo>
                      <a:pt x="16" y="51"/>
                      <a:pt x="16" y="51"/>
                      <a:pt x="16" y="51"/>
                    </a:cubicBezTo>
                    <a:cubicBezTo>
                      <a:pt x="16" y="51"/>
                      <a:pt x="20" y="53"/>
                      <a:pt x="20" y="54"/>
                    </a:cubicBezTo>
                    <a:cubicBezTo>
                      <a:pt x="20" y="54"/>
                      <a:pt x="26" y="59"/>
                      <a:pt x="26" y="59"/>
                    </a:cubicBezTo>
                    <a:cubicBezTo>
                      <a:pt x="26" y="59"/>
                      <a:pt x="27" y="58"/>
                      <a:pt x="28" y="57"/>
                    </a:cubicBezTo>
                    <a:cubicBezTo>
                      <a:pt x="29" y="56"/>
                      <a:pt x="34" y="49"/>
                      <a:pt x="36" y="48"/>
                    </a:cubicBezTo>
                    <a:cubicBezTo>
                      <a:pt x="39" y="47"/>
                      <a:pt x="42" y="46"/>
                      <a:pt x="44" y="46"/>
                    </a:cubicBezTo>
                    <a:cubicBezTo>
                      <a:pt x="48" y="46"/>
                      <a:pt x="48" y="46"/>
                      <a:pt x="48" y="46"/>
                    </a:cubicBezTo>
                    <a:cubicBezTo>
                      <a:pt x="48" y="46"/>
                      <a:pt x="52" y="44"/>
                      <a:pt x="53" y="44"/>
                    </a:cubicBezTo>
                    <a:cubicBezTo>
                      <a:pt x="53" y="43"/>
                      <a:pt x="63" y="37"/>
                      <a:pt x="65" y="34"/>
                    </a:cubicBezTo>
                    <a:cubicBezTo>
                      <a:pt x="65" y="34"/>
                      <a:pt x="73" y="27"/>
                      <a:pt x="73" y="26"/>
                    </a:cubicBezTo>
                    <a:cubicBezTo>
                      <a:pt x="73" y="26"/>
                      <a:pt x="75" y="24"/>
                      <a:pt x="76" y="23"/>
                    </a:cubicBezTo>
                    <a:cubicBezTo>
                      <a:pt x="76" y="22"/>
                      <a:pt x="76" y="17"/>
                      <a:pt x="76" y="16"/>
                    </a:cubicBezTo>
                    <a:cubicBezTo>
                      <a:pt x="76" y="14"/>
                      <a:pt x="75" y="13"/>
                      <a:pt x="75" y="13"/>
                    </a:cubicBezTo>
                    <a:cubicBezTo>
                      <a:pt x="72" y="6"/>
                      <a:pt x="72" y="6"/>
                      <a:pt x="72" y="6"/>
                    </a:cubicBezTo>
                    <a:cubicBezTo>
                      <a:pt x="70" y="3"/>
                      <a:pt x="70" y="3"/>
                      <a:pt x="70" y="3"/>
                    </a:cubicBezTo>
                    <a:cubicBezTo>
                      <a:pt x="70" y="3"/>
                      <a:pt x="65" y="0"/>
                      <a:pt x="63" y="0"/>
                    </a:cubicBezTo>
                    <a:cubicBezTo>
                      <a:pt x="62" y="0"/>
                      <a:pt x="58" y="1"/>
                      <a:pt x="57" y="1"/>
                    </a:cubicBezTo>
                    <a:cubicBezTo>
                      <a:pt x="56" y="1"/>
                      <a:pt x="52" y="3"/>
                      <a:pt x="52" y="4"/>
                    </a:cubicBezTo>
                    <a:cubicBezTo>
                      <a:pt x="52" y="6"/>
                      <a:pt x="49" y="15"/>
                      <a:pt x="48" y="16"/>
                    </a:cubicBezTo>
                    <a:cubicBezTo>
                      <a:pt x="46" y="17"/>
                      <a:pt x="40" y="29"/>
                      <a:pt x="34" y="34"/>
                    </a:cubicBezTo>
                    <a:cubicBezTo>
                      <a:pt x="34" y="34"/>
                      <a:pt x="32" y="38"/>
                      <a:pt x="31" y="38"/>
                    </a:cubicBezTo>
                    <a:cubicBezTo>
                      <a:pt x="31" y="38"/>
                      <a:pt x="28" y="40"/>
                      <a:pt x="26" y="37"/>
                    </a:cubicBezTo>
                    <a:cubicBezTo>
                      <a:pt x="26" y="37"/>
                      <a:pt x="25" y="34"/>
                      <a:pt x="26" y="31"/>
                    </a:cubicBezTo>
                    <a:cubicBezTo>
                      <a:pt x="26" y="26"/>
                      <a:pt x="26" y="26"/>
                      <a:pt x="26" y="26"/>
                    </a:cubicBezTo>
                    <a:cubicBezTo>
                      <a:pt x="24" y="23"/>
                      <a:pt x="24" y="23"/>
                      <a:pt x="24" y="23"/>
                    </a:cubicBezTo>
                    <a:cubicBezTo>
                      <a:pt x="24" y="23"/>
                      <a:pt x="20" y="19"/>
                      <a:pt x="20" y="19"/>
                    </a:cubicBezTo>
                    <a:cubicBezTo>
                      <a:pt x="19" y="19"/>
                      <a:pt x="17" y="16"/>
                      <a:pt x="16" y="16"/>
                    </a:cubicBezTo>
                    <a:cubicBezTo>
                      <a:pt x="15" y="16"/>
                      <a:pt x="10" y="14"/>
                      <a:pt x="7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350">
                  <a:latin typeface="+mn-lt"/>
                  <a:ea typeface="+mn-ea"/>
                </a:endParaRPr>
              </a:p>
            </p:txBody>
          </p:sp>
          <p:sp>
            <p:nvSpPr>
              <p:cNvPr id="25" name="Freeform 678">
                <a:extLst>
                  <a:ext uri="{FF2B5EF4-FFF2-40B4-BE49-F238E27FC236}">
                    <a16:creationId xmlns="" xmlns:a16="http://schemas.microsoft.com/office/drawing/2014/main" id="{4BC594C4-4A9A-4E26-BA94-9F5A01056F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21350" y="955675"/>
                <a:ext cx="52387" cy="90487"/>
              </a:xfrm>
              <a:custGeom>
                <a:avLst/>
                <a:gdLst>
                  <a:gd name="T0" fmla="*/ 24 w 26"/>
                  <a:gd name="T1" fmla="*/ 0 h 45"/>
                  <a:gd name="T2" fmla="*/ 14 w 26"/>
                  <a:gd name="T3" fmla="*/ 5 h 45"/>
                  <a:gd name="T4" fmla="*/ 1 w 26"/>
                  <a:gd name="T5" fmla="*/ 30 h 45"/>
                  <a:gd name="T6" fmla="*/ 7 w 26"/>
                  <a:gd name="T7" fmla="*/ 43 h 45"/>
                  <a:gd name="T8" fmla="*/ 21 w 26"/>
                  <a:gd name="T9" fmla="*/ 40 h 45"/>
                  <a:gd name="T10" fmla="*/ 22 w 26"/>
                  <a:gd name="T11" fmla="*/ 27 h 45"/>
                  <a:gd name="T12" fmla="*/ 23 w 26"/>
                  <a:gd name="T13" fmla="*/ 11 h 45"/>
                  <a:gd name="T14" fmla="*/ 25 w 26"/>
                  <a:gd name="T15" fmla="*/ 5 h 45"/>
                  <a:gd name="T16" fmla="*/ 26 w 26"/>
                  <a:gd name="T17" fmla="*/ 0 h 45"/>
                  <a:gd name="T18" fmla="*/ 24 w 26"/>
                  <a:gd name="T19" fmla="*/ 0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6" h="45">
                    <a:moveTo>
                      <a:pt x="24" y="0"/>
                    </a:moveTo>
                    <a:cubicBezTo>
                      <a:pt x="24" y="0"/>
                      <a:pt x="16" y="3"/>
                      <a:pt x="14" y="5"/>
                    </a:cubicBezTo>
                    <a:cubicBezTo>
                      <a:pt x="12" y="7"/>
                      <a:pt x="3" y="16"/>
                      <a:pt x="1" y="30"/>
                    </a:cubicBezTo>
                    <a:cubicBezTo>
                      <a:pt x="0" y="43"/>
                      <a:pt x="4" y="43"/>
                      <a:pt x="7" y="43"/>
                    </a:cubicBezTo>
                    <a:cubicBezTo>
                      <a:pt x="10" y="43"/>
                      <a:pt x="18" y="45"/>
                      <a:pt x="21" y="40"/>
                    </a:cubicBezTo>
                    <a:cubicBezTo>
                      <a:pt x="21" y="40"/>
                      <a:pt x="22" y="31"/>
                      <a:pt x="22" y="27"/>
                    </a:cubicBezTo>
                    <a:cubicBezTo>
                      <a:pt x="22" y="22"/>
                      <a:pt x="23" y="12"/>
                      <a:pt x="23" y="11"/>
                    </a:cubicBezTo>
                    <a:cubicBezTo>
                      <a:pt x="23" y="9"/>
                      <a:pt x="25" y="6"/>
                      <a:pt x="25" y="5"/>
                    </a:cubicBezTo>
                    <a:cubicBezTo>
                      <a:pt x="25" y="4"/>
                      <a:pt x="26" y="0"/>
                      <a:pt x="26" y="0"/>
                    </a:cubicBezTo>
                    <a:lnTo>
                      <a:pt x="24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350">
                  <a:latin typeface="+mn-lt"/>
                  <a:ea typeface="+mn-ea"/>
                </a:endParaRPr>
              </a:p>
            </p:txBody>
          </p:sp>
          <p:sp>
            <p:nvSpPr>
              <p:cNvPr id="26" name="Freeform 679">
                <a:extLst>
                  <a:ext uri="{FF2B5EF4-FFF2-40B4-BE49-F238E27FC236}">
                    <a16:creationId xmlns="" xmlns:a16="http://schemas.microsoft.com/office/drawing/2014/main" id="{DDC8C3BB-F697-4996-8F05-A1F5BE64DE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84850" y="884238"/>
                <a:ext cx="233362" cy="88900"/>
              </a:xfrm>
              <a:custGeom>
                <a:avLst/>
                <a:gdLst>
                  <a:gd name="T0" fmla="*/ 0 w 116"/>
                  <a:gd name="T1" fmla="*/ 37 h 44"/>
                  <a:gd name="T2" fmla="*/ 3 w 116"/>
                  <a:gd name="T3" fmla="*/ 35 h 44"/>
                  <a:gd name="T4" fmla="*/ 10 w 116"/>
                  <a:gd name="T5" fmla="*/ 30 h 44"/>
                  <a:gd name="T6" fmla="*/ 58 w 116"/>
                  <a:gd name="T7" fmla="*/ 9 h 44"/>
                  <a:gd name="T8" fmla="*/ 114 w 116"/>
                  <a:gd name="T9" fmla="*/ 14 h 44"/>
                  <a:gd name="T10" fmla="*/ 116 w 116"/>
                  <a:gd name="T11" fmla="*/ 22 h 44"/>
                  <a:gd name="T12" fmla="*/ 115 w 116"/>
                  <a:gd name="T13" fmla="*/ 30 h 44"/>
                  <a:gd name="T14" fmla="*/ 109 w 116"/>
                  <a:gd name="T15" fmla="*/ 37 h 44"/>
                  <a:gd name="T16" fmla="*/ 103 w 116"/>
                  <a:gd name="T17" fmla="*/ 40 h 44"/>
                  <a:gd name="T18" fmla="*/ 94 w 116"/>
                  <a:gd name="T19" fmla="*/ 41 h 44"/>
                  <a:gd name="T20" fmla="*/ 87 w 116"/>
                  <a:gd name="T21" fmla="*/ 42 h 44"/>
                  <a:gd name="T22" fmla="*/ 81 w 116"/>
                  <a:gd name="T23" fmla="*/ 44 h 44"/>
                  <a:gd name="T24" fmla="*/ 85 w 116"/>
                  <a:gd name="T25" fmla="*/ 40 h 44"/>
                  <a:gd name="T26" fmla="*/ 92 w 116"/>
                  <a:gd name="T27" fmla="*/ 35 h 44"/>
                  <a:gd name="T28" fmla="*/ 95 w 116"/>
                  <a:gd name="T29" fmla="*/ 33 h 44"/>
                  <a:gd name="T30" fmla="*/ 97 w 116"/>
                  <a:gd name="T31" fmla="*/ 30 h 44"/>
                  <a:gd name="T32" fmla="*/ 100 w 116"/>
                  <a:gd name="T33" fmla="*/ 27 h 44"/>
                  <a:gd name="T34" fmla="*/ 101 w 116"/>
                  <a:gd name="T35" fmla="*/ 22 h 44"/>
                  <a:gd name="T36" fmla="*/ 97 w 116"/>
                  <a:gd name="T37" fmla="*/ 17 h 44"/>
                  <a:gd name="T38" fmla="*/ 81 w 116"/>
                  <a:gd name="T39" fmla="*/ 15 h 44"/>
                  <a:gd name="T40" fmla="*/ 42 w 116"/>
                  <a:gd name="T41" fmla="*/ 25 h 44"/>
                  <a:gd name="T42" fmla="*/ 11 w 116"/>
                  <a:gd name="T43" fmla="*/ 39 h 44"/>
                  <a:gd name="T44" fmla="*/ 0 w 116"/>
                  <a:gd name="T45" fmla="*/ 3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16" h="44">
                    <a:moveTo>
                      <a:pt x="0" y="37"/>
                    </a:moveTo>
                    <a:cubicBezTo>
                      <a:pt x="3" y="35"/>
                      <a:pt x="3" y="35"/>
                      <a:pt x="3" y="35"/>
                    </a:cubicBezTo>
                    <a:cubicBezTo>
                      <a:pt x="3" y="35"/>
                      <a:pt x="9" y="32"/>
                      <a:pt x="10" y="30"/>
                    </a:cubicBezTo>
                    <a:cubicBezTo>
                      <a:pt x="12" y="29"/>
                      <a:pt x="43" y="12"/>
                      <a:pt x="58" y="9"/>
                    </a:cubicBezTo>
                    <a:cubicBezTo>
                      <a:pt x="74" y="6"/>
                      <a:pt x="101" y="0"/>
                      <a:pt x="114" y="14"/>
                    </a:cubicBezTo>
                    <a:cubicBezTo>
                      <a:pt x="114" y="14"/>
                      <a:pt x="116" y="18"/>
                      <a:pt x="116" y="22"/>
                    </a:cubicBezTo>
                    <a:cubicBezTo>
                      <a:pt x="116" y="25"/>
                      <a:pt x="115" y="30"/>
                      <a:pt x="115" y="30"/>
                    </a:cubicBezTo>
                    <a:cubicBezTo>
                      <a:pt x="114" y="31"/>
                      <a:pt x="111" y="35"/>
                      <a:pt x="109" y="37"/>
                    </a:cubicBezTo>
                    <a:cubicBezTo>
                      <a:pt x="106" y="40"/>
                      <a:pt x="104" y="40"/>
                      <a:pt x="103" y="40"/>
                    </a:cubicBezTo>
                    <a:cubicBezTo>
                      <a:pt x="103" y="40"/>
                      <a:pt x="94" y="41"/>
                      <a:pt x="94" y="41"/>
                    </a:cubicBezTo>
                    <a:cubicBezTo>
                      <a:pt x="94" y="41"/>
                      <a:pt x="88" y="42"/>
                      <a:pt x="87" y="42"/>
                    </a:cubicBezTo>
                    <a:cubicBezTo>
                      <a:pt x="87" y="42"/>
                      <a:pt x="81" y="44"/>
                      <a:pt x="81" y="44"/>
                    </a:cubicBezTo>
                    <a:cubicBezTo>
                      <a:pt x="81" y="44"/>
                      <a:pt x="84" y="42"/>
                      <a:pt x="85" y="40"/>
                    </a:cubicBezTo>
                    <a:cubicBezTo>
                      <a:pt x="87" y="39"/>
                      <a:pt x="92" y="35"/>
                      <a:pt x="92" y="35"/>
                    </a:cubicBezTo>
                    <a:cubicBezTo>
                      <a:pt x="95" y="33"/>
                      <a:pt x="95" y="33"/>
                      <a:pt x="95" y="33"/>
                    </a:cubicBezTo>
                    <a:cubicBezTo>
                      <a:pt x="97" y="30"/>
                      <a:pt x="97" y="30"/>
                      <a:pt x="97" y="30"/>
                    </a:cubicBezTo>
                    <a:cubicBezTo>
                      <a:pt x="100" y="27"/>
                      <a:pt x="100" y="27"/>
                      <a:pt x="100" y="27"/>
                    </a:cubicBezTo>
                    <a:cubicBezTo>
                      <a:pt x="101" y="22"/>
                      <a:pt x="101" y="22"/>
                      <a:pt x="101" y="22"/>
                    </a:cubicBezTo>
                    <a:cubicBezTo>
                      <a:pt x="101" y="22"/>
                      <a:pt x="102" y="19"/>
                      <a:pt x="97" y="17"/>
                    </a:cubicBezTo>
                    <a:cubicBezTo>
                      <a:pt x="91" y="14"/>
                      <a:pt x="82" y="15"/>
                      <a:pt x="81" y="15"/>
                    </a:cubicBezTo>
                    <a:cubicBezTo>
                      <a:pt x="80" y="15"/>
                      <a:pt x="67" y="16"/>
                      <a:pt x="42" y="25"/>
                    </a:cubicBezTo>
                    <a:cubicBezTo>
                      <a:pt x="17" y="35"/>
                      <a:pt x="18" y="37"/>
                      <a:pt x="11" y="39"/>
                    </a:cubicBezTo>
                    <a:cubicBezTo>
                      <a:pt x="5" y="40"/>
                      <a:pt x="1" y="41"/>
                      <a:pt x="0" y="3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350">
                  <a:latin typeface="+mn-lt"/>
                  <a:ea typeface="+mn-ea"/>
                </a:endParaRPr>
              </a:p>
            </p:txBody>
          </p:sp>
          <p:sp>
            <p:nvSpPr>
              <p:cNvPr id="27" name="Freeform 680">
                <a:extLst>
                  <a:ext uri="{FF2B5EF4-FFF2-40B4-BE49-F238E27FC236}">
                    <a16:creationId xmlns="" xmlns:a16="http://schemas.microsoft.com/office/drawing/2014/main" id="{B939B715-631D-4E5D-A3F4-93204271469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1038" y="965200"/>
                <a:ext cx="242887" cy="223837"/>
              </a:xfrm>
              <a:custGeom>
                <a:avLst/>
                <a:gdLst>
                  <a:gd name="T0" fmla="*/ 54 w 121"/>
                  <a:gd name="T1" fmla="*/ 88 h 111"/>
                  <a:gd name="T2" fmla="*/ 51 w 121"/>
                  <a:gd name="T3" fmla="*/ 92 h 111"/>
                  <a:gd name="T4" fmla="*/ 42 w 121"/>
                  <a:gd name="T5" fmla="*/ 98 h 111"/>
                  <a:gd name="T6" fmla="*/ 37 w 121"/>
                  <a:gd name="T7" fmla="*/ 102 h 111"/>
                  <a:gd name="T8" fmla="*/ 32 w 121"/>
                  <a:gd name="T9" fmla="*/ 102 h 111"/>
                  <a:gd name="T10" fmla="*/ 30 w 121"/>
                  <a:gd name="T11" fmla="*/ 100 h 111"/>
                  <a:gd name="T12" fmla="*/ 27 w 121"/>
                  <a:gd name="T13" fmla="*/ 96 h 111"/>
                  <a:gd name="T14" fmla="*/ 26 w 121"/>
                  <a:gd name="T15" fmla="*/ 93 h 111"/>
                  <a:gd name="T16" fmla="*/ 25 w 121"/>
                  <a:gd name="T17" fmla="*/ 94 h 111"/>
                  <a:gd name="T18" fmla="*/ 25 w 121"/>
                  <a:gd name="T19" fmla="*/ 103 h 111"/>
                  <a:gd name="T20" fmla="*/ 30 w 121"/>
                  <a:gd name="T21" fmla="*/ 108 h 111"/>
                  <a:gd name="T22" fmla="*/ 44 w 121"/>
                  <a:gd name="T23" fmla="*/ 109 h 111"/>
                  <a:gd name="T24" fmla="*/ 58 w 121"/>
                  <a:gd name="T25" fmla="*/ 100 h 111"/>
                  <a:gd name="T26" fmla="*/ 67 w 121"/>
                  <a:gd name="T27" fmla="*/ 87 h 111"/>
                  <a:gd name="T28" fmla="*/ 77 w 121"/>
                  <a:gd name="T29" fmla="*/ 63 h 111"/>
                  <a:gd name="T30" fmla="*/ 79 w 121"/>
                  <a:gd name="T31" fmla="*/ 62 h 111"/>
                  <a:gd name="T32" fmla="*/ 88 w 121"/>
                  <a:gd name="T33" fmla="*/ 61 h 111"/>
                  <a:gd name="T34" fmla="*/ 97 w 121"/>
                  <a:gd name="T35" fmla="*/ 63 h 111"/>
                  <a:gd name="T36" fmla="*/ 106 w 121"/>
                  <a:gd name="T37" fmla="*/ 63 h 111"/>
                  <a:gd name="T38" fmla="*/ 118 w 121"/>
                  <a:gd name="T39" fmla="*/ 57 h 111"/>
                  <a:gd name="T40" fmla="*/ 117 w 121"/>
                  <a:gd name="T41" fmla="*/ 51 h 111"/>
                  <a:gd name="T42" fmla="*/ 105 w 121"/>
                  <a:gd name="T43" fmla="*/ 45 h 111"/>
                  <a:gd name="T44" fmla="*/ 80 w 121"/>
                  <a:gd name="T45" fmla="*/ 45 h 111"/>
                  <a:gd name="T46" fmla="*/ 71 w 121"/>
                  <a:gd name="T47" fmla="*/ 29 h 111"/>
                  <a:gd name="T48" fmla="*/ 78 w 121"/>
                  <a:gd name="T49" fmla="*/ 22 h 111"/>
                  <a:gd name="T50" fmla="*/ 86 w 121"/>
                  <a:gd name="T51" fmla="*/ 12 h 111"/>
                  <a:gd name="T52" fmla="*/ 84 w 121"/>
                  <a:gd name="T53" fmla="*/ 3 h 111"/>
                  <a:gd name="T54" fmla="*/ 81 w 121"/>
                  <a:gd name="T55" fmla="*/ 1 h 111"/>
                  <a:gd name="T56" fmla="*/ 75 w 121"/>
                  <a:gd name="T57" fmla="*/ 0 h 111"/>
                  <a:gd name="T58" fmla="*/ 68 w 121"/>
                  <a:gd name="T59" fmla="*/ 1 h 111"/>
                  <a:gd name="T60" fmla="*/ 61 w 121"/>
                  <a:gd name="T61" fmla="*/ 3 h 111"/>
                  <a:gd name="T62" fmla="*/ 53 w 121"/>
                  <a:gd name="T63" fmla="*/ 6 h 111"/>
                  <a:gd name="T64" fmla="*/ 53 w 121"/>
                  <a:gd name="T65" fmla="*/ 8 h 111"/>
                  <a:gd name="T66" fmla="*/ 61 w 121"/>
                  <a:gd name="T67" fmla="*/ 13 h 111"/>
                  <a:gd name="T68" fmla="*/ 63 w 121"/>
                  <a:gd name="T69" fmla="*/ 18 h 111"/>
                  <a:gd name="T70" fmla="*/ 58 w 121"/>
                  <a:gd name="T71" fmla="*/ 27 h 111"/>
                  <a:gd name="T72" fmla="*/ 54 w 121"/>
                  <a:gd name="T73" fmla="*/ 33 h 111"/>
                  <a:gd name="T74" fmla="*/ 59 w 121"/>
                  <a:gd name="T75" fmla="*/ 41 h 111"/>
                  <a:gd name="T76" fmla="*/ 60 w 121"/>
                  <a:gd name="T77" fmla="*/ 46 h 111"/>
                  <a:gd name="T78" fmla="*/ 58 w 121"/>
                  <a:gd name="T79" fmla="*/ 48 h 111"/>
                  <a:gd name="T80" fmla="*/ 37 w 121"/>
                  <a:gd name="T81" fmla="*/ 53 h 111"/>
                  <a:gd name="T82" fmla="*/ 22 w 121"/>
                  <a:gd name="T83" fmla="*/ 56 h 111"/>
                  <a:gd name="T84" fmla="*/ 12 w 121"/>
                  <a:gd name="T85" fmla="*/ 60 h 111"/>
                  <a:gd name="T86" fmla="*/ 3 w 121"/>
                  <a:gd name="T87" fmla="*/ 63 h 111"/>
                  <a:gd name="T88" fmla="*/ 0 w 121"/>
                  <a:gd name="T89" fmla="*/ 64 h 111"/>
                  <a:gd name="T90" fmla="*/ 5 w 121"/>
                  <a:gd name="T91" fmla="*/ 69 h 111"/>
                  <a:gd name="T92" fmla="*/ 21 w 121"/>
                  <a:gd name="T93" fmla="*/ 69 h 111"/>
                  <a:gd name="T94" fmla="*/ 38 w 121"/>
                  <a:gd name="T95" fmla="*/ 65 h 111"/>
                  <a:gd name="T96" fmla="*/ 56 w 121"/>
                  <a:gd name="T97" fmla="*/ 62 h 111"/>
                  <a:gd name="T98" fmla="*/ 61 w 121"/>
                  <a:gd name="T99" fmla="*/ 62 h 111"/>
                  <a:gd name="T100" fmla="*/ 62 w 121"/>
                  <a:gd name="T101" fmla="*/ 67 h 111"/>
                  <a:gd name="T102" fmla="*/ 58 w 121"/>
                  <a:gd name="T103" fmla="*/ 79 h 111"/>
                  <a:gd name="T104" fmla="*/ 54 w 121"/>
                  <a:gd name="T105" fmla="*/ 88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121" h="111">
                    <a:moveTo>
                      <a:pt x="54" y="88"/>
                    </a:moveTo>
                    <a:cubicBezTo>
                      <a:pt x="54" y="88"/>
                      <a:pt x="52" y="90"/>
                      <a:pt x="51" y="92"/>
                    </a:cubicBezTo>
                    <a:cubicBezTo>
                      <a:pt x="50" y="93"/>
                      <a:pt x="42" y="98"/>
                      <a:pt x="42" y="98"/>
                    </a:cubicBezTo>
                    <a:cubicBezTo>
                      <a:pt x="41" y="99"/>
                      <a:pt x="40" y="100"/>
                      <a:pt x="37" y="102"/>
                    </a:cubicBezTo>
                    <a:cubicBezTo>
                      <a:pt x="34" y="103"/>
                      <a:pt x="33" y="102"/>
                      <a:pt x="32" y="102"/>
                    </a:cubicBezTo>
                    <a:cubicBezTo>
                      <a:pt x="31" y="102"/>
                      <a:pt x="30" y="100"/>
                      <a:pt x="30" y="100"/>
                    </a:cubicBezTo>
                    <a:cubicBezTo>
                      <a:pt x="29" y="99"/>
                      <a:pt x="27" y="96"/>
                      <a:pt x="27" y="96"/>
                    </a:cubicBezTo>
                    <a:cubicBezTo>
                      <a:pt x="26" y="93"/>
                      <a:pt x="26" y="93"/>
                      <a:pt x="26" y="93"/>
                    </a:cubicBezTo>
                    <a:cubicBezTo>
                      <a:pt x="25" y="94"/>
                      <a:pt x="25" y="94"/>
                      <a:pt x="25" y="94"/>
                    </a:cubicBezTo>
                    <a:cubicBezTo>
                      <a:pt x="24" y="98"/>
                      <a:pt x="25" y="103"/>
                      <a:pt x="25" y="103"/>
                    </a:cubicBezTo>
                    <a:cubicBezTo>
                      <a:pt x="25" y="104"/>
                      <a:pt x="30" y="108"/>
                      <a:pt x="30" y="108"/>
                    </a:cubicBezTo>
                    <a:cubicBezTo>
                      <a:pt x="32" y="110"/>
                      <a:pt x="37" y="111"/>
                      <a:pt x="44" y="109"/>
                    </a:cubicBezTo>
                    <a:cubicBezTo>
                      <a:pt x="52" y="107"/>
                      <a:pt x="55" y="103"/>
                      <a:pt x="58" y="100"/>
                    </a:cubicBezTo>
                    <a:cubicBezTo>
                      <a:pt x="62" y="96"/>
                      <a:pt x="67" y="87"/>
                      <a:pt x="67" y="87"/>
                    </a:cubicBezTo>
                    <a:cubicBezTo>
                      <a:pt x="74" y="78"/>
                      <a:pt x="77" y="63"/>
                      <a:pt x="77" y="63"/>
                    </a:cubicBezTo>
                    <a:cubicBezTo>
                      <a:pt x="79" y="62"/>
                      <a:pt x="79" y="62"/>
                      <a:pt x="79" y="62"/>
                    </a:cubicBezTo>
                    <a:cubicBezTo>
                      <a:pt x="80" y="62"/>
                      <a:pt x="81" y="61"/>
                      <a:pt x="88" y="61"/>
                    </a:cubicBezTo>
                    <a:cubicBezTo>
                      <a:pt x="96" y="61"/>
                      <a:pt x="95" y="63"/>
                      <a:pt x="97" y="63"/>
                    </a:cubicBezTo>
                    <a:cubicBezTo>
                      <a:pt x="99" y="63"/>
                      <a:pt x="104" y="63"/>
                      <a:pt x="106" y="63"/>
                    </a:cubicBezTo>
                    <a:cubicBezTo>
                      <a:pt x="108" y="63"/>
                      <a:pt x="115" y="60"/>
                      <a:pt x="118" y="57"/>
                    </a:cubicBezTo>
                    <a:cubicBezTo>
                      <a:pt x="121" y="54"/>
                      <a:pt x="118" y="52"/>
                      <a:pt x="117" y="51"/>
                    </a:cubicBezTo>
                    <a:cubicBezTo>
                      <a:pt x="116" y="50"/>
                      <a:pt x="107" y="46"/>
                      <a:pt x="105" y="45"/>
                    </a:cubicBezTo>
                    <a:cubicBezTo>
                      <a:pt x="102" y="44"/>
                      <a:pt x="90" y="45"/>
                      <a:pt x="80" y="45"/>
                    </a:cubicBezTo>
                    <a:cubicBezTo>
                      <a:pt x="70" y="45"/>
                      <a:pt x="71" y="33"/>
                      <a:pt x="71" y="29"/>
                    </a:cubicBezTo>
                    <a:cubicBezTo>
                      <a:pt x="71" y="26"/>
                      <a:pt x="77" y="23"/>
                      <a:pt x="78" y="22"/>
                    </a:cubicBezTo>
                    <a:cubicBezTo>
                      <a:pt x="78" y="21"/>
                      <a:pt x="82" y="16"/>
                      <a:pt x="86" y="12"/>
                    </a:cubicBezTo>
                    <a:cubicBezTo>
                      <a:pt x="90" y="8"/>
                      <a:pt x="84" y="3"/>
                      <a:pt x="84" y="3"/>
                    </a:cubicBezTo>
                    <a:cubicBezTo>
                      <a:pt x="81" y="1"/>
                      <a:pt x="81" y="1"/>
                      <a:pt x="81" y="1"/>
                    </a:cubicBezTo>
                    <a:cubicBezTo>
                      <a:pt x="81" y="1"/>
                      <a:pt x="77" y="0"/>
                      <a:pt x="75" y="0"/>
                    </a:cubicBezTo>
                    <a:cubicBezTo>
                      <a:pt x="74" y="0"/>
                      <a:pt x="68" y="1"/>
                      <a:pt x="68" y="1"/>
                    </a:cubicBezTo>
                    <a:cubicBezTo>
                      <a:pt x="68" y="1"/>
                      <a:pt x="62" y="2"/>
                      <a:pt x="61" y="3"/>
                    </a:cubicBezTo>
                    <a:cubicBezTo>
                      <a:pt x="60" y="4"/>
                      <a:pt x="53" y="6"/>
                      <a:pt x="53" y="6"/>
                    </a:cubicBezTo>
                    <a:cubicBezTo>
                      <a:pt x="53" y="8"/>
                      <a:pt x="53" y="8"/>
                      <a:pt x="53" y="8"/>
                    </a:cubicBezTo>
                    <a:cubicBezTo>
                      <a:pt x="55" y="13"/>
                      <a:pt x="58" y="11"/>
                      <a:pt x="61" y="13"/>
                    </a:cubicBezTo>
                    <a:cubicBezTo>
                      <a:pt x="65" y="15"/>
                      <a:pt x="63" y="15"/>
                      <a:pt x="63" y="18"/>
                    </a:cubicBezTo>
                    <a:cubicBezTo>
                      <a:pt x="63" y="20"/>
                      <a:pt x="59" y="26"/>
                      <a:pt x="58" y="27"/>
                    </a:cubicBezTo>
                    <a:cubicBezTo>
                      <a:pt x="57" y="28"/>
                      <a:pt x="54" y="30"/>
                      <a:pt x="54" y="33"/>
                    </a:cubicBezTo>
                    <a:cubicBezTo>
                      <a:pt x="54" y="36"/>
                      <a:pt x="55" y="37"/>
                      <a:pt x="59" y="41"/>
                    </a:cubicBezTo>
                    <a:cubicBezTo>
                      <a:pt x="62" y="44"/>
                      <a:pt x="60" y="46"/>
                      <a:pt x="60" y="46"/>
                    </a:cubicBezTo>
                    <a:cubicBezTo>
                      <a:pt x="60" y="48"/>
                      <a:pt x="58" y="48"/>
                      <a:pt x="58" y="48"/>
                    </a:cubicBezTo>
                    <a:cubicBezTo>
                      <a:pt x="55" y="48"/>
                      <a:pt x="40" y="52"/>
                      <a:pt x="37" y="53"/>
                    </a:cubicBezTo>
                    <a:cubicBezTo>
                      <a:pt x="34" y="53"/>
                      <a:pt x="23" y="55"/>
                      <a:pt x="22" y="56"/>
                    </a:cubicBezTo>
                    <a:cubicBezTo>
                      <a:pt x="21" y="58"/>
                      <a:pt x="13" y="60"/>
                      <a:pt x="12" y="60"/>
                    </a:cubicBezTo>
                    <a:cubicBezTo>
                      <a:pt x="11" y="61"/>
                      <a:pt x="7" y="63"/>
                      <a:pt x="3" y="63"/>
                    </a:cubicBezTo>
                    <a:cubicBezTo>
                      <a:pt x="0" y="63"/>
                      <a:pt x="0" y="64"/>
                      <a:pt x="0" y="64"/>
                    </a:cubicBezTo>
                    <a:cubicBezTo>
                      <a:pt x="0" y="66"/>
                      <a:pt x="2" y="66"/>
                      <a:pt x="5" y="69"/>
                    </a:cubicBezTo>
                    <a:cubicBezTo>
                      <a:pt x="8" y="72"/>
                      <a:pt x="17" y="70"/>
                      <a:pt x="21" y="69"/>
                    </a:cubicBezTo>
                    <a:cubicBezTo>
                      <a:pt x="26" y="68"/>
                      <a:pt x="34" y="66"/>
                      <a:pt x="38" y="65"/>
                    </a:cubicBezTo>
                    <a:cubicBezTo>
                      <a:pt x="42" y="64"/>
                      <a:pt x="52" y="63"/>
                      <a:pt x="56" y="62"/>
                    </a:cubicBezTo>
                    <a:cubicBezTo>
                      <a:pt x="59" y="61"/>
                      <a:pt x="61" y="62"/>
                      <a:pt x="61" y="62"/>
                    </a:cubicBezTo>
                    <a:cubicBezTo>
                      <a:pt x="62" y="63"/>
                      <a:pt x="62" y="67"/>
                      <a:pt x="62" y="67"/>
                    </a:cubicBezTo>
                    <a:cubicBezTo>
                      <a:pt x="62" y="69"/>
                      <a:pt x="58" y="79"/>
                      <a:pt x="58" y="79"/>
                    </a:cubicBezTo>
                    <a:lnTo>
                      <a:pt x="54" y="8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350">
                  <a:latin typeface="+mn-lt"/>
                  <a:ea typeface="+mn-ea"/>
                </a:endParaRPr>
              </a:p>
            </p:txBody>
          </p:sp>
        </p:grpSp>
        <p:grpSp>
          <p:nvGrpSpPr>
            <p:cNvPr id="10" name="组合 40">
              <a:extLst>
                <a:ext uri="{FF2B5EF4-FFF2-40B4-BE49-F238E27FC236}">
                  <a16:creationId xmlns="" xmlns:a16="http://schemas.microsoft.com/office/drawing/2014/main" id="{AA3B7A06-347F-4CD1-A811-13BBD30FF56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094944" y="736546"/>
              <a:ext cx="1619250" cy="92075"/>
              <a:chOff x="3941050" y="1521538"/>
              <a:chExt cx="2026363" cy="58254"/>
            </a:xfrm>
          </p:grpSpPr>
          <p:sp>
            <p:nvSpPr>
              <p:cNvPr id="12" name="Rectangle 681">
                <a:extLst>
                  <a:ext uri="{FF2B5EF4-FFF2-40B4-BE49-F238E27FC236}">
                    <a16:creationId xmlns="" xmlns:a16="http://schemas.microsoft.com/office/drawing/2014/main" id="{D2B77B53-0968-4670-A467-CBB508D3FA1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41050" y="1521538"/>
                <a:ext cx="395339" cy="582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defTabSz="914400">
                  <a:defRPr/>
                </a:pPr>
                <a:r>
                  <a:rPr lang="zh-CN" altLang="zh-CN" sz="600" b="1" kern="1400" spc="100" dirty="0">
                    <a:solidFill>
                      <a:srgbClr val="164C88"/>
                    </a:solidFill>
                    <a:latin typeface="Arial Narrow" panose="020B0606020202030204" pitchFamily="34" charset="0"/>
                    <a:ea typeface="+mn-ea"/>
                  </a:rPr>
                  <a:t>D</a:t>
                </a:r>
                <a:r>
                  <a:rPr lang="en-US" altLang="zh-CN" sz="600" b="1" kern="1400" spc="100" dirty="0">
                    <a:solidFill>
                      <a:srgbClr val="164C88"/>
                    </a:solidFill>
                    <a:latin typeface="Arial Narrow" panose="020B0606020202030204" pitchFamily="34" charset="0"/>
                    <a:ea typeface="+mn-ea"/>
                  </a:rPr>
                  <a:t>ALIAN</a:t>
                </a:r>
                <a:endParaRPr lang="zh-CN" altLang="zh-CN" sz="1400" kern="1400" spc="100" dirty="0">
                  <a:solidFill>
                    <a:srgbClr val="164C88"/>
                  </a:solidFill>
                  <a:ea typeface="+mn-ea"/>
                </a:endParaRPr>
              </a:p>
            </p:txBody>
          </p:sp>
          <p:sp>
            <p:nvSpPr>
              <p:cNvPr id="13" name="Rectangle 681">
                <a:extLst>
                  <a:ext uri="{FF2B5EF4-FFF2-40B4-BE49-F238E27FC236}">
                    <a16:creationId xmlns="" xmlns:a16="http://schemas.microsoft.com/office/drawing/2014/main" id="{11A42CFE-C525-414B-8FC9-33D69E98271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76121" y="1521538"/>
                <a:ext cx="647642" cy="582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defTabSz="914400">
                  <a:defRPr/>
                </a:pPr>
                <a:r>
                  <a:rPr lang="en-US" altLang="zh-CN" sz="600" b="1" kern="1400" spc="100" dirty="0">
                    <a:solidFill>
                      <a:srgbClr val="164C88"/>
                    </a:solidFill>
                    <a:latin typeface="Arial Narrow" panose="020B0606020202030204" pitchFamily="34" charset="0"/>
                    <a:ea typeface="+mn-ea"/>
                  </a:rPr>
                  <a:t>UNIVERSITY</a:t>
                </a:r>
                <a:endParaRPr lang="zh-CN" altLang="zh-CN" sz="1400" kern="1400" spc="100" dirty="0">
                  <a:solidFill>
                    <a:srgbClr val="164C88"/>
                  </a:solidFill>
                  <a:ea typeface="+mn-ea"/>
                </a:endParaRPr>
              </a:p>
            </p:txBody>
          </p:sp>
          <p:sp>
            <p:nvSpPr>
              <p:cNvPr id="14" name="Rectangle 681">
                <a:extLst>
                  <a:ext uri="{FF2B5EF4-FFF2-40B4-BE49-F238E27FC236}">
                    <a16:creationId xmlns="" xmlns:a16="http://schemas.microsoft.com/office/drawing/2014/main" id="{644743AE-F353-4FFD-8C19-F3E4932B73A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63496" y="1521538"/>
                <a:ext cx="145025" cy="582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defTabSz="914400">
                  <a:defRPr/>
                </a:pPr>
                <a:r>
                  <a:rPr lang="en-US" altLang="zh-CN" sz="600" b="1" kern="1400" spc="100" dirty="0">
                    <a:solidFill>
                      <a:srgbClr val="164C88"/>
                    </a:solidFill>
                    <a:latin typeface="Arial Narrow" panose="020B0606020202030204" pitchFamily="34" charset="0"/>
                    <a:ea typeface="+mn-ea"/>
                  </a:rPr>
                  <a:t>OF</a:t>
                </a:r>
                <a:endParaRPr lang="zh-CN" altLang="zh-CN" sz="1400" kern="1400" spc="100" dirty="0">
                  <a:solidFill>
                    <a:srgbClr val="164C88"/>
                  </a:solidFill>
                  <a:ea typeface="+mn-ea"/>
                </a:endParaRPr>
              </a:p>
            </p:txBody>
          </p:sp>
          <p:sp>
            <p:nvSpPr>
              <p:cNvPr id="15" name="Rectangle 681">
                <a:extLst>
                  <a:ext uri="{FF2B5EF4-FFF2-40B4-BE49-F238E27FC236}">
                    <a16:creationId xmlns="" xmlns:a16="http://schemas.microsoft.com/office/drawing/2014/main" id="{F4BA7471-3D9F-45E5-A19A-DD7B08C6D65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48253" y="1521538"/>
                <a:ext cx="719160" cy="582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defTabSz="914400">
                  <a:defRPr/>
                </a:pPr>
                <a:r>
                  <a:rPr lang="en-US" altLang="zh-CN" sz="600" b="1" kern="1400" spc="100" dirty="0">
                    <a:solidFill>
                      <a:srgbClr val="164C88"/>
                    </a:solidFill>
                    <a:latin typeface="Arial Narrow" panose="020B0606020202030204" pitchFamily="34" charset="0"/>
                    <a:ea typeface="+mn-ea"/>
                  </a:rPr>
                  <a:t>TECHNOLOGY</a:t>
                </a:r>
                <a:endParaRPr lang="zh-CN" altLang="zh-CN" sz="1400" kern="1400" spc="100" dirty="0">
                  <a:solidFill>
                    <a:srgbClr val="164C88"/>
                  </a:solidFill>
                  <a:ea typeface="+mn-ea"/>
                </a:endParaRPr>
              </a:p>
            </p:txBody>
          </p:sp>
        </p:grpSp>
        <p:sp>
          <p:nvSpPr>
            <p:cNvPr id="11" name="Freeform 751">
              <a:extLst>
                <a:ext uri="{FF2B5EF4-FFF2-40B4-BE49-F238E27FC236}">
                  <a16:creationId xmlns="" xmlns:a16="http://schemas.microsoft.com/office/drawing/2014/main" id="{0D5C7F83-5388-4990-9620-959983DEBFA9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9219665" y="223695"/>
              <a:ext cx="678702" cy="678702"/>
            </a:xfrm>
            <a:custGeom>
              <a:avLst/>
              <a:gdLst>
                <a:gd name="T0" fmla="*/ 211 w 536"/>
                <a:gd name="T1" fmla="*/ 69 h 537"/>
                <a:gd name="T2" fmla="*/ 194 w 536"/>
                <a:gd name="T3" fmla="*/ 52 h 537"/>
                <a:gd name="T4" fmla="*/ 185 w 536"/>
                <a:gd name="T5" fmla="*/ 66 h 537"/>
                <a:gd name="T6" fmla="*/ 176 w 536"/>
                <a:gd name="T7" fmla="*/ 70 h 537"/>
                <a:gd name="T8" fmla="*/ 473 w 536"/>
                <a:gd name="T9" fmla="*/ 275 h 537"/>
                <a:gd name="T10" fmla="*/ 84 w 536"/>
                <a:gd name="T11" fmla="*/ 163 h 537"/>
                <a:gd name="T12" fmla="*/ 87 w 536"/>
                <a:gd name="T13" fmla="*/ 127 h 537"/>
                <a:gd name="T14" fmla="*/ 231 w 536"/>
                <a:gd name="T15" fmla="*/ 151 h 537"/>
                <a:gd name="T16" fmla="*/ 416 w 536"/>
                <a:gd name="T17" fmla="*/ 134 h 537"/>
                <a:gd name="T18" fmla="*/ 429 w 536"/>
                <a:gd name="T19" fmla="*/ 140 h 537"/>
                <a:gd name="T20" fmla="*/ 80 w 536"/>
                <a:gd name="T21" fmla="*/ 207 h 537"/>
                <a:gd name="T22" fmla="*/ 439 w 536"/>
                <a:gd name="T23" fmla="*/ 167 h 537"/>
                <a:gd name="T24" fmla="*/ 392 w 536"/>
                <a:gd name="T25" fmla="*/ 112 h 537"/>
                <a:gd name="T26" fmla="*/ 323 w 536"/>
                <a:gd name="T27" fmla="*/ 75 h 537"/>
                <a:gd name="T28" fmla="*/ 324 w 536"/>
                <a:gd name="T29" fmla="*/ 70 h 537"/>
                <a:gd name="T30" fmla="*/ 466 w 536"/>
                <a:gd name="T31" fmla="*/ 233 h 537"/>
                <a:gd name="T32" fmla="*/ 471 w 536"/>
                <a:gd name="T33" fmla="*/ 262 h 537"/>
                <a:gd name="T34" fmla="*/ 420 w 536"/>
                <a:gd name="T35" fmla="*/ 427 h 537"/>
                <a:gd name="T36" fmla="*/ 431 w 536"/>
                <a:gd name="T37" fmla="*/ 443 h 537"/>
                <a:gd name="T38" fmla="*/ 409 w 536"/>
                <a:gd name="T39" fmla="*/ 412 h 537"/>
                <a:gd name="T40" fmla="*/ 415 w 536"/>
                <a:gd name="T41" fmla="*/ 409 h 537"/>
                <a:gd name="T42" fmla="*/ 218 w 536"/>
                <a:gd name="T43" fmla="*/ 322 h 537"/>
                <a:gd name="T44" fmla="*/ 253 w 536"/>
                <a:gd name="T45" fmla="*/ 342 h 537"/>
                <a:gd name="T46" fmla="*/ 253 w 536"/>
                <a:gd name="T47" fmla="*/ 314 h 537"/>
                <a:gd name="T48" fmla="*/ 415 w 536"/>
                <a:gd name="T49" fmla="*/ 418 h 537"/>
                <a:gd name="T50" fmla="*/ 268 w 536"/>
                <a:gd name="T51" fmla="*/ 447 h 537"/>
                <a:gd name="T52" fmla="*/ 283 w 536"/>
                <a:gd name="T53" fmla="*/ 308 h 537"/>
                <a:gd name="T54" fmla="*/ 478 w 536"/>
                <a:gd name="T55" fmla="*/ 301 h 537"/>
                <a:gd name="T56" fmla="*/ 481 w 536"/>
                <a:gd name="T57" fmla="*/ 325 h 537"/>
                <a:gd name="T58" fmla="*/ 49 w 536"/>
                <a:gd name="T59" fmla="*/ 242 h 537"/>
                <a:gd name="T60" fmla="*/ 87 w 536"/>
                <a:gd name="T61" fmla="*/ 262 h 537"/>
                <a:gd name="T62" fmla="*/ 315 w 536"/>
                <a:gd name="T63" fmla="*/ 338 h 537"/>
                <a:gd name="T64" fmla="*/ 312 w 536"/>
                <a:gd name="T65" fmla="*/ 320 h 537"/>
                <a:gd name="T66" fmla="*/ 59 w 536"/>
                <a:gd name="T67" fmla="*/ 341 h 537"/>
                <a:gd name="T68" fmla="*/ 76 w 536"/>
                <a:gd name="T69" fmla="*/ 322 h 537"/>
                <a:gd name="T70" fmla="*/ 116 w 536"/>
                <a:gd name="T71" fmla="*/ 416 h 537"/>
                <a:gd name="T72" fmla="*/ 111 w 536"/>
                <a:gd name="T73" fmla="*/ 433 h 537"/>
                <a:gd name="T74" fmla="*/ 120 w 536"/>
                <a:gd name="T75" fmla="*/ 435 h 537"/>
                <a:gd name="T76" fmla="*/ 71 w 536"/>
                <a:gd name="T77" fmla="*/ 263 h 537"/>
                <a:gd name="T78" fmla="*/ 400 w 536"/>
                <a:gd name="T79" fmla="*/ 416 h 537"/>
                <a:gd name="T80" fmla="*/ 366 w 536"/>
                <a:gd name="T81" fmla="*/ 464 h 537"/>
                <a:gd name="T82" fmla="*/ 354 w 536"/>
                <a:gd name="T83" fmla="*/ 443 h 537"/>
                <a:gd name="T84" fmla="*/ 361 w 536"/>
                <a:gd name="T85" fmla="*/ 467 h 537"/>
                <a:gd name="T86" fmla="*/ 367 w 536"/>
                <a:gd name="T87" fmla="*/ 478 h 537"/>
                <a:gd name="T88" fmla="*/ 196 w 536"/>
                <a:gd name="T89" fmla="*/ 449 h 537"/>
                <a:gd name="T90" fmla="*/ 183 w 536"/>
                <a:gd name="T91" fmla="*/ 455 h 537"/>
                <a:gd name="T92" fmla="*/ 176 w 536"/>
                <a:gd name="T93" fmla="*/ 471 h 537"/>
                <a:gd name="T94" fmla="*/ 170 w 536"/>
                <a:gd name="T95" fmla="*/ 479 h 537"/>
                <a:gd name="T96" fmla="*/ 161 w 536"/>
                <a:gd name="T97" fmla="*/ 464 h 537"/>
                <a:gd name="T98" fmla="*/ 177 w 536"/>
                <a:gd name="T99" fmla="*/ 484 h 537"/>
                <a:gd name="T100" fmla="*/ 190 w 536"/>
                <a:gd name="T101" fmla="*/ 460 h 537"/>
                <a:gd name="T102" fmla="*/ 312 w 536"/>
                <a:gd name="T103" fmla="*/ 480 h 537"/>
                <a:gd name="T104" fmla="*/ 322 w 536"/>
                <a:gd name="T105" fmla="*/ 485 h 537"/>
                <a:gd name="T106" fmla="*/ 255 w 536"/>
                <a:gd name="T107" fmla="*/ 475 h 537"/>
                <a:gd name="T108" fmla="*/ 248 w 536"/>
                <a:gd name="T109" fmla="*/ 479 h 537"/>
                <a:gd name="T110" fmla="*/ 245 w 536"/>
                <a:gd name="T111" fmla="*/ 482 h 537"/>
                <a:gd name="T112" fmla="*/ 237 w 536"/>
                <a:gd name="T113" fmla="*/ 497 h 537"/>
                <a:gd name="T114" fmla="*/ 249 w 536"/>
                <a:gd name="T115" fmla="*/ 487 h 537"/>
                <a:gd name="T116" fmla="*/ 241 w 536"/>
                <a:gd name="T117" fmla="*/ 469 h 537"/>
                <a:gd name="T118" fmla="*/ 225 w 536"/>
                <a:gd name="T119" fmla="*/ 495 h 537"/>
                <a:gd name="T120" fmla="*/ 536 w 536"/>
                <a:gd name="T121" fmla="*/ 269 h 5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536" h="537">
                  <a:moveTo>
                    <a:pt x="170" y="93"/>
                  </a:moveTo>
                  <a:cubicBezTo>
                    <a:pt x="167" y="89"/>
                    <a:pt x="167" y="89"/>
                    <a:pt x="167" y="89"/>
                  </a:cubicBezTo>
                  <a:cubicBezTo>
                    <a:pt x="155" y="96"/>
                    <a:pt x="155" y="96"/>
                    <a:pt x="155" y="96"/>
                  </a:cubicBezTo>
                  <a:cubicBezTo>
                    <a:pt x="151" y="89"/>
                    <a:pt x="151" y="89"/>
                    <a:pt x="151" y="89"/>
                  </a:cubicBezTo>
                  <a:cubicBezTo>
                    <a:pt x="162" y="83"/>
                    <a:pt x="162" y="83"/>
                    <a:pt x="162" y="83"/>
                  </a:cubicBezTo>
                  <a:cubicBezTo>
                    <a:pt x="159" y="78"/>
                    <a:pt x="159" y="78"/>
                    <a:pt x="159" y="78"/>
                  </a:cubicBezTo>
                  <a:cubicBezTo>
                    <a:pt x="149" y="85"/>
                    <a:pt x="149" y="85"/>
                    <a:pt x="149" y="85"/>
                  </a:cubicBezTo>
                  <a:cubicBezTo>
                    <a:pt x="145" y="79"/>
                    <a:pt x="145" y="79"/>
                    <a:pt x="145" y="79"/>
                  </a:cubicBezTo>
                  <a:cubicBezTo>
                    <a:pt x="156" y="72"/>
                    <a:pt x="156" y="72"/>
                    <a:pt x="156" y="72"/>
                  </a:cubicBezTo>
                  <a:cubicBezTo>
                    <a:pt x="154" y="68"/>
                    <a:pt x="154" y="68"/>
                    <a:pt x="154" y="68"/>
                  </a:cubicBezTo>
                  <a:cubicBezTo>
                    <a:pt x="138" y="77"/>
                    <a:pt x="138" y="77"/>
                    <a:pt x="138" y="77"/>
                  </a:cubicBezTo>
                  <a:cubicBezTo>
                    <a:pt x="154" y="103"/>
                    <a:pt x="154" y="103"/>
                    <a:pt x="154" y="103"/>
                  </a:cubicBezTo>
                  <a:lnTo>
                    <a:pt x="170" y="93"/>
                  </a:lnTo>
                  <a:close/>
                  <a:moveTo>
                    <a:pt x="196" y="60"/>
                  </a:moveTo>
                  <a:cubicBezTo>
                    <a:pt x="197" y="61"/>
                    <a:pt x="198" y="62"/>
                    <a:pt x="199" y="62"/>
                  </a:cubicBezTo>
                  <a:cubicBezTo>
                    <a:pt x="200" y="63"/>
                    <a:pt x="202" y="63"/>
                    <a:pt x="204" y="63"/>
                  </a:cubicBezTo>
                  <a:cubicBezTo>
                    <a:pt x="207" y="63"/>
                    <a:pt x="208" y="63"/>
                    <a:pt x="209" y="63"/>
                  </a:cubicBezTo>
                  <a:cubicBezTo>
                    <a:pt x="209" y="63"/>
                    <a:pt x="210" y="63"/>
                    <a:pt x="210" y="64"/>
                  </a:cubicBezTo>
                  <a:cubicBezTo>
                    <a:pt x="211" y="64"/>
                    <a:pt x="211" y="65"/>
                    <a:pt x="211" y="65"/>
                  </a:cubicBezTo>
                  <a:cubicBezTo>
                    <a:pt x="212" y="66"/>
                    <a:pt x="212" y="68"/>
                    <a:pt x="211" y="69"/>
                  </a:cubicBezTo>
                  <a:cubicBezTo>
                    <a:pt x="210" y="70"/>
                    <a:pt x="209" y="70"/>
                    <a:pt x="208" y="71"/>
                  </a:cubicBezTo>
                  <a:cubicBezTo>
                    <a:pt x="205" y="72"/>
                    <a:pt x="203" y="70"/>
                    <a:pt x="201" y="67"/>
                  </a:cubicBezTo>
                  <a:cubicBezTo>
                    <a:pt x="197" y="69"/>
                    <a:pt x="197" y="69"/>
                    <a:pt x="197" y="69"/>
                  </a:cubicBezTo>
                  <a:cubicBezTo>
                    <a:pt x="199" y="75"/>
                    <a:pt x="204" y="78"/>
                    <a:pt x="209" y="76"/>
                  </a:cubicBezTo>
                  <a:cubicBezTo>
                    <a:pt x="213" y="75"/>
                    <a:pt x="215" y="73"/>
                    <a:pt x="216" y="71"/>
                  </a:cubicBezTo>
                  <a:cubicBezTo>
                    <a:pt x="217" y="69"/>
                    <a:pt x="217" y="66"/>
                    <a:pt x="216" y="64"/>
                  </a:cubicBezTo>
                  <a:cubicBezTo>
                    <a:pt x="215" y="62"/>
                    <a:pt x="215" y="61"/>
                    <a:pt x="214" y="60"/>
                  </a:cubicBezTo>
                  <a:cubicBezTo>
                    <a:pt x="213" y="59"/>
                    <a:pt x="212" y="58"/>
                    <a:pt x="211" y="57"/>
                  </a:cubicBezTo>
                  <a:cubicBezTo>
                    <a:pt x="209" y="57"/>
                    <a:pt x="207" y="57"/>
                    <a:pt x="205" y="57"/>
                  </a:cubicBezTo>
                  <a:cubicBezTo>
                    <a:pt x="202" y="57"/>
                    <a:pt x="201" y="57"/>
                    <a:pt x="200" y="56"/>
                  </a:cubicBezTo>
                  <a:cubicBezTo>
                    <a:pt x="199" y="56"/>
                    <a:pt x="199" y="56"/>
                    <a:pt x="198" y="55"/>
                  </a:cubicBezTo>
                  <a:cubicBezTo>
                    <a:pt x="198" y="54"/>
                    <a:pt x="198" y="53"/>
                    <a:pt x="199" y="52"/>
                  </a:cubicBezTo>
                  <a:cubicBezTo>
                    <a:pt x="199" y="52"/>
                    <a:pt x="200" y="51"/>
                    <a:pt x="201" y="51"/>
                  </a:cubicBezTo>
                  <a:cubicBezTo>
                    <a:pt x="203" y="50"/>
                    <a:pt x="204" y="50"/>
                    <a:pt x="205" y="51"/>
                  </a:cubicBezTo>
                  <a:cubicBezTo>
                    <a:pt x="206" y="51"/>
                    <a:pt x="206" y="52"/>
                    <a:pt x="207" y="53"/>
                  </a:cubicBezTo>
                  <a:cubicBezTo>
                    <a:pt x="212" y="52"/>
                    <a:pt x="212" y="52"/>
                    <a:pt x="212" y="52"/>
                  </a:cubicBezTo>
                  <a:cubicBezTo>
                    <a:pt x="211" y="49"/>
                    <a:pt x="209" y="47"/>
                    <a:pt x="207" y="46"/>
                  </a:cubicBezTo>
                  <a:cubicBezTo>
                    <a:pt x="205" y="45"/>
                    <a:pt x="203" y="45"/>
                    <a:pt x="200" y="46"/>
                  </a:cubicBezTo>
                  <a:cubicBezTo>
                    <a:pt x="198" y="46"/>
                    <a:pt x="197" y="47"/>
                    <a:pt x="196" y="48"/>
                  </a:cubicBezTo>
                  <a:cubicBezTo>
                    <a:pt x="195" y="49"/>
                    <a:pt x="194" y="50"/>
                    <a:pt x="194" y="52"/>
                  </a:cubicBezTo>
                  <a:cubicBezTo>
                    <a:pt x="193" y="53"/>
                    <a:pt x="194" y="55"/>
                    <a:pt x="194" y="57"/>
                  </a:cubicBezTo>
                  <a:cubicBezTo>
                    <a:pt x="195" y="58"/>
                    <a:pt x="195" y="59"/>
                    <a:pt x="196" y="60"/>
                  </a:cubicBezTo>
                  <a:close/>
                  <a:moveTo>
                    <a:pt x="175" y="89"/>
                  </a:moveTo>
                  <a:cubicBezTo>
                    <a:pt x="177" y="88"/>
                    <a:pt x="177" y="88"/>
                    <a:pt x="177" y="88"/>
                  </a:cubicBezTo>
                  <a:cubicBezTo>
                    <a:pt x="180" y="87"/>
                    <a:pt x="180" y="87"/>
                    <a:pt x="180" y="87"/>
                  </a:cubicBezTo>
                  <a:cubicBezTo>
                    <a:pt x="177" y="82"/>
                    <a:pt x="177" y="82"/>
                    <a:pt x="177" y="82"/>
                  </a:cubicBezTo>
                  <a:cubicBezTo>
                    <a:pt x="175" y="76"/>
                    <a:pt x="175" y="76"/>
                    <a:pt x="175" y="76"/>
                  </a:cubicBezTo>
                  <a:cubicBezTo>
                    <a:pt x="175" y="75"/>
                    <a:pt x="175" y="75"/>
                    <a:pt x="175" y="75"/>
                  </a:cubicBezTo>
                  <a:cubicBezTo>
                    <a:pt x="175" y="75"/>
                    <a:pt x="175" y="75"/>
                    <a:pt x="175" y="75"/>
                  </a:cubicBezTo>
                  <a:cubicBezTo>
                    <a:pt x="176" y="75"/>
                    <a:pt x="176" y="75"/>
                    <a:pt x="176" y="75"/>
                  </a:cubicBezTo>
                  <a:cubicBezTo>
                    <a:pt x="176" y="75"/>
                    <a:pt x="177" y="75"/>
                    <a:pt x="177" y="74"/>
                  </a:cubicBezTo>
                  <a:cubicBezTo>
                    <a:pt x="178" y="74"/>
                    <a:pt x="178" y="74"/>
                    <a:pt x="178" y="74"/>
                  </a:cubicBezTo>
                  <a:cubicBezTo>
                    <a:pt x="178" y="74"/>
                    <a:pt x="179" y="74"/>
                    <a:pt x="180" y="75"/>
                  </a:cubicBezTo>
                  <a:cubicBezTo>
                    <a:pt x="180" y="75"/>
                    <a:pt x="182" y="76"/>
                    <a:pt x="184" y="78"/>
                  </a:cubicBezTo>
                  <a:cubicBezTo>
                    <a:pt x="190" y="82"/>
                    <a:pt x="190" y="82"/>
                    <a:pt x="190" y="82"/>
                  </a:cubicBezTo>
                  <a:cubicBezTo>
                    <a:pt x="195" y="80"/>
                    <a:pt x="195" y="80"/>
                    <a:pt x="195" y="80"/>
                  </a:cubicBezTo>
                  <a:cubicBezTo>
                    <a:pt x="190" y="75"/>
                    <a:pt x="190" y="75"/>
                    <a:pt x="190" y="75"/>
                  </a:cubicBezTo>
                  <a:cubicBezTo>
                    <a:pt x="188" y="74"/>
                    <a:pt x="186" y="73"/>
                    <a:pt x="185" y="72"/>
                  </a:cubicBezTo>
                  <a:cubicBezTo>
                    <a:pt x="184" y="72"/>
                    <a:pt x="183" y="71"/>
                    <a:pt x="182" y="71"/>
                  </a:cubicBezTo>
                  <a:cubicBezTo>
                    <a:pt x="184" y="70"/>
                    <a:pt x="185" y="68"/>
                    <a:pt x="185" y="66"/>
                  </a:cubicBezTo>
                  <a:cubicBezTo>
                    <a:pt x="186" y="65"/>
                    <a:pt x="185" y="63"/>
                    <a:pt x="184" y="61"/>
                  </a:cubicBezTo>
                  <a:cubicBezTo>
                    <a:pt x="183" y="59"/>
                    <a:pt x="182" y="58"/>
                    <a:pt x="181" y="57"/>
                  </a:cubicBezTo>
                  <a:cubicBezTo>
                    <a:pt x="180" y="56"/>
                    <a:pt x="179" y="55"/>
                    <a:pt x="178" y="55"/>
                  </a:cubicBezTo>
                  <a:cubicBezTo>
                    <a:pt x="177" y="55"/>
                    <a:pt x="177" y="55"/>
                    <a:pt x="177" y="55"/>
                  </a:cubicBezTo>
                  <a:cubicBezTo>
                    <a:pt x="177" y="55"/>
                    <a:pt x="176" y="56"/>
                    <a:pt x="175" y="56"/>
                  </a:cubicBezTo>
                  <a:cubicBezTo>
                    <a:pt x="174" y="56"/>
                    <a:pt x="173" y="57"/>
                    <a:pt x="172" y="57"/>
                  </a:cubicBezTo>
                  <a:cubicBezTo>
                    <a:pt x="163" y="62"/>
                    <a:pt x="163" y="62"/>
                    <a:pt x="163" y="62"/>
                  </a:cubicBezTo>
                  <a:cubicBezTo>
                    <a:pt x="175" y="88"/>
                    <a:pt x="175" y="88"/>
                    <a:pt x="175" y="88"/>
                  </a:cubicBezTo>
                  <a:lnTo>
                    <a:pt x="175" y="89"/>
                  </a:lnTo>
                  <a:close/>
                  <a:moveTo>
                    <a:pt x="169" y="64"/>
                  </a:moveTo>
                  <a:cubicBezTo>
                    <a:pt x="173" y="62"/>
                    <a:pt x="173" y="62"/>
                    <a:pt x="173" y="62"/>
                  </a:cubicBezTo>
                  <a:cubicBezTo>
                    <a:pt x="174" y="62"/>
                    <a:pt x="174" y="62"/>
                    <a:pt x="175" y="61"/>
                  </a:cubicBezTo>
                  <a:cubicBezTo>
                    <a:pt x="176" y="61"/>
                    <a:pt x="176" y="61"/>
                    <a:pt x="176" y="61"/>
                  </a:cubicBezTo>
                  <a:cubicBezTo>
                    <a:pt x="177" y="61"/>
                    <a:pt x="177" y="61"/>
                    <a:pt x="177" y="61"/>
                  </a:cubicBezTo>
                  <a:cubicBezTo>
                    <a:pt x="178" y="61"/>
                    <a:pt x="178" y="61"/>
                    <a:pt x="178" y="61"/>
                  </a:cubicBezTo>
                  <a:cubicBezTo>
                    <a:pt x="179" y="62"/>
                    <a:pt x="179" y="62"/>
                    <a:pt x="180" y="63"/>
                  </a:cubicBezTo>
                  <a:cubicBezTo>
                    <a:pt x="180" y="64"/>
                    <a:pt x="181" y="65"/>
                    <a:pt x="180" y="66"/>
                  </a:cubicBezTo>
                  <a:cubicBezTo>
                    <a:pt x="180" y="66"/>
                    <a:pt x="180" y="67"/>
                    <a:pt x="180" y="67"/>
                  </a:cubicBezTo>
                  <a:cubicBezTo>
                    <a:pt x="179" y="68"/>
                    <a:pt x="179" y="68"/>
                    <a:pt x="177" y="69"/>
                  </a:cubicBezTo>
                  <a:cubicBezTo>
                    <a:pt x="177" y="69"/>
                    <a:pt x="176" y="69"/>
                    <a:pt x="176" y="70"/>
                  </a:cubicBezTo>
                  <a:cubicBezTo>
                    <a:pt x="175" y="70"/>
                    <a:pt x="175" y="70"/>
                    <a:pt x="175" y="70"/>
                  </a:cubicBezTo>
                  <a:cubicBezTo>
                    <a:pt x="173" y="71"/>
                    <a:pt x="173" y="71"/>
                    <a:pt x="173" y="71"/>
                  </a:cubicBezTo>
                  <a:lnTo>
                    <a:pt x="169" y="64"/>
                  </a:lnTo>
                  <a:close/>
                  <a:moveTo>
                    <a:pt x="489" y="270"/>
                  </a:moveTo>
                  <a:cubicBezTo>
                    <a:pt x="487" y="269"/>
                    <a:pt x="484" y="268"/>
                    <a:pt x="480" y="268"/>
                  </a:cubicBezTo>
                  <a:cubicBezTo>
                    <a:pt x="480" y="268"/>
                    <a:pt x="480" y="268"/>
                    <a:pt x="480" y="268"/>
                  </a:cubicBezTo>
                  <a:cubicBezTo>
                    <a:pt x="475" y="268"/>
                    <a:pt x="472" y="269"/>
                    <a:pt x="469" y="271"/>
                  </a:cubicBezTo>
                  <a:cubicBezTo>
                    <a:pt x="466" y="274"/>
                    <a:pt x="465" y="276"/>
                    <a:pt x="465" y="280"/>
                  </a:cubicBezTo>
                  <a:cubicBezTo>
                    <a:pt x="465" y="283"/>
                    <a:pt x="466" y="286"/>
                    <a:pt x="468" y="288"/>
                  </a:cubicBezTo>
                  <a:cubicBezTo>
                    <a:pt x="471" y="291"/>
                    <a:pt x="475" y="292"/>
                    <a:pt x="480" y="292"/>
                  </a:cubicBezTo>
                  <a:cubicBezTo>
                    <a:pt x="480" y="292"/>
                    <a:pt x="480" y="292"/>
                    <a:pt x="480" y="292"/>
                  </a:cubicBezTo>
                  <a:cubicBezTo>
                    <a:pt x="485" y="292"/>
                    <a:pt x="489" y="291"/>
                    <a:pt x="491" y="289"/>
                  </a:cubicBezTo>
                  <a:cubicBezTo>
                    <a:pt x="494" y="287"/>
                    <a:pt x="495" y="284"/>
                    <a:pt x="495" y="281"/>
                  </a:cubicBezTo>
                  <a:cubicBezTo>
                    <a:pt x="495" y="278"/>
                    <a:pt x="495" y="276"/>
                    <a:pt x="494" y="275"/>
                  </a:cubicBezTo>
                  <a:cubicBezTo>
                    <a:pt x="493" y="273"/>
                    <a:pt x="491" y="271"/>
                    <a:pt x="489" y="270"/>
                  </a:cubicBezTo>
                  <a:close/>
                  <a:moveTo>
                    <a:pt x="488" y="285"/>
                  </a:moveTo>
                  <a:cubicBezTo>
                    <a:pt x="486" y="287"/>
                    <a:pt x="484" y="287"/>
                    <a:pt x="480" y="287"/>
                  </a:cubicBezTo>
                  <a:cubicBezTo>
                    <a:pt x="477" y="287"/>
                    <a:pt x="474" y="286"/>
                    <a:pt x="472" y="285"/>
                  </a:cubicBezTo>
                  <a:cubicBezTo>
                    <a:pt x="471" y="284"/>
                    <a:pt x="470" y="282"/>
                    <a:pt x="470" y="280"/>
                  </a:cubicBezTo>
                  <a:cubicBezTo>
                    <a:pt x="470" y="278"/>
                    <a:pt x="471" y="276"/>
                    <a:pt x="473" y="275"/>
                  </a:cubicBezTo>
                  <a:cubicBezTo>
                    <a:pt x="474" y="274"/>
                    <a:pt x="477" y="273"/>
                    <a:pt x="480" y="273"/>
                  </a:cubicBezTo>
                  <a:cubicBezTo>
                    <a:pt x="480" y="273"/>
                    <a:pt x="480" y="273"/>
                    <a:pt x="480" y="273"/>
                  </a:cubicBezTo>
                  <a:cubicBezTo>
                    <a:pt x="484" y="274"/>
                    <a:pt x="486" y="274"/>
                    <a:pt x="488" y="276"/>
                  </a:cubicBezTo>
                  <a:cubicBezTo>
                    <a:pt x="490" y="277"/>
                    <a:pt x="490" y="279"/>
                    <a:pt x="490" y="281"/>
                  </a:cubicBezTo>
                  <a:cubicBezTo>
                    <a:pt x="490" y="283"/>
                    <a:pt x="489" y="284"/>
                    <a:pt x="488" y="285"/>
                  </a:cubicBezTo>
                  <a:close/>
                  <a:moveTo>
                    <a:pt x="89" y="171"/>
                  </a:moveTo>
                  <a:cubicBezTo>
                    <a:pt x="91" y="172"/>
                    <a:pt x="92" y="172"/>
                    <a:pt x="94" y="171"/>
                  </a:cubicBezTo>
                  <a:cubicBezTo>
                    <a:pt x="96" y="170"/>
                    <a:pt x="97" y="169"/>
                    <a:pt x="98" y="166"/>
                  </a:cubicBezTo>
                  <a:cubicBezTo>
                    <a:pt x="100" y="164"/>
                    <a:pt x="100" y="162"/>
                    <a:pt x="100" y="160"/>
                  </a:cubicBezTo>
                  <a:cubicBezTo>
                    <a:pt x="100" y="158"/>
                    <a:pt x="99" y="157"/>
                    <a:pt x="98" y="155"/>
                  </a:cubicBezTo>
                  <a:cubicBezTo>
                    <a:pt x="96" y="154"/>
                    <a:pt x="94" y="152"/>
                    <a:pt x="91" y="150"/>
                  </a:cubicBezTo>
                  <a:cubicBezTo>
                    <a:pt x="78" y="142"/>
                    <a:pt x="78" y="142"/>
                    <a:pt x="78" y="142"/>
                  </a:cubicBezTo>
                  <a:cubicBezTo>
                    <a:pt x="75" y="146"/>
                    <a:pt x="75" y="146"/>
                    <a:pt x="75" y="146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91" y="157"/>
                    <a:pt x="93" y="158"/>
                    <a:pt x="94" y="158"/>
                  </a:cubicBezTo>
                  <a:cubicBezTo>
                    <a:pt x="94" y="159"/>
                    <a:pt x="95" y="160"/>
                    <a:pt x="95" y="161"/>
                  </a:cubicBezTo>
                  <a:cubicBezTo>
                    <a:pt x="95" y="162"/>
                    <a:pt x="94" y="163"/>
                    <a:pt x="94" y="164"/>
                  </a:cubicBezTo>
                  <a:cubicBezTo>
                    <a:pt x="93" y="165"/>
                    <a:pt x="92" y="166"/>
                    <a:pt x="91" y="166"/>
                  </a:cubicBezTo>
                  <a:cubicBezTo>
                    <a:pt x="90" y="166"/>
                    <a:pt x="89" y="166"/>
                    <a:pt x="88" y="166"/>
                  </a:cubicBezTo>
                  <a:cubicBezTo>
                    <a:pt x="87" y="165"/>
                    <a:pt x="86" y="165"/>
                    <a:pt x="84" y="163"/>
                  </a:cubicBezTo>
                  <a:cubicBezTo>
                    <a:pt x="70" y="154"/>
                    <a:pt x="70" y="154"/>
                    <a:pt x="70" y="154"/>
                  </a:cubicBezTo>
                  <a:cubicBezTo>
                    <a:pt x="67" y="159"/>
                    <a:pt x="67" y="159"/>
                    <a:pt x="67" y="159"/>
                  </a:cubicBezTo>
                  <a:cubicBezTo>
                    <a:pt x="81" y="167"/>
                    <a:pt x="81" y="167"/>
                    <a:pt x="81" y="167"/>
                  </a:cubicBezTo>
                  <a:cubicBezTo>
                    <a:pt x="85" y="170"/>
                    <a:pt x="87" y="171"/>
                    <a:pt x="89" y="171"/>
                  </a:cubicBezTo>
                  <a:close/>
                  <a:moveTo>
                    <a:pt x="143" y="112"/>
                  </a:moveTo>
                  <a:cubicBezTo>
                    <a:pt x="130" y="83"/>
                    <a:pt x="130" y="83"/>
                    <a:pt x="130" y="83"/>
                  </a:cubicBezTo>
                  <a:cubicBezTo>
                    <a:pt x="126" y="86"/>
                    <a:pt x="126" y="86"/>
                    <a:pt x="126" y="86"/>
                  </a:cubicBezTo>
                  <a:cubicBezTo>
                    <a:pt x="136" y="108"/>
                    <a:pt x="136" y="108"/>
                    <a:pt x="136" y="108"/>
                  </a:cubicBezTo>
                  <a:cubicBezTo>
                    <a:pt x="117" y="94"/>
                    <a:pt x="117" y="94"/>
                    <a:pt x="117" y="94"/>
                  </a:cubicBezTo>
                  <a:cubicBezTo>
                    <a:pt x="113" y="98"/>
                    <a:pt x="113" y="98"/>
                    <a:pt x="113" y="98"/>
                  </a:cubicBezTo>
                  <a:cubicBezTo>
                    <a:pt x="138" y="116"/>
                    <a:pt x="138" y="116"/>
                    <a:pt x="138" y="116"/>
                  </a:cubicBezTo>
                  <a:lnTo>
                    <a:pt x="143" y="112"/>
                  </a:lnTo>
                  <a:close/>
                  <a:moveTo>
                    <a:pt x="110" y="147"/>
                  </a:moveTo>
                  <a:cubicBezTo>
                    <a:pt x="95" y="134"/>
                    <a:pt x="95" y="134"/>
                    <a:pt x="95" y="134"/>
                  </a:cubicBezTo>
                  <a:cubicBezTo>
                    <a:pt x="116" y="139"/>
                    <a:pt x="116" y="139"/>
                    <a:pt x="116" y="139"/>
                  </a:cubicBezTo>
                  <a:cubicBezTo>
                    <a:pt x="119" y="135"/>
                    <a:pt x="119" y="135"/>
                    <a:pt x="119" y="135"/>
                  </a:cubicBezTo>
                  <a:cubicBezTo>
                    <a:pt x="97" y="116"/>
                    <a:pt x="97" y="116"/>
                    <a:pt x="97" y="116"/>
                  </a:cubicBezTo>
                  <a:cubicBezTo>
                    <a:pt x="94" y="119"/>
                    <a:pt x="94" y="119"/>
                    <a:pt x="94" y="119"/>
                  </a:cubicBezTo>
                  <a:cubicBezTo>
                    <a:pt x="109" y="132"/>
                    <a:pt x="109" y="132"/>
                    <a:pt x="109" y="132"/>
                  </a:cubicBezTo>
                  <a:cubicBezTo>
                    <a:pt x="87" y="127"/>
                    <a:pt x="87" y="127"/>
                    <a:pt x="87" y="127"/>
                  </a:cubicBezTo>
                  <a:cubicBezTo>
                    <a:pt x="84" y="131"/>
                    <a:pt x="84" y="131"/>
                    <a:pt x="84" y="131"/>
                  </a:cubicBezTo>
                  <a:cubicBezTo>
                    <a:pt x="107" y="151"/>
                    <a:pt x="107" y="151"/>
                    <a:pt x="107" y="151"/>
                  </a:cubicBezTo>
                  <a:lnTo>
                    <a:pt x="110" y="147"/>
                  </a:lnTo>
                  <a:close/>
                  <a:moveTo>
                    <a:pt x="128" y="125"/>
                  </a:moveTo>
                  <a:cubicBezTo>
                    <a:pt x="108" y="104"/>
                    <a:pt x="108" y="104"/>
                    <a:pt x="108" y="104"/>
                  </a:cubicBezTo>
                  <a:cubicBezTo>
                    <a:pt x="104" y="107"/>
                    <a:pt x="104" y="107"/>
                    <a:pt x="104" y="107"/>
                  </a:cubicBezTo>
                  <a:cubicBezTo>
                    <a:pt x="125" y="129"/>
                    <a:pt x="125" y="129"/>
                    <a:pt x="125" y="129"/>
                  </a:cubicBezTo>
                  <a:lnTo>
                    <a:pt x="128" y="125"/>
                  </a:lnTo>
                  <a:close/>
                  <a:moveTo>
                    <a:pt x="271" y="76"/>
                  </a:moveTo>
                  <a:cubicBezTo>
                    <a:pt x="271" y="76"/>
                    <a:pt x="271" y="76"/>
                    <a:pt x="271" y="76"/>
                  </a:cubicBezTo>
                  <a:cubicBezTo>
                    <a:pt x="270" y="76"/>
                    <a:pt x="269" y="76"/>
                    <a:pt x="268" y="76"/>
                  </a:cubicBezTo>
                  <a:cubicBezTo>
                    <a:pt x="267" y="76"/>
                    <a:pt x="266" y="76"/>
                    <a:pt x="266" y="76"/>
                  </a:cubicBezTo>
                  <a:cubicBezTo>
                    <a:pt x="265" y="76"/>
                    <a:pt x="265" y="76"/>
                    <a:pt x="265" y="76"/>
                  </a:cubicBezTo>
                  <a:cubicBezTo>
                    <a:pt x="260" y="76"/>
                    <a:pt x="255" y="76"/>
                    <a:pt x="249" y="76"/>
                  </a:cubicBezTo>
                  <a:cubicBezTo>
                    <a:pt x="249" y="90"/>
                    <a:pt x="249" y="90"/>
                    <a:pt x="249" y="90"/>
                  </a:cubicBezTo>
                  <a:cubicBezTo>
                    <a:pt x="164" y="97"/>
                    <a:pt x="96" y="165"/>
                    <a:pt x="87" y="249"/>
                  </a:cubicBezTo>
                  <a:cubicBezTo>
                    <a:pt x="121" y="249"/>
                    <a:pt x="121" y="249"/>
                    <a:pt x="121" y="249"/>
                  </a:cubicBezTo>
                  <a:cubicBezTo>
                    <a:pt x="129" y="183"/>
                    <a:pt x="183" y="131"/>
                    <a:pt x="249" y="123"/>
                  </a:cubicBezTo>
                  <a:cubicBezTo>
                    <a:pt x="249" y="125"/>
                    <a:pt x="249" y="125"/>
                    <a:pt x="249" y="125"/>
                  </a:cubicBezTo>
                  <a:cubicBezTo>
                    <a:pt x="249" y="137"/>
                    <a:pt x="241" y="147"/>
                    <a:pt x="231" y="151"/>
                  </a:cubicBezTo>
                  <a:cubicBezTo>
                    <a:pt x="186" y="164"/>
                    <a:pt x="152" y="202"/>
                    <a:pt x="145" y="249"/>
                  </a:cubicBezTo>
                  <a:cubicBezTo>
                    <a:pt x="178" y="249"/>
                    <a:pt x="178" y="249"/>
                    <a:pt x="178" y="249"/>
                  </a:cubicBezTo>
                  <a:cubicBezTo>
                    <a:pt x="187" y="207"/>
                    <a:pt x="224" y="176"/>
                    <a:pt x="268" y="176"/>
                  </a:cubicBezTo>
                  <a:cubicBezTo>
                    <a:pt x="302" y="176"/>
                    <a:pt x="331" y="194"/>
                    <a:pt x="347" y="221"/>
                  </a:cubicBezTo>
                  <a:cubicBezTo>
                    <a:pt x="347" y="221"/>
                    <a:pt x="348" y="221"/>
                    <a:pt x="348" y="222"/>
                  </a:cubicBezTo>
                  <a:cubicBezTo>
                    <a:pt x="349" y="223"/>
                    <a:pt x="350" y="225"/>
                    <a:pt x="350" y="226"/>
                  </a:cubicBezTo>
                  <a:cubicBezTo>
                    <a:pt x="351" y="228"/>
                    <a:pt x="352" y="230"/>
                    <a:pt x="353" y="232"/>
                  </a:cubicBezTo>
                  <a:cubicBezTo>
                    <a:pt x="353" y="232"/>
                    <a:pt x="353" y="233"/>
                    <a:pt x="354" y="233"/>
                  </a:cubicBezTo>
                  <a:cubicBezTo>
                    <a:pt x="356" y="238"/>
                    <a:pt x="358" y="244"/>
                    <a:pt x="359" y="249"/>
                  </a:cubicBezTo>
                  <a:cubicBezTo>
                    <a:pt x="392" y="249"/>
                    <a:pt x="392" y="249"/>
                    <a:pt x="392" y="249"/>
                  </a:cubicBezTo>
                  <a:cubicBezTo>
                    <a:pt x="384" y="202"/>
                    <a:pt x="350" y="164"/>
                    <a:pt x="305" y="151"/>
                  </a:cubicBezTo>
                  <a:cubicBezTo>
                    <a:pt x="295" y="147"/>
                    <a:pt x="288" y="137"/>
                    <a:pt x="287" y="125"/>
                  </a:cubicBezTo>
                  <a:cubicBezTo>
                    <a:pt x="287" y="124"/>
                    <a:pt x="287" y="124"/>
                    <a:pt x="287" y="124"/>
                  </a:cubicBezTo>
                  <a:cubicBezTo>
                    <a:pt x="287" y="123"/>
                    <a:pt x="287" y="123"/>
                    <a:pt x="287" y="123"/>
                  </a:cubicBezTo>
                  <a:cubicBezTo>
                    <a:pt x="354" y="131"/>
                    <a:pt x="407" y="183"/>
                    <a:pt x="415" y="249"/>
                  </a:cubicBezTo>
                  <a:cubicBezTo>
                    <a:pt x="449" y="249"/>
                    <a:pt x="449" y="249"/>
                    <a:pt x="449" y="249"/>
                  </a:cubicBezTo>
                  <a:cubicBezTo>
                    <a:pt x="440" y="165"/>
                    <a:pt x="372" y="97"/>
                    <a:pt x="287" y="90"/>
                  </a:cubicBezTo>
                  <a:cubicBezTo>
                    <a:pt x="287" y="76"/>
                    <a:pt x="287" y="76"/>
                    <a:pt x="287" y="76"/>
                  </a:cubicBezTo>
                  <a:cubicBezTo>
                    <a:pt x="282" y="76"/>
                    <a:pt x="276" y="76"/>
                    <a:pt x="271" y="76"/>
                  </a:cubicBezTo>
                  <a:close/>
                  <a:moveTo>
                    <a:pt x="416" y="134"/>
                  </a:moveTo>
                  <a:cubicBezTo>
                    <a:pt x="419" y="130"/>
                    <a:pt x="419" y="130"/>
                    <a:pt x="419" y="130"/>
                  </a:cubicBezTo>
                  <a:cubicBezTo>
                    <a:pt x="409" y="120"/>
                    <a:pt x="409" y="120"/>
                    <a:pt x="409" y="120"/>
                  </a:cubicBezTo>
                  <a:cubicBezTo>
                    <a:pt x="415" y="114"/>
                    <a:pt x="415" y="114"/>
                    <a:pt x="415" y="114"/>
                  </a:cubicBezTo>
                  <a:cubicBezTo>
                    <a:pt x="424" y="123"/>
                    <a:pt x="424" y="123"/>
                    <a:pt x="424" y="123"/>
                  </a:cubicBezTo>
                  <a:cubicBezTo>
                    <a:pt x="427" y="119"/>
                    <a:pt x="427" y="119"/>
                    <a:pt x="427" y="119"/>
                  </a:cubicBezTo>
                  <a:cubicBezTo>
                    <a:pt x="419" y="111"/>
                    <a:pt x="419" y="111"/>
                    <a:pt x="419" y="111"/>
                  </a:cubicBezTo>
                  <a:cubicBezTo>
                    <a:pt x="423" y="106"/>
                    <a:pt x="423" y="106"/>
                    <a:pt x="423" y="106"/>
                  </a:cubicBezTo>
                  <a:cubicBezTo>
                    <a:pt x="433" y="115"/>
                    <a:pt x="433" y="115"/>
                    <a:pt x="433" y="115"/>
                  </a:cubicBezTo>
                  <a:cubicBezTo>
                    <a:pt x="436" y="111"/>
                    <a:pt x="436" y="111"/>
                    <a:pt x="436" y="111"/>
                  </a:cubicBezTo>
                  <a:cubicBezTo>
                    <a:pt x="423" y="99"/>
                    <a:pt x="423" y="99"/>
                    <a:pt x="423" y="99"/>
                  </a:cubicBezTo>
                  <a:cubicBezTo>
                    <a:pt x="403" y="121"/>
                    <a:pt x="403" y="121"/>
                    <a:pt x="403" y="121"/>
                  </a:cubicBezTo>
                  <a:lnTo>
                    <a:pt x="416" y="134"/>
                  </a:lnTo>
                  <a:close/>
                  <a:moveTo>
                    <a:pt x="424" y="140"/>
                  </a:moveTo>
                  <a:cubicBezTo>
                    <a:pt x="423" y="143"/>
                    <a:pt x="424" y="146"/>
                    <a:pt x="426" y="148"/>
                  </a:cubicBezTo>
                  <a:cubicBezTo>
                    <a:pt x="427" y="151"/>
                    <a:pt x="429" y="152"/>
                    <a:pt x="431" y="152"/>
                  </a:cubicBezTo>
                  <a:cubicBezTo>
                    <a:pt x="434" y="153"/>
                    <a:pt x="436" y="152"/>
                    <a:pt x="439" y="151"/>
                  </a:cubicBezTo>
                  <a:cubicBezTo>
                    <a:pt x="438" y="146"/>
                    <a:pt x="438" y="146"/>
                    <a:pt x="438" y="146"/>
                  </a:cubicBezTo>
                  <a:cubicBezTo>
                    <a:pt x="436" y="147"/>
                    <a:pt x="434" y="147"/>
                    <a:pt x="433" y="147"/>
                  </a:cubicBezTo>
                  <a:cubicBezTo>
                    <a:pt x="432" y="147"/>
                    <a:pt x="431" y="146"/>
                    <a:pt x="430" y="145"/>
                  </a:cubicBezTo>
                  <a:cubicBezTo>
                    <a:pt x="429" y="144"/>
                    <a:pt x="428" y="142"/>
                    <a:pt x="429" y="140"/>
                  </a:cubicBezTo>
                  <a:cubicBezTo>
                    <a:pt x="430" y="138"/>
                    <a:pt x="431" y="136"/>
                    <a:pt x="434" y="134"/>
                  </a:cubicBezTo>
                  <a:cubicBezTo>
                    <a:pt x="437" y="132"/>
                    <a:pt x="440" y="131"/>
                    <a:pt x="441" y="130"/>
                  </a:cubicBezTo>
                  <a:cubicBezTo>
                    <a:pt x="443" y="130"/>
                    <a:pt x="445" y="131"/>
                    <a:pt x="446" y="133"/>
                  </a:cubicBezTo>
                  <a:cubicBezTo>
                    <a:pt x="447" y="134"/>
                    <a:pt x="447" y="135"/>
                    <a:pt x="447" y="136"/>
                  </a:cubicBezTo>
                  <a:cubicBezTo>
                    <a:pt x="447" y="137"/>
                    <a:pt x="446" y="139"/>
                    <a:pt x="445" y="140"/>
                  </a:cubicBezTo>
                  <a:cubicBezTo>
                    <a:pt x="449" y="143"/>
                    <a:pt x="449" y="143"/>
                    <a:pt x="449" y="143"/>
                  </a:cubicBezTo>
                  <a:cubicBezTo>
                    <a:pt x="451" y="141"/>
                    <a:pt x="452" y="139"/>
                    <a:pt x="452" y="137"/>
                  </a:cubicBezTo>
                  <a:cubicBezTo>
                    <a:pt x="453" y="134"/>
                    <a:pt x="452" y="132"/>
                    <a:pt x="450" y="130"/>
                  </a:cubicBezTo>
                  <a:cubicBezTo>
                    <a:pt x="448" y="127"/>
                    <a:pt x="446" y="125"/>
                    <a:pt x="443" y="125"/>
                  </a:cubicBezTo>
                  <a:cubicBezTo>
                    <a:pt x="439" y="125"/>
                    <a:pt x="435" y="127"/>
                    <a:pt x="431" y="130"/>
                  </a:cubicBezTo>
                  <a:cubicBezTo>
                    <a:pt x="427" y="133"/>
                    <a:pt x="425" y="136"/>
                    <a:pt x="424" y="140"/>
                  </a:cubicBezTo>
                  <a:close/>
                  <a:moveTo>
                    <a:pt x="230" y="70"/>
                  </a:moveTo>
                  <a:cubicBezTo>
                    <a:pt x="224" y="40"/>
                    <a:pt x="224" y="40"/>
                    <a:pt x="224" y="40"/>
                  </a:cubicBezTo>
                  <a:cubicBezTo>
                    <a:pt x="219" y="41"/>
                    <a:pt x="219" y="41"/>
                    <a:pt x="219" y="41"/>
                  </a:cubicBezTo>
                  <a:cubicBezTo>
                    <a:pt x="225" y="71"/>
                    <a:pt x="225" y="71"/>
                    <a:pt x="225" y="71"/>
                  </a:cubicBezTo>
                  <a:lnTo>
                    <a:pt x="230" y="70"/>
                  </a:lnTo>
                  <a:close/>
                  <a:moveTo>
                    <a:pt x="75" y="222"/>
                  </a:moveTo>
                  <a:cubicBezTo>
                    <a:pt x="57" y="216"/>
                    <a:pt x="57" y="216"/>
                    <a:pt x="57" y="216"/>
                  </a:cubicBezTo>
                  <a:cubicBezTo>
                    <a:pt x="78" y="212"/>
                    <a:pt x="78" y="212"/>
                    <a:pt x="78" y="212"/>
                  </a:cubicBezTo>
                  <a:cubicBezTo>
                    <a:pt x="80" y="207"/>
                    <a:pt x="80" y="207"/>
                    <a:pt x="80" y="207"/>
                  </a:cubicBezTo>
                  <a:cubicBezTo>
                    <a:pt x="51" y="199"/>
                    <a:pt x="51" y="199"/>
                    <a:pt x="51" y="199"/>
                  </a:cubicBezTo>
                  <a:cubicBezTo>
                    <a:pt x="50" y="203"/>
                    <a:pt x="50" y="203"/>
                    <a:pt x="50" y="203"/>
                  </a:cubicBezTo>
                  <a:cubicBezTo>
                    <a:pt x="69" y="209"/>
                    <a:pt x="69" y="209"/>
                    <a:pt x="69" y="209"/>
                  </a:cubicBezTo>
                  <a:cubicBezTo>
                    <a:pt x="47" y="213"/>
                    <a:pt x="47" y="213"/>
                    <a:pt x="47" y="213"/>
                  </a:cubicBezTo>
                  <a:cubicBezTo>
                    <a:pt x="46" y="218"/>
                    <a:pt x="46" y="218"/>
                    <a:pt x="46" y="218"/>
                  </a:cubicBezTo>
                  <a:cubicBezTo>
                    <a:pt x="74" y="226"/>
                    <a:pt x="74" y="226"/>
                    <a:pt x="74" y="226"/>
                  </a:cubicBezTo>
                  <a:lnTo>
                    <a:pt x="75" y="222"/>
                  </a:lnTo>
                  <a:close/>
                  <a:moveTo>
                    <a:pt x="439" y="167"/>
                  </a:moveTo>
                  <a:cubicBezTo>
                    <a:pt x="450" y="161"/>
                    <a:pt x="450" y="161"/>
                    <a:pt x="450" y="161"/>
                  </a:cubicBezTo>
                  <a:cubicBezTo>
                    <a:pt x="455" y="169"/>
                    <a:pt x="455" y="169"/>
                    <a:pt x="455" y="169"/>
                  </a:cubicBezTo>
                  <a:cubicBezTo>
                    <a:pt x="443" y="176"/>
                    <a:pt x="443" y="176"/>
                    <a:pt x="443" y="176"/>
                  </a:cubicBezTo>
                  <a:cubicBezTo>
                    <a:pt x="446" y="180"/>
                    <a:pt x="446" y="180"/>
                    <a:pt x="446" y="180"/>
                  </a:cubicBezTo>
                  <a:cubicBezTo>
                    <a:pt x="472" y="165"/>
                    <a:pt x="472" y="165"/>
                    <a:pt x="472" y="165"/>
                  </a:cubicBezTo>
                  <a:cubicBezTo>
                    <a:pt x="469" y="161"/>
                    <a:pt x="469" y="161"/>
                    <a:pt x="469" y="161"/>
                  </a:cubicBezTo>
                  <a:cubicBezTo>
                    <a:pt x="459" y="167"/>
                    <a:pt x="459" y="167"/>
                    <a:pt x="459" y="167"/>
                  </a:cubicBezTo>
                  <a:cubicBezTo>
                    <a:pt x="454" y="158"/>
                    <a:pt x="454" y="158"/>
                    <a:pt x="454" y="158"/>
                  </a:cubicBezTo>
                  <a:cubicBezTo>
                    <a:pt x="464" y="152"/>
                    <a:pt x="464" y="152"/>
                    <a:pt x="464" y="152"/>
                  </a:cubicBezTo>
                  <a:cubicBezTo>
                    <a:pt x="462" y="148"/>
                    <a:pt x="462" y="148"/>
                    <a:pt x="462" y="148"/>
                  </a:cubicBezTo>
                  <a:cubicBezTo>
                    <a:pt x="436" y="163"/>
                    <a:pt x="436" y="163"/>
                    <a:pt x="436" y="163"/>
                  </a:cubicBezTo>
                  <a:lnTo>
                    <a:pt x="439" y="167"/>
                  </a:lnTo>
                  <a:close/>
                  <a:moveTo>
                    <a:pt x="350" y="70"/>
                  </a:moveTo>
                  <a:cubicBezTo>
                    <a:pt x="360" y="75"/>
                    <a:pt x="360" y="75"/>
                    <a:pt x="360" y="75"/>
                  </a:cubicBezTo>
                  <a:cubicBezTo>
                    <a:pt x="362" y="70"/>
                    <a:pt x="362" y="70"/>
                    <a:pt x="362" y="70"/>
                  </a:cubicBezTo>
                  <a:cubicBezTo>
                    <a:pt x="353" y="66"/>
                    <a:pt x="353" y="66"/>
                    <a:pt x="353" y="66"/>
                  </a:cubicBezTo>
                  <a:cubicBezTo>
                    <a:pt x="356" y="59"/>
                    <a:pt x="356" y="59"/>
                    <a:pt x="356" y="59"/>
                  </a:cubicBezTo>
                  <a:cubicBezTo>
                    <a:pt x="366" y="64"/>
                    <a:pt x="366" y="64"/>
                    <a:pt x="366" y="64"/>
                  </a:cubicBezTo>
                  <a:cubicBezTo>
                    <a:pt x="368" y="60"/>
                    <a:pt x="368" y="60"/>
                    <a:pt x="368" y="60"/>
                  </a:cubicBezTo>
                  <a:cubicBezTo>
                    <a:pt x="353" y="52"/>
                    <a:pt x="353" y="52"/>
                    <a:pt x="353" y="52"/>
                  </a:cubicBezTo>
                  <a:cubicBezTo>
                    <a:pt x="341" y="80"/>
                    <a:pt x="341" y="80"/>
                    <a:pt x="341" y="80"/>
                  </a:cubicBezTo>
                  <a:cubicBezTo>
                    <a:pt x="345" y="82"/>
                    <a:pt x="345" y="82"/>
                    <a:pt x="345" y="82"/>
                  </a:cubicBezTo>
                  <a:lnTo>
                    <a:pt x="350" y="70"/>
                  </a:lnTo>
                  <a:close/>
                  <a:moveTo>
                    <a:pt x="392" y="112"/>
                  </a:moveTo>
                  <a:cubicBezTo>
                    <a:pt x="408" y="92"/>
                    <a:pt x="408" y="92"/>
                    <a:pt x="408" y="92"/>
                  </a:cubicBezTo>
                  <a:cubicBezTo>
                    <a:pt x="413" y="97"/>
                    <a:pt x="413" y="97"/>
                    <a:pt x="413" y="97"/>
                  </a:cubicBezTo>
                  <a:cubicBezTo>
                    <a:pt x="417" y="93"/>
                    <a:pt x="417" y="93"/>
                    <a:pt x="417" y="93"/>
                  </a:cubicBezTo>
                  <a:cubicBezTo>
                    <a:pt x="401" y="80"/>
                    <a:pt x="401" y="80"/>
                    <a:pt x="401" y="80"/>
                  </a:cubicBezTo>
                  <a:cubicBezTo>
                    <a:pt x="398" y="84"/>
                    <a:pt x="398" y="84"/>
                    <a:pt x="398" y="84"/>
                  </a:cubicBezTo>
                  <a:cubicBezTo>
                    <a:pt x="404" y="89"/>
                    <a:pt x="404" y="89"/>
                    <a:pt x="404" y="89"/>
                  </a:cubicBezTo>
                  <a:cubicBezTo>
                    <a:pt x="389" y="109"/>
                    <a:pt x="389" y="109"/>
                    <a:pt x="389" y="109"/>
                  </a:cubicBezTo>
                  <a:lnTo>
                    <a:pt x="392" y="112"/>
                  </a:lnTo>
                  <a:close/>
                  <a:moveTo>
                    <a:pt x="240" y="43"/>
                  </a:moveTo>
                  <a:cubicBezTo>
                    <a:pt x="243" y="68"/>
                    <a:pt x="243" y="68"/>
                    <a:pt x="243" y="68"/>
                  </a:cubicBezTo>
                  <a:cubicBezTo>
                    <a:pt x="248" y="67"/>
                    <a:pt x="248" y="67"/>
                    <a:pt x="248" y="67"/>
                  </a:cubicBezTo>
                  <a:cubicBezTo>
                    <a:pt x="245" y="42"/>
                    <a:pt x="245" y="42"/>
                    <a:pt x="245" y="42"/>
                  </a:cubicBezTo>
                  <a:cubicBezTo>
                    <a:pt x="252" y="41"/>
                    <a:pt x="252" y="41"/>
                    <a:pt x="252" y="41"/>
                  </a:cubicBezTo>
                  <a:cubicBezTo>
                    <a:pt x="252" y="36"/>
                    <a:pt x="252" y="36"/>
                    <a:pt x="252" y="36"/>
                  </a:cubicBezTo>
                  <a:cubicBezTo>
                    <a:pt x="233" y="38"/>
                    <a:pt x="233" y="38"/>
                    <a:pt x="233" y="38"/>
                  </a:cubicBezTo>
                  <a:cubicBezTo>
                    <a:pt x="233" y="43"/>
                    <a:pt x="233" y="43"/>
                    <a:pt x="233" y="43"/>
                  </a:cubicBezTo>
                  <a:lnTo>
                    <a:pt x="240" y="43"/>
                  </a:lnTo>
                  <a:close/>
                  <a:moveTo>
                    <a:pt x="268" y="66"/>
                  </a:moveTo>
                  <a:cubicBezTo>
                    <a:pt x="272" y="66"/>
                    <a:pt x="272" y="66"/>
                    <a:pt x="272" y="66"/>
                  </a:cubicBezTo>
                  <a:cubicBezTo>
                    <a:pt x="273" y="53"/>
                    <a:pt x="273" y="53"/>
                    <a:pt x="273" y="53"/>
                  </a:cubicBezTo>
                  <a:cubicBezTo>
                    <a:pt x="282" y="36"/>
                    <a:pt x="282" y="36"/>
                    <a:pt x="282" y="36"/>
                  </a:cubicBezTo>
                  <a:cubicBezTo>
                    <a:pt x="277" y="36"/>
                    <a:pt x="277" y="36"/>
                    <a:pt x="277" y="36"/>
                  </a:cubicBezTo>
                  <a:cubicBezTo>
                    <a:pt x="271" y="47"/>
                    <a:pt x="271" y="47"/>
                    <a:pt x="271" y="47"/>
                  </a:cubicBezTo>
                  <a:cubicBezTo>
                    <a:pt x="265" y="35"/>
                    <a:pt x="265" y="35"/>
                    <a:pt x="265" y="35"/>
                  </a:cubicBezTo>
                  <a:cubicBezTo>
                    <a:pt x="260" y="35"/>
                    <a:pt x="260" y="35"/>
                    <a:pt x="260" y="35"/>
                  </a:cubicBezTo>
                  <a:cubicBezTo>
                    <a:pt x="268" y="53"/>
                    <a:pt x="268" y="53"/>
                    <a:pt x="268" y="53"/>
                  </a:cubicBezTo>
                  <a:lnTo>
                    <a:pt x="268" y="66"/>
                  </a:lnTo>
                  <a:close/>
                  <a:moveTo>
                    <a:pt x="323" y="75"/>
                  </a:moveTo>
                  <a:cubicBezTo>
                    <a:pt x="324" y="75"/>
                    <a:pt x="326" y="75"/>
                    <a:pt x="327" y="75"/>
                  </a:cubicBezTo>
                  <a:cubicBezTo>
                    <a:pt x="329" y="75"/>
                    <a:pt x="330" y="74"/>
                    <a:pt x="332" y="73"/>
                  </a:cubicBezTo>
                  <a:cubicBezTo>
                    <a:pt x="335" y="71"/>
                    <a:pt x="337" y="68"/>
                    <a:pt x="338" y="63"/>
                  </a:cubicBezTo>
                  <a:cubicBezTo>
                    <a:pt x="340" y="58"/>
                    <a:pt x="340" y="54"/>
                    <a:pt x="339" y="51"/>
                  </a:cubicBezTo>
                  <a:cubicBezTo>
                    <a:pt x="337" y="47"/>
                    <a:pt x="335" y="45"/>
                    <a:pt x="332" y="44"/>
                  </a:cubicBezTo>
                  <a:cubicBezTo>
                    <a:pt x="330" y="44"/>
                    <a:pt x="329" y="44"/>
                    <a:pt x="327" y="44"/>
                  </a:cubicBezTo>
                  <a:cubicBezTo>
                    <a:pt x="327" y="44"/>
                    <a:pt x="326" y="44"/>
                    <a:pt x="325" y="44"/>
                  </a:cubicBezTo>
                  <a:cubicBezTo>
                    <a:pt x="323" y="45"/>
                    <a:pt x="321" y="46"/>
                    <a:pt x="320" y="48"/>
                  </a:cubicBezTo>
                  <a:cubicBezTo>
                    <a:pt x="318" y="50"/>
                    <a:pt x="317" y="53"/>
                    <a:pt x="316" y="56"/>
                  </a:cubicBezTo>
                  <a:cubicBezTo>
                    <a:pt x="314" y="61"/>
                    <a:pt x="314" y="65"/>
                    <a:pt x="316" y="68"/>
                  </a:cubicBezTo>
                  <a:cubicBezTo>
                    <a:pt x="317" y="71"/>
                    <a:pt x="319" y="74"/>
                    <a:pt x="323" y="75"/>
                  </a:cubicBezTo>
                  <a:close/>
                  <a:moveTo>
                    <a:pt x="321" y="57"/>
                  </a:moveTo>
                  <a:cubicBezTo>
                    <a:pt x="322" y="54"/>
                    <a:pt x="323" y="52"/>
                    <a:pt x="325" y="50"/>
                  </a:cubicBezTo>
                  <a:cubicBezTo>
                    <a:pt x="326" y="50"/>
                    <a:pt x="326" y="49"/>
                    <a:pt x="327" y="49"/>
                  </a:cubicBezTo>
                  <a:cubicBezTo>
                    <a:pt x="328" y="49"/>
                    <a:pt x="329" y="49"/>
                    <a:pt x="330" y="49"/>
                  </a:cubicBezTo>
                  <a:cubicBezTo>
                    <a:pt x="332" y="50"/>
                    <a:pt x="333" y="51"/>
                    <a:pt x="334" y="53"/>
                  </a:cubicBezTo>
                  <a:cubicBezTo>
                    <a:pt x="335" y="55"/>
                    <a:pt x="335" y="58"/>
                    <a:pt x="334" y="61"/>
                  </a:cubicBezTo>
                  <a:cubicBezTo>
                    <a:pt x="333" y="65"/>
                    <a:pt x="331" y="67"/>
                    <a:pt x="330" y="68"/>
                  </a:cubicBezTo>
                  <a:cubicBezTo>
                    <a:pt x="329" y="69"/>
                    <a:pt x="328" y="69"/>
                    <a:pt x="327" y="70"/>
                  </a:cubicBezTo>
                  <a:cubicBezTo>
                    <a:pt x="326" y="70"/>
                    <a:pt x="325" y="70"/>
                    <a:pt x="324" y="70"/>
                  </a:cubicBezTo>
                  <a:cubicBezTo>
                    <a:pt x="322" y="69"/>
                    <a:pt x="321" y="68"/>
                    <a:pt x="320" y="66"/>
                  </a:cubicBezTo>
                  <a:cubicBezTo>
                    <a:pt x="320" y="64"/>
                    <a:pt x="320" y="61"/>
                    <a:pt x="321" y="57"/>
                  </a:cubicBezTo>
                  <a:close/>
                  <a:moveTo>
                    <a:pt x="451" y="192"/>
                  </a:moveTo>
                  <a:cubicBezTo>
                    <a:pt x="469" y="185"/>
                    <a:pt x="469" y="185"/>
                    <a:pt x="469" y="185"/>
                  </a:cubicBezTo>
                  <a:cubicBezTo>
                    <a:pt x="454" y="202"/>
                    <a:pt x="454" y="202"/>
                    <a:pt x="454" y="202"/>
                  </a:cubicBezTo>
                  <a:cubicBezTo>
                    <a:pt x="456" y="206"/>
                    <a:pt x="456" y="206"/>
                    <a:pt x="456" y="206"/>
                  </a:cubicBezTo>
                  <a:cubicBezTo>
                    <a:pt x="481" y="197"/>
                    <a:pt x="481" y="197"/>
                    <a:pt x="481" y="197"/>
                  </a:cubicBezTo>
                  <a:cubicBezTo>
                    <a:pt x="484" y="195"/>
                    <a:pt x="484" y="195"/>
                    <a:pt x="484" y="195"/>
                  </a:cubicBezTo>
                  <a:cubicBezTo>
                    <a:pt x="482" y="191"/>
                    <a:pt x="482" y="191"/>
                    <a:pt x="482" y="191"/>
                  </a:cubicBezTo>
                  <a:cubicBezTo>
                    <a:pt x="481" y="192"/>
                    <a:pt x="481" y="192"/>
                    <a:pt x="481" y="192"/>
                  </a:cubicBezTo>
                  <a:cubicBezTo>
                    <a:pt x="464" y="198"/>
                    <a:pt x="464" y="198"/>
                    <a:pt x="464" y="198"/>
                  </a:cubicBezTo>
                  <a:cubicBezTo>
                    <a:pt x="478" y="181"/>
                    <a:pt x="478" y="181"/>
                    <a:pt x="478" y="181"/>
                  </a:cubicBezTo>
                  <a:cubicBezTo>
                    <a:pt x="477" y="177"/>
                    <a:pt x="477" y="177"/>
                    <a:pt x="477" y="177"/>
                  </a:cubicBezTo>
                  <a:cubicBezTo>
                    <a:pt x="449" y="188"/>
                    <a:pt x="449" y="188"/>
                    <a:pt x="449" y="188"/>
                  </a:cubicBezTo>
                  <a:lnTo>
                    <a:pt x="451" y="192"/>
                  </a:lnTo>
                  <a:close/>
                  <a:moveTo>
                    <a:pt x="481" y="210"/>
                  </a:moveTo>
                  <a:cubicBezTo>
                    <a:pt x="478" y="209"/>
                    <a:pt x="475" y="210"/>
                    <a:pt x="472" y="210"/>
                  </a:cubicBezTo>
                  <a:cubicBezTo>
                    <a:pt x="467" y="212"/>
                    <a:pt x="464" y="214"/>
                    <a:pt x="462" y="217"/>
                  </a:cubicBezTo>
                  <a:cubicBezTo>
                    <a:pt x="460" y="219"/>
                    <a:pt x="459" y="222"/>
                    <a:pt x="460" y="226"/>
                  </a:cubicBezTo>
                  <a:cubicBezTo>
                    <a:pt x="461" y="229"/>
                    <a:pt x="463" y="232"/>
                    <a:pt x="466" y="233"/>
                  </a:cubicBezTo>
                  <a:cubicBezTo>
                    <a:pt x="469" y="235"/>
                    <a:pt x="473" y="235"/>
                    <a:pt x="478" y="234"/>
                  </a:cubicBezTo>
                  <a:cubicBezTo>
                    <a:pt x="479" y="234"/>
                    <a:pt x="480" y="233"/>
                    <a:pt x="480" y="233"/>
                  </a:cubicBezTo>
                  <a:cubicBezTo>
                    <a:pt x="484" y="232"/>
                    <a:pt x="486" y="230"/>
                    <a:pt x="488" y="228"/>
                  </a:cubicBezTo>
                  <a:cubicBezTo>
                    <a:pt x="490" y="225"/>
                    <a:pt x="491" y="222"/>
                    <a:pt x="490" y="218"/>
                  </a:cubicBezTo>
                  <a:cubicBezTo>
                    <a:pt x="489" y="216"/>
                    <a:pt x="488" y="214"/>
                    <a:pt x="487" y="213"/>
                  </a:cubicBezTo>
                  <a:cubicBezTo>
                    <a:pt x="485" y="211"/>
                    <a:pt x="483" y="210"/>
                    <a:pt x="481" y="210"/>
                  </a:cubicBezTo>
                  <a:close/>
                  <a:moveTo>
                    <a:pt x="485" y="220"/>
                  </a:moveTo>
                  <a:cubicBezTo>
                    <a:pt x="485" y="222"/>
                    <a:pt x="485" y="224"/>
                    <a:pt x="484" y="225"/>
                  </a:cubicBezTo>
                  <a:cubicBezTo>
                    <a:pt x="483" y="226"/>
                    <a:pt x="482" y="227"/>
                    <a:pt x="480" y="227"/>
                  </a:cubicBezTo>
                  <a:cubicBezTo>
                    <a:pt x="479" y="228"/>
                    <a:pt x="478" y="228"/>
                    <a:pt x="477" y="229"/>
                  </a:cubicBezTo>
                  <a:cubicBezTo>
                    <a:pt x="473" y="230"/>
                    <a:pt x="471" y="230"/>
                    <a:pt x="469" y="229"/>
                  </a:cubicBezTo>
                  <a:cubicBezTo>
                    <a:pt x="467" y="228"/>
                    <a:pt x="465" y="226"/>
                    <a:pt x="465" y="225"/>
                  </a:cubicBezTo>
                  <a:cubicBezTo>
                    <a:pt x="465" y="223"/>
                    <a:pt x="465" y="221"/>
                    <a:pt x="466" y="219"/>
                  </a:cubicBezTo>
                  <a:cubicBezTo>
                    <a:pt x="468" y="217"/>
                    <a:pt x="470" y="216"/>
                    <a:pt x="473" y="215"/>
                  </a:cubicBezTo>
                  <a:cubicBezTo>
                    <a:pt x="476" y="215"/>
                    <a:pt x="479" y="215"/>
                    <a:pt x="481" y="215"/>
                  </a:cubicBezTo>
                  <a:cubicBezTo>
                    <a:pt x="481" y="215"/>
                    <a:pt x="481" y="215"/>
                    <a:pt x="481" y="215"/>
                  </a:cubicBezTo>
                  <a:cubicBezTo>
                    <a:pt x="483" y="216"/>
                    <a:pt x="484" y="218"/>
                    <a:pt x="485" y="220"/>
                  </a:cubicBezTo>
                  <a:close/>
                  <a:moveTo>
                    <a:pt x="464" y="245"/>
                  </a:moveTo>
                  <a:cubicBezTo>
                    <a:pt x="466" y="262"/>
                    <a:pt x="466" y="262"/>
                    <a:pt x="466" y="262"/>
                  </a:cubicBezTo>
                  <a:cubicBezTo>
                    <a:pt x="471" y="262"/>
                    <a:pt x="471" y="262"/>
                    <a:pt x="471" y="262"/>
                  </a:cubicBezTo>
                  <a:cubicBezTo>
                    <a:pt x="470" y="249"/>
                    <a:pt x="470" y="249"/>
                    <a:pt x="470" y="249"/>
                  </a:cubicBezTo>
                  <a:cubicBezTo>
                    <a:pt x="480" y="248"/>
                    <a:pt x="480" y="248"/>
                    <a:pt x="480" y="248"/>
                  </a:cubicBezTo>
                  <a:cubicBezTo>
                    <a:pt x="494" y="247"/>
                    <a:pt x="494" y="247"/>
                    <a:pt x="494" y="247"/>
                  </a:cubicBezTo>
                  <a:cubicBezTo>
                    <a:pt x="494" y="242"/>
                    <a:pt x="494" y="242"/>
                    <a:pt x="494" y="242"/>
                  </a:cubicBezTo>
                  <a:cubicBezTo>
                    <a:pt x="480" y="243"/>
                    <a:pt x="480" y="243"/>
                    <a:pt x="480" y="243"/>
                  </a:cubicBezTo>
                  <a:lnTo>
                    <a:pt x="464" y="245"/>
                  </a:lnTo>
                  <a:close/>
                  <a:moveTo>
                    <a:pt x="436" y="425"/>
                  </a:moveTo>
                  <a:cubicBezTo>
                    <a:pt x="436" y="425"/>
                    <a:pt x="433" y="426"/>
                    <a:pt x="433" y="426"/>
                  </a:cubicBezTo>
                  <a:cubicBezTo>
                    <a:pt x="432" y="426"/>
                    <a:pt x="430" y="428"/>
                    <a:pt x="428" y="430"/>
                  </a:cubicBezTo>
                  <a:cubicBezTo>
                    <a:pt x="427" y="431"/>
                    <a:pt x="425" y="429"/>
                    <a:pt x="424" y="428"/>
                  </a:cubicBezTo>
                  <a:cubicBezTo>
                    <a:pt x="424" y="428"/>
                    <a:pt x="424" y="426"/>
                    <a:pt x="424" y="426"/>
                  </a:cubicBezTo>
                  <a:cubicBezTo>
                    <a:pt x="424" y="426"/>
                    <a:pt x="424" y="424"/>
                    <a:pt x="424" y="423"/>
                  </a:cubicBezTo>
                  <a:cubicBezTo>
                    <a:pt x="424" y="422"/>
                    <a:pt x="422" y="422"/>
                    <a:pt x="422" y="422"/>
                  </a:cubicBezTo>
                  <a:cubicBezTo>
                    <a:pt x="422" y="422"/>
                    <a:pt x="422" y="422"/>
                    <a:pt x="422" y="422"/>
                  </a:cubicBezTo>
                  <a:cubicBezTo>
                    <a:pt x="422" y="422"/>
                    <a:pt x="421" y="422"/>
                    <a:pt x="421" y="423"/>
                  </a:cubicBezTo>
                  <a:cubicBezTo>
                    <a:pt x="419" y="424"/>
                    <a:pt x="419" y="424"/>
                    <a:pt x="419" y="424"/>
                  </a:cubicBezTo>
                  <a:cubicBezTo>
                    <a:pt x="419" y="424"/>
                    <a:pt x="418" y="425"/>
                    <a:pt x="418" y="425"/>
                  </a:cubicBezTo>
                  <a:cubicBezTo>
                    <a:pt x="418" y="426"/>
                    <a:pt x="417" y="427"/>
                    <a:pt x="417" y="427"/>
                  </a:cubicBezTo>
                  <a:cubicBezTo>
                    <a:pt x="418" y="427"/>
                    <a:pt x="418" y="427"/>
                    <a:pt x="418" y="427"/>
                  </a:cubicBezTo>
                  <a:cubicBezTo>
                    <a:pt x="419" y="428"/>
                    <a:pt x="419" y="427"/>
                    <a:pt x="420" y="427"/>
                  </a:cubicBezTo>
                  <a:cubicBezTo>
                    <a:pt x="421" y="427"/>
                    <a:pt x="421" y="427"/>
                    <a:pt x="421" y="428"/>
                  </a:cubicBezTo>
                  <a:cubicBezTo>
                    <a:pt x="422" y="428"/>
                    <a:pt x="422" y="430"/>
                    <a:pt x="422" y="430"/>
                  </a:cubicBezTo>
                  <a:cubicBezTo>
                    <a:pt x="422" y="430"/>
                    <a:pt x="421" y="431"/>
                    <a:pt x="422" y="432"/>
                  </a:cubicBezTo>
                  <a:cubicBezTo>
                    <a:pt x="422" y="432"/>
                    <a:pt x="423" y="432"/>
                    <a:pt x="424" y="433"/>
                  </a:cubicBezTo>
                  <a:cubicBezTo>
                    <a:pt x="425" y="433"/>
                    <a:pt x="425" y="433"/>
                    <a:pt x="425" y="433"/>
                  </a:cubicBezTo>
                  <a:cubicBezTo>
                    <a:pt x="425" y="433"/>
                    <a:pt x="425" y="434"/>
                    <a:pt x="425" y="434"/>
                  </a:cubicBezTo>
                  <a:cubicBezTo>
                    <a:pt x="424" y="435"/>
                    <a:pt x="422" y="437"/>
                    <a:pt x="422" y="438"/>
                  </a:cubicBezTo>
                  <a:cubicBezTo>
                    <a:pt x="421" y="439"/>
                    <a:pt x="420" y="441"/>
                    <a:pt x="420" y="441"/>
                  </a:cubicBezTo>
                  <a:cubicBezTo>
                    <a:pt x="420" y="441"/>
                    <a:pt x="419" y="443"/>
                    <a:pt x="419" y="443"/>
                  </a:cubicBezTo>
                  <a:cubicBezTo>
                    <a:pt x="419" y="444"/>
                    <a:pt x="418" y="445"/>
                    <a:pt x="417" y="445"/>
                  </a:cubicBezTo>
                  <a:cubicBezTo>
                    <a:pt x="417" y="446"/>
                    <a:pt x="417" y="446"/>
                    <a:pt x="417" y="446"/>
                  </a:cubicBezTo>
                  <a:cubicBezTo>
                    <a:pt x="417" y="446"/>
                    <a:pt x="418" y="446"/>
                    <a:pt x="419" y="446"/>
                  </a:cubicBezTo>
                  <a:cubicBezTo>
                    <a:pt x="420" y="446"/>
                    <a:pt x="421" y="444"/>
                    <a:pt x="422" y="444"/>
                  </a:cubicBezTo>
                  <a:cubicBezTo>
                    <a:pt x="422" y="443"/>
                    <a:pt x="423" y="441"/>
                    <a:pt x="424" y="440"/>
                  </a:cubicBezTo>
                  <a:cubicBezTo>
                    <a:pt x="425" y="439"/>
                    <a:pt x="426" y="437"/>
                    <a:pt x="427" y="437"/>
                  </a:cubicBezTo>
                  <a:cubicBezTo>
                    <a:pt x="427" y="436"/>
                    <a:pt x="428" y="436"/>
                    <a:pt x="428" y="436"/>
                  </a:cubicBezTo>
                  <a:cubicBezTo>
                    <a:pt x="428" y="436"/>
                    <a:pt x="429" y="437"/>
                    <a:pt x="429" y="437"/>
                  </a:cubicBezTo>
                  <a:cubicBezTo>
                    <a:pt x="429" y="437"/>
                    <a:pt x="430" y="439"/>
                    <a:pt x="430" y="439"/>
                  </a:cubicBezTo>
                  <a:cubicBezTo>
                    <a:pt x="431" y="442"/>
                    <a:pt x="431" y="442"/>
                    <a:pt x="431" y="442"/>
                  </a:cubicBezTo>
                  <a:cubicBezTo>
                    <a:pt x="431" y="443"/>
                    <a:pt x="431" y="443"/>
                    <a:pt x="431" y="443"/>
                  </a:cubicBezTo>
                  <a:cubicBezTo>
                    <a:pt x="430" y="443"/>
                    <a:pt x="430" y="445"/>
                    <a:pt x="430" y="446"/>
                  </a:cubicBezTo>
                  <a:cubicBezTo>
                    <a:pt x="430" y="446"/>
                    <a:pt x="430" y="446"/>
                    <a:pt x="430" y="447"/>
                  </a:cubicBezTo>
                  <a:cubicBezTo>
                    <a:pt x="429" y="448"/>
                    <a:pt x="429" y="448"/>
                    <a:pt x="429" y="448"/>
                  </a:cubicBezTo>
                  <a:cubicBezTo>
                    <a:pt x="429" y="448"/>
                    <a:pt x="428" y="448"/>
                    <a:pt x="428" y="448"/>
                  </a:cubicBezTo>
                  <a:cubicBezTo>
                    <a:pt x="428" y="448"/>
                    <a:pt x="427" y="447"/>
                    <a:pt x="427" y="447"/>
                  </a:cubicBezTo>
                  <a:cubicBezTo>
                    <a:pt x="426" y="447"/>
                    <a:pt x="426" y="447"/>
                    <a:pt x="426" y="447"/>
                  </a:cubicBezTo>
                  <a:cubicBezTo>
                    <a:pt x="426" y="447"/>
                    <a:pt x="426" y="447"/>
                    <a:pt x="426" y="447"/>
                  </a:cubicBezTo>
                  <a:cubicBezTo>
                    <a:pt x="427" y="448"/>
                    <a:pt x="428" y="449"/>
                    <a:pt x="428" y="449"/>
                  </a:cubicBezTo>
                  <a:cubicBezTo>
                    <a:pt x="428" y="449"/>
                    <a:pt x="429" y="449"/>
                    <a:pt x="429" y="449"/>
                  </a:cubicBezTo>
                  <a:cubicBezTo>
                    <a:pt x="430" y="449"/>
                    <a:pt x="431" y="449"/>
                    <a:pt x="432" y="447"/>
                  </a:cubicBezTo>
                  <a:cubicBezTo>
                    <a:pt x="433" y="446"/>
                    <a:pt x="433" y="444"/>
                    <a:pt x="433" y="443"/>
                  </a:cubicBezTo>
                  <a:cubicBezTo>
                    <a:pt x="433" y="442"/>
                    <a:pt x="433" y="440"/>
                    <a:pt x="433" y="440"/>
                  </a:cubicBezTo>
                  <a:cubicBezTo>
                    <a:pt x="433" y="437"/>
                    <a:pt x="431" y="434"/>
                    <a:pt x="431" y="434"/>
                  </a:cubicBezTo>
                  <a:cubicBezTo>
                    <a:pt x="431" y="433"/>
                    <a:pt x="431" y="433"/>
                    <a:pt x="431" y="433"/>
                  </a:cubicBezTo>
                  <a:cubicBezTo>
                    <a:pt x="431" y="433"/>
                    <a:pt x="431" y="433"/>
                    <a:pt x="432" y="432"/>
                  </a:cubicBezTo>
                  <a:cubicBezTo>
                    <a:pt x="434" y="430"/>
                    <a:pt x="434" y="431"/>
                    <a:pt x="434" y="430"/>
                  </a:cubicBezTo>
                  <a:cubicBezTo>
                    <a:pt x="435" y="430"/>
                    <a:pt x="436" y="430"/>
                    <a:pt x="436" y="429"/>
                  </a:cubicBezTo>
                  <a:cubicBezTo>
                    <a:pt x="436" y="429"/>
                    <a:pt x="437" y="427"/>
                    <a:pt x="437" y="426"/>
                  </a:cubicBezTo>
                  <a:cubicBezTo>
                    <a:pt x="437" y="425"/>
                    <a:pt x="436" y="425"/>
                    <a:pt x="436" y="425"/>
                  </a:cubicBezTo>
                  <a:close/>
                  <a:moveTo>
                    <a:pt x="409" y="412"/>
                  </a:moveTo>
                  <a:cubicBezTo>
                    <a:pt x="409" y="412"/>
                    <a:pt x="409" y="412"/>
                    <a:pt x="409" y="411"/>
                  </a:cubicBezTo>
                  <a:cubicBezTo>
                    <a:pt x="408" y="410"/>
                    <a:pt x="408" y="410"/>
                    <a:pt x="408" y="410"/>
                  </a:cubicBezTo>
                  <a:cubicBezTo>
                    <a:pt x="407" y="410"/>
                    <a:pt x="407" y="410"/>
                    <a:pt x="407" y="410"/>
                  </a:cubicBezTo>
                  <a:cubicBezTo>
                    <a:pt x="407" y="410"/>
                    <a:pt x="406" y="410"/>
                    <a:pt x="406" y="410"/>
                  </a:cubicBezTo>
                  <a:cubicBezTo>
                    <a:pt x="405" y="410"/>
                    <a:pt x="405" y="410"/>
                    <a:pt x="404" y="410"/>
                  </a:cubicBezTo>
                  <a:cubicBezTo>
                    <a:pt x="404" y="410"/>
                    <a:pt x="403" y="411"/>
                    <a:pt x="403" y="411"/>
                  </a:cubicBezTo>
                  <a:cubicBezTo>
                    <a:pt x="403" y="411"/>
                    <a:pt x="403" y="412"/>
                    <a:pt x="403" y="413"/>
                  </a:cubicBezTo>
                  <a:cubicBezTo>
                    <a:pt x="403" y="414"/>
                    <a:pt x="404" y="415"/>
                    <a:pt x="404" y="415"/>
                  </a:cubicBezTo>
                  <a:cubicBezTo>
                    <a:pt x="404" y="415"/>
                    <a:pt x="405" y="417"/>
                    <a:pt x="406" y="417"/>
                  </a:cubicBezTo>
                  <a:cubicBezTo>
                    <a:pt x="407" y="417"/>
                    <a:pt x="407" y="417"/>
                    <a:pt x="407" y="417"/>
                  </a:cubicBezTo>
                  <a:cubicBezTo>
                    <a:pt x="407" y="417"/>
                    <a:pt x="408" y="417"/>
                    <a:pt x="408" y="417"/>
                  </a:cubicBezTo>
                  <a:cubicBezTo>
                    <a:pt x="409" y="417"/>
                    <a:pt x="409" y="417"/>
                    <a:pt x="409" y="417"/>
                  </a:cubicBezTo>
                  <a:cubicBezTo>
                    <a:pt x="410" y="416"/>
                    <a:pt x="410" y="416"/>
                    <a:pt x="410" y="416"/>
                  </a:cubicBezTo>
                  <a:cubicBezTo>
                    <a:pt x="410" y="416"/>
                    <a:pt x="411" y="416"/>
                    <a:pt x="411" y="416"/>
                  </a:cubicBezTo>
                  <a:cubicBezTo>
                    <a:pt x="411" y="416"/>
                    <a:pt x="413" y="416"/>
                    <a:pt x="413" y="416"/>
                  </a:cubicBezTo>
                  <a:cubicBezTo>
                    <a:pt x="413" y="416"/>
                    <a:pt x="413" y="416"/>
                    <a:pt x="413" y="416"/>
                  </a:cubicBezTo>
                  <a:cubicBezTo>
                    <a:pt x="413" y="415"/>
                    <a:pt x="413" y="413"/>
                    <a:pt x="413" y="413"/>
                  </a:cubicBezTo>
                  <a:cubicBezTo>
                    <a:pt x="413" y="412"/>
                    <a:pt x="414" y="411"/>
                    <a:pt x="414" y="411"/>
                  </a:cubicBezTo>
                  <a:cubicBezTo>
                    <a:pt x="415" y="410"/>
                    <a:pt x="415" y="410"/>
                    <a:pt x="415" y="410"/>
                  </a:cubicBezTo>
                  <a:cubicBezTo>
                    <a:pt x="415" y="410"/>
                    <a:pt x="415" y="409"/>
                    <a:pt x="415" y="409"/>
                  </a:cubicBezTo>
                  <a:cubicBezTo>
                    <a:pt x="415" y="409"/>
                    <a:pt x="416" y="406"/>
                    <a:pt x="416" y="406"/>
                  </a:cubicBezTo>
                  <a:cubicBezTo>
                    <a:pt x="416" y="406"/>
                    <a:pt x="416" y="403"/>
                    <a:pt x="416" y="403"/>
                  </a:cubicBezTo>
                  <a:cubicBezTo>
                    <a:pt x="416" y="402"/>
                    <a:pt x="416" y="402"/>
                    <a:pt x="416" y="402"/>
                  </a:cubicBezTo>
                  <a:cubicBezTo>
                    <a:pt x="416" y="402"/>
                    <a:pt x="415" y="401"/>
                    <a:pt x="415" y="400"/>
                  </a:cubicBezTo>
                  <a:cubicBezTo>
                    <a:pt x="415" y="400"/>
                    <a:pt x="415" y="400"/>
                    <a:pt x="415" y="400"/>
                  </a:cubicBezTo>
                  <a:cubicBezTo>
                    <a:pt x="413" y="399"/>
                    <a:pt x="413" y="399"/>
                    <a:pt x="413" y="399"/>
                  </a:cubicBezTo>
                  <a:cubicBezTo>
                    <a:pt x="412" y="399"/>
                    <a:pt x="412" y="399"/>
                    <a:pt x="412" y="399"/>
                  </a:cubicBezTo>
                  <a:cubicBezTo>
                    <a:pt x="412" y="399"/>
                    <a:pt x="411" y="399"/>
                    <a:pt x="410" y="400"/>
                  </a:cubicBezTo>
                  <a:cubicBezTo>
                    <a:pt x="410" y="400"/>
                    <a:pt x="410" y="401"/>
                    <a:pt x="409" y="401"/>
                  </a:cubicBezTo>
                  <a:cubicBezTo>
                    <a:pt x="409" y="401"/>
                    <a:pt x="409" y="402"/>
                    <a:pt x="409" y="402"/>
                  </a:cubicBezTo>
                  <a:cubicBezTo>
                    <a:pt x="409" y="403"/>
                    <a:pt x="410" y="405"/>
                    <a:pt x="410" y="405"/>
                  </a:cubicBezTo>
                  <a:cubicBezTo>
                    <a:pt x="410" y="405"/>
                    <a:pt x="411" y="409"/>
                    <a:pt x="410" y="410"/>
                  </a:cubicBezTo>
                  <a:cubicBezTo>
                    <a:pt x="410" y="410"/>
                    <a:pt x="411" y="411"/>
                    <a:pt x="411" y="411"/>
                  </a:cubicBezTo>
                  <a:cubicBezTo>
                    <a:pt x="410" y="412"/>
                    <a:pt x="410" y="412"/>
                    <a:pt x="409" y="412"/>
                  </a:cubicBezTo>
                  <a:close/>
                  <a:moveTo>
                    <a:pt x="232" y="341"/>
                  </a:moveTo>
                  <a:cubicBezTo>
                    <a:pt x="232" y="308"/>
                    <a:pt x="232" y="308"/>
                    <a:pt x="232" y="308"/>
                  </a:cubicBezTo>
                  <a:cubicBezTo>
                    <a:pt x="227" y="308"/>
                    <a:pt x="227" y="308"/>
                    <a:pt x="227" y="308"/>
                  </a:cubicBezTo>
                  <a:cubicBezTo>
                    <a:pt x="226" y="310"/>
                    <a:pt x="225" y="312"/>
                    <a:pt x="223" y="314"/>
                  </a:cubicBezTo>
                  <a:cubicBezTo>
                    <a:pt x="221" y="315"/>
                    <a:pt x="219" y="316"/>
                    <a:pt x="218" y="317"/>
                  </a:cubicBezTo>
                  <a:cubicBezTo>
                    <a:pt x="218" y="322"/>
                    <a:pt x="218" y="322"/>
                    <a:pt x="218" y="322"/>
                  </a:cubicBezTo>
                  <a:cubicBezTo>
                    <a:pt x="221" y="321"/>
                    <a:pt x="224" y="320"/>
                    <a:pt x="226" y="317"/>
                  </a:cubicBezTo>
                  <a:cubicBezTo>
                    <a:pt x="226" y="341"/>
                    <a:pt x="226" y="341"/>
                    <a:pt x="226" y="341"/>
                  </a:cubicBezTo>
                  <a:lnTo>
                    <a:pt x="232" y="341"/>
                  </a:lnTo>
                  <a:close/>
                  <a:moveTo>
                    <a:pt x="409" y="435"/>
                  </a:moveTo>
                  <a:cubicBezTo>
                    <a:pt x="408" y="435"/>
                    <a:pt x="408" y="434"/>
                    <a:pt x="408" y="433"/>
                  </a:cubicBezTo>
                  <a:cubicBezTo>
                    <a:pt x="408" y="433"/>
                    <a:pt x="407" y="433"/>
                    <a:pt x="407" y="433"/>
                  </a:cubicBezTo>
                  <a:cubicBezTo>
                    <a:pt x="407" y="433"/>
                    <a:pt x="407" y="433"/>
                    <a:pt x="407" y="433"/>
                  </a:cubicBezTo>
                  <a:cubicBezTo>
                    <a:pt x="407" y="433"/>
                    <a:pt x="406" y="434"/>
                    <a:pt x="406" y="435"/>
                  </a:cubicBezTo>
                  <a:cubicBezTo>
                    <a:pt x="406" y="436"/>
                    <a:pt x="406" y="439"/>
                    <a:pt x="408" y="442"/>
                  </a:cubicBezTo>
                  <a:cubicBezTo>
                    <a:pt x="409" y="444"/>
                    <a:pt x="410" y="444"/>
                    <a:pt x="411" y="443"/>
                  </a:cubicBezTo>
                  <a:cubicBezTo>
                    <a:pt x="411" y="443"/>
                    <a:pt x="413" y="442"/>
                    <a:pt x="413" y="440"/>
                  </a:cubicBezTo>
                  <a:cubicBezTo>
                    <a:pt x="413" y="440"/>
                    <a:pt x="412" y="439"/>
                    <a:pt x="411" y="438"/>
                  </a:cubicBezTo>
                  <a:cubicBezTo>
                    <a:pt x="410" y="437"/>
                    <a:pt x="409" y="435"/>
                    <a:pt x="409" y="435"/>
                  </a:cubicBezTo>
                  <a:close/>
                  <a:moveTo>
                    <a:pt x="253" y="336"/>
                  </a:moveTo>
                  <a:cubicBezTo>
                    <a:pt x="253" y="336"/>
                    <a:pt x="253" y="336"/>
                    <a:pt x="253" y="336"/>
                  </a:cubicBezTo>
                  <a:cubicBezTo>
                    <a:pt x="252" y="336"/>
                    <a:pt x="251" y="336"/>
                    <a:pt x="251" y="335"/>
                  </a:cubicBezTo>
                  <a:cubicBezTo>
                    <a:pt x="250" y="335"/>
                    <a:pt x="250" y="334"/>
                    <a:pt x="249" y="333"/>
                  </a:cubicBezTo>
                  <a:cubicBezTo>
                    <a:pt x="243" y="333"/>
                    <a:pt x="243" y="333"/>
                    <a:pt x="243" y="333"/>
                  </a:cubicBezTo>
                  <a:cubicBezTo>
                    <a:pt x="244" y="336"/>
                    <a:pt x="245" y="338"/>
                    <a:pt x="246" y="340"/>
                  </a:cubicBezTo>
                  <a:cubicBezTo>
                    <a:pt x="248" y="341"/>
                    <a:pt x="250" y="342"/>
                    <a:pt x="253" y="342"/>
                  </a:cubicBezTo>
                  <a:cubicBezTo>
                    <a:pt x="253" y="342"/>
                    <a:pt x="253" y="341"/>
                    <a:pt x="253" y="341"/>
                  </a:cubicBezTo>
                  <a:cubicBezTo>
                    <a:pt x="256" y="341"/>
                    <a:pt x="259" y="340"/>
                    <a:pt x="261" y="338"/>
                  </a:cubicBezTo>
                  <a:cubicBezTo>
                    <a:pt x="263" y="335"/>
                    <a:pt x="264" y="331"/>
                    <a:pt x="264" y="325"/>
                  </a:cubicBezTo>
                  <a:cubicBezTo>
                    <a:pt x="264" y="319"/>
                    <a:pt x="263" y="315"/>
                    <a:pt x="261" y="312"/>
                  </a:cubicBezTo>
                  <a:cubicBezTo>
                    <a:pt x="259" y="310"/>
                    <a:pt x="256" y="308"/>
                    <a:pt x="253" y="308"/>
                  </a:cubicBezTo>
                  <a:cubicBezTo>
                    <a:pt x="250" y="308"/>
                    <a:pt x="248" y="309"/>
                    <a:pt x="246" y="311"/>
                  </a:cubicBezTo>
                  <a:cubicBezTo>
                    <a:pt x="244" y="313"/>
                    <a:pt x="243" y="316"/>
                    <a:pt x="243" y="319"/>
                  </a:cubicBezTo>
                  <a:cubicBezTo>
                    <a:pt x="243" y="322"/>
                    <a:pt x="244" y="325"/>
                    <a:pt x="246" y="327"/>
                  </a:cubicBezTo>
                  <a:cubicBezTo>
                    <a:pt x="247" y="329"/>
                    <a:pt x="250" y="330"/>
                    <a:pt x="252" y="330"/>
                  </a:cubicBezTo>
                  <a:cubicBezTo>
                    <a:pt x="253" y="330"/>
                    <a:pt x="253" y="330"/>
                    <a:pt x="253" y="330"/>
                  </a:cubicBezTo>
                  <a:cubicBezTo>
                    <a:pt x="255" y="330"/>
                    <a:pt x="257" y="329"/>
                    <a:pt x="258" y="327"/>
                  </a:cubicBezTo>
                  <a:cubicBezTo>
                    <a:pt x="258" y="331"/>
                    <a:pt x="257" y="333"/>
                    <a:pt x="256" y="335"/>
                  </a:cubicBezTo>
                  <a:cubicBezTo>
                    <a:pt x="255" y="336"/>
                    <a:pt x="254" y="336"/>
                    <a:pt x="253" y="336"/>
                  </a:cubicBezTo>
                  <a:close/>
                  <a:moveTo>
                    <a:pt x="256" y="324"/>
                  </a:moveTo>
                  <a:cubicBezTo>
                    <a:pt x="255" y="325"/>
                    <a:pt x="254" y="325"/>
                    <a:pt x="253" y="325"/>
                  </a:cubicBezTo>
                  <a:cubicBezTo>
                    <a:pt x="252" y="325"/>
                    <a:pt x="251" y="325"/>
                    <a:pt x="250" y="324"/>
                  </a:cubicBezTo>
                  <a:cubicBezTo>
                    <a:pt x="249" y="323"/>
                    <a:pt x="249" y="321"/>
                    <a:pt x="249" y="319"/>
                  </a:cubicBezTo>
                  <a:cubicBezTo>
                    <a:pt x="249" y="317"/>
                    <a:pt x="249" y="316"/>
                    <a:pt x="250" y="315"/>
                  </a:cubicBezTo>
                  <a:cubicBezTo>
                    <a:pt x="251" y="314"/>
                    <a:pt x="252" y="314"/>
                    <a:pt x="253" y="314"/>
                  </a:cubicBezTo>
                  <a:cubicBezTo>
                    <a:pt x="253" y="314"/>
                    <a:pt x="253" y="314"/>
                    <a:pt x="253" y="314"/>
                  </a:cubicBezTo>
                  <a:cubicBezTo>
                    <a:pt x="254" y="314"/>
                    <a:pt x="255" y="314"/>
                    <a:pt x="256" y="315"/>
                  </a:cubicBezTo>
                  <a:cubicBezTo>
                    <a:pt x="257" y="316"/>
                    <a:pt x="257" y="318"/>
                    <a:pt x="257" y="320"/>
                  </a:cubicBezTo>
                  <a:cubicBezTo>
                    <a:pt x="257" y="322"/>
                    <a:pt x="257" y="323"/>
                    <a:pt x="256" y="324"/>
                  </a:cubicBezTo>
                  <a:close/>
                  <a:moveTo>
                    <a:pt x="420" y="415"/>
                  </a:moveTo>
                  <a:cubicBezTo>
                    <a:pt x="420" y="415"/>
                    <a:pt x="421" y="414"/>
                    <a:pt x="423" y="413"/>
                  </a:cubicBezTo>
                  <a:cubicBezTo>
                    <a:pt x="424" y="413"/>
                    <a:pt x="425" y="413"/>
                    <a:pt x="425" y="413"/>
                  </a:cubicBezTo>
                  <a:cubicBezTo>
                    <a:pt x="425" y="414"/>
                    <a:pt x="425" y="414"/>
                    <a:pt x="425" y="414"/>
                  </a:cubicBezTo>
                  <a:cubicBezTo>
                    <a:pt x="425" y="415"/>
                    <a:pt x="425" y="415"/>
                    <a:pt x="425" y="415"/>
                  </a:cubicBezTo>
                  <a:cubicBezTo>
                    <a:pt x="425" y="416"/>
                    <a:pt x="425" y="416"/>
                    <a:pt x="425" y="416"/>
                  </a:cubicBezTo>
                  <a:cubicBezTo>
                    <a:pt x="425" y="417"/>
                    <a:pt x="425" y="417"/>
                    <a:pt x="425" y="417"/>
                  </a:cubicBezTo>
                  <a:cubicBezTo>
                    <a:pt x="425" y="417"/>
                    <a:pt x="425" y="419"/>
                    <a:pt x="425" y="419"/>
                  </a:cubicBezTo>
                  <a:cubicBezTo>
                    <a:pt x="424" y="420"/>
                    <a:pt x="424" y="420"/>
                    <a:pt x="424" y="420"/>
                  </a:cubicBezTo>
                  <a:cubicBezTo>
                    <a:pt x="424" y="420"/>
                    <a:pt x="425" y="419"/>
                    <a:pt x="425" y="419"/>
                  </a:cubicBezTo>
                  <a:cubicBezTo>
                    <a:pt x="425" y="419"/>
                    <a:pt x="426" y="418"/>
                    <a:pt x="426" y="418"/>
                  </a:cubicBezTo>
                  <a:cubicBezTo>
                    <a:pt x="426" y="418"/>
                    <a:pt x="428" y="416"/>
                    <a:pt x="428" y="416"/>
                  </a:cubicBezTo>
                  <a:cubicBezTo>
                    <a:pt x="428" y="416"/>
                    <a:pt x="428" y="416"/>
                    <a:pt x="428" y="415"/>
                  </a:cubicBezTo>
                  <a:cubicBezTo>
                    <a:pt x="428" y="414"/>
                    <a:pt x="428" y="413"/>
                    <a:pt x="428" y="413"/>
                  </a:cubicBezTo>
                  <a:cubicBezTo>
                    <a:pt x="428" y="413"/>
                    <a:pt x="428" y="412"/>
                    <a:pt x="427" y="411"/>
                  </a:cubicBezTo>
                  <a:cubicBezTo>
                    <a:pt x="427" y="410"/>
                    <a:pt x="426" y="410"/>
                    <a:pt x="426" y="410"/>
                  </a:cubicBezTo>
                  <a:cubicBezTo>
                    <a:pt x="421" y="409"/>
                    <a:pt x="417" y="415"/>
                    <a:pt x="415" y="418"/>
                  </a:cubicBezTo>
                  <a:cubicBezTo>
                    <a:pt x="412" y="421"/>
                    <a:pt x="410" y="429"/>
                    <a:pt x="409" y="429"/>
                  </a:cubicBezTo>
                  <a:cubicBezTo>
                    <a:pt x="409" y="430"/>
                    <a:pt x="409" y="431"/>
                    <a:pt x="409" y="431"/>
                  </a:cubicBezTo>
                  <a:cubicBezTo>
                    <a:pt x="409" y="432"/>
                    <a:pt x="409" y="432"/>
                    <a:pt x="409" y="432"/>
                  </a:cubicBezTo>
                  <a:cubicBezTo>
                    <a:pt x="409" y="432"/>
                    <a:pt x="410" y="432"/>
                    <a:pt x="411" y="430"/>
                  </a:cubicBezTo>
                  <a:cubicBezTo>
                    <a:pt x="412" y="429"/>
                    <a:pt x="411" y="429"/>
                    <a:pt x="414" y="423"/>
                  </a:cubicBezTo>
                  <a:cubicBezTo>
                    <a:pt x="417" y="418"/>
                    <a:pt x="420" y="416"/>
                    <a:pt x="420" y="415"/>
                  </a:cubicBezTo>
                  <a:close/>
                  <a:moveTo>
                    <a:pt x="287" y="413"/>
                  </a:moveTo>
                  <a:cubicBezTo>
                    <a:pt x="287" y="389"/>
                    <a:pt x="287" y="389"/>
                    <a:pt x="287" y="389"/>
                  </a:cubicBezTo>
                  <a:cubicBezTo>
                    <a:pt x="335" y="383"/>
                    <a:pt x="375" y="348"/>
                    <a:pt x="388" y="302"/>
                  </a:cubicBezTo>
                  <a:cubicBezTo>
                    <a:pt x="354" y="302"/>
                    <a:pt x="354" y="302"/>
                    <a:pt x="354" y="302"/>
                  </a:cubicBezTo>
                  <a:cubicBezTo>
                    <a:pt x="341" y="337"/>
                    <a:pt x="307" y="362"/>
                    <a:pt x="268" y="362"/>
                  </a:cubicBezTo>
                  <a:cubicBezTo>
                    <a:pt x="228" y="362"/>
                    <a:pt x="195" y="337"/>
                    <a:pt x="181" y="302"/>
                  </a:cubicBezTo>
                  <a:cubicBezTo>
                    <a:pt x="148" y="302"/>
                    <a:pt x="148" y="302"/>
                    <a:pt x="148" y="302"/>
                  </a:cubicBezTo>
                  <a:cubicBezTo>
                    <a:pt x="161" y="348"/>
                    <a:pt x="201" y="383"/>
                    <a:pt x="249" y="389"/>
                  </a:cubicBezTo>
                  <a:cubicBezTo>
                    <a:pt x="249" y="413"/>
                    <a:pt x="249" y="413"/>
                    <a:pt x="249" y="413"/>
                  </a:cubicBezTo>
                  <a:cubicBezTo>
                    <a:pt x="188" y="406"/>
                    <a:pt x="138" y="361"/>
                    <a:pt x="124" y="302"/>
                  </a:cubicBezTo>
                  <a:cubicBezTo>
                    <a:pt x="89" y="302"/>
                    <a:pt x="89" y="302"/>
                    <a:pt x="89" y="302"/>
                  </a:cubicBezTo>
                  <a:cubicBezTo>
                    <a:pt x="105" y="385"/>
                    <a:pt x="178" y="447"/>
                    <a:pt x="265" y="447"/>
                  </a:cubicBezTo>
                  <a:cubicBezTo>
                    <a:pt x="266" y="447"/>
                    <a:pt x="266" y="447"/>
                    <a:pt x="266" y="447"/>
                  </a:cubicBezTo>
                  <a:cubicBezTo>
                    <a:pt x="266" y="447"/>
                    <a:pt x="267" y="447"/>
                    <a:pt x="268" y="447"/>
                  </a:cubicBezTo>
                  <a:cubicBezTo>
                    <a:pt x="269" y="447"/>
                    <a:pt x="270" y="447"/>
                    <a:pt x="271" y="447"/>
                  </a:cubicBezTo>
                  <a:cubicBezTo>
                    <a:pt x="271" y="447"/>
                    <a:pt x="271" y="447"/>
                    <a:pt x="271" y="447"/>
                  </a:cubicBezTo>
                  <a:cubicBezTo>
                    <a:pt x="358" y="447"/>
                    <a:pt x="431" y="385"/>
                    <a:pt x="447" y="302"/>
                  </a:cubicBezTo>
                  <a:cubicBezTo>
                    <a:pt x="413" y="302"/>
                    <a:pt x="413" y="302"/>
                    <a:pt x="413" y="302"/>
                  </a:cubicBezTo>
                  <a:cubicBezTo>
                    <a:pt x="399" y="361"/>
                    <a:pt x="349" y="406"/>
                    <a:pt x="287" y="413"/>
                  </a:cubicBezTo>
                  <a:close/>
                  <a:moveTo>
                    <a:pt x="467" y="339"/>
                  </a:moveTo>
                  <a:cubicBezTo>
                    <a:pt x="455" y="335"/>
                    <a:pt x="455" y="335"/>
                    <a:pt x="455" y="335"/>
                  </a:cubicBezTo>
                  <a:cubicBezTo>
                    <a:pt x="454" y="339"/>
                    <a:pt x="454" y="339"/>
                    <a:pt x="454" y="339"/>
                  </a:cubicBezTo>
                  <a:cubicBezTo>
                    <a:pt x="466" y="343"/>
                    <a:pt x="466" y="343"/>
                    <a:pt x="466" y="343"/>
                  </a:cubicBezTo>
                  <a:cubicBezTo>
                    <a:pt x="479" y="358"/>
                    <a:pt x="479" y="358"/>
                    <a:pt x="479" y="358"/>
                  </a:cubicBezTo>
                  <a:cubicBezTo>
                    <a:pt x="480" y="356"/>
                    <a:pt x="480" y="356"/>
                    <a:pt x="480" y="356"/>
                  </a:cubicBezTo>
                  <a:cubicBezTo>
                    <a:pt x="481" y="352"/>
                    <a:pt x="481" y="352"/>
                    <a:pt x="481" y="352"/>
                  </a:cubicBezTo>
                  <a:cubicBezTo>
                    <a:pt x="480" y="351"/>
                    <a:pt x="480" y="351"/>
                    <a:pt x="480" y="351"/>
                  </a:cubicBezTo>
                  <a:cubicBezTo>
                    <a:pt x="472" y="343"/>
                    <a:pt x="472" y="343"/>
                    <a:pt x="472" y="343"/>
                  </a:cubicBezTo>
                  <a:cubicBezTo>
                    <a:pt x="480" y="342"/>
                    <a:pt x="480" y="342"/>
                    <a:pt x="480" y="342"/>
                  </a:cubicBezTo>
                  <a:cubicBezTo>
                    <a:pt x="484" y="341"/>
                    <a:pt x="484" y="341"/>
                    <a:pt x="484" y="341"/>
                  </a:cubicBezTo>
                  <a:cubicBezTo>
                    <a:pt x="486" y="335"/>
                    <a:pt x="486" y="335"/>
                    <a:pt x="486" y="335"/>
                  </a:cubicBezTo>
                  <a:cubicBezTo>
                    <a:pt x="480" y="336"/>
                    <a:pt x="480" y="336"/>
                    <a:pt x="480" y="336"/>
                  </a:cubicBezTo>
                  <a:lnTo>
                    <a:pt x="467" y="339"/>
                  </a:lnTo>
                  <a:close/>
                  <a:moveTo>
                    <a:pt x="283" y="308"/>
                  </a:moveTo>
                  <a:cubicBezTo>
                    <a:pt x="279" y="315"/>
                    <a:pt x="279" y="315"/>
                    <a:pt x="279" y="315"/>
                  </a:cubicBezTo>
                  <a:cubicBezTo>
                    <a:pt x="269" y="329"/>
                    <a:pt x="269" y="329"/>
                    <a:pt x="269" y="329"/>
                  </a:cubicBezTo>
                  <a:cubicBezTo>
                    <a:pt x="269" y="334"/>
                    <a:pt x="269" y="334"/>
                    <a:pt x="269" y="334"/>
                  </a:cubicBezTo>
                  <a:cubicBezTo>
                    <a:pt x="283" y="334"/>
                    <a:pt x="283" y="334"/>
                    <a:pt x="283" y="334"/>
                  </a:cubicBezTo>
                  <a:cubicBezTo>
                    <a:pt x="283" y="341"/>
                    <a:pt x="283" y="341"/>
                    <a:pt x="283" y="341"/>
                  </a:cubicBezTo>
                  <a:cubicBezTo>
                    <a:pt x="288" y="341"/>
                    <a:pt x="288" y="341"/>
                    <a:pt x="288" y="341"/>
                  </a:cubicBezTo>
                  <a:cubicBezTo>
                    <a:pt x="288" y="334"/>
                    <a:pt x="288" y="334"/>
                    <a:pt x="288" y="334"/>
                  </a:cubicBezTo>
                  <a:cubicBezTo>
                    <a:pt x="292" y="334"/>
                    <a:pt x="292" y="334"/>
                    <a:pt x="292" y="334"/>
                  </a:cubicBezTo>
                  <a:cubicBezTo>
                    <a:pt x="292" y="329"/>
                    <a:pt x="292" y="329"/>
                    <a:pt x="292" y="329"/>
                  </a:cubicBezTo>
                  <a:cubicBezTo>
                    <a:pt x="288" y="329"/>
                    <a:pt x="288" y="329"/>
                    <a:pt x="288" y="329"/>
                  </a:cubicBezTo>
                  <a:cubicBezTo>
                    <a:pt x="288" y="308"/>
                    <a:pt x="288" y="308"/>
                    <a:pt x="288" y="308"/>
                  </a:cubicBezTo>
                  <a:lnTo>
                    <a:pt x="283" y="308"/>
                  </a:lnTo>
                  <a:close/>
                  <a:moveTo>
                    <a:pt x="283" y="329"/>
                  </a:moveTo>
                  <a:cubicBezTo>
                    <a:pt x="275" y="329"/>
                    <a:pt x="275" y="329"/>
                    <a:pt x="275" y="329"/>
                  </a:cubicBezTo>
                  <a:cubicBezTo>
                    <a:pt x="279" y="323"/>
                    <a:pt x="279" y="323"/>
                    <a:pt x="279" y="323"/>
                  </a:cubicBezTo>
                  <a:cubicBezTo>
                    <a:pt x="283" y="318"/>
                    <a:pt x="283" y="318"/>
                    <a:pt x="283" y="318"/>
                  </a:cubicBezTo>
                  <a:lnTo>
                    <a:pt x="283" y="329"/>
                  </a:lnTo>
                  <a:close/>
                  <a:moveTo>
                    <a:pt x="486" y="304"/>
                  </a:moveTo>
                  <a:cubicBezTo>
                    <a:pt x="485" y="303"/>
                    <a:pt x="483" y="302"/>
                    <a:pt x="480" y="301"/>
                  </a:cubicBezTo>
                  <a:cubicBezTo>
                    <a:pt x="480" y="301"/>
                    <a:pt x="479" y="301"/>
                    <a:pt x="478" y="301"/>
                  </a:cubicBezTo>
                  <a:cubicBezTo>
                    <a:pt x="475" y="300"/>
                    <a:pt x="472" y="300"/>
                    <a:pt x="470" y="301"/>
                  </a:cubicBezTo>
                  <a:cubicBezTo>
                    <a:pt x="467" y="302"/>
                    <a:pt x="465" y="303"/>
                    <a:pt x="464" y="304"/>
                  </a:cubicBezTo>
                  <a:cubicBezTo>
                    <a:pt x="462" y="306"/>
                    <a:pt x="461" y="308"/>
                    <a:pt x="461" y="310"/>
                  </a:cubicBezTo>
                  <a:cubicBezTo>
                    <a:pt x="461" y="312"/>
                    <a:pt x="461" y="314"/>
                    <a:pt x="461" y="317"/>
                  </a:cubicBezTo>
                  <a:cubicBezTo>
                    <a:pt x="462" y="319"/>
                    <a:pt x="463" y="320"/>
                    <a:pt x="464" y="322"/>
                  </a:cubicBezTo>
                  <a:cubicBezTo>
                    <a:pt x="475" y="324"/>
                    <a:pt x="475" y="324"/>
                    <a:pt x="475" y="324"/>
                  </a:cubicBezTo>
                  <a:cubicBezTo>
                    <a:pt x="477" y="313"/>
                    <a:pt x="477" y="313"/>
                    <a:pt x="477" y="313"/>
                  </a:cubicBezTo>
                  <a:cubicBezTo>
                    <a:pt x="472" y="312"/>
                    <a:pt x="472" y="312"/>
                    <a:pt x="472" y="312"/>
                  </a:cubicBezTo>
                  <a:cubicBezTo>
                    <a:pt x="471" y="318"/>
                    <a:pt x="471" y="318"/>
                    <a:pt x="471" y="318"/>
                  </a:cubicBezTo>
                  <a:cubicBezTo>
                    <a:pt x="467" y="317"/>
                    <a:pt x="467" y="317"/>
                    <a:pt x="467" y="317"/>
                  </a:cubicBezTo>
                  <a:cubicBezTo>
                    <a:pt x="467" y="316"/>
                    <a:pt x="466" y="315"/>
                    <a:pt x="466" y="314"/>
                  </a:cubicBezTo>
                  <a:cubicBezTo>
                    <a:pt x="466" y="313"/>
                    <a:pt x="466" y="312"/>
                    <a:pt x="466" y="311"/>
                  </a:cubicBezTo>
                  <a:cubicBezTo>
                    <a:pt x="466" y="309"/>
                    <a:pt x="468" y="307"/>
                    <a:pt x="469" y="307"/>
                  </a:cubicBezTo>
                  <a:cubicBezTo>
                    <a:pt x="471" y="305"/>
                    <a:pt x="474" y="305"/>
                    <a:pt x="478" y="306"/>
                  </a:cubicBezTo>
                  <a:cubicBezTo>
                    <a:pt x="479" y="306"/>
                    <a:pt x="479" y="306"/>
                    <a:pt x="480" y="307"/>
                  </a:cubicBezTo>
                  <a:cubicBezTo>
                    <a:pt x="482" y="307"/>
                    <a:pt x="484" y="308"/>
                    <a:pt x="485" y="309"/>
                  </a:cubicBezTo>
                  <a:cubicBezTo>
                    <a:pt x="486" y="311"/>
                    <a:pt x="486" y="313"/>
                    <a:pt x="486" y="315"/>
                  </a:cubicBezTo>
                  <a:cubicBezTo>
                    <a:pt x="486" y="316"/>
                    <a:pt x="485" y="317"/>
                    <a:pt x="484" y="318"/>
                  </a:cubicBezTo>
                  <a:cubicBezTo>
                    <a:pt x="483" y="319"/>
                    <a:pt x="482" y="320"/>
                    <a:pt x="480" y="320"/>
                  </a:cubicBezTo>
                  <a:cubicBezTo>
                    <a:pt x="481" y="325"/>
                    <a:pt x="481" y="325"/>
                    <a:pt x="481" y="325"/>
                  </a:cubicBezTo>
                  <a:cubicBezTo>
                    <a:pt x="484" y="325"/>
                    <a:pt x="486" y="324"/>
                    <a:pt x="488" y="323"/>
                  </a:cubicBezTo>
                  <a:cubicBezTo>
                    <a:pt x="489" y="321"/>
                    <a:pt x="491" y="319"/>
                    <a:pt x="491" y="316"/>
                  </a:cubicBezTo>
                  <a:cubicBezTo>
                    <a:pt x="492" y="314"/>
                    <a:pt x="491" y="311"/>
                    <a:pt x="491" y="309"/>
                  </a:cubicBezTo>
                  <a:cubicBezTo>
                    <a:pt x="490" y="307"/>
                    <a:pt x="488" y="306"/>
                    <a:pt x="486" y="304"/>
                  </a:cubicBezTo>
                  <a:close/>
                  <a:moveTo>
                    <a:pt x="70" y="257"/>
                  </a:moveTo>
                  <a:cubicBezTo>
                    <a:pt x="71" y="252"/>
                    <a:pt x="71" y="252"/>
                    <a:pt x="71" y="252"/>
                  </a:cubicBezTo>
                  <a:cubicBezTo>
                    <a:pt x="65" y="249"/>
                    <a:pt x="65" y="249"/>
                    <a:pt x="65" y="249"/>
                  </a:cubicBezTo>
                  <a:cubicBezTo>
                    <a:pt x="66" y="239"/>
                    <a:pt x="66" y="239"/>
                    <a:pt x="66" y="239"/>
                  </a:cubicBezTo>
                  <a:cubicBezTo>
                    <a:pt x="73" y="237"/>
                    <a:pt x="73" y="237"/>
                    <a:pt x="73" y="237"/>
                  </a:cubicBezTo>
                  <a:cubicBezTo>
                    <a:pt x="73" y="232"/>
                    <a:pt x="73" y="232"/>
                    <a:pt x="73" y="232"/>
                  </a:cubicBezTo>
                  <a:cubicBezTo>
                    <a:pt x="55" y="236"/>
                    <a:pt x="55" y="236"/>
                    <a:pt x="55" y="236"/>
                  </a:cubicBezTo>
                  <a:cubicBezTo>
                    <a:pt x="43" y="238"/>
                    <a:pt x="43" y="238"/>
                    <a:pt x="43" y="238"/>
                  </a:cubicBezTo>
                  <a:cubicBezTo>
                    <a:pt x="42" y="244"/>
                    <a:pt x="42" y="244"/>
                    <a:pt x="42" y="244"/>
                  </a:cubicBezTo>
                  <a:cubicBezTo>
                    <a:pt x="55" y="250"/>
                    <a:pt x="55" y="250"/>
                    <a:pt x="55" y="250"/>
                  </a:cubicBezTo>
                  <a:lnTo>
                    <a:pt x="70" y="257"/>
                  </a:lnTo>
                  <a:close/>
                  <a:moveTo>
                    <a:pt x="55" y="241"/>
                  </a:moveTo>
                  <a:cubicBezTo>
                    <a:pt x="61" y="240"/>
                    <a:pt x="61" y="240"/>
                    <a:pt x="61" y="240"/>
                  </a:cubicBezTo>
                  <a:cubicBezTo>
                    <a:pt x="60" y="247"/>
                    <a:pt x="60" y="247"/>
                    <a:pt x="60" y="247"/>
                  </a:cubicBezTo>
                  <a:cubicBezTo>
                    <a:pt x="55" y="244"/>
                    <a:pt x="55" y="244"/>
                    <a:pt x="55" y="244"/>
                  </a:cubicBezTo>
                  <a:cubicBezTo>
                    <a:pt x="49" y="242"/>
                    <a:pt x="49" y="242"/>
                    <a:pt x="49" y="242"/>
                  </a:cubicBezTo>
                  <a:lnTo>
                    <a:pt x="55" y="241"/>
                  </a:lnTo>
                  <a:close/>
                  <a:moveTo>
                    <a:pt x="272" y="275"/>
                  </a:moveTo>
                  <a:cubicBezTo>
                    <a:pt x="272" y="249"/>
                    <a:pt x="272" y="249"/>
                    <a:pt x="272" y="249"/>
                  </a:cubicBezTo>
                  <a:cubicBezTo>
                    <a:pt x="308" y="249"/>
                    <a:pt x="308" y="249"/>
                    <a:pt x="308" y="249"/>
                  </a:cubicBezTo>
                  <a:cubicBezTo>
                    <a:pt x="320" y="224"/>
                    <a:pt x="320" y="224"/>
                    <a:pt x="320" y="224"/>
                  </a:cubicBezTo>
                  <a:cubicBezTo>
                    <a:pt x="294" y="220"/>
                    <a:pt x="294" y="220"/>
                    <a:pt x="294" y="220"/>
                  </a:cubicBezTo>
                  <a:cubicBezTo>
                    <a:pt x="272" y="247"/>
                    <a:pt x="272" y="247"/>
                    <a:pt x="272" y="247"/>
                  </a:cubicBezTo>
                  <a:cubicBezTo>
                    <a:pt x="272" y="239"/>
                    <a:pt x="272" y="239"/>
                    <a:pt x="272" y="239"/>
                  </a:cubicBezTo>
                  <a:cubicBezTo>
                    <a:pt x="284" y="214"/>
                    <a:pt x="284" y="214"/>
                    <a:pt x="284" y="214"/>
                  </a:cubicBezTo>
                  <a:cubicBezTo>
                    <a:pt x="268" y="192"/>
                    <a:pt x="268" y="192"/>
                    <a:pt x="268" y="192"/>
                  </a:cubicBezTo>
                  <a:cubicBezTo>
                    <a:pt x="252" y="214"/>
                    <a:pt x="252" y="214"/>
                    <a:pt x="252" y="214"/>
                  </a:cubicBezTo>
                  <a:cubicBezTo>
                    <a:pt x="264" y="239"/>
                    <a:pt x="264" y="239"/>
                    <a:pt x="264" y="239"/>
                  </a:cubicBezTo>
                  <a:cubicBezTo>
                    <a:pt x="264" y="247"/>
                    <a:pt x="264" y="247"/>
                    <a:pt x="264" y="247"/>
                  </a:cubicBezTo>
                  <a:cubicBezTo>
                    <a:pt x="243" y="220"/>
                    <a:pt x="243" y="220"/>
                    <a:pt x="243" y="220"/>
                  </a:cubicBezTo>
                  <a:cubicBezTo>
                    <a:pt x="216" y="224"/>
                    <a:pt x="216" y="224"/>
                    <a:pt x="216" y="224"/>
                  </a:cubicBezTo>
                  <a:cubicBezTo>
                    <a:pt x="228" y="249"/>
                    <a:pt x="228" y="249"/>
                    <a:pt x="228" y="249"/>
                  </a:cubicBezTo>
                  <a:cubicBezTo>
                    <a:pt x="264" y="249"/>
                    <a:pt x="264" y="249"/>
                    <a:pt x="264" y="249"/>
                  </a:cubicBezTo>
                  <a:cubicBezTo>
                    <a:pt x="264" y="275"/>
                    <a:pt x="264" y="275"/>
                    <a:pt x="264" y="275"/>
                  </a:cubicBezTo>
                  <a:cubicBezTo>
                    <a:pt x="248" y="262"/>
                    <a:pt x="248" y="262"/>
                    <a:pt x="248" y="262"/>
                  </a:cubicBezTo>
                  <a:cubicBezTo>
                    <a:pt x="87" y="262"/>
                    <a:pt x="87" y="262"/>
                    <a:pt x="87" y="262"/>
                  </a:cubicBezTo>
                  <a:cubicBezTo>
                    <a:pt x="87" y="263"/>
                    <a:pt x="87" y="263"/>
                    <a:pt x="87" y="263"/>
                  </a:cubicBezTo>
                  <a:cubicBezTo>
                    <a:pt x="87" y="269"/>
                    <a:pt x="87" y="282"/>
                    <a:pt x="87" y="287"/>
                  </a:cubicBezTo>
                  <a:cubicBezTo>
                    <a:pt x="248" y="287"/>
                    <a:pt x="248" y="287"/>
                    <a:pt x="248" y="287"/>
                  </a:cubicBezTo>
                  <a:cubicBezTo>
                    <a:pt x="266" y="302"/>
                    <a:pt x="266" y="302"/>
                    <a:pt x="266" y="302"/>
                  </a:cubicBezTo>
                  <a:cubicBezTo>
                    <a:pt x="272" y="302"/>
                    <a:pt x="272" y="302"/>
                    <a:pt x="272" y="302"/>
                  </a:cubicBezTo>
                  <a:cubicBezTo>
                    <a:pt x="288" y="287"/>
                    <a:pt x="288" y="287"/>
                    <a:pt x="288" y="287"/>
                  </a:cubicBezTo>
                  <a:cubicBezTo>
                    <a:pt x="450" y="287"/>
                    <a:pt x="450" y="287"/>
                    <a:pt x="450" y="287"/>
                  </a:cubicBezTo>
                  <a:cubicBezTo>
                    <a:pt x="450" y="282"/>
                    <a:pt x="451" y="269"/>
                    <a:pt x="451" y="263"/>
                  </a:cubicBezTo>
                  <a:cubicBezTo>
                    <a:pt x="451" y="262"/>
                    <a:pt x="451" y="262"/>
                    <a:pt x="451" y="262"/>
                  </a:cubicBezTo>
                  <a:cubicBezTo>
                    <a:pt x="288" y="262"/>
                    <a:pt x="288" y="262"/>
                    <a:pt x="288" y="262"/>
                  </a:cubicBezTo>
                  <a:lnTo>
                    <a:pt x="272" y="275"/>
                  </a:lnTo>
                  <a:close/>
                  <a:moveTo>
                    <a:pt x="307" y="336"/>
                  </a:moveTo>
                  <a:cubicBezTo>
                    <a:pt x="307" y="336"/>
                    <a:pt x="307" y="336"/>
                    <a:pt x="307" y="336"/>
                  </a:cubicBezTo>
                  <a:cubicBezTo>
                    <a:pt x="306" y="336"/>
                    <a:pt x="305" y="336"/>
                    <a:pt x="305" y="335"/>
                  </a:cubicBezTo>
                  <a:cubicBezTo>
                    <a:pt x="304" y="335"/>
                    <a:pt x="304" y="334"/>
                    <a:pt x="303" y="333"/>
                  </a:cubicBezTo>
                  <a:cubicBezTo>
                    <a:pt x="297" y="333"/>
                    <a:pt x="297" y="333"/>
                    <a:pt x="297" y="333"/>
                  </a:cubicBezTo>
                  <a:cubicBezTo>
                    <a:pt x="298" y="336"/>
                    <a:pt x="299" y="338"/>
                    <a:pt x="300" y="340"/>
                  </a:cubicBezTo>
                  <a:cubicBezTo>
                    <a:pt x="302" y="341"/>
                    <a:pt x="304" y="342"/>
                    <a:pt x="307" y="342"/>
                  </a:cubicBezTo>
                  <a:cubicBezTo>
                    <a:pt x="307" y="342"/>
                    <a:pt x="307" y="341"/>
                    <a:pt x="307" y="341"/>
                  </a:cubicBezTo>
                  <a:cubicBezTo>
                    <a:pt x="310" y="341"/>
                    <a:pt x="313" y="340"/>
                    <a:pt x="315" y="338"/>
                  </a:cubicBezTo>
                  <a:cubicBezTo>
                    <a:pt x="317" y="335"/>
                    <a:pt x="318" y="331"/>
                    <a:pt x="318" y="325"/>
                  </a:cubicBezTo>
                  <a:cubicBezTo>
                    <a:pt x="318" y="319"/>
                    <a:pt x="317" y="315"/>
                    <a:pt x="315" y="312"/>
                  </a:cubicBezTo>
                  <a:cubicBezTo>
                    <a:pt x="313" y="310"/>
                    <a:pt x="310" y="308"/>
                    <a:pt x="307" y="308"/>
                  </a:cubicBezTo>
                  <a:cubicBezTo>
                    <a:pt x="304" y="308"/>
                    <a:pt x="302" y="309"/>
                    <a:pt x="300" y="311"/>
                  </a:cubicBezTo>
                  <a:cubicBezTo>
                    <a:pt x="298" y="313"/>
                    <a:pt x="297" y="316"/>
                    <a:pt x="297" y="319"/>
                  </a:cubicBezTo>
                  <a:cubicBezTo>
                    <a:pt x="297" y="322"/>
                    <a:pt x="298" y="325"/>
                    <a:pt x="300" y="327"/>
                  </a:cubicBezTo>
                  <a:cubicBezTo>
                    <a:pt x="301" y="329"/>
                    <a:pt x="304" y="330"/>
                    <a:pt x="306" y="330"/>
                  </a:cubicBezTo>
                  <a:cubicBezTo>
                    <a:pt x="307" y="330"/>
                    <a:pt x="307" y="330"/>
                    <a:pt x="307" y="330"/>
                  </a:cubicBezTo>
                  <a:cubicBezTo>
                    <a:pt x="309" y="330"/>
                    <a:pt x="311" y="329"/>
                    <a:pt x="312" y="327"/>
                  </a:cubicBezTo>
                  <a:cubicBezTo>
                    <a:pt x="312" y="331"/>
                    <a:pt x="311" y="333"/>
                    <a:pt x="310" y="335"/>
                  </a:cubicBezTo>
                  <a:cubicBezTo>
                    <a:pt x="309" y="336"/>
                    <a:pt x="308" y="336"/>
                    <a:pt x="307" y="336"/>
                  </a:cubicBezTo>
                  <a:close/>
                  <a:moveTo>
                    <a:pt x="310" y="324"/>
                  </a:moveTo>
                  <a:cubicBezTo>
                    <a:pt x="309" y="325"/>
                    <a:pt x="308" y="325"/>
                    <a:pt x="307" y="325"/>
                  </a:cubicBezTo>
                  <a:cubicBezTo>
                    <a:pt x="306" y="325"/>
                    <a:pt x="305" y="325"/>
                    <a:pt x="304" y="324"/>
                  </a:cubicBezTo>
                  <a:cubicBezTo>
                    <a:pt x="303" y="323"/>
                    <a:pt x="303" y="321"/>
                    <a:pt x="303" y="319"/>
                  </a:cubicBezTo>
                  <a:cubicBezTo>
                    <a:pt x="303" y="317"/>
                    <a:pt x="303" y="316"/>
                    <a:pt x="304" y="315"/>
                  </a:cubicBezTo>
                  <a:cubicBezTo>
                    <a:pt x="305" y="314"/>
                    <a:pt x="306" y="314"/>
                    <a:pt x="307" y="314"/>
                  </a:cubicBezTo>
                  <a:cubicBezTo>
                    <a:pt x="307" y="314"/>
                    <a:pt x="307" y="314"/>
                    <a:pt x="307" y="314"/>
                  </a:cubicBezTo>
                  <a:cubicBezTo>
                    <a:pt x="308" y="314"/>
                    <a:pt x="309" y="314"/>
                    <a:pt x="310" y="315"/>
                  </a:cubicBezTo>
                  <a:cubicBezTo>
                    <a:pt x="311" y="316"/>
                    <a:pt x="312" y="318"/>
                    <a:pt x="312" y="320"/>
                  </a:cubicBezTo>
                  <a:cubicBezTo>
                    <a:pt x="312" y="322"/>
                    <a:pt x="311" y="323"/>
                    <a:pt x="310" y="324"/>
                  </a:cubicBezTo>
                  <a:close/>
                  <a:moveTo>
                    <a:pt x="79" y="333"/>
                  </a:moveTo>
                  <a:cubicBezTo>
                    <a:pt x="78" y="332"/>
                    <a:pt x="77" y="331"/>
                    <a:pt x="76" y="331"/>
                  </a:cubicBezTo>
                  <a:cubicBezTo>
                    <a:pt x="74" y="330"/>
                    <a:pt x="73" y="330"/>
                    <a:pt x="71" y="330"/>
                  </a:cubicBezTo>
                  <a:cubicBezTo>
                    <a:pt x="70" y="330"/>
                    <a:pt x="69" y="330"/>
                    <a:pt x="68" y="331"/>
                  </a:cubicBezTo>
                  <a:cubicBezTo>
                    <a:pt x="67" y="331"/>
                    <a:pt x="66" y="331"/>
                    <a:pt x="64" y="332"/>
                  </a:cubicBezTo>
                  <a:cubicBezTo>
                    <a:pt x="62" y="333"/>
                    <a:pt x="59" y="334"/>
                    <a:pt x="58" y="335"/>
                  </a:cubicBezTo>
                  <a:cubicBezTo>
                    <a:pt x="56" y="336"/>
                    <a:pt x="55" y="337"/>
                    <a:pt x="54" y="339"/>
                  </a:cubicBezTo>
                  <a:cubicBezTo>
                    <a:pt x="53" y="340"/>
                    <a:pt x="53" y="341"/>
                    <a:pt x="53" y="343"/>
                  </a:cubicBezTo>
                  <a:cubicBezTo>
                    <a:pt x="53" y="344"/>
                    <a:pt x="53" y="346"/>
                    <a:pt x="54" y="348"/>
                  </a:cubicBezTo>
                  <a:cubicBezTo>
                    <a:pt x="57" y="357"/>
                    <a:pt x="57" y="357"/>
                    <a:pt x="57" y="357"/>
                  </a:cubicBezTo>
                  <a:cubicBezTo>
                    <a:pt x="68" y="353"/>
                    <a:pt x="68" y="353"/>
                    <a:pt x="68" y="353"/>
                  </a:cubicBezTo>
                  <a:cubicBezTo>
                    <a:pt x="85" y="346"/>
                    <a:pt x="85" y="346"/>
                    <a:pt x="85" y="346"/>
                  </a:cubicBezTo>
                  <a:cubicBezTo>
                    <a:pt x="82" y="338"/>
                    <a:pt x="82" y="338"/>
                    <a:pt x="82" y="338"/>
                  </a:cubicBezTo>
                  <a:cubicBezTo>
                    <a:pt x="81" y="336"/>
                    <a:pt x="80" y="334"/>
                    <a:pt x="79" y="333"/>
                  </a:cubicBezTo>
                  <a:close/>
                  <a:moveTo>
                    <a:pt x="68" y="347"/>
                  </a:moveTo>
                  <a:cubicBezTo>
                    <a:pt x="60" y="350"/>
                    <a:pt x="60" y="350"/>
                    <a:pt x="60" y="350"/>
                  </a:cubicBezTo>
                  <a:cubicBezTo>
                    <a:pt x="59" y="348"/>
                    <a:pt x="59" y="348"/>
                    <a:pt x="59" y="348"/>
                  </a:cubicBezTo>
                  <a:cubicBezTo>
                    <a:pt x="58" y="346"/>
                    <a:pt x="58" y="345"/>
                    <a:pt x="58" y="344"/>
                  </a:cubicBezTo>
                  <a:cubicBezTo>
                    <a:pt x="58" y="343"/>
                    <a:pt x="58" y="342"/>
                    <a:pt x="59" y="341"/>
                  </a:cubicBezTo>
                  <a:cubicBezTo>
                    <a:pt x="59" y="340"/>
                    <a:pt x="60" y="340"/>
                    <a:pt x="61" y="339"/>
                  </a:cubicBezTo>
                  <a:cubicBezTo>
                    <a:pt x="62" y="338"/>
                    <a:pt x="64" y="337"/>
                    <a:pt x="66" y="337"/>
                  </a:cubicBezTo>
                  <a:cubicBezTo>
                    <a:pt x="67" y="336"/>
                    <a:pt x="67" y="336"/>
                    <a:pt x="68" y="336"/>
                  </a:cubicBezTo>
                  <a:cubicBezTo>
                    <a:pt x="69" y="336"/>
                    <a:pt x="70" y="335"/>
                    <a:pt x="71" y="335"/>
                  </a:cubicBezTo>
                  <a:cubicBezTo>
                    <a:pt x="72" y="335"/>
                    <a:pt x="73" y="335"/>
                    <a:pt x="74" y="335"/>
                  </a:cubicBezTo>
                  <a:cubicBezTo>
                    <a:pt x="74" y="336"/>
                    <a:pt x="75" y="336"/>
                    <a:pt x="75" y="337"/>
                  </a:cubicBezTo>
                  <a:cubicBezTo>
                    <a:pt x="76" y="337"/>
                    <a:pt x="77" y="338"/>
                    <a:pt x="77" y="340"/>
                  </a:cubicBezTo>
                  <a:cubicBezTo>
                    <a:pt x="78" y="343"/>
                    <a:pt x="78" y="343"/>
                    <a:pt x="78" y="343"/>
                  </a:cubicBezTo>
                  <a:lnTo>
                    <a:pt x="68" y="347"/>
                  </a:lnTo>
                  <a:close/>
                  <a:moveTo>
                    <a:pt x="76" y="322"/>
                  </a:moveTo>
                  <a:cubicBezTo>
                    <a:pt x="76" y="317"/>
                    <a:pt x="76" y="317"/>
                    <a:pt x="76" y="317"/>
                  </a:cubicBezTo>
                  <a:cubicBezTo>
                    <a:pt x="69" y="316"/>
                    <a:pt x="69" y="316"/>
                    <a:pt x="69" y="316"/>
                  </a:cubicBezTo>
                  <a:cubicBezTo>
                    <a:pt x="67" y="306"/>
                    <a:pt x="67" y="306"/>
                    <a:pt x="67" y="306"/>
                  </a:cubicBezTo>
                  <a:cubicBezTo>
                    <a:pt x="73" y="303"/>
                    <a:pt x="73" y="303"/>
                    <a:pt x="73" y="303"/>
                  </a:cubicBezTo>
                  <a:cubicBezTo>
                    <a:pt x="72" y="297"/>
                    <a:pt x="72" y="297"/>
                    <a:pt x="72" y="297"/>
                  </a:cubicBezTo>
                  <a:cubicBezTo>
                    <a:pt x="58" y="306"/>
                    <a:pt x="58" y="306"/>
                    <a:pt x="58" y="306"/>
                  </a:cubicBezTo>
                  <a:cubicBezTo>
                    <a:pt x="45" y="313"/>
                    <a:pt x="45" y="313"/>
                    <a:pt x="45" y="313"/>
                  </a:cubicBezTo>
                  <a:cubicBezTo>
                    <a:pt x="46" y="318"/>
                    <a:pt x="46" y="318"/>
                    <a:pt x="46" y="318"/>
                  </a:cubicBezTo>
                  <a:cubicBezTo>
                    <a:pt x="58" y="320"/>
                    <a:pt x="58" y="320"/>
                    <a:pt x="58" y="320"/>
                  </a:cubicBezTo>
                  <a:lnTo>
                    <a:pt x="76" y="322"/>
                  </a:lnTo>
                  <a:close/>
                  <a:moveTo>
                    <a:pt x="58" y="311"/>
                  </a:moveTo>
                  <a:cubicBezTo>
                    <a:pt x="62" y="309"/>
                    <a:pt x="62" y="309"/>
                    <a:pt x="62" y="309"/>
                  </a:cubicBezTo>
                  <a:cubicBezTo>
                    <a:pt x="63" y="316"/>
                    <a:pt x="63" y="316"/>
                    <a:pt x="63" y="316"/>
                  </a:cubicBezTo>
                  <a:cubicBezTo>
                    <a:pt x="58" y="315"/>
                    <a:pt x="58" y="315"/>
                    <a:pt x="58" y="315"/>
                  </a:cubicBezTo>
                  <a:cubicBezTo>
                    <a:pt x="52" y="314"/>
                    <a:pt x="52" y="314"/>
                    <a:pt x="52" y="314"/>
                  </a:cubicBezTo>
                  <a:lnTo>
                    <a:pt x="58" y="311"/>
                  </a:lnTo>
                  <a:close/>
                  <a:moveTo>
                    <a:pt x="143" y="414"/>
                  </a:moveTo>
                  <a:cubicBezTo>
                    <a:pt x="143" y="414"/>
                    <a:pt x="142" y="413"/>
                    <a:pt x="142" y="413"/>
                  </a:cubicBezTo>
                  <a:cubicBezTo>
                    <a:pt x="141" y="413"/>
                    <a:pt x="141" y="413"/>
                    <a:pt x="141" y="413"/>
                  </a:cubicBezTo>
                  <a:cubicBezTo>
                    <a:pt x="139" y="412"/>
                    <a:pt x="139" y="412"/>
                    <a:pt x="139" y="412"/>
                  </a:cubicBezTo>
                  <a:cubicBezTo>
                    <a:pt x="139" y="412"/>
                    <a:pt x="139" y="413"/>
                    <a:pt x="139" y="413"/>
                  </a:cubicBezTo>
                  <a:cubicBezTo>
                    <a:pt x="138" y="413"/>
                    <a:pt x="138" y="413"/>
                    <a:pt x="138" y="413"/>
                  </a:cubicBezTo>
                  <a:cubicBezTo>
                    <a:pt x="138" y="413"/>
                    <a:pt x="136" y="415"/>
                    <a:pt x="136" y="415"/>
                  </a:cubicBezTo>
                  <a:cubicBezTo>
                    <a:pt x="136" y="415"/>
                    <a:pt x="133" y="417"/>
                    <a:pt x="133" y="417"/>
                  </a:cubicBezTo>
                  <a:cubicBezTo>
                    <a:pt x="132" y="418"/>
                    <a:pt x="130" y="419"/>
                    <a:pt x="130" y="419"/>
                  </a:cubicBezTo>
                  <a:cubicBezTo>
                    <a:pt x="130" y="420"/>
                    <a:pt x="128" y="421"/>
                    <a:pt x="127" y="420"/>
                  </a:cubicBezTo>
                  <a:cubicBezTo>
                    <a:pt x="126" y="420"/>
                    <a:pt x="123" y="419"/>
                    <a:pt x="122" y="418"/>
                  </a:cubicBezTo>
                  <a:cubicBezTo>
                    <a:pt x="122" y="418"/>
                    <a:pt x="120" y="417"/>
                    <a:pt x="120" y="417"/>
                  </a:cubicBezTo>
                  <a:cubicBezTo>
                    <a:pt x="119" y="417"/>
                    <a:pt x="118" y="417"/>
                    <a:pt x="118" y="417"/>
                  </a:cubicBezTo>
                  <a:cubicBezTo>
                    <a:pt x="117" y="417"/>
                    <a:pt x="117" y="416"/>
                    <a:pt x="116" y="416"/>
                  </a:cubicBezTo>
                  <a:cubicBezTo>
                    <a:pt x="115" y="416"/>
                    <a:pt x="115" y="416"/>
                    <a:pt x="115" y="416"/>
                  </a:cubicBezTo>
                  <a:cubicBezTo>
                    <a:pt x="115" y="417"/>
                    <a:pt x="115" y="417"/>
                    <a:pt x="115" y="417"/>
                  </a:cubicBezTo>
                  <a:cubicBezTo>
                    <a:pt x="115" y="418"/>
                    <a:pt x="115" y="418"/>
                    <a:pt x="115" y="418"/>
                  </a:cubicBezTo>
                  <a:cubicBezTo>
                    <a:pt x="115" y="420"/>
                    <a:pt x="116" y="422"/>
                    <a:pt x="117" y="422"/>
                  </a:cubicBezTo>
                  <a:cubicBezTo>
                    <a:pt x="118" y="423"/>
                    <a:pt x="119" y="423"/>
                    <a:pt x="120" y="423"/>
                  </a:cubicBezTo>
                  <a:cubicBezTo>
                    <a:pt x="121" y="424"/>
                    <a:pt x="120" y="424"/>
                    <a:pt x="120" y="425"/>
                  </a:cubicBezTo>
                  <a:cubicBezTo>
                    <a:pt x="119" y="425"/>
                    <a:pt x="117" y="426"/>
                    <a:pt x="117" y="426"/>
                  </a:cubicBezTo>
                  <a:cubicBezTo>
                    <a:pt x="117" y="426"/>
                    <a:pt x="115" y="427"/>
                    <a:pt x="115" y="427"/>
                  </a:cubicBezTo>
                  <a:cubicBezTo>
                    <a:pt x="115" y="427"/>
                    <a:pt x="112" y="428"/>
                    <a:pt x="112" y="428"/>
                  </a:cubicBezTo>
                  <a:cubicBezTo>
                    <a:pt x="110" y="428"/>
                    <a:pt x="110" y="428"/>
                    <a:pt x="110" y="428"/>
                  </a:cubicBezTo>
                  <a:cubicBezTo>
                    <a:pt x="109" y="428"/>
                    <a:pt x="109" y="428"/>
                    <a:pt x="109" y="428"/>
                  </a:cubicBezTo>
                  <a:cubicBezTo>
                    <a:pt x="106" y="429"/>
                    <a:pt x="106" y="429"/>
                    <a:pt x="106" y="429"/>
                  </a:cubicBezTo>
                  <a:cubicBezTo>
                    <a:pt x="105" y="430"/>
                    <a:pt x="105" y="430"/>
                    <a:pt x="105" y="430"/>
                  </a:cubicBezTo>
                  <a:cubicBezTo>
                    <a:pt x="104" y="430"/>
                    <a:pt x="104" y="430"/>
                    <a:pt x="104" y="430"/>
                  </a:cubicBezTo>
                  <a:cubicBezTo>
                    <a:pt x="104" y="430"/>
                    <a:pt x="100" y="430"/>
                    <a:pt x="99" y="430"/>
                  </a:cubicBezTo>
                  <a:cubicBezTo>
                    <a:pt x="99" y="430"/>
                    <a:pt x="99" y="430"/>
                    <a:pt x="98" y="429"/>
                  </a:cubicBezTo>
                  <a:cubicBezTo>
                    <a:pt x="97" y="428"/>
                    <a:pt x="96" y="428"/>
                    <a:pt x="96" y="428"/>
                  </a:cubicBezTo>
                  <a:cubicBezTo>
                    <a:pt x="97" y="431"/>
                    <a:pt x="99" y="431"/>
                    <a:pt x="99" y="431"/>
                  </a:cubicBezTo>
                  <a:cubicBezTo>
                    <a:pt x="99" y="432"/>
                    <a:pt x="100" y="432"/>
                    <a:pt x="100" y="432"/>
                  </a:cubicBezTo>
                  <a:cubicBezTo>
                    <a:pt x="103" y="433"/>
                    <a:pt x="108" y="433"/>
                    <a:pt x="111" y="433"/>
                  </a:cubicBezTo>
                  <a:cubicBezTo>
                    <a:pt x="113" y="432"/>
                    <a:pt x="117" y="431"/>
                    <a:pt x="117" y="431"/>
                  </a:cubicBezTo>
                  <a:cubicBezTo>
                    <a:pt x="118" y="431"/>
                    <a:pt x="118" y="431"/>
                    <a:pt x="118" y="431"/>
                  </a:cubicBezTo>
                  <a:cubicBezTo>
                    <a:pt x="118" y="431"/>
                    <a:pt x="118" y="431"/>
                    <a:pt x="118" y="431"/>
                  </a:cubicBezTo>
                  <a:cubicBezTo>
                    <a:pt x="118" y="432"/>
                    <a:pt x="118" y="432"/>
                    <a:pt x="118" y="432"/>
                  </a:cubicBezTo>
                  <a:cubicBezTo>
                    <a:pt x="117" y="432"/>
                    <a:pt x="117" y="432"/>
                    <a:pt x="117" y="432"/>
                  </a:cubicBezTo>
                  <a:cubicBezTo>
                    <a:pt x="117" y="433"/>
                    <a:pt x="117" y="433"/>
                    <a:pt x="117" y="433"/>
                  </a:cubicBezTo>
                  <a:cubicBezTo>
                    <a:pt x="116" y="438"/>
                    <a:pt x="116" y="438"/>
                    <a:pt x="116" y="438"/>
                  </a:cubicBezTo>
                  <a:cubicBezTo>
                    <a:pt x="116" y="441"/>
                    <a:pt x="116" y="441"/>
                    <a:pt x="116" y="441"/>
                  </a:cubicBezTo>
                  <a:cubicBezTo>
                    <a:pt x="114" y="444"/>
                    <a:pt x="115" y="447"/>
                    <a:pt x="115" y="449"/>
                  </a:cubicBezTo>
                  <a:cubicBezTo>
                    <a:pt x="114" y="450"/>
                    <a:pt x="118" y="455"/>
                    <a:pt x="119" y="455"/>
                  </a:cubicBezTo>
                  <a:cubicBezTo>
                    <a:pt x="120" y="456"/>
                    <a:pt x="121" y="455"/>
                    <a:pt x="121" y="455"/>
                  </a:cubicBezTo>
                  <a:cubicBezTo>
                    <a:pt x="121" y="454"/>
                    <a:pt x="121" y="454"/>
                    <a:pt x="121" y="454"/>
                  </a:cubicBezTo>
                  <a:cubicBezTo>
                    <a:pt x="121" y="453"/>
                    <a:pt x="121" y="453"/>
                    <a:pt x="121" y="453"/>
                  </a:cubicBezTo>
                  <a:cubicBezTo>
                    <a:pt x="121" y="451"/>
                    <a:pt x="121" y="451"/>
                    <a:pt x="121" y="451"/>
                  </a:cubicBezTo>
                  <a:cubicBezTo>
                    <a:pt x="121" y="450"/>
                    <a:pt x="121" y="450"/>
                    <a:pt x="121" y="450"/>
                  </a:cubicBezTo>
                  <a:cubicBezTo>
                    <a:pt x="120" y="448"/>
                    <a:pt x="120" y="448"/>
                    <a:pt x="120" y="448"/>
                  </a:cubicBezTo>
                  <a:cubicBezTo>
                    <a:pt x="119" y="444"/>
                    <a:pt x="119" y="444"/>
                    <a:pt x="119" y="444"/>
                  </a:cubicBezTo>
                  <a:cubicBezTo>
                    <a:pt x="119" y="444"/>
                    <a:pt x="119" y="440"/>
                    <a:pt x="119" y="440"/>
                  </a:cubicBezTo>
                  <a:cubicBezTo>
                    <a:pt x="119" y="439"/>
                    <a:pt x="120" y="435"/>
                    <a:pt x="120" y="435"/>
                  </a:cubicBezTo>
                  <a:cubicBezTo>
                    <a:pt x="120" y="435"/>
                    <a:pt x="120" y="435"/>
                    <a:pt x="120" y="435"/>
                  </a:cubicBezTo>
                  <a:cubicBezTo>
                    <a:pt x="121" y="433"/>
                    <a:pt x="121" y="433"/>
                    <a:pt x="121" y="433"/>
                  </a:cubicBezTo>
                  <a:cubicBezTo>
                    <a:pt x="121" y="432"/>
                    <a:pt x="121" y="432"/>
                    <a:pt x="121" y="432"/>
                  </a:cubicBezTo>
                  <a:cubicBezTo>
                    <a:pt x="120" y="432"/>
                    <a:pt x="120" y="432"/>
                    <a:pt x="120" y="432"/>
                  </a:cubicBezTo>
                  <a:cubicBezTo>
                    <a:pt x="120" y="431"/>
                    <a:pt x="120" y="431"/>
                    <a:pt x="120" y="431"/>
                  </a:cubicBezTo>
                  <a:cubicBezTo>
                    <a:pt x="119" y="431"/>
                    <a:pt x="119" y="430"/>
                    <a:pt x="119" y="430"/>
                  </a:cubicBezTo>
                  <a:cubicBezTo>
                    <a:pt x="119" y="430"/>
                    <a:pt x="125" y="427"/>
                    <a:pt x="127" y="427"/>
                  </a:cubicBezTo>
                  <a:cubicBezTo>
                    <a:pt x="128" y="426"/>
                    <a:pt x="129" y="427"/>
                    <a:pt x="129" y="427"/>
                  </a:cubicBezTo>
                  <a:cubicBezTo>
                    <a:pt x="129" y="427"/>
                    <a:pt x="130" y="428"/>
                    <a:pt x="133" y="430"/>
                  </a:cubicBezTo>
                  <a:cubicBezTo>
                    <a:pt x="136" y="431"/>
                    <a:pt x="138" y="430"/>
                    <a:pt x="138" y="430"/>
                  </a:cubicBezTo>
                  <a:cubicBezTo>
                    <a:pt x="138" y="429"/>
                    <a:pt x="138" y="429"/>
                    <a:pt x="138" y="429"/>
                  </a:cubicBezTo>
                  <a:cubicBezTo>
                    <a:pt x="138" y="428"/>
                    <a:pt x="138" y="428"/>
                    <a:pt x="138" y="428"/>
                  </a:cubicBezTo>
                  <a:cubicBezTo>
                    <a:pt x="137" y="426"/>
                    <a:pt x="137" y="426"/>
                    <a:pt x="137" y="426"/>
                  </a:cubicBezTo>
                  <a:cubicBezTo>
                    <a:pt x="136" y="425"/>
                    <a:pt x="136" y="425"/>
                    <a:pt x="136" y="425"/>
                  </a:cubicBezTo>
                  <a:cubicBezTo>
                    <a:pt x="135" y="424"/>
                    <a:pt x="135" y="424"/>
                    <a:pt x="135" y="424"/>
                  </a:cubicBezTo>
                  <a:cubicBezTo>
                    <a:pt x="134" y="424"/>
                    <a:pt x="134" y="424"/>
                    <a:pt x="134" y="424"/>
                  </a:cubicBezTo>
                  <a:cubicBezTo>
                    <a:pt x="133" y="423"/>
                    <a:pt x="133" y="423"/>
                    <a:pt x="133" y="423"/>
                  </a:cubicBezTo>
                  <a:cubicBezTo>
                    <a:pt x="133" y="423"/>
                    <a:pt x="134" y="422"/>
                    <a:pt x="134" y="422"/>
                  </a:cubicBezTo>
                  <a:cubicBezTo>
                    <a:pt x="137" y="422"/>
                    <a:pt x="142" y="417"/>
                    <a:pt x="143" y="416"/>
                  </a:cubicBezTo>
                  <a:cubicBezTo>
                    <a:pt x="143" y="416"/>
                    <a:pt x="143" y="415"/>
                    <a:pt x="143" y="414"/>
                  </a:cubicBezTo>
                  <a:close/>
                  <a:moveTo>
                    <a:pt x="71" y="263"/>
                  </a:moveTo>
                  <a:cubicBezTo>
                    <a:pt x="41" y="262"/>
                    <a:pt x="41" y="262"/>
                    <a:pt x="41" y="262"/>
                  </a:cubicBezTo>
                  <a:cubicBezTo>
                    <a:pt x="41" y="267"/>
                    <a:pt x="41" y="267"/>
                    <a:pt x="41" y="267"/>
                  </a:cubicBezTo>
                  <a:cubicBezTo>
                    <a:pt x="70" y="268"/>
                    <a:pt x="70" y="268"/>
                    <a:pt x="70" y="268"/>
                  </a:cubicBezTo>
                  <a:lnTo>
                    <a:pt x="71" y="263"/>
                  </a:lnTo>
                  <a:close/>
                  <a:moveTo>
                    <a:pt x="70" y="274"/>
                  </a:moveTo>
                  <a:cubicBezTo>
                    <a:pt x="65" y="274"/>
                    <a:pt x="65" y="274"/>
                    <a:pt x="65" y="274"/>
                  </a:cubicBezTo>
                  <a:cubicBezTo>
                    <a:pt x="66" y="287"/>
                    <a:pt x="66" y="287"/>
                    <a:pt x="66" y="287"/>
                  </a:cubicBezTo>
                  <a:cubicBezTo>
                    <a:pt x="42" y="288"/>
                    <a:pt x="42" y="288"/>
                    <a:pt x="42" y="288"/>
                  </a:cubicBezTo>
                  <a:cubicBezTo>
                    <a:pt x="42" y="293"/>
                    <a:pt x="42" y="293"/>
                    <a:pt x="42" y="293"/>
                  </a:cubicBezTo>
                  <a:cubicBezTo>
                    <a:pt x="71" y="292"/>
                    <a:pt x="71" y="292"/>
                    <a:pt x="71" y="292"/>
                  </a:cubicBezTo>
                  <a:lnTo>
                    <a:pt x="70" y="274"/>
                  </a:lnTo>
                  <a:close/>
                  <a:moveTo>
                    <a:pt x="407" y="423"/>
                  </a:moveTo>
                  <a:cubicBezTo>
                    <a:pt x="407" y="423"/>
                    <a:pt x="407" y="422"/>
                    <a:pt x="407" y="422"/>
                  </a:cubicBezTo>
                  <a:cubicBezTo>
                    <a:pt x="407" y="422"/>
                    <a:pt x="407" y="421"/>
                    <a:pt x="406" y="421"/>
                  </a:cubicBezTo>
                  <a:cubicBezTo>
                    <a:pt x="405" y="421"/>
                    <a:pt x="404" y="420"/>
                    <a:pt x="404" y="420"/>
                  </a:cubicBezTo>
                  <a:cubicBezTo>
                    <a:pt x="405" y="419"/>
                    <a:pt x="404" y="419"/>
                    <a:pt x="404" y="419"/>
                  </a:cubicBezTo>
                  <a:cubicBezTo>
                    <a:pt x="404" y="419"/>
                    <a:pt x="404" y="418"/>
                    <a:pt x="403" y="418"/>
                  </a:cubicBezTo>
                  <a:cubicBezTo>
                    <a:pt x="403" y="418"/>
                    <a:pt x="403" y="417"/>
                    <a:pt x="402" y="417"/>
                  </a:cubicBezTo>
                  <a:cubicBezTo>
                    <a:pt x="402" y="416"/>
                    <a:pt x="402" y="416"/>
                    <a:pt x="401" y="416"/>
                  </a:cubicBezTo>
                  <a:cubicBezTo>
                    <a:pt x="400" y="416"/>
                    <a:pt x="400" y="416"/>
                    <a:pt x="400" y="416"/>
                  </a:cubicBezTo>
                  <a:cubicBezTo>
                    <a:pt x="400" y="416"/>
                    <a:pt x="400" y="416"/>
                    <a:pt x="400" y="416"/>
                  </a:cubicBezTo>
                  <a:cubicBezTo>
                    <a:pt x="400" y="416"/>
                    <a:pt x="399" y="416"/>
                    <a:pt x="399" y="417"/>
                  </a:cubicBezTo>
                  <a:cubicBezTo>
                    <a:pt x="399" y="418"/>
                    <a:pt x="400" y="421"/>
                    <a:pt x="400" y="422"/>
                  </a:cubicBezTo>
                  <a:cubicBezTo>
                    <a:pt x="400" y="422"/>
                    <a:pt x="402" y="424"/>
                    <a:pt x="403" y="425"/>
                  </a:cubicBezTo>
                  <a:cubicBezTo>
                    <a:pt x="403" y="425"/>
                    <a:pt x="405" y="426"/>
                    <a:pt x="405" y="426"/>
                  </a:cubicBezTo>
                  <a:cubicBezTo>
                    <a:pt x="405" y="426"/>
                    <a:pt x="406" y="426"/>
                    <a:pt x="407" y="425"/>
                  </a:cubicBezTo>
                  <a:cubicBezTo>
                    <a:pt x="408" y="425"/>
                    <a:pt x="408" y="424"/>
                    <a:pt x="407" y="423"/>
                  </a:cubicBezTo>
                  <a:close/>
                  <a:moveTo>
                    <a:pt x="393" y="467"/>
                  </a:moveTo>
                  <a:cubicBezTo>
                    <a:pt x="392" y="467"/>
                    <a:pt x="391" y="468"/>
                    <a:pt x="391" y="468"/>
                  </a:cubicBezTo>
                  <a:cubicBezTo>
                    <a:pt x="388" y="468"/>
                    <a:pt x="388" y="468"/>
                    <a:pt x="388" y="468"/>
                  </a:cubicBezTo>
                  <a:cubicBezTo>
                    <a:pt x="388" y="468"/>
                    <a:pt x="385" y="468"/>
                    <a:pt x="385" y="468"/>
                  </a:cubicBezTo>
                  <a:cubicBezTo>
                    <a:pt x="384" y="468"/>
                    <a:pt x="382" y="469"/>
                    <a:pt x="382" y="469"/>
                  </a:cubicBezTo>
                  <a:cubicBezTo>
                    <a:pt x="380" y="468"/>
                    <a:pt x="380" y="468"/>
                    <a:pt x="380" y="468"/>
                  </a:cubicBezTo>
                  <a:cubicBezTo>
                    <a:pt x="379" y="468"/>
                    <a:pt x="379" y="468"/>
                    <a:pt x="379" y="468"/>
                  </a:cubicBezTo>
                  <a:cubicBezTo>
                    <a:pt x="377" y="468"/>
                    <a:pt x="377" y="468"/>
                    <a:pt x="377" y="468"/>
                  </a:cubicBezTo>
                  <a:cubicBezTo>
                    <a:pt x="376" y="468"/>
                    <a:pt x="374" y="468"/>
                    <a:pt x="374" y="468"/>
                  </a:cubicBezTo>
                  <a:cubicBezTo>
                    <a:pt x="374" y="467"/>
                    <a:pt x="370" y="466"/>
                    <a:pt x="369" y="466"/>
                  </a:cubicBezTo>
                  <a:cubicBezTo>
                    <a:pt x="369" y="466"/>
                    <a:pt x="367" y="466"/>
                    <a:pt x="367" y="467"/>
                  </a:cubicBezTo>
                  <a:cubicBezTo>
                    <a:pt x="366" y="467"/>
                    <a:pt x="366" y="466"/>
                    <a:pt x="366" y="466"/>
                  </a:cubicBezTo>
                  <a:cubicBezTo>
                    <a:pt x="367" y="465"/>
                    <a:pt x="366" y="464"/>
                    <a:pt x="366" y="464"/>
                  </a:cubicBezTo>
                  <a:cubicBezTo>
                    <a:pt x="366" y="463"/>
                    <a:pt x="365" y="463"/>
                    <a:pt x="365" y="461"/>
                  </a:cubicBezTo>
                  <a:cubicBezTo>
                    <a:pt x="365" y="459"/>
                    <a:pt x="367" y="458"/>
                    <a:pt x="368" y="457"/>
                  </a:cubicBezTo>
                  <a:cubicBezTo>
                    <a:pt x="369" y="457"/>
                    <a:pt x="369" y="456"/>
                    <a:pt x="370" y="456"/>
                  </a:cubicBezTo>
                  <a:cubicBezTo>
                    <a:pt x="370" y="455"/>
                    <a:pt x="370" y="454"/>
                    <a:pt x="371" y="453"/>
                  </a:cubicBezTo>
                  <a:cubicBezTo>
                    <a:pt x="371" y="453"/>
                    <a:pt x="370" y="452"/>
                    <a:pt x="370" y="452"/>
                  </a:cubicBezTo>
                  <a:cubicBezTo>
                    <a:pt x="370" y="451"/>
                    <a:pt x="370" y="452"/>
                    <a:pt x="370" y="452"/>
                  </a:cubicBezTo>
                  <a:cubicBezTo>
                    <a:pt x="368" y="452"/>
                    <a:pt x="368" y="452"/>
                    <a:pt x="368" y="452"/>
                  </a:cubicBezTo>
                  <a:cubicBezTo>
                    <a:pt x="367" y="453"/>
                    <a:pt x="367" y="453"/>
                    <a:pt x="367" y="453"/>
                  </a:cubicBezTo>
                  <a:cubicBezTo>
                    <a:pt x="365" y="454"/>
                    <a:pt x="365" y="454"/>
                    <a:pt x="365" y="454"/>
                  </a:cubicBezTo>
                  <a:cubicBezTo>
                    <a:pt x="365" y="454"/>
                    <a:pt x="364" y="455"/>
                    <a:pt x="364" y="455"/>
                  </a:cubicBezTo>
                  <a:cubicBezTo>
                    <a:pt x="363" y="454"/>
                    <a:pt x="363" y="454"/>
                    <a:pt x="363" y="454"/>
                  </a:cubicBezTo>
                  <a:cubicBezTo>
                    <a:pt x="363" y="453"/>
                    <a:pt x="363" y="453"/>
                    <a:pt x="363" y="453"/>
                  </a:cubicBezTo>
                  <a:cubicBezTo>
                    <a:pt x="362" y="450"/>
                    <a:pt x="362" y="450"/>
                    <a:pt x="362" y="450"/>
                  </a:cubicBezTo>
                  <a:cubicBezTo>
                    <a:pt x="362" y="450"/>
                    <a:pt x="362" y="449"/>
                    <a:pt x="362" y="449"/>
                  </a:cubicBezTo>
                  <a:cubicBezTo>
                    <a:pt x="361" y="448"/>
                    <a:pt x="360" y="445"/>
                    <a:pt x="359" y="444"/>
                  </a:cubicBezTo>
                  <a:cubicBezTo>
                    <a:pt x="359" y="443"/>
                    <a:pt x="358" y="443"/>
                    <a:pt x="358" y="443"/>
                  </a:cubicBezTo>
                  <a:cubicBezTo>
                    <a:pt x="356" y="443"/>
                    <a:pt x="356" y="443"/>
                    <a:pt x="356" y="443"/>
                  </a:cubicBezTo>
                  <a:cubicBezTo>
                    <a:pt x="356" y="442"/>
                    <a:pt x="356" y="442"/>
                    <a:pt x="356" y="442"/>
                  </a:cubicBezTo>
                  <a:cubicBezTo>
                    <a:pt x="356" y="442"/>
                    <a:pt x="355" y="443"/>
                    <a:pt x="355" y="443"/>
                  </a:cubicBezTo>
                  <a:cubicBezTo>
                    <a:pt x="354" y="443"/>
                    <a:pt x="354" y="443"/>
                    <a:pt x="354" y="443"/>
                  </a:cubicBezTo>
                  <a:cubicBezTo>
                    <a:pt x="354" y="444"/>
                    <a:pt x="354" y="444"/>
                    <a:pt x="354" y="444"/>
                  </a:cubicBezTo>
                  <a:cubicBezTo>
                    <a:pt x="354" y="444"/>
                    <a:pt x="354" y="444"/>
                    <a:pt x="354" y="444"/>
                  </a:cubicBezTo>
                  <a:cubicBezTo>
                    <a:pt x="354" y="445"/>
                    <a:pt x="354" y="445"/>
                    <a:pt x="354" y="445"/>
                  </a:cubicBezTo>
                  <a:cubicBezTo>
                    <a:pt x="355" y="446"/>
                    <a:pt x="355" y="446"/>
                    <a:pt x="355" y="446"/>
                  </a:cubicBezTo>
                  <a:cubicBezTo>
                    <a:pt x="357" y="447"/>
                    <a:pt x="359" y="452"/>
                    <a:pt x="359" y="452"/>
                  </a:cubicBezTo>
                  <a:cubicBezTo>
                    <a:pt x="359" y="453"/>
                    <a:pt x="359" y="455"/>
                    <a:pt x="360" y="455"/>
                  </a:cubicBezTo>
                  <a:cubicBezTo>
                    <a:pt x="360" y="455"/>
                    <a:pt x="360" y="456"/>
                    <a:pt x="360" y="456"/>
                  </a:cubicBezTo>
                  <a:cubicBezTo>
                    <a:pt x="360" y="457"/>
                    <a:pt x="360" y="458"/>
                    <a:pt x="360" y="458"/>
                  </a:cubicBezTo>
                  <a:cubicBezTo>
                    <a:pt x="361" y="458"/>
                    <a:pt x="361" y="459"/>
                    <a:pt x="361" y="459"/>
                  </a:cubicBezTo>
                  <a:cubicBezTo>
                    <a:pt x="361" y="460"/>
                    <a:pt x="360" y="461"/>
                    <a:pt x="360" y="461"/>
                  </a:cubicBezTo>
                  <a:cubicBezTo>
                    <a:pt x="360" y="461"/>
                    <a:pt x="359" y="463"/>
                    <a:pt x="359" y="463"/>
                  </a:cubicBezTo>
                  <a:cubicBezTo>
                    <a:pt x="359" y="463"/>
                    <a:pt x="358" y="463"/>
                    <a:pt x="358" y="463"/>
                  </a:cubicBezTo>
                  <a:cubicBezTo>
                    <a:pt x="358" y="464"/>
                    <a:pt x="357" y="464"/>
                    <a:pt x="357" y="464"/>
                  </a:cubicBezTo>
                  <a:cubicBezTo>
                    <a:pt x="356" y="465"/>
                    <a:pt x="355" y="466"/>
                    <a:pt x="355" y="466"/>
                  </a:cubicBezTo>
                  <a:cubicBezTo>
                    <a:pt x="355" y="466"/>
                    <a:pt x="355" y="466"/>
                    <a:pt x="355" y="467"/>
                  </a:cubicBezTo>
                  <a:cubicBezTo>
                    <a:pt x="355" y="468"/>
                    <a:pt x="356" y="468"/>
                    <a:pt x="356" y="468"/>
                  </a:cubicBezTo>
                  <a:cubicBezTo>
                    <a:pt x="356" y="468"/>
                    <a:pt x="357" y="469"/>
                    <a:pt x="358" y="469"/>
                  </a:cubicBezTo>
                  <a:cubicBezTo>
                    <a:pt x="359" y="469"/>
                    <a:pt x="360" y="468"/>
                    <a:pt x="360" y="468"/>
                  </a:cubicBezTo>
                  <a:cubicBezTo>
                    <a:pt x="360" y="468"/>
                    <a:pt x="360" y="468"/>
                    <a:pt x="360" y="468"/>
                  </a:cubicBezTo>
                  <a:cubicBezTo>
                    <a:pt x="361" y="468"/>
                    <a:pt x="361" y="467"/>
                    <a:pt x="361" y="467"/>
                  </a:cubicBezTo>
                  <a:cubicBezTo>
                    <a:pt x="361" y="467"/>
                    <a:pt x="361" y="466"/>
                    <a:pt x="361" y="466"/>
                  </a:cubicBezTo>
                  <a:cubicBezTo>
                    <a:pt x="361" y="466"/>
                    <a:pt x="361" y="466"/>
                    <a:pt x="361" y="466"/>
                  </a:cubicBezTo>
                  <a:cubicBezTo>
                    <a:pt x="361" y="466"/>
                    <a:pt x="362" y="466"/>
                    <a:pt x="362" y="465"/>
                  </a:cubicBezTo>
                  <a:cubicBezTo>
                    <a:pt x="362" y="465"/>
                    <a:pt x="363" y="466"/>
                    <a:pt x="363" y="466"/>
                  </a:cubicBezTo>
                  <a:cubicBezTo>
                    <a:pt x="363" y="467"/>
                    <a:pt x="363" y="468"/>
                    <a:pt x="363" y="468"/>
                  </a:cubicBezTo>
                  <a:cubicBezTo>
                    <a:pt x="363" y="469"/>
                    <a:pt x="363" y="468"/>
                    <a:pt x="363" y="471"/>
                  </a:cubicBezTo>
                  <a:cubicBezTo>
                    <a:pt x="364" y="474"/>
                    <a:pt x="363" y="478"/>
                    <a:pt x="363" y="479"/>
                  </a:cubicBezTo>
                  <a:cubicBezTo>
                    <a:pt x="363" y="480"/>
                    <a:pt x="362" y="482"/>
                    <a:pt x="362" y="482"/>
                  </a:cubicBezTo>
                  <a:cubicBezTo>
                    <a:pt x="362" y="483"/>
                    <a:pt x="361" y="484"/>
                    <a:pt x="361" y="484"/>
                  </a:cubicBezTo>
                  <a:cubicBezTo>
                    <a:pt x="361" y="484"/>
                    <a:pt x="360" y="485"/>
                    <a:pt x="360" y="485"/>
                  </a:cubicBezTo>
                  <a:cubicBezTo>
                    <a:pt x="360" y="485"/>
                    <a:pt x="360" y="486"/>
                    <a:pt x="360" y="486"/>
                  </a:cubicBezTo>
                  <a:cubicBezTo>
                    <a:pt x="360" y="486"/>
                    <a:pt x="361" y="486"/>
                    <a:pt x="361" y="486"/>
                  </a:cubicBezTo>
                  <a:cubicBezTo>
                    <a:pt x="361" y="486"/>
                    <a:pt x="361" y="486"/>
                    <a:pt x="361" y="486"/>
                  </a:cubicBezTo>
                  <a:cubicBezTo>
                    <a:pt x="361" y="486"/>
                    <a:pt x="362" y="486"/>
                    <a:pt x="363" y="485"/>
                  </a:cubicBezTo>
                  <a:cubicBezTo>
                    <a:pt x="364" y="485"/>
                    <a:pt x="364" y="483"/>
                    <a:pt x="364" y="483"/>
                  </a:cubicBezTo>
                  <a:cubicBezTo>
                    <a:pt x="365" y="483"/>
                    <a:pt x="365" y="483"/>
                    <a:pt x="365" y="483"/>
                  </a:cubicBezTo>
                  <a:cubicBezTo>
                    <a:pt x="365" y="483"/>
                    <a:pt x="365" y="482"/>
                    <a:pt x="365" y="482"/>
                  </a:cubicBezTo>
                  <a:cubicBezTo>
                    <a:pt x="365" y="481"/>
                    <a:pt x="366" y="479"/>
                    <a:pt x="366" y="479"/>
                  </a:cubicBezTo>
                  <a:cubicBezTo>
                    <a:pt x="366" y="479"/>
                    <a:pt x="366" y="479"/>
                    <a:pt x="366" y="479"/>
                  </a:cubicBezTo>
                  <a:cubicBezTo>
                    <a:pt x="367" y="478"/>
                    <a:pt x="367" y="478"/>
                    <a:pt x="367" y="478"/>
                  </a:cubicBezTo>
                  <a:cubicBezTo>
                    <a:pt x="367" y="477"/>
                    <a:pt x="367" y="477"/>
                    <a:pt x="367" y="477"/>
                  </a:cubicBezTo>
                  <a:cubicBezTo>
                    <a:pt x="367" y="476"/>
                    <a:pt x="367" y="476"/>
                    <a:pt x="367" y="476"/>
                  </a:cubicBezTo>
                  <a:cubicBezTo>
                    <a:pt x="367" y="475"/>
                    <a:pt x="367" y="475"/>
                    <a:pt x="367" y="475"/>
                  </a:cubicBezTo>
                  <a:cubicBezTo>
                    <a:pt x="367" y="475"/>
                    <a:pt x="367" y="475"/>
                    <a:pt x="367" y="474"/>
                  </a:cubicBezTo>
                  <a:cubicBezTo>
                    <a:pt x="367" y="474"/>
                    <a:pt x="367" y="474"/>
                    <a:pt x="367" y="474"/>
                  </a:cubicBezTo>
                  <a:cubicBezTo>
                    <a:pt x="367" y="473"/>
                    <a:pt x="367" y="473"/>
                    <a:pt x="367" y="473"/>
                  </a:cubicBezTo>
                  <a:cubicBezTo>
                    <a:pt x="367" y="473"/>
                    <a:pt x="367" y="473"/>
                    <a:pt x="367" y="473"/>
                  </a:cubicBezTo>
                  <a:cubicBezTo>
                    <a:pt x="367" y="472"/>
                    <a:pt x="367" y="472"/>
                    <a:pt x="367" y="472"/>
                  </a:cubicBezTo>
                  <a:cubicBezTo>
                    <a:pt x="367" y="472"/>
                    <a:pt x="367" y="470"/>
                    <a:pt x="367" y="470"/>
                  </a:cubicBezTo>
                  <a:cubicBezTo>
                    <a:pt x="367" y="470"/>
                    <a:pt x="367" y="468"/>
                    <a:pt x="367" y="468"/>
                  </a:cubicBezTo>
                  <a:cubicBezTo>
                    <a:pt x="367" y="468"/>
                    <a:pt x="367" y="467"/>
                    <a:pt x="368" y="468"/>
                  </a:cubicBezTo>
                  <a:cubicBezTo>
                    <a:pt x="370" y="469"/>
                    <a:pt x="377" y="472"/>
                    <a:pt x="379" y="473"/>
                  </a:cubicBezTo>
                  <a:cubicBezTo>
                    <a:pt x="381" y="475"/>
                    <a:pt x="384" y="475"/>
                    <a:pt x="386" y="475"/>
                  </a:cubicBezTo>
                  <a:cubicBezTo>
                    <a:pt x="387" y="475"/>
                    <a:pt x="390" y="473"/>
                    <a:pt x="390" y="473"/>
                  </a:cubicBezTo>
                  <a:cubicBezTo>
                    <a:pt x="390" y="473"/>
                    <a:pt x="391" y="472"/>
                    <a:pt x="391" y="472"/>
                  </a:cubicBezTo>
                  <a:cubicBezTo>
                    <a:pt x="391" y="472"/>
                    <a:pt x="391" y="471"/>
                    <a:pt x="391" y="470"/>
                  </a:cubicBezTo>
                  <a:cubicBezTo>
                    <a:pt x="391" y="470"/>
                    <a:pt x="391" y="469"/>
                    <a:pt x="391" y="469"/>
                  </a:cubicBezTo>
                  <a:cubicBezTo>
                    <a:pt x="391" y="469"/>
                    <a:pt x="393" y="468"/>
                    <a:pt x="393" y="468"/>
                  </a:cubicBezTo>
                  <a:cubicBezTo>
                    <a:pt x="393" y="468"/>
                    <a:pt x="393" y="467"/>
                    <a:pt x="393" y="467"/>
                  </a:cubicBezTo>
                  <a:close/>
                  <a:moveTo>
                    <a:pt x="196" y="449"/>
                  </a:moveTo>
                  <a:cubicBezTo>
                    <a:pt x="195" y="449"/>
                    <a:pt x="196" y="448"/>
                    <a:pt x="196" y="448"/>
                  </a:cubicBezTo>
                  <a:cubicBezTo>
                    <a:pt x="196" y="447"/>
                    <a:pt x="196" y="447"/>
                    <a:pt x="196" y="447"/>
                  </a:cubicBezTo>
                  <a:cubicBezTo>
                    <a:pt x="196" y="447"/>
                    <a:pt x="196" y="446"/>
                    <a:pt x="196" y="446"/>
                  </a:cubicBezTo>
                  <a:cubicBezTo>
                    <a:pt x="196" y="445"/>
                    <a:pt x="196" y="445"/>
                    <a:pt x="196" y="445"/>
                  </a:cubicBezTo>
                  <a:cubicBezTo>
                    <a:pt x="196" y="445"/>
                    <a:pt x="196" y="444"/>
                    <a:pt x="196" y="444"/>
                  </a:cubicBezTo>
                  <a:cubicBezTo>
                    <a:pt x="196" y="444"/>
                    <a:pt x="195" y="444"/>
                    <a:pt x="195" y="444"/>
                  </a:cubicBezTo>
                  <a:cubicBezTo>
                    <a:pt x="194" y="443"/>
                    <a:pt x="193" y="444"/>
                    <a:pt x="193" y="444"/>
                  </a:cubicBezTo>
                  <a:cubicBezTo>
                    <a:pt x="193" y="444"/>
                    <a:pt x="192" y="446"/>
                    <a:pt x="192" y="446"/>
                  </a:cubicBezTo>
                  <a:cubicBezTo>
                    <a:pt x="192" y="446"/>
                    <a:pt x="191" y="446"/>
                    <a:pt x="191" y="448"/>
                  </a:cubicBezTo>
                  <a:cubicBezTo>
                    <a:pt x="190" y="449"/>
                    <a:pt x="189" y="448"/>
                    <a:pt x="189" y="448"/>
                  </a:cubicBezTo>
                  <a:cubicBezTo>
                    <a:pt x="188" y="449"/>
                    <a:pt x="186" y="448"/>
                    <a:pt x="186" y="448"/>
                  </a:cubicBezTo>
                  <a:cubicBezTo>
                    <a:pt x="186" y="448"/>
                    <a:pt x="184" y="449"/>
                    <a:pt x="184" y="449"/>
                  </a:cubicBezTo>
                  <a:cubicBezTo>
                    <a:pt x="184" y="449"/>
                    <a:pt x="182" y="449"/>
                    <a:pt x="182" y="449"/>
                  </a:cubicBezTo>
                  <a:cubicBezTo>
                    <a:pt x="181" y="449"/>
                    <a:pt x="180" y="449"/>
                    <a:pt x="180" y="449"/>
                  </a:cubicBezTo>
                  <a:cubicBezTo>
                    <a:pt x="179" y="450"/>
                    <a:pt x="179" y="451"/>
                    <a:pt x="179" y="451"/>
                  </a:cubicBezTo>
                  <a:cubicBezTo>
                    <a:pt x="179" y="451"/>
                    <a:pt x="179" y="451"/>
                    <a:pt x="179" y="452"/>
                  </a:cubicBezTo>
                  <a:cubicBezTo>
                    <a:pt x="180" y="453"/>
                    <a:pt x="180" y="453"/>
                    <a:pt x="180" y="453"/>
                  </a:cubicBezTo>
                  <a:cubicBezTo>
                    <a:pt x="181" y="453"/>
                    <a:pt x="182" y="453"/>
                    <a:pt x="182" y="453"/>
                  </a:cubicBezTo>
                  <a:cubicBezTo>
                    <a:pt x="182" y="453"/>
                    <a:pt x="183" y="453"/>
                    <a:pt x="183" y="454"/>
                  </a:cubicBezTo>
                  <a:cubicBezTo>
                    <a:pt x="183" y="454"/>
                    <a:pt x="183" y="455"/>
                    <a:pt x="183" y="455"/>
                  </a:cubicBezTo>
                  <a:cubicBezTo>
                    <a:pt x="182" y="455"/>
                    <a:pt x="182" y="455"/>
                    <a:pt x="182" y="455"/>
                  </a:cubicBezTo>
                  <a:cubicBezTo>
                    <a:pt x="181" y="455"/>
                    <a:pt x="181" y="455"/>
                    <a:pt x="181" y="455"/>
                  </a:cubicBezTo>
                  <a:cubicBezTo>
                    <a:pt x="181" y="456"/>
                    <a:pt x="181" y="456"/>
                    <a:pt x="181" y="456"/>
                  </a:cubicBezTo>
                  <a:cubicBezTo>
                    <a:pt x="179" y="457"/>
                    <a:pt x="179" y="457"/>
                    <a:pt x="179" y="457"/>
                  </a:cubicBezTo>
                  <a:cubicBezTo>
                    <a:pt x="178" y="458"/>
                    <a:pt x="178" y="458"/>
                    <a:pt x="178" y="458"/>
                  </a:cubicBezTo>
                  <a:cubicBezTo>
                    <a:pt x="177" y="459"/>
                    <a:pt x="177" y="459"/>
                    <a:pt x="177" y="459"/>
                  </a:cubicBezTo>
                  <a:cubicBezTo>
                    <a:pt x="177" y="459"/>
                    <a:pt x="175" y="460"/>
                    <a:pt x="175" y="461"/>
                  </a:cubicBezTo>
                  <a:cubicBezTo>
                    <a:pt x="175" y="461"/>
                    <a:pt x="175" y="462"/>
                    <a:pt x="175" y="462"/>
                  </a:cubicBezTo>
                  <a:cubicBezTo>
                    <a:pt x="175" y="462"/>
                    <a:pt x="175" y="463"/>
                    <a:pt x="175" y="463"/>
                  </a:cubicBezTo>
                  <a:cubicBezTo>
                    <a:pt x="175" y="463"/>
                    <a:pt x="176" y="465"/>
                    <a:pt x="177" y="465"/>
                  </a:cubicBezTo>
                  <a:cubicBezTo>
                    <a:pt x="177" y="465"/>
                    <a:pt x="178" y="465"/>
                    <a:pt x="178" y="465"/>
                  </a:cubicBezTo>
                  <a:cubicBezTo>
                    <a:pt x="178" y="466"/>
                    <a:pt x="179" y="466"/>
                    <a:pt x="179" y="466"/>
                  </a:cubicBezTo>
                  <a:cubicBezTo>
                    <a:pt x="179" y="466"/>
                    <a:pt x="181" y="465"/>
                    <a:pt x="182" y="465"/>
                  </a:cubicBezTo>
                  <a:cubicBezTo>
                    <a:pt x="183" y="465"/>
                    <a:pt x="182" y="466"/>
                    <a:pt x="182" y="466"/>
                  </a:cubicBezTo>
                  <a:cubicBezTo>
                    <a:pt x="182" y="466"/>
                    <a:pt x="181" y="466"/>
                    <a:pt x="181" y="466"/>
                  </a:cubicBezTo>
                  <a:cubicBezTo>
                    <a:pt x="181" y="467"/>
                    <a:pt x="180" y="468"/>
                    <a:pt x="180" y="468"/>
                  </a:cubicBezTo>
                  <a:cubicBezTo>
                    <a:pt x="179" y="470"/>
                    <a:pt x="179" y="470"/>
                    <a:pt x="179" y="470"/>
                  </a:cubicBezTo>
                  <a:cubicBezTo>
                    <a:pt x="179" y="470"/>
                    <a:pt x="179" y="470"/>
                    <a:pt x="179" y="470"/>
                  </a:cubicBezTo>
                  <a:cubicBezTo>
                    <a:pt x="178" y="470"/>
                    <a:pt x="178" y="470"/>
                    <a:pt x="178" y="470"/>
                  </a:cubicBezTo>
                  <a:cubicBezTo>
                    <a:pt x="176" y="471"/>
                    <a:pt x="176" y="471"/>
                    <a:pt x="176" y="471"/>
                  </a:cubicBezTo>
                  <a:cubicBezTo>
                    <a:pt x="175" y="471"/>
                    <a:pt x="175" y="471"/>
                    <a:pt x="175" y="471"/>
                  </a:cubicBezTo>
                  <a:cubicBezTo>
                    <a:pt x="174" y="471"/>
                    <a:pt x="174" y="471"/>
                    <a:pt x="174" y="471"/>
                  </a:cubicBezTo>
                  <a:cubicBezTo>
                    <a:pt x="174" y="471"/>
                    <a:pt x="173" y="471"/>
                    <a:pt x="173" y="471"/>
                  </a:cubicBezTo>
                  <a:cubicBezTo>
                    <a:pt x="173" y="471"/>
                    <a:pt x="172" y="471"/>
                    <a:pt x="172" y="471"/>
                  </a:cubicBezTo>
                  <a:cubicBezTo>
                    <a:pt x="172" y="471"/>
                    <a:pt x="171" y="471"/>
                    <a:pt x="171" y="471"/>
                  </a:cubicBezTo>
                  <a:cubicBezTo>
                    <a:pt x="170" y="470"/>
                    <a:pt x="170" y="470"/>
                    <a:pt x="170" y="470"/>
                  </a:cubicBezTo>
                  <a:cubicBezTo>
                    <a:pt x="170" y="470"/>
                    <a:pt x="170" y="470"/>
                    <a:pt x="169" y="470"/>
                  </a:cubicBezTo>
                  <a:cubicBezTo>
                    <a:pt x="169" y="470"/>
                    <a:pt x="169" y="471"/>
                    <a:pt x="169" y="471"/>
                  </a:cubicBezTo>
                  <a:cubicBezTo>
                    <a:pt x="169" y="471"/>
                    <a:pt x="169" y="471"/>
                    <a:pt x="169" y="471"/>
                  </a:cubicBezTo>
                  <a:cubicBezTo>
                    <a:pt x="170" y="472"/>
                    <a:pt x="171" y="472"/>
                    <a:pt x="171" y="472"/>
                  </a:cubicBezTo>
                  <a:cubicBezTo>
                    <a:pt x="171" y="473"/>
                    <a:pt x="172" y="473"/>
                    <a:pt x="172" y="473"/>
                  </a:cubicBezTo>
                  <a:cubicBezTo>
                    <a:pt x="172" y="473"/>
                    <a:pt x="175" y="473"/>
                    <a:pt x="175" y="473"/>
                  </a:cubicBezTo>
                  <a:cubicBezTo>
                    <a:pt x="175" y="473"/>
                    <a:pt x="176" y="473"/>
                    <a:pt x="176" y="473"/>
                  </a:cubicBezTo>
                  <a:cubicBezTo>
                    <a:pt x="177" y="474"/>
                    <a:pt x="176" y="474"/>
                    <a:pt x="177" y="474"/>
                  </a:cubicBezTo>
                  <a:cubicBezTo>
                    <a:pt x="177" y="474"/>
                    <a:pt x="176" y="474"/>
                    <a:pt x="176" y="474"/>
                  </a:cubicBezTo>
                  <a:cubicBezTo>
                    <a:pt x="176" y="475"/>
                    <a:pt x="176" y="475"/>
                    <a:pt x="176" y="475"/>
                  </a:cubicBezTo>
                  <a:cubicBezTo>
                    <a:pt x="176" y="475"/>
                    <a:pt x="174" y="478"/>
                    <a:pt x="174" y="478"/>
                  </a:cubicBezTo>
                  <a:cubicBezTo>
                    <a:pt x="174" y="479"/>
                    <a:pt x="173" y="479"/>
                    <a:pt x="173" y="480"/>
                  </a:cubicBezTo>
                  <a:cubicBezTo>
                    <a:pt x="174" y="480"/>
                    <a:pt x="174" y="481"/>
                    <a:pt x="174" y="481"/>
                  </a:cubicBezTo>
                  <a:cubicBezTo>
                    <a:pt x="173" y="481"/>
                    <a:pt x="171" y="480"/>
                    <a:pt x="170" y="479"/>
                  </a:cubicBezTo>
                  <a:cubicBezTo>
                    <a:pt x="170" y="477"/>
                    <a:pt x="164" y="474"/>
                    <a:pt x="164" y="473"/>
                  </a:cubicBezTo>
                  <a:cubicBezTo>
                    <a:pt x="164" y="473"/>
                    <a:pt x="164" y="472"/>
                    <a:pt x="164" y="472"/>
                  </a:cubicBezTo>
                  <a:cubicBezTo>
                    <a:pt x="164" y="471"/>
                    <a:pt x="164" y="471"/>
                    <a:pt x="164" y="471"/>
                  </a:cubicBezTo>
                  <a:cubicBezTo>
                    <a:pt x="164" y="470"/>
                    <a:pt x="164" y="470"/>
                    <a:pt x="164" y="470"/>
                  </a:cubicBezTo>
                  <a:cubicBezTo>
                    <a:pt x="163" y="469"/>
                    <a:pt x="163" y="469"/>
                    <a:pt x="163" y="469"/>
                  </a:cubicBezTo>
                  <a:cubicBezTo>
                    <a:pt x="163" y="469"/>
                    <a:pt x="163" y="467"/>
                    <a:pt x="162" y="467"/>
                  </a:cubicBezTo>
                  <a:cubicBezTo>
                    <a:pt x="162" y="467"/>
                    <a:pt x="162" y="466"/>
                    <a:pt x="162" y="466"/>
                  </a:cubicBezTo>
                  <a:cubicBezTo>
                    <a:pt x="163" y="466"/>
                    <a:pt x="163" y="466"/>
                    <a:pt x="163" y="466"/>
                  </a:cubicBezTo>
                  <a:cubicBezTo>
                    <a:pt x="163" y="465"/>
                    <a:pt x="163" y="465"/>
                    <a:pt x="163" y="465"/>
                  </a:cubicBezTo>
                  <a:cubicBezTo>
                    <a:pt x="163" y="465"/>
                    <a:pt x="164" y="464"/>
                    <a:pt x="164" y="463"/>
                  </a:cubicBezTo>
                  <a:cubicBezTo>
                    <a:pt x="165" y="463"/>
                    <a:pt x="166" y="462"/>
                    <a:pt x="166" y="462"/>
                  </a:cubicBezTo>
                  <a:cubicBezTo>
                    <a:pt x="167" y="460"/>
                    <a:pt x="169" y="461"/>
                    <a:pt x="169" y="461"/>
                  </a:cubicBezTo>
                  <a:cubicBezTo>
                    <a:pt x="170" y="460"/>
                    <a:pt x="171" y="460"/>
                    <a:pt x="171" y="459"/>
                  </a:cubicBezTo>
                  <a:cubicBezTo>
                    <a:pt x="172" y="458"/>
                    <a:pt x="171" y="457"/>
                    <a:pt x="170" y="456"/>
                  </a:cubicBezTo>
                  <a:cubicBezTo>
                    <a:pt x="170" y="456"/>
                    <a:pt x="168" y="455"/>
                    <a:pt x="167" y="455"/>
                  </a:cubicBezTo>
                  <a:cubicBezTo>
                    <a:pt x="166" y="455"/>
                    <a:pt x="166" y="457"/>
                    <a:pt x="166" y="457"/>
                  </a:cubicBezTo>
                  <a:cubicBezTo>
                    <a:pt x="166" y="457"/>
                    <a:pt x="166" y="458"/>
                    <a:pt x="166" y="458"/>
                  </a:cubicBezTo>
                  <a:cubicBezTo>
                    <a:pt x="167" y="459"/>
                    <a:pt x="166" y="459"/>
                    <a:pt x="166" y="460"/>
                  </a:cubicBezTo>
                  <a:cubicBezTo>
                    <a:pt x="166" y="460"/>
                    <a:pt x="164" y="462"/>
                    <a:pt x="163" y="462"/>
                  </a:cubicBezTo>
                  <a:cubicBezTo>
                    <a:pt x="162" y="463"/>
                    <a:pt x="161" y="463"/>
                    <a:pt x="161" y="464"/>
                  </a:cubicBezTo>
                  <a:cubicBezTo>
                    <a:pt x="161" y="464"/>
                    <a:pt x="160" y="465"/>
                    <a:pt x="160" y="465"/>
                  </a:cubicBezTo>
                  <a:cubicBezTo>
                    <a:pt x="160" y="466"/>
                    <a:pt x="159" y="467"/>
                    <a:pt x="160" y="468"/>
                  </a:cubicBezTo>
                  <a:cubicBezTo>
                    <a:pt x="160" y="468"/>
                    <a:pt x="160" y="469"/>
                    <a:pt x="160" y="470"/>
                  </a:cubicBezTo>
                  <a:cubicBezTo>
                    <a:pt x="160" y="471"/>
                    <a:pt x="158" y="471"/>
                    <a:pt x="158" y="471"/>
                  </a:cubicBezTo>
                  <a:cubicBezTo>
                    <a:pt x="158" y="471"/>
                    <a:pt x="158" y="471"/>
                    <a:pt x="158" y="471"/>
                  </a:cubicBezTo>
                  <a:cubicBezTo>
                    <a:pt x="157" y="471"/>
                    <a:pt x="157" y="471"/>
                    <a:pt x="157" y="471"/>
                  </a:cubicBezTo>
                  <a:cubicBezTo>
                    <a:pt x="157" y="471"/>
                    <a:pt x="157" y="470"/>
                    <a:pt x="156" y="471"/>
                  </a:cubicBezTo>
                  <a:cubicBezTo>
                    <a:pt x="155" y="471"/>
                    <a:pt x="155" y="472"/>
                    <a:pt x="156" y="472"/>
                  </a:cubicBezTo>
                  <a:cubicBezTo>
                    <a:pt x="156" y="472"/>
                    <a:pt x="157" y="473"/>
                    <a:pt x="158" y="473"/>
                  </a:cubicBezTo>
                  <a:cubicBezTo>
                    <a:pt x="160" y="473"/>
                    <a:pt x="162" y="474"/>
                    <a:pt x="164" y="476"/>
                  </a:cubicBezTo>
                  <a:cubicBezTo>
                    <a:pt x="167" y="477"/>
                    <a:pt x="168" y="479"/>
                    <a:pt x="168" y="479"/>
                  </a:cubicBezTo>
                  <a:cubicBezTo>
                    <a:pt x="168" y="479"/>
                    <a:pt x="170" y="482"/>
                    <a:pt x="171" y="484"/>
                  </a:cubicBezTo>
                  <a:cubicBezTo>
                    <a:pt x="172" y="486"/>
                    <a:pt x="174" y="488"/>
                    <a:pt x="175" y="489"/>
                  </a:cubicBezTo>
                  <a:cubicBezTo>
                    <a:pt x="176" y="489"/>
                    <a:pt x="178" y="490"/>
                    <a:pt x="178" y="490"/>
                  </a:cubicBezTo>
                  <a:cubicBezTo>
                    <a:pt x="179" y="490"/>
                    <a:pt x="181" y="491"/>
                    <a:pt x="181" y="491"/>
                  </a:cubicBezTo>
                  <a:cubicBezTo>
                    <a:pt x="184" y="493"/>
                    <a:pt x="185" y="493"/>
                    <a:pt x="186" y="491"/>
                  </a:cubicBezTo>
                  <a:cubicBezTo>
                    <a:pt x="187" y="490"/>
                    <a:pt x="186" y="489"/>
                    <a:pt x="186" y="489"/>
                  </a:cubicBezTo>
                  <a:cubicBezTo>
                    <a:pt x="186" y="489"/>
                    <a:pt x="185" y="488"/>
                    <a:pt x="184" y="488"/>
                  </a:cubicBezTo>
                  <a:cubicBezTo>
                    <a:pt x="184" y="488"/>
                    <a:pt x="182" y="486"/>
                    <a:pt x="181" y="486"/>
                  </a:cubicBezTo>
                  <a:cubicBezTo>
                    <a:pt x="181" y="486"/>
                    <a:pt x="177" y="484"/>
                    <a:pt x="177" y="484"/>
                  </a:cubicBezTo>
                  <a:cubicBezTo>
                    <a:pt x="176" y="483"/>
                    <a:pt x="176" y="483"/>
                    <a:pt x="176" y="483"/>
                  </a:cubicBezTo>
                  <a:cubicBezTo>
                    <a:pt x="175" y="482"/>
                    <a:pt x="175" y="482"/>
                    <a:pt x="175" y="482"/>
                  </a:cubicBezTo>
                  <a:cubicBezTo>
                    <a:pt x="175" y="482"/>
                    <a:pt x="175" y="482"/>
                    <a:pt x="176" y="482"/>
                  </a:cubicBezTo>
                  <a:cubicBezTo>
                    <a:pt x="176" y="482"/>
                    <a:pt x="177" y="481"/>
                    <a:pt x="177" y="481"/>
                  </a:cubicBezTo>
                  <a:cubicBezTo>
                    <a:pt x="177" y="481"/>
                    <a:pt x="178" y="479"/>
                    <a:pt x="178" y="479"/>
                  </a:cubicBezTo>
                  <a:cubicBezTo>
                    <a:pt x="178" y="478"/>
                    <a:pt x="179" y="476"/>
                    <a:pt x="180" y="475"/>
                  </a:cubicBezTo>
                  <a:cubicBezTo>
                    <a:pt x="181" y="474"/>
                    <a:pt x="182" y="474"/>
                    <a:pt x="182" y="474"/>
                  </a:cubicBezTo>
                  <a:cubicBezTo>
                    <a:pt x="182" y="474"/>
                    <a:pt x="183" y="475"/>
                    <a:pt x="184" y="474"/>
                  </a:cubicBezTo>
                  <a:cubicBezTo>
                    <a:pt x="186" y="473"/>
                    <a:pt x="185" y="472"/>
                    <a:pt x="185" y="472"/>
                  </a:cubicBezTo>
                  <a:cubicBezTo>
                    <a:pt x="185" y="472"/>
                    <a:pt x="185" y="471"/>
                    <a:pt x="185" y="471"/>
                  </a:cubicBezTo>
                  <a:cubicBezTo>
                    <a:pt x="184" y="471"/>
                    <a:pt x="183" y="471"/>
                    <a:pt x="183" y="471"/>
                  </a:cubicBezTo>
                  <a:cubicBezTo>
                    <a:pt x="183" y="471"/>
                    <a:pt x="183" y="471"/>
                    <a:pt x="183" y="471"/>
                  </a:cubicBezTo>
                  <a:cubicBezTo>
                    <a:pt x="183" y="470"/>
                    <a:pt x="183" y="470"/>
                    <a:pt x="183" y="470"/>
                  </a:cubicBezTo>
                  <a:cubicBezTo>
                    <a:pt x="183" y="470"/>
                    <a:pt x="185" y="467"/>
                    <a:pt x="185" y="467"/>
                  </a:cubicBezTo>
                  <a:cubicBezTo>
                    <a:pt x="186" y="466"/>
                    <a:pt x="186" y="466"/>
                    <a:pt x="186" y="466"/>
                  </a:cubicBezTo>
                  <a:cubicBezTo>
                    <a:pt x="187" y="465"/>
                    <a:pt x="187" y="465"/>
                    <a:pt x="187" y="465"/>
                  </a:cubicBezTo>
                  <a:cubicBezTo>
                    <a:pt x="187" y="464"/>
                    <a:pt x="188" y="464"/>
                    <a:pt x="190" y="464"/>
                  </a:cubicBezTo>
                  <a:cubicBezTo>
                    <a:pt x="191" y="463"/>
                    <a:pt x="191" y="463"/>
                    <a:pt x="191" y="463"/>
                  </a:cubicBezTo>
                  <a:cubicBezTo>
                    <a:pt x="191" y="462"/>
                    <a:pt x="189" y="462"/>
                    <a:pt x="189" y="462"/>
                  </a:cubicBezTo>
                  <a:cubicBezTo>
                    <a:pt x="189" y="461"/>
                    <a:pt x="189" y="461"/>
                    <a:pt x="190" y="460"/>
                  </a:cubicBezTo>
                  <a:cubicBezTo>
                    <a:pt x="190" y="460"/>
                    <a:pt x="190" y="458"/>
                    <a:pt x="189" y="458"/>
                  </a:cubicBezTo>
                  <a:cubicBezTo>
                    <a:pt x="188" y="457"/>
                    <a:pt x="188" y="458"/>
                    <a:pt x="188" y="458"/>
                  </a:cubicBezTo>
                  <a:cubicBezTo>
                    <a:pt x="188" y="458"/>
                    <a:pt x="187" y="458"/>
                    <a:pt x="187" y="459"/>
                  </a:cubicBezTo>
                  <a:cubicBezTo>
                    <a:pt x="187" y="459"/>
                    <a:pt x="186" y="460"/>
                    <a:pt x="186" y="460"/>
                  </a:cubicBezTo>
                  <a:cubicBezTo>
                    <a:pt x="186" y="461"/>
                    <a:pt x="184" y="461"/>
                    <a:pt x="184" y="461"/>
                  </a:cubicBezTo>
                  <a:cubicBezTo>
                    <a:pt x="183" y="461"/>
                    <a:pt x="183" y="461"/>
                    <a:pt x="183" y="461"/>
                  </a:cubicBezTo>
                  <a:cubicBezTo>
                    <a:pt x="181" y="462"/>
                    <a:pt x="181" y="461"/>
                    <a:pt x="181" y="461"/>
                  </a:cubicBezTo>
                  <a:cubicBezTo>
                    <a:pt x="181" y="459"/>
                    <a:pt x="187" y="456"/>
                    <a:pt x="188" y="455"/>
                  </a:cubicBezTo>
                  <a:cubicBezTo>
                    <a:pt x="188" y="455"/>
                    <a:pt x="190" y="454"/>
                    <a:pt x="193" y="454"/>
                  </a:cubicBezTo>
                  <a:cubicBezTo>
                    <a:pt x="196" y="454"/>
                    <a:pt x="196" y="455"/>
                    <a:pt x="197" y="455"/>
                  </a:cubicBezTo>
                  <a:cubicBezTo>
                    <a:pt x="199" y="454"/>
                    <a:pt x="199" y="454"/>
                    <a:pt x="200" y="453"/>
                  </a:cubicBezTo>
                  <a:cubicBezTo>
                    <a:pt x="200" y="452"/>
                    <a:pt x="199" y="451"/>
                    <a:pt x="199" y="451"/>
                  </a:cubicBezTo>
                  <a:cubicBezTo>
                    <a:pt x="199" y="450"/>
                    <a:pt x="196" y="449"/>
                    <a:pt x="196" y="449"/>
                  </a:cubicBezTo>
                  <a:close/>
                  <a:moveTo>
                    <a:pt x="321" y="482"/>
                  </a:moveTo>
                  <a:cubicBezTo>
                    <a:pt x="321" y="482"/>
                    <a:pt x="320" y="482"/>
                    <a:pt x="320" y="482"/>
                  </a:cubicBezTo>
                  <a:cubicBezTo>
                    <a:pt x="320" y="482"/>
                    <a:pt x="317" y="482"/>
                    <a:pt x="316" y="482"/>
                  </a:cubicBezTo>
                  <a:cubicBezTo>
                    <a:pt x="314" y="482"/>
                    <a:pt x="312" y="483"/>
                    <a:pt x="311" y="483"/>
                  </a:cubicBezTo>
                  <a:cubicBezTo>
                    <a:pt x="311" y="483"/>
                    <a:pt x="309" y="483"/>
                    <a:pt x="309" y="483"/>
                  </a:cubicBezTo>
                  <a:cubicBezTo>
                    <a:pt x="308" y="483"/>
                    <a:pt x="309" y="482"/>
                    <a:pt x="309" y="482"/>
                  </a:cubicBezTo>
                  <a:cubicBezTo>
                    <a:pt x="310" y="482"/>
                    <a:pt x="312" y="480"/>
                    <a:pt x="312" y="480"/>
                  </a:cubicBezTo>
                  <a:cubicBezTo>
                    <a:pt x="315" y="476"/>
                    <a:pt x="314" y="474"/>
                    <a:pt x="314" y="473"/>
                  </a:cubicBezTo>
                  <a:cubicBezTo>
                    <a:pt x="314" y="473"/>
                    <a:pt x="313" y="472"/>
                    <a:pt x="311" y="471"/>
                  </a:cubicBezTo>
                  <a:cubicBezTo>
                    <a:pt x="309" y="470"/>
                    <a:pt x="308" y="471"/>
                    <a:pt x="306" y="472"/>
                  </a:cubicBezTo>
                  <a:cubicBezTo>
                    <a:pt x="304" y="473"/>
                    <a:pt x="301" y="476"/>
                    <a:pt x="301" y="476"/>
                  </a:cubicBezTo>
                  <a:cubicBezTo>
                    <a:pt x="301" y="476"/>
                    <a:pt x="301" y="477"/>
                    <a:pt x="301" y="477"/>
                  </a:cubicBezTo>
                  <a:cubicBezTo>
                    <a:pt x="301" y="478"/>
                    <a:pt x="301" y="478"/>
                    <a:pt x="301" y="478"/>
                  </a:cubicBezTo>
                  <a:cubicBezTo>
                    <a:pt x="302" y="478"/>
                    <a:pt x="302" y="479"/>
                    <a:pt x="302" y="479"/>
                  </a:cubicBezTo>
                  <a:cubicBezTo>
                    <a:pt x="303" y="480"/>
                    <a:pt x="305" y="479"/>
                    <a:pt x="305" y="479"/>
                  </a:cubicBezTo>
                  <a:cubicBezTo>
                    <a:pt x="305" y="479"/>
                    <a:pt x="306" y="478"/>
                    <a:pt x="306" y="478"/>
                  </a:cubicBezTo>
                  <a:cubicBezTo>
                    <a:pt x="306" y="478"/>
                    <a:pt x="306" y="478"/>
                    <a:pt x="308" y="477"/>
                  </a:cubicBezTo>
                  <a:cubicBezTo>
                    <a:pt x="309" y="476"/>
                    <a:pt x="309" y="477"/>
                    <a:pt x="309" y="477"/>
                  </a:cubicBezTo>
                  <a:cubicBezTo>
                    <a:pt x="309" y="480"/>
                    <a:pt x="305" y="484"/>
                    <a:pt x="305" y="484"/>
                  </a:cubicBezTo>
                  <a:cubicBezTo>
                    <a:pt x="305" y="485"/>
                    <a:pt x="304" y="485"/>
                    <a:pt x="304" y="485"/>
                  </a:cubicBezTo>
                  <a:cubicBezTo>
                    <a:pt x="299" y="486"/>
                    <a:pt x="297" y="487"/>
                    <a:pt x="295" y="488"/>
                  </a:cubicBezTo>
                  <a:cubicBezTo>
                    <a:pt x="293" y="490"/>
                    <a:pt x="293" y="491"/>
                    <a:pt x="293" y="491"/>
                  </a:cubicBezTo>
                  <a:cubicBezTo>
                    <a:pt x="293" y="493"/>
                    <a:pt x="294" y="493"/>
                    <a:pt x="295" y="494"/>
                  </a:cubicBezTo>
                  <a:cubicBezTo>
                    <a:pt x="296" y="494"/>
                    <a:pt x="298" y="493"/>
                    <a:pt x="298" y="493"/>
                  </a:cubicBezTo>
                  <a:cubicBezTo>
                    <a:pt x="302" y="490"/>
                    <a:pt x="318" y="488"/>
                    <a:pt x="319" y="488"/>
                  </a:cubicBezTo>
                  <a:cubicBezTo>
                    <a:pt x="319" y="488"/>
                    <a:pt x="320" y="488"/>
                    <a:pt x="321" y="488"/>
                  </a:cubicBezTo>
                  <a:cubicBezTo>
                    <a:pt x="321" y="487"/>
                    <a:pt x="322" y="486"/>
                    <a:pt x="322" y="485"/>
                  </a:cubicBezTo>
                  <a:cubicBezTo>
                    <a:pt x="323" y="485"/>
                    <a:pt x="323" y="484"/>
                    <a:pt x="323" y="484"/>
                  </a:cubicBezTo>
                  <a:cubicBezTo>
                    <a:pt x="323" y="483"/>
                    <a:pt x="322" y="483"/>
                    <a:pt x="321" y="482"/>
                  </a:cubicBezTo>
                  <a:close/>
                  <a:moveTo>
                    <a:pt x="253" y="463"/>
                  </a:moveTo>
                  <a:cubicBezTo>
                    <a:pt x="251" y="464"/>
                    <a:pt x="250" y="465"/>
                    <a:pt x="248" y="466"/>
                  </a:cubicBezTo>
                  <a:cubicBezTo>
                    <a:pt x="247" y="467"/>
                    <a:pt x="247" y="468"/>
                    <a:pt x="247" y="468"/>
                  </a:cubicBezTo>
                  <a:cubicBezTo>
                    <a:pt x="246" y="469"/>
                    <a:pt x="248" y="469"/>
                    <a:pt x="248" y="469"/>
                  </a:cubicBezTo>
                  <a:cubicBezTo>
                    <a:pt x="248" y="469"/>
                    <a:pt x="249" y="468"/>
                    <a:pt x="249" y="468"/>
                  </a:cubicBezTo>
                  <a:cubicBezTo>
                    <a:pt x="249" y="469"/>
                    <a:pt x="250" y="468"/>
                    <a:pt x="250" y="468"/>
                  </a:cubicBezTo>
                  <a:cubicBezTo>
                    <a:pt x="250" y="468"/>
                    <a:pt x="251" y="467"/>
                    <a:pt x="252" y="467"/>
                  </a:cubicBezTo>
                  <a:cubicBezTo>
                    <a:pt x="253" y="466"/>
                    <a:pt x="256" y="465"/>
                    <a:pt x="256" y="465"/>
                  </a:cubicBezTo>
                  <a:cubicBezTo>
                    <a:pt x="257" y="465"/>
                    <a:pt x="258" y="465"/>
                    <a:pt x="259" y="465"/>
                  </a:cubicBezTo>
                  <a:cubicBezTo>
                    <a:pt x="260" y="465"/>
                    <a:pt x="260" y="465"/>
                    <a:pt x="260" y="465"/>
                  </a:cubicBezTo>
                  <a:cubicBezTo>
                    <a:pt x="261" y="466"/>
                    <a:pt x="261" y="467"/>
                    <a:pt x="261" y="467"/>
                  </a:cubicBezTo>
                  <a:cubicBezTo>
                    <a:pt x="261" y="469"/>
                    <a:pt x="260" y="470"/>
                    <a:pt x="260" y="470"/>
                  </a:cubicBezTo>
                  <a:cubicBezTo>
                    <a:pt x="260" y="470"/>
                    <a:pt x="260" y="470"/>
                    <a:pt x="259" y="473"/>
                  </a:cubicBezTo>
                  <a:cubicBezTo>
                    <a:pt x="257" y="475"/>
                    <a:pt x="254" y="477"/>
                    <a:pt x="254" y="477"/>
                  </a:cubicBezTo>
                  <a:cubicBezTo>
                    <a:pt x="253" y="478"/>
                    <a:pt x="253" y="477"/>
                    <a:pt x="253" y="477"/>
                  </a:cubicBezTo>
                  <a:cubicBezTo>
                    <a:pt x="253" y="477"/>
                    <a:pt x="253" y="476"/>
                    <a:pt x="253" y="476"/>
                  </a:cubicBezTo>
                  <a:cubicBezTo>
                    <a:pt x="253" y="476"/>
                    <a:pt x="253" y="476"/>
                    <a:pt x="253" y="476"/>
                  </a:cubicBezTo>
                  <a:cubicBezTo>
                    <a:pt x="253" y="476"/>
                    <a:pt x="254" y="475"/>
                    <a:pt x="255" y="475"/>
                  </a:cubicBezTo>
                  <a:cubicBezTo>
                    <a:pt x="255" y="474"/>
                    <a:pt x="256" y="473"/>
                    <a:pt x="256" y="474"/>
                  </a:cubicBezTo>
                  <a:cubicBezTo>
                    <a:pt x="256" y="474"/>
                    <a:pt x="257" y="473"/>
                    <a:pt x="257" y="473"/>
                  </a:cubicBezTo>
                  <a:cubicBezTo>
                    <a:pt x="257" y="472"/>
                    <a:pt x="257" y="472"/>
                    <a:pt x="257" y="472"/>
                  </a:cubicBezTo>
                  <a:cubicBezTo>
                    <a:pt x="257" y="472"/>
                    <a:pt x="257" y="472"/>
                    <a:pt x="257" y="472"/>
                  </a:cubicBezTo>
                  <a:cubicBezTo>
                    <a:pt x="257" y="471"/>
                    <a:pt x="257" y="471"/>
                    <a:pt x="257" y="471"/>
                  </a:cubicBezTo>
                  <a:cubicBezTo>
                    <a:pt x="256" y="470"/>
                    <a:pt x="256" y="470"/>
                    <a:pt x="256" y="470"/>
                  </a:cubicBezTo>
                  <a:cubicBezTo>
                    <a:pt x="256" y="470"/>
                    <a:pt x="256" y="470"/>
                    <a:pt x="256" y="470"/>
                  </a:cubicBezTo>
                  <a:cubicBezTo>
                    <a:pt x="255" y="469"/>
                    <a:pt x="255" y="469"/>
                    <a:pt x="255" y="469"/>
                  </a:cubicBezTo>
                  <a:cubicBezTo>
                    <a:pt x="255" y="469"/>
                    <a:pt x="255" y="469"/>
                    <a:pt x="255" y="469"/>
                  </a:cubicBezTo>
                  <a:cubicBezTo>
                    <a:pt x="253" y="467"/>
                    <a:pt x="253" y="468"/>
                    <a:pt x="253" y="468"/>
                  </a:cubicBezTo>
                  <a:cubicBezTo>
                    <a:pt x="253" y="468"/>
                    <a:pt x="253" y="469"/>
                    <a:pt x="253" y="469"/>
                  </a:cubicBezTo>
                  <a:cubicBezTo>
                    <a:pt x="253" y="469"/>
                    <a:pt x="252" y="470"/>
                    <a:pt x="252" y="470"/>
                  </a:cubicBezTo>
                  <a:cubicBezTo>
                    <a:pt x="252" y="470"/>
                    <a:pt x="249" y="472"/>
                    <a:pt x="249" y="473"/>
                  </a:cubicBezTo>
                  <a:cubicBezTo>
                    <a:pt x="248" y="473"/>
                    <a:pt x="248" y="474"/>
                    <a:pt x="248" y="474"/>
                  </a:cubicBezTo>
                  <a:cubicBezTo>
                    <a:pt x="249" y="475"/>
                    <a:pt x="250" y="475"/>
                    <a:pt x="250" y="475"/>
                  </a:cubicBezTo>
                  <a:cubicBezTo>
                    <a:pt x="250" y="475"/>
                    <a:pt x="250" y="476"/>
                    <a:pt x="250" y="476"/>
                  </a:cubicBezTo>
                  <a:cubicBezTo>
                    <a:pt x="250" y="476"/>
                    <a:pt x="250" y="477"/>
                    <a:pt x="250" y="477"/>
                  </a:cubicBezTo>
                  <a:cubicBezTo>
                    <a:pt x="250" y="478"/>
                    <a:pt x="250" y="478"/>
                    <a:pt x="250" y="478"/>
                  </a:cubicBezTo>
                  <a:cubicBezTo>
                    <a:pt x="249" y="478"/>
                    <a:pt x="249" y="478"/>
                    <a:pt x="249" y="478"/>
                  </a:cubicBezTo>
                  <a:cubicBezTo>
                    <a:pt x="248" y="479"/>
                    <a:pt x="248" y="479"/>
                    <a:pt x="248" y="479"/>
                  </a:cubicBezTo>
                  <a:cubicBezTo>
                    <a:pt x="248" y="479"/>
                    <a:pt x="248" y="479"/>
                    <a:pt x="248" y="479"/>
                  </a:cubicBezTo>
                  <a:cubicBezTo>
                    <a:pt x="247" y="479"/>
                    <a:pt x="247" y="479"/>
                    <a:pt x="247" y="479"/>
                  </a:cubicBezTo>
                  <a:cubicBezTo>
                    <a:pt x="246" y="479"/>
                    <a:pt x="246" y="479"/>
                    <a:pt x="246" y="479"/>
                  </a:cubicBezTo>
                  <a:cubicBezTo>
                    <a:pt x="246" y="480"/>
                    <a:pt x="246" y="480"/>
                    <a:pt x="246" y="480"/>
                  </a:cubicBezTo>
                  <a:cubicBezTo>
                    <a:pt x="245" y="479"/>
                    <a:pt x="245" y="479"/>
                    <a:pt x="245" y="479"/>
                  </a:cubicBezTo>
                  <a:cubicBezTo>
                    <a:pt x="245" y="479"/>
                    <a:pt x="245" y="479"/>
                    <a:pt x="245" y="479"/>
                  </a:cubicBezTo>
                  <a:cubicBezTo>
                    <a:pt x="245" y="478"/>
                    <a:pt x="245" y="478"/>
                    <a:pt x="245" y="478"/>
                  </a:cubicBezTo>
                  <a:cubicBezTo>
                    <a:pt x="245" y="478"/>
                    <a:pt x="246" y="477"/>
                    <a:pt x="246" y="477"/>
                  </a:cubicBezTo>
                  <a:cubicBezTo>
                    <a:pt x="246" y="477"/>
                    <a:pt x="246" y="475"/>
                    <a:pt x="246" y="475"/>
                  </a:cubicBezTo>
                  <a:cubicBezTo>
                    <a:pt x="246" y="474"/>
                    <a:pt x="246" y="474"/>
                    <a:pt x="246" y="474"/>
                  </a:cubicBezTo>
                  <a:cubicBezTo>
                    <a:pt x="246" y="473"/>
                    <a:pt x="246" y="473"/>
                    <a:pt x="246" y="473"/>
                  </a:cubicBezTo>
                  <a:cubicBezTo>
                    <a:pt x="247" y="472"/>
                    <a:pt x="246" y="471"/>
                    <a:pt x="245" y="471"/>
                  </a:cubicBezTo>
                  <a:cubicBezTo>
                    <a:pt x="244" y="471"/>
                    <a:pt x="243" y="472"/>
                    <a:pt x="242" y="474"/>
                  </a:cubicBezTo>
                  <a:cubicBezTo>
                    <a:pt x="241" y="476"/>
                    <a:pt x="241" y="478"/>
                    <a:pt x="240" y="479"/>
                  </a:cubicBezTo>
                  <a:cubicBezTo>
                    <a:pt x="240" y="480"/>
                    <a:pt x="240" y="480"/>
                    <a:pt x="241" y="480"/>
                  </a:cubicBezTo>
                  <a:cubicBezTo>
                    <a:pt x="241" y="480"/>
                    <a:pt x="241" y="481"/>
                    <a:pt x="241" y="481"/>
                  </a:cubicBezTo>
                  <a:cubicBezTo>
                    <a:pt x="241" y="481"/>
                    <a:pt x="242" y="482"/>
                    <a:pt x="243" y="482"/>
                  </a:cubicBezTo>
                  <a:cubicBezTo>
                    <a:pt x="243" y="483"/>
                    <a:pt x="244" y="482"/>
                    <a:pt x="244" y="482"/>
                  </a:cubicBezTo>
                  <a:cubicBezTo>
                    <a:pt x="244" y="482"/>
                    <a:pt x="244" y="482"/>
                    <a:pt x="245" y="482"/>
                  </a:cubicBezTo>
                  <a:cubicBezTo>
                    <a:pt x="245" y="481"/>
                    <a:pt x="245" y="482"/>
                    <a:pt x="245" y="482"/>
                  </a:cubicBezTo>
                  <a:cubicBezTo>
                    <a:pt x="245" y="483"/>
                    <a:pt x="246" y="483"/>
                    <a:pt x="247" y="483"/>
                  </a:cubicBezTo>
                  <a:cubicBezTo>
                    <a:pt x="247" y="483"/>
                    <a:pt x="248" y="482"/>
                    <a:pt x="248" y="482"/>
                  </a:cubicBezTo>
                  <a:cubicBezTo>
                    <a:pt x="248" y="482"/>
                    <a:pt x="248" y="483"/>
                    <a:pt x="248" y="483"/>
                  </a:cubicBezTo>
                  <a:cubicBezTo>
                    <a:pt x="248" y="484"/>
                    <a:pt x="248" y="484"/>
                    <a:pt x="248" y="484"/>
                  </a:cubicBezTo>
                  <a:cubicBezTo>
                    <a:pt x="248" y="485"/>
                    <a:pt x="247" y="487"/>
                    <a:pt x="247" y="487"/>
                  </a:cubicBezTo>
                  <a:cubicBezTo>
                    <a:pt x="247" y="488"/>
                    <a:pt x="245" y="488"/>
                    <a:pt x="245" y="488"/>
                  </a:cubicBezTo>
                  <a:cubicBezTo>
                    <a:pt x="245" y="489"/>
                    <a:pt x="245" y="489"/>
                    <a:pt x="245" y="489"/>
                  </a:cubicBezTo>
                  <a:cubicBezTo>
                    <a:pt x="245" y="489"/>
                    <a:pt x="244" y="489"/>
                    <a:pt x="243" y="489"/>
                  </a:cubicBezTo>
                  <a:cubicBezTo>
                    <a:pt x="242" y="489"/>
                    <a:pt x="242" y="489"/>
                    <a:pt x="242" y="489"/>
                  </a:cubicBezTo>
                  <a:cubicBezTo>
                    <a:pt x="242" y="489"/>
                    <a:pt x="243" y="491"/>
                    <a:pt x="243" y="491"/>
                  </a:cubicBezTo>
                  <a:cubicBezTo>
                    <a:pt x="243" y="491"/>
                    <a:pt x="243" y="492"/>
                    <a:pt x="244" y="492"/>
                  </a:cubicBezTo>
                  <a:cubicBezTo>
                    <a:pt x="244" y="492"/>
                    <a:pt x="244" y="492"/>
                    <a:pt x="244" y="492"/>
                  </a:cubicBezTo>
                  <a:cubicBezTo>
                    <a:pt x="244" y="493"/>
                    <a:pt x="244" y="494"/>
                    <a:pt x="244" y="495"/>
                  </a:cubicBezTo>
                  <a:cubicBezTo>
                    <a:pt x="244" y="495"/>
                    <a:pt x="243" y="496"/>
                    <a:pt x="243" y="496"/>
                  </a:cubicBezTo>
                  <a:cubicBezTo>
                    <a:pt x="243" y="496"/>
                    <a:pt x="241" y="496"/>
                    <a:pt x="241" y="496"/>
                  </a:cubicBezTo>
                  <a:cubicBezTo>
                    <a:pt x="241" y="496"/>
                    <a:pt x="240" y="496"/>
                    <a:pt x="239" y="496"/>
                  </a:cubicBezTo>
                  <a:cubicBezTo>
                    <a:pt x="239" y="496"/>
                    <a:pt x="239" y="496"/>
                    <a:pt x="239" y="496"/>
                  </a:cubicBezTo>
                  <a:cubicBezTo>
                    <a:pt x="239" y="496"/>
                    <a:pt x="237" y="496"/>
                    <a:pt x="237" y="496"/>
                  </a:cubicBezTo>
                  <a:cubicBezTo>
                    <a:pt x="237" y="496"/>
                    <a:pt x="237" y="496"/>
                    <a:pt x="237" y="497"/>
                  </a:cubicBezTo>
                  <a:cubicBezTo>
                    <a:pt x="236" y="497"/>
                    <a:pt x="237" y="497"/>
                    <a:pt x="237" y="497"/>
                  </a:cubicBezTo>
                  <a:cubicBezTo>
                    <a:pt x="237" y="498"/>
                    <a:pt x="237" y="498"/>
                    <a:pt x="238" y="499"/>
                  </a:cubicBezTo>
                  <a:cubicBezTo>
                    <a:pt x="238" y="499"/>
                    <a:pt x="238" y="499"/>
                    <a:pt x="239" y="500"/>
                  </a:cubicBezTo>
                  <a:cubicBezTo>
                    <a:pt x="239" y="500"/>
                    <a:pt x="239" y="500"/>
                    <a:pt x="239" y="500"/>
                  </a:cubicBezTo>
                  <a:cubicBezTo>
                    <a:pt x="240" y="500"/>
                    <a:pt x="240" y="500"/>
                    <a:pt x="240" y="500"/>
                  </a:cubicBezTo>
                  <a:cubicBezTo>
                    <a:pt x="241" y="500"/>
                    <a:pt x="243" y="500"/>
                    <a:pt x="246" y="500"/>
                  </a:cubicBezTo>
                  <a:cubicBezTo>
                    <a:pt x="248" y="499"/>
                    <a:pt x="251" y="500"/>
                    <a:pt x="251" y="501"/>
                  </a:cubicBezTo>
                  <a:cubicBezTo>
                    <a:pt x="251" y="501"/>
                    <a:pt x="252" y="502"/>
                    <a:pt x="253" y="502"/>
                  </a:cubicBezTo>
                  <a:cubicBezTo>
                    <a:pt x="255" y="502"/>
                    <a:pt x="256" y="501"/>
                    <a:pt x="257" y="500"/>
                  </a:cubicBezTo>
                  <a:cubicBezTo>
                    <a:pt x="258" y="500"/>
                    <a:pt x="257" y="499"/>
                    <a:pt x="257" y="499"/>
                  </a:cubicBezTo>
                  <a:cubicBezTo>
                    <a:pt x="257" y="499"/>
                    <a:pt x="257" y="498"/>
                    <a:pt x="256" y="497"/>
                  </a:cubicBezTo>
                  <a:cubicBezTo>
                    <a:pt x="254" y="497"/>
                    <a:pt x="248" y="495"/>
                    <a:pt x="247" y="496"/>
                  </a:cubicBezTo>
                  <a:cubicBezTo>
                    <a:pt x="247" y="496"/>
                    <a:pt x="247" y="494"/>
                    <a:pt x="247" y="494"/>
                  </a:cubicBezTo>
                  <a:cubicBezTo>
                    <a:pt x="247" y="493"/>
                    <a:pt x="248" y="491"/>
                    <a:pt x="248" y="491"/>
                  </a:cubicBezTo>
                  <a:cubicBezTo>
                    <a:pt x="250" y="490"/>
                    <a:pt x="251" y="491"/>
                    <a:pt x="252" y="490"/>
                  </a:cubicBezTo>
                  <a:cubicBezTo>
                    <a:pt x="253" y="490"/>
                    <a:pt x="254" y="490"/>
                    <a:pt x="255" y="490"/>
                  </a:cubicBezTo>
                  <a:cubicBezTo>
                    <a:pt x="255" y="489"/>
                    <a:pt x="255" y="488"/>
                    <a:pt x="254" y="488"/>
                  </a:cubicBezTo>
                  <a:cubicBezTo>
                    <a:pt x="253" y="487"/>
                    <a:pt x="252" y="487"/>
                    <a:pt x="252" y="487"/>
                  </a:cubicBezTo>
                  <a:cubicBezTo>
                    <a:pt x="251" y="487"/>
                    <a:pt x="251" y="487"/>
                    <a:pt x="251" y="487"/>
                  </a:cubicBezTo>
                  <a:cubicBezTo>
                    <a:pt x="250" y="487"/>
                    <a:pt x="250" y="487"/>
                    <a:pt x="250" y="487"/>
                  </a:cubicBezTo>
                  <a:cubicBezTo>
                    <a:pt x="249" y="487"/>
                    <a:pt x="249" y="487"/>
                    <a:pt x="249" y="487"/>
                  </a:cubicBezTo>
                  <a:cubicBezTo>
                    <a:pt x="250" y="484"/>
                    <a:pt x="250" y="484"/>
                    <a:pt x="250" y="484"/>
                  </a:cubicBezTo>
                  <a:cubicBezTo>
                    <a:pt x="250" y="483"/>
                    <a:pt x="251" y="482"/>
                    <a:pt x="251" y="482"/>
                  </a:cubicBezTo>
                  <a:cubicBezTo>
                    <a:pt x="253" y="481"/>
                    <a:pt x="259" y="476"/>
                    <a:pt x="260" y="474"/>
                  </a:cubicBezTo>
                  <a:cubicBezTo>
                    <a:pt x="262" y="471"/>
                    <a:pt x="262" y="469"/>
                    <a:pt x="263" y="467"/>
                  </a:cubicBezTo>
                  <a:cubicBezTo>
                    <a:pt x="263" y="465"/>
                    <a:pt x="262" y="464"/>
                    <a:pt x="262" y="464"/>
                  </a:cubicBezTo>
                  <a:cubicBezTo>
                    <a:pt x="259" y="460"/>
                    <a:pt x="254" y="463"/>
                    <a:pt x="253" y="463"/>
                  </a:cubicBezTo>
                  <a:close/>
                  <a:moveTo>
                    <a:pt x="240" y="484"/>
                  </a:moveTo>
                  <a:cubicBezTo>
                    <a:pt x="240" y="483"/>
                    <a:pt x="240" y="483"/>
                    <a:pt x="240" y="483"/>
                  </a:cubicBezTo>
                  <a:cubicBezTo>
                    <a:pt x="240" y="483"/>
                    <a:pt x="239" y="483"/>
                    <a:pt x="239" y="484"/>
                  </a:cubicBezTo>
                  <a:cubicBezTo>
                    <a:pt x="238" y="485"/>
                    <a:pt x="230" y="494"/>
                    <a:pt x="229" y="494"/>
                  </a:cubicBezTo>
                  <a:cubicBezTo>
                    <a:pt x="229" y="494"/>
                    <a:pt x="229" y="494"/>
                    <a:pt x="229" y="494"/>
                  </a:cubicBezTo>
                  <a:cubicBezTo>
                    <a:pt x="229" y="495"/>
                    <a:pt x="228" y="495"/>
                    <a:pt x="228" y="495"/>
                  </a:cubicBezTo>
                  <a:cubicBezTo>
                    <a:pt x="227" y="494"/>
                    <a:pt x="228" y="492"/>
                    <a:pt x="229" y="491"/>
                  </a:cubicBezTo>
                  <a:cubicBezTo>
                    <a:pt x="229" y="491"/>
                    <a:pt x="229" y="491"/>
                    <a:pt x="229" y="491"/>
                  </a:cubicBezTo>
                  <a:cubicBezTo>
                    <a:pt x="230" y="489"/>
                    <a:pt x="233" y="486"/>
                    <a:pt x="233" y="485"/>
                  </a:cubicBezTo>
                  <a:cubicBezTo>
                    <a:pt x="234" y="483"/>
                    <a:pt x="235" y="482"/>
                    <a:pt x="234" y="481"/>
                  </a:cubicBezTo>
                  <a:cubicBezTo>
                    <a:pt x="234" y="480"/>
                    <a:pt x="234" y="480"/>
                    <a:pt x="234" y="480"/>
                  </a:cubicBezTo>
                  <a:cubicBezTo>
                    <a:pt x="235" y="478"/>
                    <a:pt x="237" y="473"/>
                    <a:pt x="238" y="471"/>
                  </a:cubicBezTo>
                  <a:cubicBezTo>
                    <a:pt x="239" y="471"/>
                    <a:pt x="239" y="471"/>
                    <a:pt x="239" y="470"/>
                  </a:cubicBezTo>
                  <a:cubicBezTo>
                    <a:pt x="240" y="470"/>
                    <a:pt x="241" y="470"/>
                    <a:pt x="241" y="469"/>
                  </a:cubicBezTo>
                  <a:cubicBezTo>
                    <a:pt x="242" y="467"/>
                    <a:pt x="242" y="467"/>
                    <a:pt x="242" y="466"/>
                  </a:cubicBezTo>
                  <a:cubicBezTo>
                    <a:pt x="241" y="465"/>
                    <a:pt x="240" y="465"/>
                    <a:pt x="239" y="466"/>
                  </a:cubicBezTo>
                  <a:cubicBezTo>
                    <a:pt x="239" y="466"/>
                    <a:pt x="239" y="466"/>
                    <a:pt x="239" y="466"/>
                  </a:cubicBezTo>
                  <a:cubicBezTo>
                    <a:pt x="239" y="466"/>
                    <a:pt x="236" y="466"/>
                    <a:pt x="236" y="466"/>
                  </a:cubicBezTo>
                  <a:cubicBezTo>
                    <a:pt x="236" y="467"/>
                    <a:pt x="233" y="467"/>
                    <a:pt x="233" y="467"/>
                  </a:cubicBezTo>
                  <a:cubicBezTo>
                    <a:pt x="233" y="467"/>
                    <a:pt x="231" y="467"/>
                    <a:pt x="231" y="468"/>
                  </a:cubicBezTo>
                  <a:cubicBezTo>
                    <a:pt x="230" y="469"/>
                    <a:pt x="230" y="469"/>
                    <a:pt x="230" y="469"/>
                  </a:cubicBezTo>
                  <a:cubicBezTo>
                    <a:pt x="230" y="470"/>
                    <a:pt x="230" y="470"/>
                    <a:pt x="230" y="470"/>
                  </a:cubicBezTo>
                  <a:cubicBezTo>
                    <a:pt x="230" y="470"/>
                    <a:pt x="231" y="471"/>
                    <a:pt x="231" y="471"/>
                  </a:cubicBezTo>
                  <a:cubicBezTo>
                    <a:pt x="232" y="472"/>
                    <a:pt x="234" y="471"/>
                    <a:pt x="235" y="471"/>
                  </a:cubicBezTo>
                  <a:cubicBezTo>
                    <a:pt x="236" y="471"/>
                    <a:pt x="236" y="471"/>
                    <a:pt x="236" y="471"/>
                  </a:cubicBezTo>
                  <a:cubicBezTo>
                    <a:pt x="236" y="471"/>
                    <a:pt x="233" y="479"/>
                    <a:pt x="232" y="479"/>
                  </a:cubicBezTo>
                  <a:cubicBezTo>
                    <a:pt x="232" y="478"/>
                    <a:pt x="231" y="478"/>
                    <a:pt x="229" y="478"/>
                  </a:cubicBezTo>
                  <a:cubicBezTo>
                    <a:pt x="228" y="478"/>
                    <a:pt x="227" y="478"/>
                    <a:pt x="227" y="479"/>
                  </a:cubicBezTo>
                  <a:cubicBezTo>
                    <a:pt x="225" y="480"/>
                    <a:pt x="225" y="483"/>
                    <a:pt x="225" y="484"/>
                  </a:cubicBezTo>
                  <a:cubicBezTo>
                    <a:pt x="225" y="485"/>
                    <a:pt x="227" y="486"/>
                    <a:pt x="228" y="486"/>
                  </a:cubicBezTo>
                  <a:cubicBezTo>
                    <a:pt x="229" y="486"/>
                    <a:pt x="229" y="486"/>
                    <a:pt x="229" y="486"/>
                  </a:cubicBezTo>
                  <a:cubicBezTo>
                    <a:pt x="230" y="485"/>
                    <a:pt x="231" y="484"/>
                    <a:pt x="231" y="484"/>
                  </a:cubicBezTo>
                  <a:cubicBezTo>
                    <a:pt x="229" y="488"/>
                    <a:pt x="229" y="488"/>
                    <a:pt x="229" y="488"/>
                  </a:cubicBezTo>
                  <a:cubicBezTo>
                    <a:pt x="225" y="495"/>
                    <a:pt x="225" y="495"/>
                    <a:pt x="225" y="495"/>
                  </a:cubicBezTo>
                  <a:cubicBezTo>
                    <a:pt x="225" y="495"/>
                    <a:pt x="225" y="495"/>
                    <a:pt x="225" y="496"/>
                  </a:cubicBezTo>
                  <a:cubicBezTo>
                    <a:pt x="225" y="496"/>
                    <a:pt x="225" y="497"/>
                    <a:pt x="225" y="497"/>
                  </a:cubicBezTo>
                  <a:cubicBezTo>
                    <a:pt x="225" y="497"/>
                    <a:pt x="226" y="498"/>
                    <a:pt x="226" y="498"/>
                  </a:cubicBezTo>
                  <a:cubicBezTo>
                    <a:pt x="226" y="498"/>
                    <a:pt x="227" y="498"/>
                    <a:pt x="227" y="498"/>
                  </a:cubicBezTo>
                  <a:cubicBezTo>
                    <a:pt x="228" y="498"/>
                    <a:pt x="228" y="498"/>
                    <a:pt x="229" y="497"/>
                  </a:cubicBezTo>
                  <a:cubicBezTo>
                    <a:pt x="229" y="497"/>
                    <a:pt x="229" y="497"/>
                    <a:pt x="229" y="497"/>
                  </a:cubicBezTo>
                  <a:cubicBezTo>
                    <a:pt x="230" y="496"/>
                    <a:pt x="231" y="495"/>
                    <a:pt x="232" y="494"/>
                  </a:cubicBezTo>
                  <a:cubicBezTo>
                    <a:pt x="233" y="492"/>
                    <a:pt x="238" y="487"/>
                    <a:pt x="239" y="485"/>
                  </a:cubicBezTo>
                  <a:lnTo>
                    <a:pt x="240" y="484"/>
                  </a:lnTo>
                  <a:close/>
                  <a:moveTo>
                    <a:pt x="230" y="482"/>
                  </a:moveTo>
                  <a:cubicBezTo>
                    <a:pt x="230" y="483"/>
                    <a:pt x="230" y="483"/>
                    <a:pt x="229" y="483"/>
                  </a:cubicBezTo>
                  <a:cubicBezTo>
                    <a:pt x="228" y="484"/>
                    <a:pt x="228" y="484"/>
                    <a:pt x="227" y="483"/>
                  </a:cubicBezTo>
                  <a:cubicBezTo>
                    <a:pt x="227" y="483"/>
                    <a:pt x="227" y="482"/>
                    <a:pt x="228" y="481"/>
                  </a:cubicBezTo>
                  <a:cubicBezTo>
                    <a:pt x="229" y="481"/>
                    <a:pt x="229" y="480"/>
                    <a:pt x="229" y="480"/>
                  </a:cubicBezTo>
                  <a:cubicBezTo>
                    <a:pt x="230" y="480"/>
                    <a:pt x="231" y="480"/>
                    <a:pt x="231" y="480"/>
                  </a:cubicBezTo>
                  <a:cubicBezTo>
                    <a:pt x="232" y="480"/>
                    <a:pt x="232" y="481"/>
                    <a:pt x="230" y="482"/>
                  </a:cubicBezTo>
                  <a:close/>
                  <a:moveTo>
                    <a:pt x="268" y="0"/>
                  </a:moveTo>
                  <a:cubicBezTo>
                    <a:pt x="120" y="0"/>
                    <a:pt x="0" y="120"/>
                    <a:pt x="0" y="269"/>
                  </a:cubicBezTo>
                  <a:cubicBezTo>
                    <a:pt x="0" y="417"/>
                    <a:pt x="120" y="537"/>
                    <a:pt x="268" y="537"/>
                  </a:cubicBezTo>
                  <a:cubicBezTo>
                    <a:pt x="416" y="537"/>
                    <a:pt x="536" y="417"/>
                    <a:pt x="536" y="269"/>
                  </a:cubicBezTo>
                  <a:cubicBezTo>
                    <a:pt x="536" y="120"/>
                    <a:pt x="416" y="0"/>
                    <a:pt x="268" y="0"/>
                  </a:cubicBezTo>
                  <a:close/>
                  <a:moveTo>
                    <a:pt x="268" y="517"/>
                  </a:moveTo>
                  <a:cubicBezTo>
                    <a:pt x="268" y="517"/>
                    <a:pt x="268" y="517"/>
                    <a:pt x="268" y="517"/>
                  </a:cubicBezTo>
                  <a:cubicBezTo>
                    <a:pt x="131" y="517"/>
                    <a:pt x="19" y="406"/>
                    <a:pt x="19" y="269"/>
                  </a:cubicBezTo>
                  <a:cubicBezTo>
                    <a:pt x="19" y="131"/>
                    <a:pt x="131" y="20"/>
                    <a:pt x="268" y="20"/>
                  </a:cubicBezTo>
                  <a:cubicBezTo>
                    <a:pt x="268" y="20"/>
                    <a:pt x="268" y="20"/>
                    <a:pt x="268" y="20"/>
                  </a:cubicBezTo>
                  <a:cubicBezTo>
                    <a:pt x="405" y="20"/>
                    <a:pt x="517" y="131"/>
                    <a:pt x="517" y="269"/>
                  </a:cubicBezTo>
                  <a:cubicBezTo>
                    <a:pt x="517" y="406"/>
                    <a:pt x="405" y="517"/>
                    <a:pt x="268" y="517"/>
                  </a:cubicBezTo>
                  <a:close/>
                </a:path>
              </a:pathLst>
            </a:custGeom>
            <a:solidFill>
              <a:srgbClr val="164C88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latin typeface="+mn-lt"/>
                <a:ea typeface="+mn-ea"/>
              </a:endParaRPr>
            </a:p>
          </p:txBody>
        </p:sp>
      </p:grpSp>
      <p:sp>
        <p:nvSpPr>
          <p:cNvPr id="29" name="文本占位符 2">
            <a:extLst>
              <a:ext uri="{FF2B5EF4-FFF2-40B4-BE49-F238E27FC236}">
                <a16:creationId xmlns="" xmlns:a16="http://schemas.microsoft.com/office/drawing/2014/main" id="{7303174D-3441-49C2-AB15-4CC4692933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72993" y="178990"/>
            <a:ext cx="704850" cy="1089529"/>
          </a:xfrm>
        </p:spPr>
        <p:txBody>
          <a:bodyPr/>
          <a:lstStyle/>
          <a:p>
            <a:r>
              <a:rPr lang="en-US" altLang="zh-CN" dirty="0"/>
              <a:t>4</a:t>
            </a:r>
            <a:endParaRPr lang="zh-CN" altLang="en-US" dirty="0"/>
          </a:p>
        </p:txBody>
      </p:sp>
      <p:sp>
        <p:nvSpPr>
          <p:cNvPr id="31" name="文本占位符 1">
            <a:extLst>
              <a:ext uri="{FF2B5EF4-FFF2-40B4-BE49-F238E27FC236}">
                <a16:creationId xmlns="" xmlns:a16="http://schemas.microsoft.com/office/drawing/2014/main" id="{58C46DA0-6D21-42F3-A8B3-5919AAE7C043}"/>
              </a:ext>
            </a:extLst>
          </p:cNvPr>
          <p:cNvSpPr txBox="1">
            <a:spLocks/>
          </p:cNvSpPr>
          <p:nvPr/>
        </p:nvSpPr>
        <p:spPr>
          <a:xfrm>
            <a:off x="2933198" y="956301"/>
            <a:ext cx="5407820" cy="4247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400" dirty="0" smtClean="0"/>
              <a:t>4.2  </a:t>
            </a:r>
            <a:r>
              <a:rPr lang="zh-CN" altLang="en-US" sz="2400" dirty="0"/>
              <a:t>考生主页功能说明</a:t>
            </a:r>
          </a:p>
        </p:txBody>
      </p:sp>
      <p:sp>
        <p:nvSpPr>
          <p:cNvPr id="35" name="文本占位符 1">
            <a:extLst>
              <a:ext uri="{FF2B5EF4-FFF2-40B4-BE49-F238E27FC236}">
                <a16:creationId xmlns="" xmlns:a16="http://schemas.microsoft.com/office/drawing/2014/main" id="{092729BA-CE8F-4565-BE42-52BC99BF9B4C}"/>
              </a:ext>
            </a:extLst>
          </p:cNvPr>
          <p:cNvSpPr txBox="1">
            <a:spLocks/>
          </p:cNvSpPr>
          <p:nvPr/>
        </p:nvSpPr>
        <p:spPr>
          <a:xfrm>
            <a:off x="2933197" y="307597"/>
            <a:ext cx="6322563" cy="59093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3600" dirty="0"/>
              <a:t>复试系统全过程分解步骤说明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8656" y="2118808"/>
            <a:ext cx="6627927" cy="3769547"/>
          </a:xfrm>
          <a:prstGeom prst="rect">
            <a:avLst/>
          </a:prstGeom>
          <a:ln w="19050">
            <a:solidFill>
              <a:schemeClr val="tx1"/>
            </a:solidFill>
            <a:miter lim="800000"/>
            <a:headEnd/>
            <a:tailEnd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cxnSp>
        <p:nvCxnSpPr>
          <p:cNvPr id="3" name="直接箭头连接符 2"/>
          <p:cNvCxnSpPr/>
          <p:nvPr/>
        </p:nvCxnSpPr>
        <p:spPr>
          <a:xfrm flipV="1">
            <a:off x="10960131" y="2322576"/>
            <a:ext cx="266676" cy="54864"/>
          </a:xfrm>
          <a:prstGeom prst="straightConnector1">
            <a:avLst/>
          </a:prstGeom>
          <a:ln w="25400">
            <a:solidFill>
              <a:srgbClr val="C0000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10650192" y="2195749"/>
            <a:ext cx="265176" cy="345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  <a:spcBef>
                <a:spcPts val="600"/>
              </a:spcBef>
            </a:pPr>
            <a:r>
              <a:rPr lang="en-US" altLang="zh-CN" sz="1400" b="1" kern="0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1</a:t>
            </a:r>
            <a:endParaRPr lang="zh-CN" altLang="en-US" sz="1400" b="1" kern="0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cxnSp>
        <p:nvCxnSpPr>
          <p:cNvPr id="36" name="直接箭头连接符 35"/>
          <p:cNvCxnSpPr/>
          <p:nvPr/>
        </p:nvCxnSpPr>
        <p:spPr>
          <a:xfrm flipV="1">
            <a:off x="9765029" y="4582592"/>
            <a:ext cx="266676" cy="54864"/>
          </a:xfrm>
          <a:prstGeom prst="straightConnector1">
            <a:avLst/>
          </a:prstGeom>
          <a:ln w="25400">
            <a:solidFill>
              <a:srgbClr val="C0000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9455090" y="4455765"/>
            <a:ext cx="265176" cy="345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  <a:spcBef>
                <a:spcPts val="600"/>
              </a:spcBef>
            </a:pPr>
            <a:r>
              <a:rPr lang="en-US" altLang="zh-CN" sz="1400" b="1" kern="0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2</a:t>
            </a:r>
            <a:endParaRPr lang="zh-CN" altLang="en-US" sz="1400" b="1" kern="0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cxnSp>
        <p:nvCxnSpPr>
          <p:cNvPr id="38" name="直接箭头连接符 37"/>
          <p:cNvCxnSpPr/>
          <p:nvPr/>
        </p:nvCxnSpPr>
        <p:spPr>
          <a:xfrm flipH="1" flipV="1">
            <a:off x="6229338" y="3591734"/>
            <a:ext cx="125742" cy="345093"/>
          </a:xfrm>
          <a:prstGeom prst="straightConnector1">
            <a:avLst/>
          </a:prstGeom>
          <a:ln w="25400">
            <a:solidFill>
              <a:srgbClr val="C0000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6239826" y="3962400"/>
            <a:ext cx="265176" cy="345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  <a:spcBef>
                <a:spcPts val="600"/>
              </a:spcBef>
            </a:pPr>
            <a:r>
              <a:rPr lang="en-US" altLang="zh-CN" sz="1400" b="1" kern="0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3</a:t>
            </a:r>
            <a:endParaRPr lang="zh-CN" altLang="en-US" sz="1400" b="1" kern="0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92622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矩形 34">
            <a:extLst>
              <a:ext uri="{FF2B5EF4-FFF2-40B4-BE49-F238E27FC236}">
                <a16:creationId xmlns="" xmlns:a16="http://schemas.microsoft.com/office/drawing/2014/main" id="{23DCFBFC-9AFE-4777-97E3-5C17B93E2FA1}"/>
              </a:ext>
            </a:extLst>
          </p:cNvPr>
          <p:cNvSpPr/>
          <p:nvPr/>
        </p:nvSpPr>
        <p:spPr>
          <a:xfrm>
            <a:off x="7137647" y="0"/>
            <a:ext cx="4843000" cy="685799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zh-CN" altLang="en-US" sz="1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80685" y="3219994"/>
            <a:ext cx="4162425" cy="3298134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286013" y="1625954"/>
            <a:ext cx="6641041" cy="42564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lvl="0" indent="-228600" defTabSz="685681">
              <a:lnSpc>
                <a:spcPct val="150000"/>
              </a:lnSpc>
              <a:spcAft>
                <a:spcPts val="500"/>
              </a:spcAft>
              <a:buAutoNum type="arabicPeriod"/>
              <a:defRPr/>
            </a:pPr>
            <a:r>
              <a:rPr kumimoji="0" lang="zh-CN" altLang="en-US" sz="1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+mn-ea"/>
                <a:sym typeface="Calibri" panose="020F0502020204030204" pitchFamily="34" charset="0"/>
              </a:rPr>
              <a:t>浏览器提示：</a:t>
            </a:r>
            <a:r>
              <a:rPr kumimoji="0" lang="en-US" altLang="zh-CN" sz="1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+mn-ea"/>
                <a:sym typeface="Calibri" panose="020F050202020403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www.yjszsms.com</a:t>
            </a:r>
            <a:r>
              <a:rPr kumimoji="0" lang="zh-CN" altLang="en-US" sz="1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+mn-ea"/>
                <a:sym typeface="Calibri" panose="020F0502020204030204" pitchFamily="34" charset="0"/>
              </a:rPr>
              <a:t>想要使用您的麦克风、使用您的摄像头，请务必点击“允许”。</a:t>
            </a:r>
            <a:r>
              <a:rPr kumimoji="0" lang="zh-CN" alt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+mn-ea"/>
                <a:sym typeface="Calibri" panose="020F0502020204030204" pitchFamily="34" charset="0"/>
              </a:rPr>
              <a:t>如果不小心点了禁止，可以参考文档 </a:t>
            </a:r>
            <a:r>
              <a:rPr lang="en-US" altLang="zh-CN" sz="1400" b="1" dirty="0">
                <a:solidFill>
                  <a:srgbClr val="C0000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https://www.yjszsms.com/help/faq/ks</a:t>
            </a:r>
            <a:r>
              <a:rPr lang="en-US" altLang="zh-CN" sz="1400" b="1" dirty="0">
                <a:solidFill>
                  <a:srgbClr val="C00000"/>
                </a:solidFill>
              </a:rPr>
              <a:t>  -- </a:t>
            </a:r>
            <a:r>
              <a:rPr lang="zh-CN" altLang="en-US" sz="1400" b="1" dirty="0">
                <a:solidFill>
                  <a:srgbClr val="C00000"/>
                </a:solidFill>
              </a:rPr>
              <a:t>异常情况处理</a:t>
            </a:r>
            <a:endParaRPr lang="en-US" altLang="zh-CN" sz="1400" b="1" kern="0" dirty="0">
              <a:solidFill>
                <a:srgbClr val="C00000"/>
              </a:solidFill>
              <a:latin typeface="Calibri" panose="020F0502020204030204" pitchFamily="34" charset="0"/>
              <a:ea typeface="微软雅黑" panose="020B0503020204020204" pitchFamily="34" charset="-122"/>
              <a:cs typeface="+mn-ea"/>
              <a:sym typeface="Calibri" panose="020F0502020204030204" pitchFamily="34" charset="0"/>
            </a:endParaRPr>
          </a:p>
          <a:p>
            <a:pPr marL="228600" lvl="0" indent="-228600" defTabSz="685681">
              <a:lnSpc>
                <a:spcPct val="150000"/>
              </a:lnSpc>
              <a:spcAft>
                <a:spcPts val="500"/>
              </a:spcAft>
              <a:buAutoNum type="arabicPeriod"/>
              <a:defRPr/>
            </a:pPr>
            <a:r>
              <a:rPr kumimoji="0" lang="zh-CN" altLang="en-US" sz="1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+mn-ea"/>
                <a:sym typeface="Calibri" panose="020F0502020204030204" pitchFamily="34" charset="0"/>
              </a:rPr>
              <a:t>麦克风检测： 如果有多个麦克风，可切换选择，电脑音量调大，对麦克风说话，能听到回音，表示麦克风和音箱功能正常。</a:t>
            </a:r>
            <a:endParaRPr lang="en-US" altLang="zh-CN" sz="1400" b="1" kern="0" dirty="0">
              <a:latin typeface="Calibri" panose="020F0502020204030204" pitchFamily="34" charset="0"/>
              <a:ea typeface="微软雅黑" panose="020B0503020204020204" pitchFamily="34" charset="-122"/>
              <a:cs typeface="+mn-ea"/>
              <a:sym typeface="Calibri" panose="020F0502020204030204" pitchFamily="34" charset="0"/>
            </a:endParaRPr>
          </a:p>
          <a:p>
            <a:pPr marL="228600" lvl="0" indent="-228600" defTabSz="685681">
              <a:lnSpc>
                <a:spcPct val="150000"/>
              </a:lnSpc>
              <a:spcAft>
                <a:spcPts val="500"/>
              </a:spcAft>
              <a:buAutoNum type="arabicPeriod"/>
              <a:defRPr/>
            </a:pPr>
            <a:r>
              <a:rPr kumimoji="0" lang="zh-CN" altLang="en-US" sz="1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+mn-ea"/>
                <a:sym typeface="Calibri" panose="020F0502020204030204" pitchFamily="34" charset="0"/>
              </a:rPr>
              <a:t>摄像头检测：可以直接看到摄像头画面，表示摄像头功能正常。如果有多个摄像头，可以切换选择。</a:t>
            </a:r>
            <a:endParaRPr kumimoji="0" lang="en-US" altLang="zh-CN" sz="14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+mn-ea"/>
              <a:sym typeface="Calibri" panose="020F0502020204030204" pitchFamily="34" charset="0"/>
            </a:endParaRPr>
          </a:p>
          <a:p>
            <a:pPr marL="228600" lvl="0" indent="-228600" defTabSz="685681">
              <a:lnSpc>
                <a:spcPct val="150000"/>
              </a:lnSpc>
              <a:spcAft>
                <a:spcPts val="500"/>
              </a:spcAft>
              <a:buAutoNum type="arabicPeriod"/>
              <a:defRPr/>
            </a:pPr>
            <a:r>
              <a:rPr kumimoji="0" lang="zh-CN" altLang="en-US" sz="1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+mn-ea"/>
                <a:sym typeface="Calibri" panose="020F0502020204030204" pitchFamily="34" charset="0"/>
              </a:rPr>
              <a:t>如果没有问题，点击检测成功，完成检测。</a:t>
            </a:r>
            <a:endParaRPr kumimoji="0" lang="en-US" altLang="zh-CN" sz="14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+mn-ea"/>
              <a:sym typeface="Calibri" panose="020F0502020204030204" pitchFamily="34" charset="0"/>
            </a:endParaRPr>
          </a:p>
          <a:p>
            <a:pPr marL="228600" lvl="0" indent="-228600" defTabSz="685681">
              <a:lnSpc>
                <a:spcPct val="150000"/>
              </a:lnSpc>
              <a:spcAft>
                <a:spcPts val="500"/>
              </a:spcAft>
              <a:buAutoNum type="arabicPeriod"/>
              <a:defRPr/>
            </a:pPr>
            <a:r>
              <a:rPr kumimoji="0" lang="zh-CN" altLang="en-US" sz="1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+mn-ea"/>
                <a:sym typeface="Calibri" panose="020F0502020204030204" pitchFamily="34" charset="0"/>
              </a:rPr>
              <a:t>如果有问题，且不能自行解决，暂不要点击“检测失败”，可关闭窗口，点击“在线客服”寻求帮助。</a:t>
            </a:r>
            <a:endParaRPr kumimoji="0" lang="en-US" altLang="zh-CN" sz="14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+mn-ea"/>
              <a:sym typeface="Calibri" panose="020F0502020204030204" pitchFamily="34" charset="0"/>
            </a:endParaRPr>
          </a:p>
          <a:p>
            <a:pPr marL="228600" lvl="0" indent="-228600" defTabSz="685681">
              <a:lnSpc>
                <a:spcPct val="150000"/>
              </a:lnSpc>
              <a:spcAft>
                <a:spcPts val="500"/>
              </a:spcAft>
              <a:buAutoNum type="arabicPeriod"/>
              <a:defRPr/>
            </a:pPr>
            <a:r>
              <a:rPr kumimoji="0" lang="zh-CN" altLang="en-US" sz="1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+mn-ea"/>
                <a:sym typeface="Calibri" panose="020F0502020204030204" pitchFamily="34" charset="0"/>
              </a:rPr>
              <a:t>如果仍不能解决问题，且不具备其他可更换的面试设备。点击</a:t>
            </a:r>
            <a:r>
              <a:rPr kumimoji="0" lang="en-US" altLang="zh-CN" sz="1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+mn-ea"/>
                <a:sym typeface="Calibri" panose="020F0502020204030204" pitchFamily="34" charset="0"/>
              </a:rPr>
              <a:t>【</a:t>
            </a:r>
            <a:r>
              <a:rPr kumimoji="0" lang="zh-CN" altLang="en-US" sz="1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+mn-ea"/>
                <a:sym typeface="Calibri" panose="020F0502020204030204" pitchFamily="34" charset="0"/>
              </a:rPr>
              <a:t>检测失败</a:t>
            </a:r>
            <a:r>
              <a:rPr kumimoji="0" lang="en-US" altLang="zh-CN" sz="1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+mn-ea"/>
                <a:sym typeface="Calibri" panose="020F0502020204030204" pitchFamily="34" charset="0"/>
              </a:rPr>
              <a:t>】</a:t>
            </a:r>
            <a:r>
              <a:rPr kumimoji="0" lang="zh-CN" altLang="en-US" sz="1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+mn-ea"/>
                <a:sym typeface="Calibri" panose="020F0502020204030204" pitchFamily="34" charset="0"/>
              </a:rPr>
              <a:t>，会有院系管理员联系你。</a:t>
            </a: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80685" y="1059295"/>
            <a:ext cx="4118571" cy="2026805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286013" y="5887383"/>
            <a:ext cx="6641041" cy="7916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685681">
              <a:lnSpc>
                <a:spcPct val="150000"/>
              </a:lnSpc>
              <a:defRPr/>
            </a:pPr>
            <a:r>
              <a:rPr kumimoji="0" lang="zh-CN" alt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+mn-ea"/>
                <a:sym typeface="Calibri" panose="020F0502020204030204" pitchFamily="34" charset="0"/>
              </a:rPr>
              <a:t>注意：请考生务必使用设备检测通过的电脑、设备、环境参加面试，以免发生不必要的故障，导致面试失败，影响面试结果。</a:t>
            </a:r>
          </a:p>
        </p:txBody>
      </p:sp>
      <p:grpSp>
        <p:nvGrpSpPr>
          <p:cNvPr id="9" name="组合 8">
            <a:extLst>
              <a:ext uri="{FF2B5EF4-FFF2-40B4-BE49-F238E27FC236}">
                <a16:creationId xmlns="" xmlns:a16="http://schemas.microsoft.com/office/drawing/2014/main" id="{8D50B301-9E21-445D-A63E-9EEA74A3DD95}"/>
              </a:ext>
            </a:extLst>
          </p:cNvPr>
          <p:cNvGrpSpPr/>
          <p:nvPr/>
        </p:nvGrpSpPr>
        <p:grpSpPr>
          <a:xfrm>
            <a:off x="9219665" y="223695"/>
            <a:ext cx="2510614" cy="678702"/>
            <a:chOff x="9219665" y="223695"/>
            <a:chExt cx="2510614" cy="678702"/>
          </a:xfrm>
        </p:grpSpPr>
        <p:grpSp>
          <p:nvGrpSpPr>
            <p:cNvPr id="10" name="组合 9">
              <a:extLst>
                <a:ext uri="{FF2B5EF4-FFF2-40B4-BE49-F238E27FC236}">
                  <a16:creationId xmlns="" xmlns:a16="http://schemas.microsoft.com/office/drawing/2014/main" id="{0D7F28EB-2D45-4609-8830-79206E59C9DF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0074279" y="356184"/>
              <a:ext cx="1656000" cy="332408"/>
              <a:chOff x="3851275" y="754063"/>
              <a:chExt cx="2166937" cy="434974"/>
            </a:xfrm>
            <a:solidFill>
              <a:srgbClr val="164C88"/>
            </a:solidFill>
          </p:grpSpPr>
          <p:sp>
            <p:nvSpPr>
              <p:cNvPr id="17" name="Freeform 669">
                <a:extLst>
                  <a:ext uri="{FF2B5EF4-FFF2-40B4-BE49-F238E27FC236}">
                    <a16:creationId xmlns="" xmlns:a16="http://schemas.microsoft.com/office/drawing/2014/main" id="{B3850517-13D0-4F8D-B7CA-1BF4912267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1275" y="754063"/>
                <a:ext cx="327025" cy="414337"/>
              </a:xfrm>
              <a:custGeom>
                <a:avLst/>
                <a:gdLst>
                  <a:gd name="T0" fmla="*/ 31 w 162"/>
                  <a:gd name="T1" fmla="*/ 173 h 206"/>
                  <a:gd name="T2" fmla="*/ 14 w 162"/>
                  <a:gd name="T3" fmla="*/ 192 h 206"/>
                  <a:gd name="T4" fmla="*/ 0 w 162"/>
                  <a:gd name="T5" fmla="*/ 198 h 206"/>
                  <a:gd name="T6" fmla="*/ 22 w 162"/>
                  <a:gd name="T7" fmla="*/ 195 h 206"/>
                  <a:gd name="T8" fmla="*/ 70 w 162"/>
                  <a:gd name="T9" fmla="*/ 137 h 206"/>
                  <a:gd name="T10" fmla="*/ 74 w 162"/>
                  <a:gd name="T11" fmla="*/ 137 h 206"/>
                  <a:gd name="T12" fmla="*/ 76 w 162"/>
                  <a:gd name="T13" fmla="*/ 140 h 206"/>
                  <a:gd name="T14" fmla="*/ 93 w 162"/>
                  <a:gd name="T15" fmla="*/ 162 h 206"/>
                  <a:gd name="T16" fmla="*/ 122 w 162"/>
                  <a:gd name="T17" fmla="*/ 200 h 206"/>
                  <a:gd name="T18" fmla="*/ 161 w 162"/>
                  <a:gd name="T19" fmla="*/ 199 h 206"/>
                  <a:gd name="T20" fmla="*/ 154 w 162"/>
                  <a:gd name="T21" fmla="*/ 190 h 206"/>
                  <a:gd name="T22" fmla="*/ 142 w 162"/>
                  <a:gd name="T23" fmla="*/ 183 h 206"/>
                  <a:gd name="T24" fmla="*/ 121 w 162"/>
                  <a:gd name="T25" fmla="*/ 171 h 206"/>
                  <a:gd name="T26" fmla="*/ 95 w 162"/>
                  <a:gd name="T27" fmla="*/ 143 h 206"/>
                  <a:gd name="T28" fmla="*/ 90 w 162"/>
                  <a:gd name="T29" fmla="*/ 133 h 206"/>
                  <a:gd name="T30" fmla="*/ 83 w 162"/>
                  <a:gd name="T31" fmla="*/ 129 h 206"/>
                  <a:gd name="T32" fmla="*/ 74 w 162"/>
                  <a:gd name="T33" fmla="*/ 130 h 206"/>
                  <a:gd name="T34" fmla="*/ 94 w 162"/>
                  <a:gd name="T35" fmla="*/ 87 h 206"/>
                  <a:gd name="T36" fmla="*/ 130 w 162"/>
                  <a:gd name="T37" fmla="*/ 67 h 206"/>
                  <a:gd name="T38" fmla="*/ 123 w 162"/>
                  <a:gd name="T39" fmla="*/ 60 h 206"/>
                  <a:gd name="T40" fmla="*/ 107 w 162"/>
                  <a:gd name="T41" fmla="*/ 59 h 206"/>
                  <a:gd name="T42" fmla="*/ 101 w 162"/>
                  <a:gd name="T43" fmla="*/ 61 h 206"/>
                  <a:gd name="T44" fmla="*/ 94 w 162"/>
                  <a:gd name="T45" fmla="*/ 55 h 206"/>
                  <a:gd name="T46" fmla="*/ 94 w 162"/>
                  <a:gd name="T47" fmla="*/ 2 h 206"/>
                  <a:gd name="T48" fmla="*/ 83 w 162"/>
                  <a:gd name="T49" fmla="*/ 5 h 206"/>
                  <a:gd name="T50" fmla="*/ 77 w 162"/>
                  <a:gd name="T51" fmla="*/ 13 h 206"/>
                  <a:gd name="T52" fmla="*/ 76 w 162"/>
                  <a:gd name="T53" fmla="*/ 27 h 206"/>
                  <a:gd name="T54" fmla="*/ 73 w 162"/>
                  <a:gd name="T55" fmla="*/ 59 h 206"/>
                  <a:gd name="T56" fmla="*/ 46 w 162"/>
                  <a:gd name="T57" fmla="*/ 83 h 206"/>
                  <a:gd name="T58" fmla="*/ 26 w 162"/>
                  <a:gd name="T59" fmla="*/ 93 h 206"/>
                  <a:gd name="T60" fmla="*/ 18 w 162"/>
                  <a:gd name="T61" fmla="*/ 101 h 206"/>
                  <a:gd name="T62" fmla="*/ 23 w 162"/>
                  <a:gd name="T63" fmla="*/ 104 h 206"/>
                  <a:gd name="T64" fmla="*/ 54 w 162"/>
                  <a:gd name="T65" fmla="*/ 106 h 206"/>
                  <a:gd name="T66" fmla="*/ 57 w 162"/>
                  <a:gd name="T67" fmla="*/ 122 h 206"/>
                  <a:gd name="T68" fmla="*/ 44 w 162"/>
                  <a:gd name="T69" fmla="*/ 147 h 206"/>
                  <a:gd name="T70" fmla="*/ 38 w 162"/>
                  <a:gd name="T71" fmla="*/ 158 h 2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162" h="206">
                    <a:moveTo>
                      <a:pt x="33" y="169"/>
                    </a:moveTo>
                    <a:cubicBezTo>
                      <a:pt x="31" y="173"/>
                      <a:pt x="31" y="173"/>
                      <a:pt x="31" y="173"/>
                    </a:cubicBezTo>
                    <a:cubicBezTo>
                      <a:pt x="29" y="176"/>
                      <a:pt x="29" y="176"/>
                      <a:pt x="29" y="176"/>
                    </a:cubicBezTo>
                    <a:cubicBezTo>
                      <a:pt x="27" y="178"/>
                      <a:pt x="15" y="191"/>
                      <a:pt x="14" y="192"/>
                    </a:cubicBezTo>
                    <a:cubicBezTo>
                      <a:pt x="13" y="193"/>
                      <a:pt x="12" y="193"/>
                      <a:pt x="7" y="194"/>
                    </a:cubicBezTo>
                    <a:cubicBezTo>
                      <a:pt x="1" y="196"/>
                      <a:pt x="0" y="198"/>
                      <a:pt x="0" y="198"/>
                    </a:cubicBezTo>
                    <a:cubicBezTo>
                      <a:pt x="10" y="203"/>
                      <a:pt x="16" y="199"/>
                      <a:pt x="16" y="199"/>
                    </a:cubicBezTo>
                    <a:cubicBezTo>
                      <a:pt x="19" y="199"/>
                      <a:pt x="22" y="195"/>
                      <a:pt x="22" y="195"/>
                    </a:cubicBezTo>
                    <a:cubicBezTo>
                      <a:pt x="35" y="188"/>
                      <a:pt x="50" y="174"/>
                      <a:pt x="57" y="164"/>
                    </a:cubicBezTo>
                    <a:cubicBezTo>
                      <a:pt x="63" y="154"/>
                      <a:pt x="70" y="137"/>
                      <a:pt x="70" y="137"/>
                    </a:cubicBezTo>
                    <a:cubicBezTo>
                      <a:pt x="72" y="135"/>
                      <a:pt x="72" y="135"/>
                      <a:pt x="72" y="135"/>
                    </a:cubicBezTo>
                    <a:cubicBezTo>
                      <a:pt x="74" y="137"/>
                      <a:pt x="74" y="137"/>
                      <a:pt x="74" y="137"/>
                    </a:cubicBezTo>
                    <a:cubicBezTo>
                      <a:pt x="75" y="138"/>
                      <a:pt x="75" y="138"/>
                      <a:pt x="75" y="138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80" y="144"/>
                      <a:pt x="80" y="144"/>
                      <a:pt x="80" y="144"/>
                    </a:cubicBezTo>
                    <a:cubicBezTo>
                      <a:pt x="93" y="162"/>
                      <a:pt x="93" y="162"/>
                      <a:pt x="93" y="162"/>
                    </a:cubicBezTo>
                    <a:cubicBezTo>
                      <a:pt x="100" y="173"/>
                      <a:pt x="100" y="173"/>
                      <a:pt x="100" y="173"/>
                    </a:cubicBezTo>
                    <a:cubicBezTo>
                      <a:pt x="107" y="187"/>
                      <a:pt x="116" y="194"/>
                      <a:pt x="122" y="200"/>
                    </a:cubicBezTo>
                    <a:cubicBezTo>
                      <a:pt x="127" y="205"/>
                      <a:pt x="152" y="206"/>
                      <a:pt x="157" y="204"/>
                    </a:cubicBezTo>
                    <a:cubicBezTo>
                      <a:pt x="162" y="202"/>
                      <a:pt x="161" y="199"/>
                      <a:pt x="161" y="199"/>
                    </a:cubicBezTo>
                    <a:cubicBezTo>
                      <a:pt x="159" y="194"/>
                      <a:pt x="159" y="194"/>
                      <a:pt x="159" y="194"/>
                    </a:cubicBezTo>
                    <a:cubicBezTo>
                      <a:pt x="154" y="190"/>
                      <a:pt x="154" y="190"/>
                      <a:pt x="154" y="190"/>
                    </a:cubicBezTo>
                    <a:cubicBezTo>
                      <a:pt x="147" y="185"/>
                      <a:pt x="147" y="185"/>
                      <a:pt x="147" y="185"/>
                    </a:cubicBezTo>
                    <a:cubicBezTo>
                      <a:pt x="142" y="183"/>
                      <a:pt x="142" y="183"/>
                      <a:pt x="142" y="183"/>
                    </a:cubicBezTo>
                    <a:cubicBezTo>
                      <a:pt x="136" y="180"/>
                      <a:pt x="136" y="180"/>
                      <a:pt x="136" y="180"/>
                    </a:cubicBezTo>
                    <a:cubicBezTo>
                      <a:pt x="121" y="171"/>
                      <a:pt x="121" y="171"/>
                      <a:pt x="121" y="171"/>
                    </a:cubicBezTo>
                    <a:cubicBezTo>
                      <a:pt x="121" y="171"/>
                      <a:pt x="107" y="158"/>
                      <a:pt x="106" y="157"/>
                    </a:cubicBezTo>
                    <a:cubicBezTo>
                      <a:pt x="104" y="155"/>
                      <a:pt x="95" y="143"/>
                      <a:pt x="95" y="143"/>
                    </a:cubicBezTo>
                    <a:cubicBezTo>
                      <a:pt x="93" y="138"/>
                      <a:pt x="93" y="138"/>
                      <a:pt x="93" y="138"/>
                    </a:cubicBezTo>
                    <a:cubicBezTo>
                      <a:pt x="90" y="133"/>
                      <a:pt x="90" y="133"/>
                      <a:pt x="90" y="133"/>
                    </a:cubicBezTo>
                    <a:cubicBezTo>
                      <a:pt x="87" y="130"/>
                      <a:pt x="87" y="130"/>
                      <a:pt x="87" y="130"/>
                    </a:cubicBezTo>
                    <a:cubicBezTo>
                      <a:pt x="83" y="129"/>
                      <a:pt x="83" y="129"/>
                      <a:pt x="83" y="129"/>
                    </a:cubicBezTo>
                    <a:cubicBezTo>
                      <a:pt x="78" y="129"/>
                      <a:pt x="78" y="129"/>
                      <a:pt x="78" y="129"/>
                    </a:cubicBezTo>
                    <a:cubicBezTo>
                      <a:pt x="76" y="131"/>
                      <a:pt x="74" y="130"/>
                      <a:pt x="74" y="130"/>
                    </a:cubicBezTo>
                    <a:cubicBezTo>
                      <a:pt x="72" y="128"/>
                      <a:pt x="85" y="100"/>
                      <a:pt x="87" y="94"/>
                    </a:cubicBezTo>
                    <a:cubicBezTo>
                      <a:pt x="90" y="87"/>
                      <a:pt x="94" y="87"/>
                      <a:pt x="94" y="87"/>
                    </a:cubicBezTo>
                    <a:cubicBezTo>
                      <a:pt x="94" y="87"/>
                      <a:pt x="99" y="87"/>
                      <a:pt x="114" y="82"/>
                    </a:cubicBezTo>
                    <a:cubicBezTo>
                      <a:pt x="129" y="77"/>
                      <a:pt x="130" y="67"/>
                      <a:pt x="130" y="67"/>
                    </a:cubicBezTo>
                    <a:cubicBezTo>
                      <a:pt x="128" y="63"/>
                      <a:pt x="128" y="63"/>
                      <a:pt x="128" y="63"/>
                    </a:cubicBezTo>
                    <a:cubicBezTo>
                      <a:pt x="123" y="60"/>
                      <a:pt x="123" y="60"/>
                      <a:pt x="123" y="60"/>
                    </a:cubicBezTo>
                    <a:cubicBezTo>
                      <a:pt x="114" y="60"/>
                      <a:pt x="114" y="60"/>
                      <a:pt x="114" y="60"/>
                    </a:cubicBezTo>
                    <a:cubicBezTo>
                      <a:pt x="107" y="59"/>
                      <a:pt x="107" y="59"/>
                      <a:pt x="107" y="59"/>
                    </a:cubicBezTo>
                    <a:cubicBezTo>
                      <a:pt x="102" y="61"/>
                      <a:pt x="102" y="61"/>
                      <a:pt x="102" y="61"/>
                    </a:cubicBezTo>
                    <a:cubicBezTo>
                      <a:pt x="101" y="61"/>
                      <a:pt x="101" y="61"/>
                      <a:pt x="101" y="61"/>
                    </a:cubicBezTo>
                    <a:cubicBezTo>
                      <a:pt x="95" y="61"/>
                      <a:pt x="95" y="61"/>
                      <a:pt x="95" y="61"/>
                    </a:cubicBezTo>
                    <a:cubicBezTo>
                      <a:pt x="91" y="62"/>
                      <a:pt x="94" y="55"/>
                      <a:pt x="94" y="55"/>
                    </a:cubicBezTo>
                    <a:cubicBezTo>
                      <a:pt x="101" y="45"/>
                      <a:pt x="102" y="16"/>
                      <a:pt x="101" y="10"/>
                    </a:cubicBezTo>
                    <a:cubicBezTo>
                      <a:pt x="100" y="5"/>
                      <a:pt x="96" y="4"/>
                      <a:pt x="94" y="2"/>
                    </a:cubicBezTo>
                    <a:cubicBezTo>
                      <a:pt x="93" y="1"/>
                      <a:pt x="88" y="0"/>
                      <a:pt x="88" y="0"/>
                    </a:cubicBezTo>
                    <a:cubicBezTo>
                      <a:pt x="83" y="5"/>
                      <a:pt x="83" y="5"/>
                      <a:pt x="83" y="5"/>
                    </a:cubicBezTo>
                    <a:cubicBezTo>
                      <a:pt x="77" y="9"/>
                      <a:pt x="77" y="9"/>
                      <a:pt x="77" y="9"/>
                    </a:cubicBezTo>
                    <a:cubicBezTo>
                      <a:pt x="76" y="9"/>
                      <a:pt x="77" y="13"/>
                      <a:pt x="77" y="13"/>
                    </a:cubicBezTo>
                    <a:cubicBezTo>
                      <a:pt x="77" y="15"/>
                      <a:pt x="77" y="15"/>
                      <a:pt x="77" y="15"/>
                    </a:cubicBezTo>
                    <a:cubicBezTo>
                      <a:pt x="77" y="15"/>
                      <a:pt x="76" y="26"/>
                      <a:pt x="76" y="27"/>
                    </a:cubicBezTo>
                    <a:cubicBezTo>
                      <a:pt x="76" y="28"/>
                      <a:pt x="75" y="43"/>
                      <a:pt x="75" y="43"/>
                    </a:cubicBezTo>
                    <a:cubicBezTo>
                      <a:pt x="75" y="49"/>
                      <a:pt x="73" y="59"/>
                      <a:pt x="73" y="59"/>
                    </a:cubicBezTo>
                    <a:cubicBezTo>
                      <a:pt x="73" y="63"/>
                      <a:pt x="70" y="71"/>
                      <a:pt x="67" y="73"/>
                    </a:cubicBezTo>
                    <a:cubicBezTo>
                      <a:pt x="64" y="75"/>
                      <a:pt x="51" y="81"/>
                      <a:pt x="46" y="83"/>
                    </a:cubicBezTo>
                    <a:cubicBezTo>
                      <a:pt x="41" y="84"/>
                      <a:pt x="36" y="87"/>
                      <a:pt x="33" y="87"/>
                    </a:cubicBezTo>
                    <a:cubicBezTo>
                      <a:pt x="31" y="88"/>
                      <a:pt x="27" y="92"/>
                      <a:pt x="26" y="93"/>
                    </a:cubicBezTo>
                    <a:cubicBezTo>
                      <a:pt x="25" y="94"/>
                      <a:pt x="22" y="95"/>
                      <a:pt x="20" y="97"/>
                    </a:cubicBezTo>
                    <a:cubicBezTo>
                      <a:pt x="17" y="100"/>
                      <a:pt x="18" y="101"/>
                      <a:pt x="18" y="101"/>
                    </a:cubicBezTo>
                    <a:cubicBezTo>
                      <a:pt x="20" y="102"/>
                      <a:pt x="20" y="102"/>
                      <a:pt x="20" y="102"/>
                    </a:cubicBezTo>
                    <a:cubicBezTo>
                      <a:pt x="23" y="104"/>
                      <a:pt x="23" y="104"/>
                      <a:pt x="23" y="104"/>
                    </a:cubicBezTo>
                    <a:cubicBezTo>
                      <a:pt x="30" y="113"/>
                      <a:pt x="37" y="113"/>
                      <a:pt x="42" y="112"/>
                    </a:cubicBezTo>
                    <a:cubicBezTo>
                      <a:pt x="46" y="110"/>
                      <a:pt x="49" y="108"/>
                      <a:pt x="54" y="106"/>
                    </a:cubicBezTo>
                    <a:cubicBezTo>
                      <a:pt x="60" y="104"/>
                      <a:pt x="59" y="108"/>
                      <a:pt x="59" y="112"/>
                    </a:cubicBezTo>
                    <a:cubicBezTo>
                      <a:pt x="59" y="115"/>
                      <a:pt x="57" y="122"/>
                      <a:pt x="57" y="122"/>
                    </a:cubicBezTo>
                    <a:cubicBezTo>
                      <a:pt x="57" y="123"/>
                      <a:pt x="53" y="131"/>
                      <a:pt x="53" y="131"/>
                    </a:cubicBezTo>
                    <a:cubicBezTo>
                      <a:pt x="53" y="133"/>
                      <a:pt x="44" y="147"/>
                      <a:pt x="44" y="147"/>
                    </a:cubicBezTo>
                    <a:cubicBezTo>
                      <a:pt x="41" y="152"/>
                      <a:pt x="41" y="152"/>
                      <a:pt x="41" y="152"/>
                    </a:cubicBezTo>
                    <a:cubicBezTo>
                      <a:pt x="38" y="158"/>
                      <a:pt x="38" y="158"/>
                      <a:pt x="38" y="158"/>
                    </a:cubicBezTo>
                    <a:lnTo>
                      <a:pt x="33" y="16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350">
                  <a:latin typeface="+mn-lt"/>
                  <a:ea typeface="+mn-ea"/>
                </a:endParaRPr>
              </a:p>
            </p:txBody>
          </p:sp>
          <p:sp>
            <p:nvSpPr>
              <p:cNvPr id="18" name="Freeform 670">
                <a:extLst>
                  <a:ext uri="{FF2B5EF4-FFF2-40B4-BE49-F238E27FC236}">
                    <a16:creationId xmlns="" xmlns:a16="http://schemas.microsoft.com/office/drawing/2014/main" id="{DF84CD8B-3098-4A90-8878-1948A2883A7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49738" y="760413"/>
                <a:ext cx="314325" cy="414337"/>
              </a:xfrm>
              <a:custGeom>
                <a:avLst/>
                <a:gdLst>
                  <a:gd name="T0" fmla="*/ 78 w 156"/>
                  <a:gd name="T1" fmla="*/ 135 h 206"/>
                  <a:gd name="T2" fmla="*/ 67 w 156"/>
                  <a:gd name="T3" fmla="*/ 142 h 206"/>
                  <a:gd name="T4" fmla="*/ 53 w 156"/>
                  <a:gd name="T5" fmla="*/ 147 h 206"/>
                  <a:gd name="T6" fmla="*/ 51 w 156"/>
                  <a:gd name="T7" fmla="*/ 151 h 206"/>
                  <a:gd name="T8" fmla="*/ 77 w 156"/>
                  <a:gd name="T9" fmla="*/ 147 h 206"/>
                  <a:gd name="T10" fmla="*/ 85 w 156"/>
                  <a:gd name="T11" fmla="*/ 150 h 206"/>
                  <a:gd name="T12" fmla="*/ 84 w 156"/>
                  <a:gd name="T13" fmla="*/ 175 h 206"/>
                  <a:gd name="T14" fmla="*/ 38 w 156"/>
                  <a:gd name="T15" fmla="*/ 169 h 206"/>
                  <a:gd name="T16" fmla="*/ 30 w 156"/>
                  <a:gd name="T17" fmla="*/ 159 h 206"/>
                  <a:gd name="T18" fmla="*/ 18 w 156"/>
                  <a:gd name="T19" fmla="*/ 146 h 206"/>
                  <a:gd name="T20" fmla="*/ 19 w 156"/>
                  <a:gd name="T21" fmla="*/ 131 h 206"/>
                  <a:gd name="T22" fmla="*/ 37 w 156"/>
                  <a:gd name="T23" fmla="*/ 102 h 206"/>
                  <a:gd name="T24" fmla="*/ 14 w 156"/>
                  <a:gd name="T25" fmla="*/ 103 h 206"/>
                  <a:gd name="T26" fmla="*/ 13 w 156"/>
                  <a:gd name="T27" fmla="*/ 129 h 206"/>
                  <a:gd name="T28" fmla="*/ 9 w 156"/>
                  <a:gd name="T29" fmla="*/ 156 h 206"/>
                  <a:gd name="T30" fmla="*/ 8 w 156"/>
                  <a:gd name="T31" fmla="*/ 171 h 206"/>
                  <a:gd name="T32" fmla="*/ 3 w 156"/>
                  <a:gd name="T33" fmla="*/ 180 h 206"/>
                  <a:gd name="T34" fmla="*/ 62 w 156"/>
                  <a:gd name="T35" fmla="*/ 183 h 206"/>
                  <a:gd name="T36" fmla="*/ 121 w 156"/>
                  <a:gd name="T37" fmla="*/ 206 h 206"/>
                  <a:gd name="T38" fmla="*/ 151 w 156"/>
                  <a:gd name="T39" fmla="*/ 188 h 206"/>
                  <a:gd name="T40" fmla="*/ 106 w 156"/>
                  <a:gd name="T41" fmla="*/ 183 h 206"/>
                  <a:gd name="T42" fmla="*/ 97 w 156"/>
                  <a:gd name="T43" fmla="*/ 179 h 206"/>
                  <a:gd name="T44" fmla="*/ 100 w 156"/>
                  <a:gd name="T45" fmla="*/ 144 h 206"/>
                  <a:gd name="T46" fmla="*/ 114 w 156"/>
                  <a:gd name="T47" fmla="*/ 123 h 206"/>
                  <a:gd name="T48" fmla="*/ 102 w 156"/>
                  <a:gd name="T49" fmla="*/ 123 h 206"/>
                  <a:gd name="T50" fmla="*/ 104 w 156"/>
                  <a:gd name="T51" fmla="*/ 100 h 206"/>
                  <a:gd name="T52" fmla="*/ 118 w 156"/>
                  <a:gd name="T53" fmla="*/ 79 h 206"/>
                  <a:gd name="T54" fmla="*/ 101 w 156"/>
                  <a:gd name="T55" fmla="*/ 64 h 206"/>
                  <a:gd name="T56" fmla="*/ 95 w 156"/>
                  <a:gd name="T57" fmla="*/ 78 h 206"/>
                  <a:gd name="T58" fmla="*/ 77 w 156"/>
                  <a:gd name="T59" fmla="*/ 91 h 206"/>
                  <a:gd name="T60" fmla="*/ 127 w 156"/>
                  <a:gd name="T61" fmla="*/ 36 h 206"/>
                  <a:gd name="T62" fmla="*/ 113 w 156"/>
                  <a:gd name="T63" fmla="*/ 18 h 206"/>
                  <a:gd name="T64" fmla="*/ 108 w 156"/>
                  <a:gd name="T65" fmla="*/ 6 h 206"/>
                  <a:gd name="T66" fmla="*/ 98 w 156"/>
                  <a:gd name="T67" fmla="*/ 0 h 206"/>
                  <a:gd name="T68" fmla="*/ 89 w 156"/>
                  <a:gd name="T69" fmla="*/ 22 h 206"/>
                  <a:gd name="T70" fmla="*/ 64 w 156"/>
                  <a:gd name="T71" fmla="*/ 40 h 206"/>
                  <a:gd name="T72" fmla="*/ 52 w 156"/>
                  <a:gd name="T73" fmla="*/ 55 h 206"/>
                  <a:gd name="T74" fmla="*/ 67 w 156"/>
                  <a:gd name="T75" fmla="*/ 60 h 206"/>
                  <a:gd name="T76" fmla="*/ 70 w 156"/>
                  <a:gd name="T77" fmla="*/ 65 h 206"/>
                  <a:gd name="T78" fmla="*/ 62 w 156"/>
                  <a:gd name="T79" fmla="*/ 81 h 206"/>
                  <a:gd name="T80" fmla="*/ 55 w 156"/>
                  <a:gd name="T81" fmla="*/ 100 h 206"/>
                  <a:gd name="T82" fmla="*/ 68 w 156"/>
                  <a:gd name="T83" fmla="*/ 114 h 206"/>
                  <a:gd name="T84" fmla="*/ 87 w 156"/>
                  <a:gd name="T85" fmla="*/ 104 h 206"/>
                  <a:gd name="T86" fmla="*/ 88 w 156"/>
                  <a:gd name="T87" fmla="*/ 119 h 2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56" h="206">
                    <a:moveTo>
                      <a:pt x="88" y="127"/>
                    </a:moveTo>
                    <a:cubicBezTo>
                      <a:pt x="86" y="131"/>
                      <a:pt x="86" y="131"/>
                      <a:pt x="86" y="131"/>
                    </a:cubicBezTo>
                    <a:cubicBezTo>
                      <a:pt x="78" y="135"/>
                      <a:pt x="78" y="135"/>
                      <a:pt x="78" y="135"/>
                    </a:cubicBezTo>
                    <a:cubicBezTo>
                      <a:pt x="75" y="137"/>
                      <a:pt x="75" y="137"/>
                      <a:pt x="75" y="137"/>
                    </a:cubicBezTo>
                    <a:cubicBezTo>
                      <a:pt x="70" y="139"/>
                      <a:pt x="70" y="139"/>
                      <a:pt x="70" y="139"/>
                    </a:cubicBezTo>
                    <a:cubicBezTo>
                      <a:pt x="70" y="139"/>
                      <a:pt x="67" y="141"/>
                      <a:pt x="67" y="142"/>
                    </a:cubicBezTo>
                    <a:cubicBezTo>
                      <a:pt x="66" y="142"/>
                      <a:pt x="62" y="144"/>
                      <a:pt x="62" y="144"/>
                    </a:cubicBezTo>
                    <a:cubicBezTo>
                      <a:pt x="62" y="145"/>
                      <a:pt x="57" y="147"/>
                      <a:pt x="57" y="147"/>
                    </a:cubicBezTo>
                    <a:cubicBezTo>
                      <a:pt x="53" y="147"/>
                      <a:pt x="53" y="147"/>
                      <a:pt x="53" y="147"/>
                    </a:cubicBezTo>
                    <a:cubicBezTo>
                      <a:pt x="53" y="147"/>
                      <a:pt x="51" y="146"/>
                      <a:pt x="51" y="147"/>
                    </a:cubicBezTo>
                    <a:cubicBezTo>
                      <a:pt x="50" y="148"/>
                      <a:pt x="50" y="150"/>
                      <a:pt x="50" y="150"/>
                    </a:cubicBezTo>
                    <a:cubicBezTo>
                      <a:pt x="51" y="151"/>
                      <a:pt x="51" y="151"/>
                      <a:pt x="51" y="151"/>
                    </a:cubicBezTo>
                    <a:cubicBezTo>
                      <a:pt x="54" y="152"/>
                      <a:pt x="61" y="152"/>
                      <a:pt x="61" y="152"/>
                    </a:cubicBezTo>
                    <a:cubicBezTo>
                      <a:pt x="63" y="153"/>
                      <a:pt x="66" y="152"/>
                      <a:pt x="67" y="152"/>
                    </a:cubicBezTo>
                    <a:cubicBezTo>
                      <a:pt x="68" y="152"/>
                      <a:pt x="76" y="148"/>
                      <a:pt x="77" y="147"/>
                    </a:cubicBezTo>
                    <a:cubicBezTo>
                      <a:pt x="79" y="147"/>
                      <a:pt x="80" y="146"/>
                      <a:pt x="82" y="146"/>
                    </a:cubicBezTo>
                    <a:cubicBezTo>
                      <a:pt x="84" y="146"/>
                      <a:pt x="84" y="147"/>
                      <a:pt x="85" y="147"/>
                    </a:cubicBezTo>
                    <a:cubicBezTo>
                      <a:pt x="85" y="148"/>
                      <a:pt x="85" y="150"/>
                      <a:pt x="85" y="150"/>
                    </a:cubicBezTo>
                    <a:cubicBezTo>
                      <a:pt x="85" y="153"/>
                      <a:pt x="85" y="153"/>
                      <a:pt x="85" y="153"/>
                    </a:cubicBezTo>
                    <a:cubicBezTo>
                      <a:pt x="86" y="154"/>
                      <a:pt x="83" y="168"/>
                      <a:pt x="83" y="168"/>
                    </a:cubicBezTo>
                    <a:cubicBezTo>
                      <a:pt x="83" y="171"/>
                      <a:pt x="81" y="174"/>
                      <a:pt x="84" y="175"/>
                    </a:cubicBezTo>
                    <a:cubicBezTo>
                      <a:pt x="87" y="176"/>
                      <a:pt x="87" y="179"/>
                      <a:pt x="87" y="179"/>
                    </a:cubicBezTo>
                    <a:cubicBezTo>
                      <a:pt x="85" y="182"/>
                      <a:pt x="76" y="180"/>
                      <a:pt x="71" y="177"/>
                    </a:cubicBezTo>
                    <a:cubicBezTo>
                      <a:pt x="65" y="174"/>
                      <a:pt x="39" y="169"/>
                      <a:pt x="38" y="169"/>
                    </a:cubicBezTo>
                    <a:cubicBezTo>
                      <a:pt x="36" y="169"/>
                      <a:pt x="35" y="166"/>
                      <a:pt x="35" y="166"/>
                    </a:cubicBezTo>
                    <a:cubicBezTo>
                      <a:pt x="33" y="162"/>
                      <a:pt x="33" y="162"/>
                      <a:pt x="33" y="162"/>
                    </a:cubicBezTo>
                    <a:cubicBezTo>
                      <a:pt x="30" y="159"/>
                      <a:pt x="30" y="159"/>
                      <a:pt x="30" y="159"/>
                    </a:cubicBezTo>
                    <a:cubicBezTo>
                      <a:pt x="26" y="156"/>
                      <a:pt x="26" y="156"/>
                      <a:pt x="26" y="156"/>
                    </a:cubicBezTo>
                    <a:cubicBezTo>
                      <a:pt x="25" y="156"/>
                      <a:pt x="20" y="149"/>
                      <a:pt x="19" y="149"/>
                    </a:cubicBezTo>
                    <a:cubicBezTo>
                      <a:pt x="19" y="148"/>
                      <a:pt x="18" y="146"/>
                      <a:pt x="18" y="146"/>
                    </a:cubicBezTo>
                    <a:cubicBezTo>
                      <a:pt x="17" y="143"/>
                      <a:pt x="17" y="143"/>
                      <a:pt x="17" y="143"/>
                    </a:cubicBezTo>
                    <a:cubicBezTo>
                      <a:pt x="17" y="139"/>
                      <a:pt x="17" y="139"/>
                      <a:pt x="17" y="139"/>
                    </a:cubicBezTo>
                    <a:cubicBezTo>
                      <a:pt x="17" y="139"/>
                      <a:pt x="18" y="133"/>
                      <a:pt x="19" y="131"/>
                    </a:cubicBezTo>
                    <a:cubicBezTo>
                      <a:pt x="20" y="128"/>
                      <a:pt x="23" y="122"/>
                      <a:pt x="23" y="122"/>
                    </a:cubicBezTo>
                    <a:cubicBezTo>
                      <a:pt x="26" y="114"/>
                      <a:pt x="31" y="114"/>
                      <a:pt x="33" y="112"/>
                    </a:cubicBezTo>
                    <a:cubicBezTo>
                      <a:pt x="35" y="110"/>
                      <a:pt x="37" y="107"/>
                      <a:pt x="37" y="102"/>
                    </a:cubicBezTo>
                    <a:cubicBezTo>
                      <a:pt x="37" y="97"/>
                      <a:pt x="32" y="95"/>
                      <a:pt x="29" y="94"/>
                    </a:cubicBezTo>
                    <a:cubicBezTo>
                      <a:pt x="27" y="93"/>
                      <a:pt x="18" y="92"/>
                      <a:pt x="15" y="95"/>
                    </a:cubicBezTo>
                    <a:cubicBezTo>
                      <a:pt x="12" y="98"/>
                      <a:pt x="14" y="103"/>
                      <a:pt x="14" y="103"/>
                    </a:cubicBezTo>
                    <a:cubicBezTo>
                      <a:pt x="14" y="105"/>
                      <a:pt x="16" y="109"/>
                      <a:pt x="16" y="109"/>
                    </a:cubicBezTo>
                    <a:cubicBezTo>
                      <a:pt x="20" y="110"/>
                      <a:pt x="18" y="114"/>
                      <a:pt x="18" y="114"/>
                    </a:cubicBezTo>
                    <a:cubicBezTo>
                      <a:pt x="18" y="115"/>
                      <a:pt x="16" y="125"/>
                      <a:pt x="13" y="129"/>
                    </a:cubicBezTo>
                    <a:cubicBezTo>
                      <a:pt x="10" y="133"/>
                      <a:pt x="9" y="136"/>
                      <a:pt x="8" y="138"/>
                    </a:cubicBezTo>
                    <a:cubicBezTo>
                      <a:pt x="7" y="140"/>
                      <a:pt x="7" y="146"/>
                      <a:pt x="7" y="146"/>
                    </a:cubicBezTo>
                    <a:cubicBezTo>
                      <a:pt x="6" y="148"/>
                      <a:pt x="8" y="155"/>
                      <a:pt x="9" y="156"/>
                    </a:cubicBezTo>
                    <a:cubicBezTo>
                      <a:pt x="11" y="157"/>
                      <a:pt x="12" y="160"/>
                      <a:pt x="14" y="165"/>
                    </a:cubicBezTo>
                    <a:cubicBezTo>
                      <a:pt x="17" y="169"/>
                      <a:pt x="11" y="170"/>
                      <a:pt x="11" y="170"/>
                    </a:cubicBezTo>
                    <a:cubicBezTo>
                      <a:pt x="8" y="171"/>
                      <a:pt x="8" y="171"/>
                      <a:pt x="8" y="171"/>
                    </a:cubicBezTo>
                    <a:cubicBezTo>
                      <a:pt x="7" y="171"/>
                      <a:pt x="7" y="171"/>
                      <a:pt x="7" y="171"/>
                    </a:cubicBezTo>
                    <a:cubicBezTo>
                      <a:pt x="6" y="172"/>
                      <a:pt x="4" y="172"/>
                      <a:pt x="2" y="175"/>
                    </a:cubicBezTo>
                    <a:cubicBezTo>
                      <a:pt x="0" y="178"/>
                      <a:pt x="1" y="180"/>
                      <a:pt x="3" y="180"/>
                    </a:cubicBezTo>
                    <a:cubicBezTo>
                      <a:pt x="5" y="180"/>
                      <a:pt x="10" y="181"/>
                      <a:pt x="15" y="179"/>
                    </a:cubicBezTo>
                    <a:cubicBezTo>
                      <a:pt x="21" y="177"/>
                      <a:pt x="32" y="176"/>
                      <a:pt x="43" y="178"/>
                    </a:cubicBezTo>
                    <a:cubicBezTo>
                      <a:pt x="55" y="179"/>
                      <a:pt x="62" y="183"/>
                      <a:pt x="62" y="183"/>
                    </a:cubicBezTo>
                    <a:cubicBezTo>
                      <a:pt x="63" y="183"/>
                      <a:pt x="77" y="192"/>
                      <a:pt x="84" y="195"/>
                    </a:cubicBezTo>
                    <a:cubicBezTo>
                      <a:pt x="92" y="199"/>
                      <a:pt x="103" y="204"/>
                      <a:pt x="107" y="205"/>
                    </a:cubicBezTo>
                    <a:cubicBezTo>
                      <a:pt x="111" y="206"/>
                      <a:pt x="119" y="206"/>
                      <a:pt x="121" y="206"/>
                    </a:cubicBezTo>
                    <a:cubicBezTo>
                      <a:pt x="123" y="206"/>
                      <a:pt x="136" y="205"/>
                      <a:pt x="136" y="205"/>
                    </a:cubicBezTo>
                    <a:cubicBezTo>
                      <a:pt x="150" y="204"/>
                      <a:pt x="153" y="201"/>
                      <a:pt x="154" y="195"/>
                    </a:cubicBezTo>
                    <a:cubicBezTo>
                      <a:pt x="156" y="190"/>
                      <a:pt x="151" y="188"/>
                      <a:pt x="151" y="188"/>
                    </a:cubicBezTo>
                    <a:cubicBezTo>
                      <a:pt x="151" y="188"/>
                      <a:pt x="142" y="186"/>
                      <a:pt x="140" y="186"/>
                    </a:cubicBezTo>
                    <a:cubicBezTo>
                      <a:pt x="137" y="186"/>
                      <a:pt x="127" y="185"/>
                      <a:pt x="125" y="185"/>
                    </a:cubicBezTo>
                    <a:cubicBezTo>
                      <a:pt x="124" y="185"/>
                      <a:pt x="106" y="183"/>
                      <a:pt x="106" y="183"/>
                    </a:cubicBezTo>
                    <a:cubicBezTo>
                      <a:pt x="97" y="182"/>
                      <a:pt x="97" y="182"/>
                      <a:pt x="97" y="182"/>
                    </a:cubicBezTo>
                    <a:cubicBezTo>
                      <a:pt x="96" y="181"/>
                      <a:pt x="96" y="181"/>
                      <a:pt x="96" y="181"/>
                    </a:cubicBezTo>
                    <a:cubicBezTo>
                      <a:pt x="96" y="181"/>
                      <a:pt x="95" y="179"/>
                      <a:pt x="97" y="179"/>
                    </a:cubicBezTo>
                    <a:cubicBezTo>
                      <a:pt x="98" y="179"/>
                      <a:pt x="100" y="175"/>
                      <a:pt x="100" y="175"/>
                    </a:cubicBezTo>
                    <a:cubicBezTo>
                      <a:pt x="100" y="175"/>
                      <a:pt x="100" y="164"/>
                      <a:pt x="100" y="163"/>
                    </a:cubicBezTo>
                    <a:cubicBezTo>
                      <a:pt x="100" y="162"/>
                      <a:pt x="99" y="149"/>
                      <a:pt x="100" y="144"/>
                    </a:cubicBezTo>
                    <a:cubicBezTo>
                      <a:pt x="100" y="139"/>
                      <a:pt x="105" y="138"/>
                      <a:pt x="105" y="138"/>
                    </a:cubicBezTo>
                    <a:cubicBezTo>
                      <a:pt x="106" y="137"/>
                      <a:pt x="111" y="139"/>
                      <a:pt x="115" y="134"/>
                    </a:cubicBezTo>
                    <a:cubicBezTo>
                      <a:pt x="118" y="128"/>
                      <a:pt x="114" y="123"/>
                      <a:pt x="114" y="123"/>
                    </a:cubicBezTo>
                    <a:cubicBezTo>
                      <a:pt x="114" y="123"/>
                      <a:pt x="111" y="122"/>
                      <a:pt x="109" y="122"/>
                    </a:cubicBezTo>
                    <a:cubicBezTo>
                      <a:pt x="108" y="122"/>
                      <a:pt x="105" y="122"/>
                      <a:pt x="105" y="122"/>
                    </a:cubicBezTo>
                    <a:cubicBezTo>
                      <a:pt x="105" y="122"/>
                      <a:pt x="104" y="123"/>
                      <a:pt x="102" y="123"/>
                    </a:cubicBezTo>
                    <a:cubicBezTo>
                      <a:pt x="101" y="123"/>
                      <a:pt x="101" y="121"/>
                      <a:pt x="101" y="121"/>
                    </a:cubicBezTo>
                    <a:cubicBezTo>
                      <a:pt x="101" y="120"/>
                      <a:pt x="103" y="107"/>
                      <a:pt x="103" y="107"/>
                    </a:cubicBezTo>
                    <a:cubicBezTo>
                      <a:pt x="104" y="100"/>
                      <a:pt x="104" y="100"/>
                      <a:pt x="104" y="100"/>
                    </a:cubicBezTo>
                    <a:cubicBezTo>
                      <a:pt x="106" y="94"/>
                      <a:pt x="106" y="94"/>
                      <a:pt x="106" y="94"/>
                    </a:cubicBezTo>
                    <a:cubicBezTo>
                      <a:pt x="107" y="91"/>
                      <a:pt x="109" y="90"/>
                      <a:pt x="115" y="85"/>
                    </a:cubicBezTo>
                    <a:cubicBezTo>
                      <a:pt x="121" y="81"/>
                      <a:pt x="118" y="79"/>
                      <a:pt x="118" y="79"/>
                    </a:cubicBezTo>
                    <a:cubicBezTo>
                      <a:pt x="117" y="78"/>
                      <a:pt x="111" y="78"/>
                      <a:pt x="110" y="78"/>
                    </a:cubicBezTo>
                    <a:cubicBezTo>
                      <a:pt x="109" y="78"/>
                      <a:pt x="108" y="74"/>
                      <a:pt x="108" y="71"/>
                    </a:cubicBezTo>
                    <a:cubicBezTo>
                      <a:pt x="108" y="69"/>
                      <a:pt x="105" y="65"/>
                      <a:pt x="101" y="64"/>
                    </a:cubicBezTo>
                    <a:cubicBezTo>
                      <a:pt x="98" y="63"/>
                      <a:pt x="97" y="66"/>
                      <a:pt x="97" y="66"/>
                    </a:cubicBezTo>
                    <a:cubicBezTo>
                      <a:pt x="97" y="66"/>
                      <a:pt x="96" y="69"/>
                      <a:pt x="96" y="71"/>
                    </a:cubicBezTo>
                    <a:cubicBezTo>
                      <a:pt x="96" y="72"/>
                      <a:pt x="95" y="78"/>
                      <a:pt x="95" y="78"/>
                    </a:cubicBezTo>
                    <a:cubicBezTo>
                      <a:pt x="95" y="83"/>
                      <a:pt x="89" y="86"/>
                      <a:pt x="89" y="86"/>
                    </a:cubicBezTo>
                    <a:cubicBezTo>
                      <a:pt x="84" y="89"/>
                      <a:pt x="84" y="89"/>
                      <a:pt x="84" y="89"/>
                    </a:cubicBezTo>
                    <a:cubicBezTo>
                      <a:pt x="78" y="94"/>
                      <a:pt x="77" y="91"/>
                      <a:pt x="77" y="91"/>
                    </a:cubicBezTo>
                    <a:cubicBezTo>
                      <a:pt x="76" y="84"/>
                      <a:pt x="90" y="60"/>
                      <a:pt x="92" y="57"/>
                    </a:cubicBezTo>
                    <a:cubicBezTo>
                      <a:pt x="94" y="54"/>
                      <a:pt x="97" y="46"/>
                      <a:pt x="109" y="43"/>
                    </a:cubicBezTo>
                    <a:cubicBezTo>
                      <a:pt x="121" y="39"/>
                      <a:pt x="121" y="42"/>
                      <a:pt x="127" y="36"/>
                    </a:cubicBezTo>
                    <a:cubicBezTo>
                      <a:pt x="134" y="31"/>
                      <a:pt x="133" y="29"/>
                      <a:pt x="133" y="25"/>
                    </a:cubicBezTo>
                    <a:cubicBezTo>
                      <a:pt x="133" y="22"/>
                      <a:pt x="128" y="21"/>
                      <a:pt x="125" y="18"/>
                    </a:cubicBezTo>
                    <a:cubicBezTo>
                      <a:pt x="123" y="16"/>
                      <a:pt x="113" y="18"/>
                      <a:pt x="113" y="18"/>
                    </a:cubicBezTo>
                    <a:cubicBezTo>
                      <a:pt x="109" y="20"/>
                      <a:pt x="109" y="16"/>
                      <a:pt x="109" y="16"/>
                    </a:cubicBezTo>
                    <a:cubicBezTo>
                      <a:pt x="109" y="16"/>
                      <a:pt x="109" y="13"/>
                      <a:pt x="109" y="12"/>
                    </a:cubicBezTo>
                    <a:cubicBezTo>
                      <a:pt x="109" y="11"/>
                      <a:pt x="108" y="6"/>
                      <a:pt x="108" y="6"/>
                    </a:cubicBezTo>
                    <a:cubicBezTo>
                      <a:pt x="105" y="2"/>
                      <a:pt x="105" y="2"/>
                      <a:pt x="105" y="2"/>
                    </a:cubicBezTo>
                    <a:cubicBezTo>
                      <a:pt x="105" y="2"/>
                      <a:pt x="103" y="0"/>
                      <a:pt x="102" y="0"/>
                    </a:cubicBezTo>
                    <a:cubicBezTo>
                      <a:pt x="101" y="0"/>
                      <a:pt x="98" y="0"/>
                      <a:pt x="98" y="0"/>
                    </a:cubicBezTo>
                    <a:cubicBezTo>
                      <a:pt x="93" y="0"/>
                      <a:pt x="91" y="4"/>
                      <a:pt x="91" y="4"/>
                    </a:cubicBezTo>
                    <a:cubicBezTo>
                      <a:pt x="91" y="5"/>
                      <a:pt x="90" y="14"/>
                      <a:pt x="90" y="14"/>
                    </a:cubicBezTo>
                    <a:cubicBezTo>
                      <a:pt x="89" y="15"/>
                      <a:pt x="89" y="17"/>
                      <a:pt x="89" y="22"/>
                    </a:cubicBezTo>
                    <a:cubicBezTo>
                      <a:pt x="88" y="28"/>
                      <a:pt x="85" y="28"/>
                      <a:pt x="84" y="30"/>
                    </a:cubicBezTo>
                    <a:cubicBezTo>
                      <a:pt x="82" y="31"/>
                      <a:pt x="74" y="34"/>
                      <a:pt x="74" y="34"/>
                    </a:cubicBezTo>
                    <a:cubicBezTo>
                      <a:pt x="73" y="35"/>
                      <a:pt x="64" y="40"/>
                      <a:pt x="64" y="40"/>
                    </a:cubicBezTo>
                    <a:cubicBezTo>
                      <a:pt x="64" y="40"/>
                      <a:pt x="58" y="42"/>
                      <a:pt x="57" y="43"/>
                    </a:cubicBezTo>
                    <a:cubicBezTo>
                      <a:pt x="56" y="45"/>
                      <a:pt x="52" y="47"/>
                      <a:pt x="51" y="50"/>
                    </a:cubicBezTo>
                    <a:cubicBezTo>
                      <a:pt x="50" y="52"/>
                      <a:pt x="52" y="55"/>
                      <a:pt x="52" y="55"/>
                    </a:cubicBezTo>
                    <a:cubicBezTo>
                      <a:pt x="52" y="55"/>
                      <a:pt x="53" y="59"/>
                      <a:pt x="55" y="60"/>
                    </a:cubicBezTo>
                    <a:cubicBezTo>
                      <a:pt x="57" y="62"/>
                      <a:pt x="60" y="63"/>
                      <a:pt x="61" y="63"/>
                    </a:cubicBezTo>
                    <a:cubicBezTo>
                      <a:pt x="61" y="63"/>
                      <a:pt x="66" y="60"/>
                      <a:pt x="67" y="60"/>
                    </a:cubicBezTo>
                    <a:cubicBezTo>
                      <a:pt x="67" y="60"/>
                      <a:pt x="70" y="59"/>
                      <a:pt x="72" y="60"/>
                    </a:cubicBezTo>
                    <a:cubicBezTo>
                      <a:pt x="73" y="62"/>
                      <a:pt x="71" y="64"/>
                      <a:pt x="71" y="64"/>
                    </a:cubicBezTo>
                    <a:cubicBezTo>
                      <a:pt x="70" y="65"/>
                      <a:pt x="70" y="65"/>
                      <a:pt x="70" y="65"/>
                    </a:cubicBezTo>
                    <a:cubicBezTo>
                      <a:pt x="69" y="68"/>
                      <a:pt x="69" y="68"/>
                      <a:pt x="69" y="68"/>
                    </a:cubicBezTo>
                    <a:cubicBezTo>
                      <a:pt x="66" y="73"/>
                      <a:pt x="66" y="73"/>
                      <a:pt x="66" y="73"/>
                    </a:cubicBezTo>
                    <a:cubicBezTo>
                      <a:pt x="62" y="81"/>
                      <a:pt x="62" y="81"/>
                      <a:pt x="62" y="81"/>
                    </a:cubicBezTo>
                    <a:cubicBezTo>
                      <a:pt x="60" y="85"/>
                      <a:pt x="60" y="85"/>
                      <a:pt x="60" y="85"/>
                    </a:cubicBezTo>
                    <a:cubicBezTo>
                      <a:pt x="58" y="92"/>
                      <a:pt x="58" y="92"/>
                      <a:pt x="58" y="92"/>
                    </a:cubicBezTo>
                    <a:cubicBezTo>
                      <a:pt x="58" y="92"/>
                      <a:pt x="55" y="98"/>
                      <a:pt x="55" y="100"/>
                    </a:cubicBezTo>
                    <a:cubicBezTo>
                      <a:pt x="55" y="102"/>
                      <a:pt x="56" y="108"/>
                      <a:pt x="56" y="108"/>
                    </a:cubicBezTo>
                    <a:cubicBezTo>
                      <a:pt x="56" y="108"/>
                      <a:pt x="58" y="109"/>
                      <a:pt x="58" y="110"/>
                    </a:cubicBezTo>
                    <a:cubicBezTo>
                      <a:pt x="59" y="111"/>
                      <a:pt x="65" y="114"/>
                      <a:pt x="68" y="114"/>
                    </a:cubicBezTo>
                    <a:cubicBezTo>
                      <a:pt x="72" y="114"/>
                      <a:pt x="73" y="114"/>
                      <a:pt x="74" y="114"/>
                    </a:cubicBezTo>
                    <a:cubicBezTo>
                      <a:pt x="76" y="114"/>
                      <a:pt x="77" y="112"/>
                      <a:pt x="77" y="112"/>
                    </a:cubicBezTo>
                    <a:cubicBezTo>
                      <a:pt x="77" y="112"/>
                      <a:pt x="83" y="106"/>
                      <a:pt x="87" y="104"/>
                    </a:cubicBezTo>
                    <a:cubicBezTo>
                      <a:pt x="91" y="103"/>
                      <a:pt x="89" y="107"/>
                      <a:pt x="89" y="107"/>
                    </a:cubicBezTo>
                    <a:cubicBezTo>
                      <a:pt x="89" y="107"/>
                      <a:pt x="89" y="110"/>
                      <a:pt x="89" y="111"/>
                    </a:cubicBezTo>
                    <a:cubicBezTo>
                      <a:pt x="89" y="111"/>
                      <a:pt x="88" y="119"/>
                      <a:pt x="88" y="119"/>
                    </a:cubicBezTo>
                    <a:cubicBezTo>
                      <a:pt x="88" y="127"/>
                      <a:pt x="88" y="127"/>
                      <a:pt x="88" y="127"/>
                    </a:cubicBezTo>
                    <a:cubicBezTo>
                      <a:pt x="87" y="128"/>
                      <a:pt x="87" y="128"/>
                      <a:pt x="87" y="128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350">
                  <a:latin typeface="+mn-lt"/>
                  <a:ea typeface="+mn-ea"/>
                </a:endParaRPr>
              </a:p>
            </p:txBody>
          </p:sp>
          <p:sp>
            <p:nvSpPr>
              <p:cNvPr id="19" name="Freeform 671">
                <a:extLst>
                  <a:ext uri="{FF2B5EF4-FFF2-40B4-BE49-F238E27FC236}">
                    <a16:creationId xmlns="" xmlns:a16="http://schemas.microsoft.com/office/drawing/2014/main" id="{ACFE4DDF-D5D7-43FB-9A4C-45A2F9AAB9D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649788" y="847725"/>
                <a:ext cx="128587" cy="295275"/>
              </a:xfrm>
              <a:custGeom>
                <a:avLst/>
                <a:gdLst>
                  <a:gd name="T0" fmla="*/ 62 w 64"/>
                  <a:gd name="T1" fmla="*/ 75 h 146"/>
                  <a:gd name="T2" fmla="*/ 27 w 64"/>
                  <a:gd name="T3" fmla="*/ 129 h 146"/>
                  <a:gd name="T4" fmla="*/ 22 w 64"/>
                  <a:gd name="T5" fmla="*/ 131 h 146"/>
                  <a:gd name="T6" fmla="*/ 23 w 64"/>
                  <a:gd name="T7" fmla="*/ 116 h 146"/>
                  <a:gd name="T8" fmla="*/ 37 w 64"/>
                  <a:gd name="T9" fmla="*/ 88 h 146"/>
                  <a:gd name="T10" fmla="*/ 39 w 64"/>
                  <a:gd name="T11" fmla="*/ 69 h 146"/>
                  <a:gd name="T12" fmla="*/ 36 w 64"/>
                  <a:gd name="T13" fmla="*/ 64 h 146"/>
                  <a:gd name="T14" fmla="*/ 47 w 64"/>
                  <a:gd name="T15" fmla="*/ 27 h 146"/>
                  <a:gd name="T16" fmla="*/ 58 w 64"/>
                  <a:gd name="T17" fmla="*/ 14 h 146"/>
                  <a:gd name="T18" fmla="*/ 56 w 64"/>
                  <a:gd name="T19" fmla="*/ 2 h 146"/>
                  <a:gd name="T20" fmla="*/ 46 w 64"/>
                  <a:gd name="T21" fmla="*/ 3 h 146"/>
                  <a:gd name="T22" fmla="*/ 34 w 64"/>
                  <a:gd name="T23" fmla="*/ 8 h 146"/>
                  <a:gd name="T24" fmla="*/ 22 w 64"/>
                  <a:gd name="T25" fmla="*/ 13 h 146"/>
                  <a:gd name="T26" fmla="*/ 13 w 64"/>
                  <a:gd name="T27" fmla="*/ 19 h 146"/>
                  <a:gd name="T28" fmla="*/ 9 w 64"/>
                  <a:gd name="T29" fmla="*/ 26 h 146"/>
                  <a:gd name="T30" fmla="*/ 11 w 64"/>
                  <a:gd name="T31" fmla="*/ 27 h 146"/>
                  <a:gd name="T32" fmla="*/ 16 w 64"/>
                  <a:gd name="T33" fmla="*/ 31 h 146"/>
                  <a:gd name="T34" fmla="*/ 33 w 64"/>
                  <a:gd name="T35" fmla="*/ 28 h 146"/>
                  <a:gd name="T36" fmla="*/ 36 w 64"/>
                  <a:gd name="T37" fmla="*/ 29 h 146"/>
                  <a:gd name="T38" fmla="*/ 27 w 64"/>
                  <a:gd name="T39" fmla="*/ 61 h 146"/>
                  <a:gd name="T40" fmla="*/ 5 w 64"/>
                  <a:gd name="T41" fmla="*/ 67 h 146"/>
                  <a:gd name="T42" fmla="*/ 1 w 64"/>
                  <a:gd name="T43" fmla="*/ 88 h 146"/>
                  <a:gd name="T44" fmla="*/ 17 w 64"/>
                  <a:gd name="T45" fmla="*/ 94 h 146"/>
                  <a:gd name="T46" fmla="*/ 28 w 64"/>
                  <a:gd name="T47" fmla="*/ 85 h 146"/>
                  <a:gd name="T48" fmla="*/ 10 w 64"/>
                  <a:gd name="T49" fmla="*/ 134 h 146"/>
                  <a:gd name="T50" fmla="*/ 10 w 64"/>
                  <a:gd name="T51" fmla="*/ 138 h 146"/>
                  <a:gd name="T52" fmla="*/ 11 w 64"/>
                  <a:gd name="T53" fmla="*/ 142 h 146"/>
                  <a:gd name="T54" fmla="*/ 16 w 64"/>
                  <a:gd name="T55" fmla="*/ 145 h 146"/>
                  <a:gd name="T56" fmla="*/ 19 w 64"/>
                  <a:gd name="T57" fmla="*/ 146 h 146"/>
                  <a:gd name="T58" fmla="*/ 30 w 64"/>
                  <a:gd name="T59" fmla="*/ 140 h 146"/>
                  <a:gd name="T60" fmla="*/ 38 w 64"/>
                  <a:gd name="T61" fmla="*/ 125 h 146"/>
                  <a:gd name="T62" fmla="*/ 64 w 64"/>
                  <a:gd name="T63" fmla="*/ 76 h 146"/>
                  <a:gd name="T64" fmla="*/ 62 w 64"/>
                  <a:gd name="T65" fmla="*/ 75 h 146"/>
                  <a:gd name="T66" fmla="*/ 22 w 64"/>
                  <a:gd name="T67" fmla="*/ 78 h 146"/>
                  <a:gd name="T68" fmla="*/ 10 w 64"/>
                  <a:gd name="T69" fmla="*/ 84 h 146"/>
                  <a:gd name="T70" fmla="*/ 13 w 64"/>
                  <a:gd name="T71" fmla="*/ 73 h 146"/>
                  <a:gd name="T72" fmla="*/ 25 w 64"/>
                  <a:gd name="T73" fmla="*/ 68 h 146"/>
                  <a:gd name="T74" fmla="*/ 22 w 64"/>
                  <a:gd name="T75" fmla="*/ 78 h 1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64" h="146">
                    <a:moveTo>
                      <a:pt x="62" y="75"/>
                    </a:moveTo>
                    <a:cubicBezTo>
                      <a:pt x="60" y="77"/>
                      <a:pt x="28" y="127"/>
                      <a:pt x="27" y="129"/>
                    </a:cubicBezTo>
                    <a:cubicBezTo>
                      <a:pt x="25" y="131"/>
                      <a:pt x="23" y="132"/>
                      <a:pt x="22" y="131"/>
                    </a:cubicBezTo>
                    <a:cubicBezTo>
                      <a:pt x="19" y="128"/>
                      <a:pt x="22" y="119"/>
                      <a:pt x="23" y="116"/>
                    </a:cubicBezTo>
                    <a:cubicBezTo>
                      <a:pt x="24" y="111"/>
                      <a:pt x="35" y="93"/>
                      <a:pt x="37" y="88"/>
                    </a:cubicBezTo>
                    <a:cubicBezTo>
                      <a:pt x="40" y="80"/>
                      <a:pt x="39" y="72"/>
                      <a:pt x="39" y="69"/>
                    </a:cubicBezTo>
                    <a:cubicBezTo>
                      <a:pt x="38" y="67"/>
                      <a:pt x="36" y="64"/>
                      <a:pt x="36" y="64"/>
                    </a:cubicBezTo>
                    <a:cubicBezTo>
                      <a:pt x="37" y="55"/>
                      <a:pt x="43" y="35"/>
                      <a:pt x="47" y="27"/>
                    </a:cubicBezTo>
                    <a:cubicBezTo>
                      <a:pt x="51" y="19"/>
                      <a:pt x="55" y="19"/>
                      <a:pt x="58" y="14"/>
                    </a:cubicBezTo>
                    <a:cubicBezTo>
                      <a:pt x="61" y="8"/>
                      <a:pt x="59" y="5"/>
                      <a:pt x="56" y="2"/>
                    </a:cubicBezTo>
                    <a:cubicBezTo>
                      <a:pt x="53" y="0"/>
                      <a:pt x="46" y="2"/>
                      <a:pt x="46" y="3"/>
                    </a:cubicBezTo>
                    <a:cubicBezTo>
                      <a:pt x="45" y="4"/>
                      <a:pt x="34" y="8"/>
                      <a:pt x="34" y="8"/>
                    </a:cubicBezTo>
                    <a:cubicBezTo>
                      <a:pt x="33" y="10"/>
                      <a:pt x="23" y="12"/>
                      <a:pt x="22" y="13"/>
                    </a:cubicBezTo>
                    <a:cubicBezTo>
                      <a:pt x="21" y="14"/>
                      <a:pt x="16" y="16"/>
                      <a:pt x="13" y="19"/>
                    </a:cubicBezTo>
                    <a:cubicBezTo>
                      <a:pt x="10" y="22"/>
                      <a:pt x="9" y="26"/>
                      <a:pt x="9" y="26"/>
                    </a:cubicBezTo>
                    <a:cubicBezTo>
                      <a:pt x="11" y="27"/>
                      <a:pt x="11" y="27"/>
                      <a:pt x="11" y="27"/>
                    </a:cubicBezTo>
                    <a:cubicBezTo>
                      <a:pt x="11" y="29"/>
                      <a:pt x="16" y="31"/>
                      <a:pt x="16" y="31"/>
                    </a:cubicBezTo>
                    <a:cubicBezTo>
                      <a:pt x="23" y="34"/>
                      <a:pt x="31" y="31"/>
                      <a:pt x="33" y="28"/>
                    </a:cubicBezTo>
                    <a:cubicBezTo>
                      <a:pt x="35" y="26"/>
                      <a:pt x="36" y="29"/>
                      <a:pt x="36" y="29"/>
                    </a:cubicBezTo>
                    <a:cubicBezTo>
                      <a:pt x="36" y="29"/>
                      <a:pt x="31" y="63"/>
                      <a:pt x="27" y="61"/>
                    </a:cubicBezTo>
                    <a:cubicBezTo>
                      <a:pt x="23" y="60"/>
                      <a:pt x="10" y="60"/>
                      <a:pt x="5" y="67"/>
                    </a:cubicBezTo>
                    <a:cubicBezTo>
                      <a:pt x="1" y="74"/>
                      <a:pt x="0" y="83"/>
                      <a:pt x="1" y="88"/>
                    </a:cubicBezTo>
                    <a:cubicBezTo>
                      <a:pt x="3" y="92"/>
                      <a:pt x="11" y="97"/>
                      <a:pt x="17" y="94"/>
                    </a:cubicBezTo>
                    <a:cubicBezTo>
                      <a:pt x="23" y="92"/>
                      <a:pt x="28" y="85"/>
                      <a:pt x="28" y="85"/>
                    </a:cubicBezTo>
                    <a:cubicBezTo>
                      <a:pt x="10" y="134"/>
                      <a:pt x="10" y="134"/>
                      <a:pt x="10" y="134"/>
                    </a:cubicBezTo>
                    <a:cubicBezTo>
                      <a:pt x="10" y="134"/>
                      <a:pt x="9" y="136"/>
                      <a:pt x="10" y="138"/>
                    </a:cubicBezTo>
                    <a:cubicBezTo>
                      <a:pt x="10" y="139"/>
                      <a:pt x="11" y="141"/>
                      <a:pt x="11" y="142"/>
                    </a:cubicBezTo>
                    <a:cubicBezTo>
                      <a:pt x="12" y="143"/>
                      <a:pt x="14" y="144"/>
                      <a:pt x="16" y="145"/>
                    </a:cubicBezTo>
                    <a:cubicBezTo>
                      <a:pt x="17" y="146"/>
                      <a:pt x="19" y="146"/>
                      <a:pt x="19" y="146"/>
                    </a:cubicBezTo>
                    <a:cubicBezTo>
                      <a:pt x="23" y="146"/>
                      <a:pt x="27" y="144"/>
                      <a:pt x="30" y="140"/>
                    </a:cubicBezTo>
                    <a:cubicBezTo>
                      <a:pt x="33" y="136"/>
                      <a:pt x="35" y="130"/>
                      <a:pt x="38" y="125"/>
                    </a:cubicBezTo>
                    <a:cubicBezTo>
                      <a:pt x="43" y="115"/>
                      <a:pt x="64" y="76"/>
                      <a:pt x="64" y="76"/>
                    </a:cubicBezTo>
                    <a:cubicBezTo>
                      <a:pt x="64" y="72"/>
                      <a:pt x="62" y="75"/>
                      <a:pt x="62" y="75"/>
                    </a:cubicBezTo>
                    <a:close/>
                    <a:moveTo>
                      <a:pt x="22" y="78"/>
                    </a:moveTo>
                    <a:cubicBezTo>
                      <a:pt x="17" y="83"/>
                      <a:pt x="14" y="89"/>
                      <a:pt x="10" y="84"/>
                    </a:cubicBezTo>
                    <a:cubicBezTo>
                      <a:pt x="10" y="84"/>
                      <a:pt x="8" y="78"/>
                      <a:pt x="13" y="73"/>
                    </a:cubicBezTo>
                    <a:cubicBezTo>
                      <a:pt x="18" y="69"/>
                      <a:pt x="22" y="67"/>
                      <a:pt x="25" y="68"/>
                    </a:cubicBezTo>
                    <a:cubicBezTo>
                      <a:pt x="27" y="69"/>
                      <a:pt x="27" y="73"/>
                      <a:pt x="22" y="7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350">
                  <a:latin typeface="+mn-lt"/>
                  <a:ea typeface="+mn-ea"/>
                </a:endParaRPr>
              </a:p>
            </p:txBody>
          </p:sp>
          <p:sp>
            <p:nvSpPr>
              <p:cNvPr id="20" name="Freeform 672">
                <a:extLst>
                  <a:ext uri="{FF2B5EF4-FFF2-40B4-BE49-F238E27FC236}">
                    <a16:creationId xmlns="" xmlns:a16="http://schemas.microsoft.com/office/drawing/2014/main" id="{01E81D30-C98D-416C-A4D5-9D71E6E1F1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67263" y="779463"/>
                <a:ext cx="179387" cy="357187"/>
              </a:xfrm>
              <a:custGeom>
                <a:avLst/>
                <a:gdLst>
                  <a:gd name="T0" fmla="*/ 23 w 89"/>
                  <a:gd name="T1" fmla="*/ 130 h 177"/>
                  <a:gd name="T2" fmla="*/ 21 w 89"/>
                  <a:gd name="T3" fmla="*/ 137 h 177"/>
                  <a:gd name="T4" fmla="*/ 28 w 89"/>
                  <a:gd name="T5" fmla="*/ 143 h 177"/>
                  <a:gd name="T6" fmla="*/ 27 w 89"/>
                  <a:gd name="T7" fmla="*/ 158 h 177"/>
                  <a:gd name="T8" fmla="*/ 10 w 89"/>
                  <a:gd name="T9" fmla="*/ 163 h 177"/>
                  <a:gd name="T10" fmla="*/ 1 w 89"/>
                  <a:gd name="T11" fmla="*/ 166 h 177"/>
                  <a:gd name="T12" fmla="*/ 6 w 89"/>
                  <a:gd name="T13" fmla="*/ 174 h 177"/>
                  <a:gd name="T14" fmla="*/ 19 w 89"/>
                  <a:gd name="T15" fmla="*/ 176 h 177"/>
                  <a:gd name="T16" fmla="*/ 64 w 89"/>
                  <a:gd name="T17" fmla="*/ 173 h 177"/>
                  <a:gd name="T18" fmla="*/ 86 w 89"/>
                  <a:gd name="T19" fmla="*/ 167 h 177"/>
                  <a:gd name="T20" fmla="*/ 81 w 89"/>
                  <a:gd name="T21" fmla="*/ 155 h 177"/>
                  <a:gd name="T22" fmla="*/ 41 w 89"/>
                  <a:gd name="T23" fmla="*/ 147 h 177"/>
                  <a:gd name="T24" fmla="*/ 61 w 89"/>
                  <a:gd name="T25" fmla="*/ 129 h 177"/>
                  <a:gd name="T26" fmla="*/ 66 w 89"/>
                  <a:gd name="T27" fmla="*/ 116 h 177"/>
                  <a:gd name="T28" fmla="*/ 54 w 89"/>
                  <a:gd name="T29" fmla="*/ 117 h 177"/>
                  <a:gd name="T30" fmla="*/ 46 w 89"/>
                  <a:gd name="T31" fmla="*/ 117 h 177"/>
                  <a:gd name="T32" fmla="*/ 47 w 89"/>
                  <a:gd name="T33" fmla="*/ 97 h 177"/>
                  <a:gd name="T34" fmla="*/ 86 w 89"/>
                  <a:gd name="T35" fmla="*/ 27 h 177"/>
                  <a:gd name="T36" fmla="*/ 42 w 89"/>
                  <a:gd name="T37" fmla="*/ 17 h 177"/>
                  <a:gd name="T38" fmla="*/ 21 w 89"/>
                  <a:gd name="T39" fmla="*/ 42 h 177"/>
                  <a:gd name="T40" fmla="*/ 30 w 89"/>
                  <a:gd name="T41" fmla="*/ 41 h 177"/>
                  <a:gd name="T42" fmla="*/ 43 w 89"/>
                  <a:gd name="T43" fmla="*/ 31 h 177"/>
                  <a:gd name="T44" fmla="*/ 68 w 89"/>
                  <a:gd name="T45" fmla="*/ 21 h 177"/>
                  <a:gd name="T46" fmla="*/ 79 w 89"/>
                  <a:gd name="T47" fmla="*/ 26 h 177"/>
                  <a:gd name="T48" fmla="*/ 74 w 89"/>
                  <a:gd name="T49" fmla="*/ 51 h 177"/>
                  <a:gd name="T50" fmla="*/ 53 w 89"/>
                  <a:gd name="T51" fmla="*/ 74 h 177"/>
                  <a:gd name="T52" fmla="*/ 55 w 89"/>
                  <a:gd name="T53" fmla="*/ 69 h 177"/>
                  <a:gd name="T54" fmla="*/ 63 w 89"/>
                  <a:gd name="T55" fmla="*/ 57 h 177"/>
                  <a:gd name="T56" fmla="*/ 68 w 89"/>
                  <a:gd name="T57" fmla="*/ 51 h 177"/>
                  <a:gd name="T58" fmla="*/ 65 w 89"/>
                  <a:gd name="T59" fmla="*/ 44 h 177"/>
                  <a:gd name="T60" fmla="*/ 60 w 89"/>
                  <a:gd name="T61" fmla="*/ 41 h 177"/>
                  <a:gd name="T62" fmla="*/ 54 w 89"/>
                  <a:gd name="T63" fmla="*/ 37 h 177"/>
                  <a:gd name="T64" fmla="*/ 46 w 89"/>
                  <a:gd name="T65" fmla="*/ 41 h 177"/>
                  <a:gd name="T66" fmla="*/ 32 w 89"/>
                  <a:gd name="T67" fmla="*/ 58 h 177"/>
                  <a:gd name="T68" fmla="*/ 39 w 89"/>
                  <a:gd name="T69" fmla="*/ 69 h 177"/>
                  <a:gd name="T70" fmla="*/ 42 w 89"/>
                  <a:gd name="T71" fmla="*/ 77 h 177"/>
                  <a:gd name="T72" fmla="*/ 38 w 89"/>
                  <a:gd name="T73" fmla="*/ 82 h 177"/>
                  <a:gd name="T74" fmla="*/ 33 w 89"/>
                  <a:gd name="T75" fmla="*/ 86 h 177"/>
                  <a:gd name="T76" fmla="*/ 28 w 89"/>
                  <a:gd name="T77" fmla="*/ 88 h 177"/>
                  <a:gd name="T78" fmla="*/ 24 w 89"/>
                  <a:gd name="T79" fmla="*/ 89 h 177"/>
                  <a:gd name="T80" fmla="*/ 24 w 89"/>
                  <a:gd name="T81" fmla="*/ 83 h 177"/>
                  <a:gd name="T82" fmla="*/ 25 w 89"/>
                  <a:gd name="T83" fmla="*/ 72 h 177"/>
                  <a:gd name="T84" fmla="*/ 24 w 89"/>
                  <a:gd name="T85" fmla="*/ 62 h 177"/>
                  <a:gd name="T86" fmla="*/ 7 w 89"/>
                  <a:gd name="T87" fmla="*/ 69 h 177"/>
                  <a:gd name="T88" fmla="*/ 6 w 89"/>
                  <a:gd name="T89" fmla="*/ 96 h 177"/>
                  <a:gd name="T90" fmla="*/ 15 w 89"/>
                  <a:gd name="T91" fmla="*/ 103 h 177"/>
                  <a:gd name="T92" fmla="*/ 23 w 89"/>
                  <a:gd name="T93" fmla="*/ 98 h 177"/>
                  <a:gd name="T94" fmla="*/ 32 w 89"/>
                  <a:gd name="T95" fmla="*/ 103 h 177"/>
                  <a:gd name="T96" fmla="*/ 38 w 89"/>
                  <a:gd name="T97" fmla="*/ 103 h 177"/>
                  <a:gd name="T98" fmla="*/ 36 w 89"/>
                  <a:gd name="T99" fmla="*/ 120 h 177"/>
                  <a:gd name="T100" fmla="*/ 29 w 89"/>
                  <a:gd name="T101" fmla="*/ 128 h 1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89" h="177">
                    <a:moveTo>
                      <a:pt x="29" y="128"/>
                    </a:moveTo>
                    <a:cubicBezTo>
                      <a:pt x="29" y="128"/>
                      <a:pt x="26" y="130"/>
                      <a:pt x="23" y="130"/>
                    </a:cubicBezTo>
                    <a:cubicBezTo>
                      <a:pt x="19" y="130"/>
                      <a:pt x="20" y="132"/>
                      <a:pt x="19" y="132"/>
                    </a:cubicBezTo>
                    <a:cubicBezTo>
                      <a:pt x="21" y="137"/>
                      <a:pt x="21" y="137"/>
                      <a:pt x="21" y="137"/>
                    </a:cubicBezTo>
                    <a:cubicBezTo>
                      <a:pt x="21" y="138"/>
                      <a:pt x="25" y="140"/>
                      <a:pt x="26" y="140"/>
                    </a:cubicBezTo>
                    <a:cubicBezTo>
                      <a:pt x="27" y="140"/>
                      <a:pt x="28" y="143"/>
                      <a:pt x="28" y="143"/>
                    </a:cubicBezTo>
                    <a:cubicBezTo>
                      <a:pt x="29" y="146"/>
                      <a:pt x="28" y="152"/>
                      <a:pt x="28" y="153"/>
                    </a:cubicBezTo>
                    <a:cubicBezTo>
                      <a:pt x="28" y="155"/>
                      <a:pt x="27" y="158"/>
                      <a:pt x="27" y="158"/>
                    </a:cubicBezTo>
                    <a:cubicBezTo>
                      <a:pt x="27" y="158"/>
                      <a:pt x="20" y="160"/>
                      <a:pt x="20" y="160"/>
                    </a:cubicBezTo>
                    <a:cubicBezTo>
                      <a:pt x="19" y="160"/>
                      <a:pt x="10" y="163"/>
                      <a:pt x="10" y="163"/>
                    </a:cubicBezTo>
                    <a:cubicBezTo>
                      <a:pt x="4" y="165"/>
                      <a:pt x="4" y="165"/>
                      <a:pt x="4" y="165"/>
                    </a:cubicBezTo>
                    <a:cubicBezTo>
                      <a:pt x="3" y="165"/>
                      <a:pt x="2" y="165"/>
                      <a:pt x="1" y="166"/>
                    </a:cubicBezTo>
                    <a:cubicBezTo>
                      <a:pt x="0" y="168"/>
                      <a:pt x="2" y="170"/>
                      <a:pt x="2" y="170"/>
                    </a:cubicBezTo>
                    <a:cubicBezTo>
                      <a:pt x="2" y="170"/>
                      <a:pt x="5" y="173"/>
                      <a:pt x="6" y="174"/>
                    </a:cubicBezTo>
                    <a:cubicBezTo>
                      <a:pt x="7" y="175"/>
                      <a:pt x="11" y="177"/>
                      <a:pt x="12" y="177"/>
                    </a:cubicBezTo>
                    <a:cubicBezTo>
                      <a:pt x="13" y="177"/>
                      <a:pt x="17" y="177"/>
                      <a:pt x="19" y="176"/>
                    </a:cubicBezTo>
                    <a:cubicBezTo>
                      <a:pt x="20" y="176"/>
                      <a:pt x="31" y="174"/>
                      <a:pt x="40" y="172"/>
                    </a:cubicBezTo>
                    <a:cubicBezTo>
                      <a:pt x="50" y="170"/>
                      <a:pt x="63" y="171"/>
                      <a:pt x="64" y="173"/>
                    </a:cubicBezTo>
                    <a:cubicBezTo>
                      <a:pt x="66" y="174"/>
                      <a:pt x="67" y="177"/>
                      <a:pt x="73" y="176"/>
                    </a:cubicBezTo>
                    <a:cubicBezTo>
                      <a:pt x="79" y="175"/>
                      <a:pt x="83" y="170"/>
                      <a:pt x="86" y="167"/>
                    </a:cubicBezTo>
                    <a:cubicBezTo>
                      <a:pt x="89" y="164"/>
                      <a:pt x="88" y="162"/>
                      <a:pt x="88" y="162"/>
                    </a:cubicBezTo>
                    <a:cubicBezTo>
                      <a:pt x="88" y="162"/>
                      <a:pt x="88" y="157"/>
                      <a:pt x="81" y="155"/>
                    </a:cubicBezTo>
                    <a:cubicBezTo>
                      <a:pt x="74" y="153"/>
                      <a:pt x="47" y="153"/>
                      <a:pt x="44" y="154"/>
                    </a:cubicBezTo>
                    <a:cubicBezTo>
                      <a:pt x="41" y="155"/>
                      <a:pt x="41" y="147"/>
                      <a:pt x="41" y="147"/>
                    </a:cubicBezTo>
                    <a:cubicBezTo>
                      <a:pt x="39" y="142"/>
                      <a:pt x="43" y="137"/>
                      <a:pt x="43" y="137"/>
                    </a:cubicBezTo>
                    <a:cubicBezTo>
                      <a:pt x="49" y="128"/>
                      <a:pt x="56" y="131"/>
                      <a:pt x="61" y="129"/>
                    </a:cubicBezTo>
                    <a:cubicBezTo>
                      <a:pt x="66" y="128"/>
                      <a:pt x="68" y="128"/>
                      <a:pt x="70" y="124"/>
                    </a:cubicBezTo>
                    <a:cubicBezTo>
                      <a:pt x="71" y="120"/>
                      <a:pt x="69" y="117"/>
                      <a:pt x="66" y="116"/>
                    </a:cubicBezTo>
                    <a:cubicBezTo>
                      <a:pt x="63" y="115"/>
                      <a:pt x="56" y="116"/>
                      <a:pt x="56" y="116"/>
                    </a:cubicBezTo>
                    <a:cubicBezTo>
                      <a:pt x="54" y="117"/>
                      <a:pt x="54" y="117"/>
                      <a:pt x="54" y="117"/>
                    </a:cubicBezTo>
                    <a:cubicBezTo>
                      <a:pt x="49" y="118"/>
                      <a:pt x="49" y="118"/>
                      <a:pt x="49" y="118"/>
                    </a:cubicBezTo>
                    <a:cubicBezTo>
                      <a:pt x="46" y="117"/>
                      <a:pt x="46" y="117"/>
                      <a:pt x="46" y="117"/>
                    </a:cubicBezTo>
                    <a:cubicBezTo>
                      <a:pt x="47" y="105"/>
                      <a:pt x="47" y="105"/>
                      <a:pt x="47" y="105"/>
                    </a:cubicBezTo>
                    <a:cubicBezTo>
                      <a:pt x="47" y="102"/>
                      <a:pt x="47" y="97"/>
                      <a:pt x="47" y="97"/>
                    </a:cubicBezTo>
                    <a:cubicBezTo>
                      <a:pt x="56" y="88"/>
                      <a:pt x="76" y="66"/>
                      <a:pt x="81" y="54"/>
                    </a:cubicBezTo>
                    <a:cubicBezTo>
                      <a:pt x="86" y="42"/>
                      <a:pt x="86" y="35"/>
                      <a:pt x="86" y="27"/>
                    </a:cubicBezTo>
                    <a:cubicBezTo>
                      <a:pt x="86" y="19"/>
                      <a:pt x="81" y="14"/>
                      <a:pt x="81" y="14"/>
                    </a:cubicBezTo>
                    <a:cubicBezTo>
                      <a:pt x="67" y="0"/>
                      <a:pt x="47" y="14"/>
                      <a:pt x="42" y="17"/>
                    </a:cubicBezTo>
                    <a:cubicBezTo>
                      <a:pt x="37" y="20"/>
                      <a:pt x="31" y="24"/>
                      <a:pt x="25" y="30"/>
                    </a:cubicBezTo>
                    <a:cubicBezTo>
                      <a:pt x="19" y="36"/>
                      <a:pt x="21" y="42"/>
                      <a:pt x="21" y="42"/>
                    </a:cubicBezTo>
                    <a:cubicBezTo>
                      <a:pt x="21" y="44"/>
                      <a:pt x="26" y="43"/>
                      <a:pt x="26" y="43"/>
                    </a:cubicBezTo>
                    <a:cubicBezTo>
                      <a:pt x="26" y="43"/>
                      <a:pt x="30" y="41"/>
                      <a:pt x="30" y="41"/>
                    </a:cubicBezTo>
                    <a:cubicBezTo>
                      <a:pt x="31" y="41"/>
                      <a:pt x="35" y="40"/>
                      <a:pt x="35" y="39"/>
                    </a:cubicBezTo>
                    <a:cubicBezTo>
                      <a:pt x="35" y="38"/>
                      <a:pt x="40" y="35"/>
                      <a:pt x="43" y="31"/>
                    </a:cubicBezTo>
                    <a:cubicBezTo>
                      <a:pt x="47" y="28"/>
                      <a:pt x="56" y="24"/>
                      <a:pt x="59" y="23"/>
                    </a:cubicBezTo>
                    <a:cubicBezTo>
                      <a:pt x="61" y="21"/>
                      <a:pt x="67" y="21"/>
                      <a:pt x="68" y="21"/>
                    </a:cubicBezTo>
                    <a:cubicBezTo>
                      <a:pt x="69" y="21"/>
                      <a:pt x="73" y="21"/>
                      <a:pt x="75" y="21"/>
                    </a:cubicBezTo>
                    <a:cubicBezTo>
                      <a:pt x="76" y="21"/>
                      <a:pt x="79" y="26"/>
                      <a:pt x="79" y="26"/>
                    </a:cubicBezTo>
                    <a:cubicBezTo>
                      <a:pt x="80" y="33"/>
                      <a:pt x="78" y="39"/>
                      <a:pt x="78" y="39"/>
                    </a:cubicBezTo>
                    <a:cubicBezTo>
                      <a:pt x="78" y="39"/>
                      <a:pt x="79" y="40"/>
                      <a:pt x="74" y="51"/>
                    </a:cubicBezTo>
                    <a:cubicBezTo>
                      <a:pt x="69" y="63"/>
                      <a:pt x="59" y="73"/>
                      <a:pt x="57" y="74"/>
                    </a:cubicBezTo>
                    <a:cubicBezTo>
                      <a:pt x="55" y="76"/>
                      <a:pt x="54" y="74"/>
                      <a:pt x="53" y="74"/>
                    </a:cubicBezTo>
                    <a:cubicBezTo>
                      <a:pt x="52" y="74"/>
                      <a:pt x="53" y="70"/>
                      <a:pt x="53" y="70"/>
                    </a:cubicBezTo>
                    <a:cubicBezTo>
                      <a:pt x="55" y="69"/>
                      <a:pt x="55" y="69"/>
                      <a:pt x="55" y="69"/>
                    </a:cubicBezTo>
                    <a:cubicBezTo>
                      <a:pt x="55" y="67"/>
                      <a:pt x="58" y="65"/>
                      <a:pt x="58" y="63"/>
                    </a:cubicBezTo>
                    <a:cubicBezTo>
                      <a:pt x="58" y="61"/>
                      <a:pt x="62" y="57"/>
                      <a:pt x="63" y="57"/>
                    </a:cubicBezTo>
                    <a:cubicBezTo>
                      <a:pt x="65" y="57"/>
                      <a:pt x="66" y="54"/>
                      <a:pt x="66" y="54"/>
                    </a:cubicBezTo>
                    <a:cubicBezTo>
                      <a:pt x="68" y="51"/>
                      <a:pt x="68" y="51"/>
                      <a:pt x="68" y="51"/>
                    </a:cubicBezTo>
                    <a:cubicBezTo>
                      <a:pt x="66" y="48"/>
                      <a:pt x="66" y="48"/>
                      <a:pt x="66" y="48"/>
                    </a:cubicBezTo>
                    <a:cubicBezTo>
                      <a:pt x="65" y="44"/>
                      <a:pt x="65" y="44"/>
                      <a:pt x="65" y="44"/>
                    </a:cubicBezTo>
                    <a:cubicBezTo>
                      <a:pt x="62" y="43"/>
                      <a:pt x="62" y="43"/>
                      <a:pt x="62" y="43"/>
                    </a:cubicBezTo>
                    <a:cubicBezTo>
                      <a:pt x="60" y="41"/>
                      <a:pt x="60" y="41"/>
                      <a:pt x="60" y="41"/>
                    </a:cubicBezTo>
                    <a:cubicBezTo>
                      <a:pt x="57" y="40"/>
                      <a:pt x="57" y="40"/>
                      <a:pt x="57" y="40"/>
                    </a:cubicBezTo>
                    <a:cubicBezTo>
                      <a:pt x="54" y="37"/>
                      <a:pt x="54" y="37"/>
                      <a:pt x="54" y="37"/>
                    </a:cubicBezTo>
                    <a:cubicBezTo>
                      <a:pt x="46" y="31"/>
                      <a:pt x="46" y="35"/>
                      <a:pt x="46" y="35"/>
                    </a:cubicBezTo>
                    <a:cubicBezTo>
                      <a:pt x="46" y="35"/>
                      <a:pt x="46" y="40"/>
                      <a:pt x="46" y="41"/>
                    </a:cubicBezTo>
                    <a:cubicBezTo>
                      <a:pt x="47" y="43"/>
                      <a:pt x="45" y="46"/>
                      <a:pt x="45" y="46"/>
                    </a:cubicBezTo>
                    <a:cubicBezTo>
                      <a:pt x="43" y="47"/>
                      <a:pt x="33" y="56"/>
                      <a:pt x="32" y="58"/>
                    </a:cubicBezTo>
                    <a:cubicBezTo>
                      <a:pt x="32" y="60"/>
                      <a:pt x="30" y="63"/>
                      <a:pt x="32" y="65"/>
                    </a:cubicBezTo>
                    <a:cubicBezTo>
                      <a:pt x="34" y="67"/>
                      <a:pt x="39" y="69"/>
                      <a:pt x="39" y="69"/>
                    </a:cubicBezTo>
                    <a:cubicBezTo>
                      <a:pt x="39" y="69"/>
                      <a:pt x="42" y="72"/>
                      <a:pt x="42" y="73"/>
                    </a:cubicBezTo>
                    <a:cubicBezTo>
                      <a:pt x="43" y="73"/>
                      <a:pt x="42" y="77"/>
                      <a:pt x="42" y="77"/>
                    </a:cubicBezTo>
                    <a:cubicBezTo>
                      <a:pt x="41" y="79"/>
                      <a:pt x="41" y="79"/>
                      <a:pt x="41" y="79"/>
                    </a:cubicBezTo>
                    <a:cubicBezTo>
                      <a:pt x="38" y="82"/>
                      <a:pt x="38" y="82"/>
                      <a:pt x="38" y="82"/>
                    </a:cubicBezTo>
                    <a:cubicBezTo>
                      <a:pt x="36" y="84"/>
                      <a:pt x="36" y="84"/>
                      <a:pt x="36" y="84"/>
                    </a:cubicBezTo>
                    <a:cubicBezTo>
                      <a:pt x="33" y="86"/>
                      <a:pt x="33" y="86"/>
                      <a:pt x="33" y="86"/>
                    </a:cubicBezTo>
                    <a:cubicBezTo>
                      <a:pt x="30" y="86"/>
                      <a:pt x="30" y="86"/>
                      <a:pt x="30" y="86"/>
                    </a:cubicBezTo>
                    <a:cubicBezTo>
                      <a:pt x="28" y="88"/>
                      <a:pt x="28" y="88"/>
                      <a:pt x="28" y="88"/>
                    </a:cubicBezTo>
                    <a:cubicBezTo>
                      <a:pt x="26" y="90"/>
                      <a:pt x="26" y="90"/>
                      <a:pt x="26" y="90"/>
                    </a:cubicBezTo>
                    <a:cubicBezTo>
                      <a:pt x="24" y="89"/>
                      <a:pt x="24" y="89"/>
                      <a:pt x="24" y="89"/>
                    </a:cubicBezTo>
                    <a:cubicBezTo>
                      <a:pt x="24" y="87"/>
                      <a:pt x="24" y="87"/>
                      <a:pt x="24" y="87"/>
                    </a:cubicBezTo>
                    <a:cubicBezTo>
                      <a:pt x="24" y="83"/>
                      <a:pt x="24" y="83"/>
                      <a:pt x="24" y="83"/>
                    </a:cubicBezTo>
                    <a:cubicBezTo>
                      <a:pt x="24" y="83"/>
                      <a:pt x="25" y="80"/>
                      <a:pt x="25" y="79"/>
                    </a:cubicBezTo>
                    <a:cubicBezTo>
                      <a:pt x="25" y="77"/>
                      <a:pt x="25" y="72"/>
                      <a:pt x="25" y="72"/>
                    </a:cubicBezTo>
                    <a:cubicBezTo>
                      <a:pt x="24" y="67"/>
                      <a:pt x="24" y="67"/>
                      <a:pt x="24" y="67"/>
                    </a:cubicBezTo>
                    <a:cubicBezTo>
                      <a:pt x="24" y="62"/>
                      <a:pt x="24" y="62"/>
                      <a:pt x="24" y="62"/>
                    </a:cubicBezTo>
                    <a:cubicBezTo>
                      <a:pt x="24" y="58"/>
                      <a:pt x="19" y="56"/>
                      <a:pt x="16" y="56"/>
                    </a:cubicBezTo>
                    <a:cubicBezTo>
                      <a:pt x="14" y="57"/>
                      <a:pt x="10" y="60"/>
                      <a:pt x="7" y="69"/>
                    </a:cubicBezTo>
                    <a:cubicBezTo>
                      <a:pt x="4" y="78"/>
                      <a:pt x="4" y="89"/>
                      <a:pt x="4" y="92"/>
                    </a:cubicBezTo>
                    <a:cubicBezTo>
                      <a:pt x="4" y="95"/>
                      <a:pt x="4" y="96"/>
                      <a:pt x="6" y="96"/>
                    </a:cubicBezTo>
                    <a:cubicBezTo>
                      <a:pt x="7" y="96"/>
                      <a:pt x="9" y="98"/>
                      <a:pt x="9" y="98"/>
                    </a:cubicBezTo>
                    <a:cubicBezTo>
                      <a:pt x="9" y="100"/>
                      <a:pt x="13" y="103"/>
                      <a:pt x="15" y="103"/>
                    </a:cubicBezTo>
                    <a:cubicBezTo>
                      <a:pt x="17" y="104"/>
                      <a:pt x="19" y="102"/>
                      <a:pt x="20" y="101"/>
                    </a:cubicBezTo>
                    <a:cubicBezTo>
                      <a:pt x="21" y="100"/>
                      <a:pt x="21" y="99"/>
                      <a:pt x="23" y="98"/>
                    </a:cubicBezTo>
                    <a:cubicBezTo>
                      <a:pt x="24" y="97"/>
                      <a:pt x="25" y="99"/>
                      <a:pt x="25" y="99"/>
                    </a:cubicBezTo>
                    <a:cubicBezTo>
                      <a:pt x="26" y="103"/>
                      <a:pt x="31" y="103"/>
                      <a:pt x="32" y="103"/>
                    </a:cubicBezTo>
                    <a:cubicBezTo>
                      <a:pt x="33" y="103"/>
                      <a:pt x="36" y="98"/>
                      <a:pt x="37" y="98"/>
                    </a:cubicBezTo>
                    <a:cubicBezTo>
                      <a:pt x="38" y="98"/>
                      <a:pt x="38" y="102"/>
                      <a:pt x="38" y="103"/>
                    </a:cubicBezTo>
                    <a:cubicBezTo>
                      <a:pt x="38" y="105"/>
                      <a:pt x="37" y="108"/>
                      <a:pt x="37" y="108"/>
                    </a:cubicBezTo>
                    <a:cubicBezTo>
                      <a:pt x="37" y="111"/>
                      <a:pt x="36" y="120"/>
                      <a:pt x="36" y="120"/>
                    </a:cubicBezTo>
                    <a:cubicBezTo>
                      <a:pt x="36" y="122"/>
                      <a:pt x="31" y="126"/>
                      <a:pt x="31" y="126"/>
                    </a:cubicBezTo>
                    <a:lnTo>
                      <a:pt x="29" y="12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350">
                  <a:latin typeface="+mn-lt"/>
                  <a:ea typeface="+mn-ea"/>
                </a:endParaRPr>
              </a:p>
            </p:txBody>
          </p:sp>
          <p:sp>
            <p:nvSpPr>
              <p:cNvPr id="21" name="Freeform 673">
                <a:extLst>
                  <a:ext uri="{FF2B5EF4-FFF2-40B4-BE49-F238E27FC236}">
                    <a16:creationId xmlns="" xmlns:a16="http://schemas.microsoft.com/office/drawing/2014/main" id="{67DA525A-BA1C-4176-A071-BA52F0D70AF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43488" y="914400"/>
                <a:ext cx="261937" cy="192087"/>
              </a:xfrm>
              <a:custGeom>
                <a:avLst/>
                <a:gdLst>
                  <a:gd name="T0" fmla="*/ 39 w 130"/>
                  <a:gd name="T1" fmla="*/ 26 h 95"/>
                  <a:gd name="T2" fmla="*/ 41 w 130"/>
                  <a:gd name="T3" fmla="*/ 20 h 95"/>
                  <a:gd name="T4" fmla="*/ 63 w 130"/>
                  <a:gd name="T5" fmla="*/ 6 h 95"/>
                  <a:gd name="T6" fmla="*/ 86 w 130"/>
                  <a:gd name="T7" fmla="*/ 4 h 95"/>
                  <a:gd name="T8" fmla="*/ 97 w 130"/>
                  <a:gd name="T9" fmla="*/ 15 h 95"/>
                  <a:gd name="T10" fmla="*/ 84 w 130"/>
                  <a:gd name="T11" fmla="*/ 39 h 95"/>
                  <a:gd name="T12" fmla="*/ 71 w 130"/>
                  <a:gd name="T13" fmla="*/ 50 h 95"/>
                  <a:gd name="T14" fmla="*/ 70 w 130"/>
                  <a:gd name="T15" fmla="*/ 54 h 95"/>
                  <a:gd name="T16" fmla="*/ 82 w 130"/>
                  <a:gd name="T17" fmla="*/ 53 h 95"/>
                  <a:gd name="T18" fmla="*/ 99 w 130"/>
                  <a:gd name="T19" fmla="*/ 53 h 95"/>
                  <a:gd name="T20" fmla="*/ 118 w 130"/>
                  <a:gd name="T21" fmla="*/ 52 h 95"/>
                  <a:gd name="T22" fmla="*/ 124 w 130"/>
                  <a:gd name="T23" fmla="*/ 55 h 95"/>
                  <a:gd name="T24" fmla="*/ 130 w 130"/>
                  <a:gd name="T25" fmla="*/ 62 h 95"/>
                  <a:gd name="T26" fmla="*/ 126 w 130"/>
                  <a:gd name="T27" fmla="*/ 68 h 95"/>
                  <a:gd name="T28" fmla="*/ 118 w 130"/>
                  <a:gd name="T29" fmla="*/ 77 h 95"/>
                  <a:gd name="T30" fmla="*/ 109 w 130"/>
                  <a:gd name="T31" fmla="*/ 77 h 95"/>
                  <a:gd name="T32" fmla="*/ 19 w 130"/>
                  <a:gd name="T33" fmla="*/ 91 h 95"/>
                  <a:gd name="T34" fmla="*/ 8 w 130"/>
                  <a:gd name="T35" fmla="*/ 91 h 95"/>
                  <a:gd name="T36" fmla="*/ 1 w 130"/>
                  <a:gd name="T37" fmla="*/ 77 h 95"/>
                  <a:gd name="T38" fmla="*/ 10 w 130"/>
                  <a:gd name="T39" fmla="*/ 69 h 95"/>
                  <a:gd name="T40" fmla="*/ 48 w 130"/>
                  <a:gd name="T41" fmla="*/ 58 h 95"/>
                  <a:gd name="T42" fmla="*/ 53 w 130"/>
                  <a:gd name="T43" fmla="*/ 56 h 95"/>
                  <a:gd name="T44" fmla="*/ 74 w 130"/>
                  <a:gd name="T45" fmla="*/ 28 h 95"/>
                  <a:gd name="T46" fmla="*/ 68 w 130"/>
                  <a:gd name="T47" fmla="*/ 27 h 95"/>
                  <a:gd name="T48" fmla="*/ 62 w 130"/>
                  <a:gd name="T49" fmla="*/ 30 h 95"/>
                  <a:gd name="T50" fmla="*/ 58 w 130"/>
                  <a:gd name="T51" fmla="*/ 34 h 95"/>
                  <a:gd name="T52" fmla="*/ 45 w 130"/>
                  <a:gd name="T53" fmla="*/ 33 h 95"/>
                  <a:gd name="T54" fmla="*/ 42 w 130"/>
                  <a:gd name="T55" fmla="*/ 30 h 95"/>
                  <a:gd name="T56" fmla="*/ 39 w 130"/>
                  <a:gd name="T57" fmla="*/ 26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30" h="95">
                    <a:moveTo>
                      <a:pt x="39" y="26"/>
                    </a:moveTo>
                    <a:cubicBezTo>
                      <a:pt x="39" y="26"/>
                      <a:pt x="40" y="21"/>
                      <a:pt x="41" y="20"/>
                    </a:cubicBezTo>
                    <a:cubicBezTo>
                      <a:pt x="42" y="19"/>
                      <a:pt x="54" y="9"/>
                      <a:pt x="63" y="6"/>
                    </a:cubicBezTo>
                    <a:cubicBezTo>
                      <a:pt x="72" y="2"/>
                      <a:pt x="79" y="0"/>
                      <a:pt x="86" y="4"/>
                    </a:cubicBezTo>
                    <a:cubicBezTo>
                      <a:pt x="94" y="8"/>
                      <a:pt x="97" y="13"/>
                      <a:pt x="97" y="15"/>
                    </a:cubicBezTo>
                    <a:cubicBezTo>
                      <a:pt x="97" y="16"/>
                      <a:pt x="99" y="24"/>
                      <a:pt x="84" y="39"/>
                    </a:cubicBezTo>
                    <a:cubicBezTo>
                      <a:pt x="84" y="39"/>
                      <a:pt x="77" y="47"/>
                      <a:pt x="71" y="50"/>
                    </a:cubicBezTo>
                    <a:cubicBezTo>
                      <a:pt x="71" y="50"/>
                      <a:pt x="67" y="53"/>
                      <a:pt x="70" y="54"/>
                    </a:cubicBezTo>
                    <a:cubicBezTo>
                      <a:pt x="73" y="55"/>
                      <a:pt x="81" y="54"/>
                      <a:pt x="82" y="53"/>
                    </a:cubicBezTo>
                    <a:cubicBezTo>
                      <a:pt x="82" y="53"/>
                      <a:pt x="92" y="52"/>
                      <a:pt x="99" y="53"/>
                    </a:cubicBezTo>
                    <a:cubicBezTo>
                      <a:pt x="107" y="54"/>
                      <a:pt x="117" y="53"/>
                      <a:pt x="118" y="52"/>
                    </a:cubicBezTo>
                    <a:cubicBezTo>
                      <a:pt x="118" y="52"/>
                      <a:pt x="121" y="52"/>
                      <a:pt x="124" y="55"/>
                    </a:cubicBezTo>
                    <a:cubicBezTo>
                      <a:pt x="126" y="57"/>
                      <a:pt x="130" y="60"/>
                      <a:pt x="130" y="62"/>
                    </a:cubicBezTo>
                    <a:cubicBezTo>
                      <a:pt x="130" y="63"/>
                      <a:pt x="129" y="65"/>
                      <a:pt x="126" y="68"/>
                    </a:cubicBezTo>
                    <a:cubicBezTo>
                      <a:pt x="123" y="71"/>
                      <a:pt x="121" y="76"/>
                      <a:pt x="118" y="77"/>
                    </a:cubicBezTo>
                    <a:cubicBezTo>
                      <a:pt x="116" y="78"/>
                      <a:pt x="111" y="77"/>
                      <a:pt x="109" y="77"/>
                    </a:cubicBezTo>
                    <a:cubicBezTo>
                      <a:pt x="108" y="77"/>
                      <a:pt x="38" y="78"/>
                      <a:pt x="19" y="91"/>
                    </a:cubicBezTo>
                    <a:cubicBezTo>
                      <a:pt x="19" y="91"/>
                      <a:pt x="14" y="95"/>
                      <a:pt x="8" y="91"/>
                    </a:cubicBezTo>
                    <a:cubicBezTo>
                      <a:pt x="3" y="88"/>
                      <a:pt x="0" y="85"/>
                      <a:pt x="1" y="77"/>
                    </a:cubicBezTo>
                    <a:cubicBezTo>
                      <a:pt x="1" y="77"/>
                      <a:pt x="1" y="74"/>
                      <a:pt x="10" y="69"/>
                    </a:cubicBezTo>
                    <a:cubicBezTo>
                      <a:pt x="19" y="64"/>
                      <a:pt x="31" y="59"/>
                      <a:pt x="48" y="58"/>
                    </a:cubicBezTo>
                    <a:cubicBezTo>
                      <a:pt x="48" y="58"/>
                      <a:pt x="52" y="58"/>
                      <a:pt x="53" y="56"/>
                    </a:cubicBezTo>
                    <a:cubicBezTo>
                      <a:pt x="53" y="56"/>
                      <a:pt x="72" y="42"/>
                      <a:pt x="74" y="28"/>
                    </a:cubicBezTo>
                    <a:cubicBezTo>
                      <a:pt x="74" y="28"/>
                      <a:pt x="75" y="23"/>
                      <a:pt x="68" y="27"/>
                    </a:cubicBezTo>
                    <a:cubicBezTo>
                      <a:pt x="62" y="30"/>
                      <a:pt x="63" y="29"/>
                      <a:pt x="62" y="30"/>
                    </a:cubicBezTo>
                    <a:cubicBezTo>
                      <a:pt x="60" y="32"/>
                      <a:pt x="59" y="33"/>
                      <a:pt x="58" y="34"/>
                    </a:cubicBezTo>
                    <a:cubicBezTo>
                      <a:pt x="57" y="34"/>
                      <a:pt x="49" y="36"/>
                      <a:pt x="45" y="33"/>
                    </a:cubicBezTo>
                    <a:cubicBezTo>
                      <a:pt x="45" y="33"/>
                      <a:pt x="42" y="30"/>
                      <a:pt x="42" y="30"/>
                    </a:cubicBezTo>
                    <a:cubicBezTo>
                      <a:pt x="42" y="30"/>
                      <a:pt x="39" y="27"/>
                      <a:pt x="39" y="2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350">
                  <a:latin typeface="+mn-lt"/>
                  <a:ea typeface="+mn-ea"/>
                </a:endParaRPr>
              </a:p>
            </p:txBody>
          </p:sp>
          <p:sp>
            <p:nvSpPr>
              <p:cNvPr id="22" name="Freeform 674">
                <a:extLst>
                  <a:ext uri="{FF2B5EF4-FFF2-40B4-BE49-F238E27FC236}">
                    <a16:creationId xmlns="" xmlns:a16="http://schemas.microsoft.com/office/drawing/2014/main" id="{E02680FB-FD05-4171-8794-B71A92C112B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59400" y="795338"/>
                <a:ext cx="320675" cy="376237"/>
              </a:xfrm>
              <a:custGeom>
                <a:avLst/>
                <a:gdLst>
                  <a:gd name="T0" fmla="*/ 89 w 159"/>
                  <a:gd name="T1" fmla="*/ 63 h 186"/>
                  <a:gd name="T2" fmla="*/ 104 w 159"/>
                  <a:gd name="T3" fmla="*/ 64 h 186"/>
                  <a:gd name="T4" fmla="*/ 112 w 159"/>
                  <a:gd name="T5" fmla="*/ 66 h 186"/>
                  <a:gd name="T6" fmla="*/ 102 w 159"/>
                  <a:gd name="T7" fmla="*/ 80 h 186"/>
                  <a:gd name="T8" fmla="*/ 74 w 159"/>
                  <a:gd name="T9" fmla="*/ 89 h 186"/>
                  <a:gd name="T10" fmla="*/ 67 w 159"/>
                  <a:gd name="T11" fmla="*/ 109 h 186"/>
                  <a:gd name="T12" fmla="*/ 77 w 159"/>
                  <a:gd name="T13" fmla="*/ 116 h 186"/>
                  <a:gd name="T14" fmla="*/ 99 w 159"/>
                  <a:gd name="T15" fmla="*/ 140 h 186"/>
                  <a:gd name="T16" fmla="*/ 112 w 159"/>
                  <a:gd name="T17" fmla="*/ 148 h 186"/>
                  <a:gd name="T18" fmla="*/ 127 w 159"/>
                  <a:gd name="T19" fmla="*/ 157 h 186"/>
                  <a:gd name="T20" fmla="*/ 150 w 159"/>
                  <a:gd name="T21" fmla="*/ 167 h 186"/>
                  <a:gd name="T22" fmla="*/ 158 w 159"/>
                  <a:gd name="T23" fmla="*/ 174 h 186"/>
                  <a:gd name="T24" fmla="*/ 144 w 159"/>
                  <a:gd name="T25" fmla="*/ 178 h 186"/>
                  <a:gd name="T26" fmla="*/ 136 w 159"/>
                  <a:gd name="T27" fmla="*/ 185 h 186"/>
                  <a:gd name="T28" fmla="*/ 96 w 159"/>
                  <a:gd name="T29" fmla="*/ 163 h 186"/>
                  <a:gd name="T30" fmla="*/ 64 w 159"/>
                  <a:gd name="T31" fmla="*/ 115 h 186"/>
                  <a:gd name="T32" fmla="*/ 57 w 159"/>
                  <a:gd name="T33" fmla="*/ 132 h 186"/>
                  <a:gd name="T34" fmla="*/ 55 w 159"/>
                  <a:gd name="T35" fmla="*/ 136 h 186"/>
                  <a:gd name="T36" fmla="*/ 51 w 159"/>
                  <a:gd name="T37" fmla="*/ 141 h 186"/>
                  <a:gd name="T38" fmla="*/ 47 w 159"/>
                  <a:gd name="T39" fmla="*/ 147 h 186"/>
                  <a:gd name="T40" fmla="*/ 42 w 159"/>
                  <a:gd name="T41" fmla="*/ 152 h 186"/>
                  <a:gd name="T42" fmla="*/ 38 w 159"/>
                  <a:gd name="T43" fmla="*/ 155 h 186"/>
                  <a:gd name="T44" fmla="*/ 24 w 159"/>
                  <a:gd name="T45" fmla="*/ 166 h 186"/>
                  <a:gd name="T46" fmla="*/ 12 w 159"/>
                  <a:gd name="T47" fmla="*/ 170 h 186"/>
                  <a:gd name="T48" fmla="*/ 3 w 159"/>
                  <a:gd name="T49" fmla="*/ 167 h 186"/>
                  <a:gd name="T50" fmla="*/ 4 w 159"/>
                  <a:gd name="T51" fmla="*/ 163 h 186"/>
                  <a:gd name="T52" fmla="*/ 16 w 159"/>
                  <a:gd name="T53" fmla="*/ 157 h 186"/>
                  <a:gd name="T54" fmla="*/ 44 w 159"/>
                  <a:gd name="T55" fmla="*/ 121 h 186"/>
                  <a:gd name="T56" fmla="*/ 54 w 159"/>
                  <a:gd name="T57" fmla="*/ 103 h 186"/>
                  <a:gd name="T58" fmla="*/ 45 w 159"/>
                  <a:gd name="T59" fmla="*/ 100 h 186"/>
                  <a:gd name="T60" fmla="*/ 31 w 159"/>
                  <a:gd name="T61" fmla="*/ 100 h 186"/>
                  <a:gd name="T62" fmla="*/ 25 w 159"/>
                  <a:gd name="T63" fmla="*/ 88 h 186"/>
                  <a:gd name="T64" fmla="*/ 38 w 159"/>
                  <a:gd name="T65" fmla="*/ 82 h 186"/>
                  <a:gd name="T66" fmla="*/ 48 w 159"/>
                  <a:gd name="T67" fmla="*/ 80 h 186"/>
                  <a:gd name="T68" fmla="*/ 62 w 159"/>
                  <a:gd name="T69" fmla="*/ 73 h 186"/>
                  <a:gd name="T70" fmla="*/ 64 w 159"/>
                  <a:gd name="T71" fmla="*/ 60 h 186"/>
                  <a:gd name="T72" fmla="*/ 69 w 159"/>
                  <a:gd name="T73" fmla="*/ 44 h 186"/>
                  <a:gd name="T74" fmla="*/ 69 w 159"/>
                  <a:gd name="T75" fmla="*/ 8 h 186"/>
                  <a:gd name="T76" fmla="*/ 72 w 159"/>
                  <a:gd name="T77" fmla="*/ 2 h 186"/>
                  <a:gd name="T78" fmla="*/ 77 w 159"/>
                  <a:gd name="T79" fmla="*/ 0 h 186"/>
                  <a:gd name="T80" fmla="*/ 83 w 159"/>
                  <a:gd name="T81" fmla="*/ 4 h 186"/>
                  <a:gd name="T82" fmla="*/ 90 w 159"/>
                  <a:gd name="T83" fmla="*/ 15 h 186"/>
                  <a:gd name="T84" fmla="*/ 85 w 159"/>
                  <a:gd name="T85" fmla="*/ 43 h 186"/>
                  <a:gd name="T86" fmla="*/ 81 w 159"/>
                  <a:gd name="T87" fmla="*/ 60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59" h="186">
                    <a:moveTo>
                      <a:pt x="81" y="65"/>
                    </a:moveTo>
                    <a:cubicBezTo>
                      <a:pt x="84" y="63"/>
                      <a:pt x="89" y="63"/>
                      <a:pt x="89" y="63"/>
                    </a:cubicBezTo>
                    <a:cubicBezTo>
                      <a:pt x="99" y="63"/>
                      <a:pt x="99" y="63"/>
                      <a:pt x="99" y="63"/>
                    </a:cubicBezTo>
                    <a:cubicBezTo>
                      <a:pt x="104" y="64"/>
                      <a:pt x="104" y="64"/>
                      <a:pt x="104" y="64"/>
                    </a:cubicBezTo>
                    <a:cubicBezTo>
                      <a:pt x="110" y="64"/>
                      <a:pt x="110" y="64"/>
                      <a:pt x="110" y="64"/>
                    </a:cubicBezTo>
                    <a:cubicBezTo>
                      <a:pt x="110" y="64"/>
                      <a:pt x="112" y="65"/>
                      <a:pt x="112" y="66"/>
                    </a:cubicBezTo>
                    <a:cubicBezTo>
                      <a:pt x="112" y="68"/>
                      <a:pt x="111" y="71"/>
                      <a:pt x="110" y="72"/>
                    </a:cubicBezTo>
                    <a:cubicBezTo>
                      <a:pt x="108" y="74"/>
                      <a:pt x="105" y="79"/>
                      <a:pt x="102" y="80"/>
                    </a:cubicBezTo>
                    <a:cubicBezTo>
                      <a:pt x="99" y="81"/>
                      <a:pt x="95" y="81"/>
                      <a:pt x="92" y="81"/>
                    </a:cubicBezTo>
                    <a:cubicBezTo>
                      <a:pt x="89" y="81"/>
                      <a:pt x="77" y="82"/>
                      <a:pt x="74" y="89"/>
                    </a:cubicBezTo>
                    <a:cubicBezTo>
                      <a:pt x="70" y="96"/>
                      <a:pt x="70" y="98"/>
                      <a:pt x="69" y="100"/>
                    </a:cubicBezTo>
                    <a:cubicBezTo>
                      <a:pt x="68" y="102"/>
                      <a:pt x="69" y="107"/>
                      <a:pt x="67" y="109"/>
                    </a:cubicBezTo>
                    <a:cubicBezTo>
                      <a:pt x="67" y="109"/>
                      <a:pt x="63" y="111"/>
                      <a:pt x="67" y="112"/>
                    </a:cubicBezTo>
                    <a:cubicBezTo>
                      <a:pt x="70" y="112"/>
                      <a:pt x="75" y="114"/>
                      <a:pt x="77" y="116"/>
                    </a:cubicBezTo>
                    <a:cubicBezTo>
                      <a:pt x="78" y="117"/>
                      <a:pt x="89" y="129"/>
                      <a:pt x="91" y="132"/>
                    </a:cubicBezTo>
                    <a:cubicBezTo>
                      <a:pt x="91" y="132"/>
                      <a:pt x="97" y="139"/>
                      <a:pt x="99" y="140"/>
                    </a:cubicBezTo>
                    <a:cubicBezTo>
                      <a:pt x="106" y="144"/>
                      <a:pt x="106" y="144"/>
                      <a:pt x="106" y="144"/>
                    </a:cubicBezTo>
                    <a:cubicBezTo>
                      <a:pt x="112" y="148"/>
                      <a:pt x="112" y="148"/>
                      <a:pt x="112" y="148"/>
                    </a:cubicBezTo>
                    <a:cubicBezTo>
                      <a:pt x="117" y="152"/>
                      <a:pt x="117" y="152"/>
                      <a:pt x="117" y="152"/>
                    </a:cubicBezTo>
                    <a:cubicBezTo>
                      <a:pt x="117" y="152"/>
                      <a:pt x="125" y="157"/>
                      <a:pt x="127" y="157"/>
                    </a:cubicBezTo>
                    <a:cubicBezTo>
                      <a:pt x="130" y="157"/>
                      <a:pt x="140" y="162"/>
                      <a:pt x="140" y="162"/>
                    </a:cubicBezTo>
                    <a:cubicBezTo>
                      <a:pt x="150" y="167"/>
                      <a:pt x="150" y="167"/>
                      <a:pt x="150" y="167"/>
                    </a:cubicBezTo>
                    <a:cubicBezTo>
                      <a:pt x="150" y="167"/>
                      <a:pt x="157" y="171"/>
                      <a:pt x="158" y="172"/>
                    </a:cubicBezTo>
                    <a:cubicBezTo>
                      <a:pt x="158" y="172"/>
                      <a:pt x="159" y="174"/>
                      <a:pt x="158" y="174"/>
                    </a:cubicBezTo>
                    <a:cubicBezTo>
                      <a:pt x="157" y="174"/>
                      <a:pt x="148" y="174"/>
                      <a:pt x="148" y="174"/>
                    </a:cubicBezTo>
                    <a:cubicBezTo>
                      <a:pt x="148" y="174"/>
                      <a:pt x="144" y="177"/>
                      <a:pt x="144" y="178"/>
                    </a:cubicBezTo>
                    <a:cubicBezTo>
                      <a:pt x="144" y="179"/>
                      <a:pt x="140" y="183"/>
                      <a:pt x="140" y="183"/>
                    </a:cubicBezTo>
                    <a:cubicBezTo>
                      <a:pt x="140" y="183"/>
                      <a:pt x="137" y="185"/>
                      <a:pt x="136" y="185"/>
                    </a:cubicBezTo>
                    <a:cubicBezTo>
                      <a:pt x="135" y="185"/>
                      <a:pt x="123" y="186"/>
                      <a:pt x="117" y="182"/>
                    </a:cubicBezTo>
                    <a:cubicBezTo>
                      <a:pt x="111" y="178"/>
                      <a:pt x="101" y="171"/>
                      <a:pt x="96" y="163"/>
                    </a:cubicBezTo>
                    <a:cubicBezTo>
                      <a:pt x="91" y="155"/>
                      <a:pt x="74" y="127"/>
                      <a:pt x="70" y="120"/>
                    </a:cubicBezTo>
                    <a:cubicBezTo>
                      <a:pt x="66" y="113"/>
                      <a:pt x="64" y="115"/>
                      <a:pt x="64" y="115"/>
                    </a:cubicBezTo>
                    <a:cubicBezTo>
                      <a:pt x="64" y="115"/>
                      <a:pt x="59" y="125"/>
                      <a:pt x="59" y="126"/>
                    </a:cubicBezTo>
                    <a:cubicBezTo>
                      <a:pt x="59" y="126"/>
                      <a:pt x="57" y="132"/>
                      <a:pt x="57" y="132"/>
                    </a:cubicBezTo>
                    <a:cubicBezTo>
                      <a:pt x="56" y="135"/>
                      <a:pt x="56" y="135"/>
                      <a:pt x="56" y="135"/>
                    </a:cubicBezTo>
                    <a:cubicBezTo>
                      <a:pt x="55" y="136"/>
                      <a:pt x="55" y="136"/>
                      <a:pt x="55" y="136"/>
                    </a:cubicBezTo>
                    <a:cubicBezTo>
                      <a:pt x="53" y="138"/>
                      <a:pt x="53" y="138"/>
                      <a:pt x="53" y="138"/>
                    </a:cubicBezTo>
                    <a:cubicBezTo>
                      <a:pt x="53" y="138"/>
                      <a:pt x="51" y="140"/>
                      <a:pt x="51" y="141"/>
                    </a:cubicBezTo>
                    <a:cubicBezTo>
                      <a:pt x="51" y="141"/>
                      <a:pt x="49" y="144"/>
                      <a:pt x="49" y="144"/>
                    </a:cubicBezTo>
                    <a:cubicBezTo>
                      <a:pt x="47" y="147"/>
                      <a:pt x="47" y="147"/>
                      <a:pt x="47" y="147"/>
                    </a:cubicBezTo>
                    <a:cubicBezTo>
                      <a:pt x="47" y="149"/>
                      <a:pt x="47" y="149"/>
                      <a:pt x="47" y="149"/>
                    </a:cubicBezTo>
                    <a:cubicBezTo>
                      <a:pt x="42" y="152"/>
                      <a:pt x="42" y="152"/>
                      <a:pt x="42" y="152"/>
                    </a:cubicBezTo>
                    <a:cubicBezTo>
                      <a:pt x="39" y="154"/>
                      <a:pt x="39" y="154"/>
                      <a:pt x="39" y="154"/>
                    </a:cubicBezTo>
                    <a:cubicBezTo>
                      <a:pt x="38" y="155"/>
                      <a:pt x="38" y="155"/>
                      <a:pt x="38" y="155"/>
                    </a:cubicBezTo>
                    <a:cubicBezTo>
                      <a:pt x="38" y="155"/>
                      <a:pt x="30" y="162"/>
                      <a:pt x="28" y="163"/>
                    </a:cubicBezTo>
                    <a:cubicBezTo>
                      <a:pt x="26" y="164"/>
                      <a:pt x="24" y="166"/>
                      <a:pt x="24" y="166"/>
                    </a:cubicBezTo>
                    <a:cubicBezTo>
                      <a:pt x="22" y="167"/>
                      <a:pt x="22" y="167"/>
                      <a:pt x="22" y="167"/>
                    </a:cubicBezTo>
                    <a:cubicBezTo>
                      <a:pt x="22" y="167"/>
                      <a:pt x="16" y="169"/>
                      <a:pt x="12" y="170"/>
                    </a:cubicBezTo>
                    <a:cubicBezTo>
                      <a:pt x="9" y="170"/>
                      <a:pt x="7" y="168"/>
                      <a:pt x="6" y="168"/>
                    </a:cubicBezTo>
                    <a:cubicBezTo>
                      <a:pt x="6" y="168"/>
                      <a:pt x="4" y="167"/>
                      <a:pt x="3" y="167"/>
                    </a:cubicBezTo>
                    <a:cubicBezTo>
                      <a:pt x="3" y="167"/>
                      <a:pt x="0" y="166"/>
                      <a:pt x="0" y="165"/>
                    </a:cubicBezTo>
                    <a:cubicBezTo>
                      <a:pt x="0" y="164"/>
                      <a:pt x="3" y="163"/>
                      <a:pt x="4" y="163"/>
                    </a:cubicBezTo>
                    <a:cubicBezTo>
                      <a:pt x="4" y="163"/>
                      <a:pt x="8" y="163"/>
                      <a:pt x="8" y="162"/>
                    </a:cubicBezTo>
                    <a:cubicBezTo>
                      <a:pt x="8" y="162"/>
                      <a:pt x="14" y="158"/>
                      <a:pt x="16" y="157"/>
                    </a:cubicBezTo>
                    <a:cubicBezTo>
                      <a:pt x="17" y="156"/>
                      <a:pt x="23" y="151"/>
                      <a:pt x="26" y="146"/>
                    </a:cubicBezTo>
                    <a:cubicBezTo>
                      <a:pt x="29" y="142"/>
                      <a:pt x="40" y="131"/>
                      <a:pt x="44" y="121"/>
                    </a:cubicBezTo>
                    <a:cubicBezTo>
                      <a:pt x="49" y="110"/>
                      <a:pt x="49" y="111"/>
                      <a:pt x="50" y="110"/>
                    </a:cubicBezTo>
                    <a:cubicBezTo>
                      <a:pt x="51" y="109"/>
                      <a:pt x="54" y="104"/>
                      <a:pt x="54" y="103"/>
                    </a:cubicBezTo>
                    <a:cubicBezTo>
                      <a:pt x="54" y="101"/>
                      <a:pt x="55" y="96"/>
                      <a:pt x="52" y="96"/>
                    </a:cubicBezTo>
                    <a:cubicBezTo>
                      <a:pt x="48" y="97"/>
                      <a:pt x="47" y="98"/>
                      <a:pt x="45" y="100"/>
                    </a:cubicBezTo>
                    <a:cubicBezTo>
                      <a:pt x="44" y="101"/>
                      <a:pt x="41" y="102"/>
                      <a:pt x="40" y="102"/>
                    </a:cubicBezTo>
                    <a:cubicBezTo>
                      <a:pt x="39" y="102"/>
                      <a:pt x="34" y="103"/>
                      <a:pt x="31" y="100"/>
                    </a:cubicBezTo>
                    <a:cubicBezTo>
                      <a:pt x="27" y="97"/>
                      <a:pt x="24" y="94"/>
                      <a:pt x="24" y="93"/>
                    </a:cubicBezTo>
                    <a:cubicBezTo>
                      <a:pt x="24" y="93"/>
                      <a:pt x="23" y="90"/>
                      <a:pt x="25" y="88"/>
                    </a:cubicBezTo>
                    <a:cubicBezTo>
                      <a:pt x="27" y="87"/>
                      <a:pt x="28" y="84"/>
                      <a:pt x="28" y="84"/>
                    </a:cubicBezTo>
                    <a:cubicBezTo>
                      <a:pt x="29" y="83"/>
                      <a:pt x="31" y="82"/>
                      <a:pt x="38" y="82"/>
                    </a:cubicBezTo>
                    <a:cubicBezTo>
                      <a:pt x="38" y="82"/>
                      <a:pt x="43" y="82"/>
                      <a:pt x="44" y="81"/>
                    </a:cubicBezTo>
                    <a:cubicBezTo>
                      <a:pt x="45" y="80"/>
                      <a:pt x="48" y="80"/>
                      <a:pt x="48" y="80"/>
                    </a:cubicBezTo>
                    <a:cubicBezTo>
                      <a:pt x="48" y="80"/>
                      <a:pt x="54" y="78"/>
                      <a:pt x="54" y="78"/>
                    </a:cubicBezTo>
                    <a:cubicBezTo>
                      <a:pt x="55" y="77"/>
                      <a:pt x="59" y="75"/>
                      <a:pt x="62" y="73"/>
                    </a:cubicBezTo>
                    <a:cubicBezTo>
                      <a:pt x="62" y="73"/>
                      <a:pt x="64" y="69"/>
                      <a:pt x="63" y="68"/>
                    </a:cubicBezTo>
                    <a:cubicBezTo>
                      <a:pt x="62" y="66"/>
                      <a:pt x="63" y="61"/>
                      <a:pt x="64" y="60"/>
                    </a:cubicBezTo>
                    <a:cubicBezTo>
                      <a:pt x="65" y="59"/>
                      <a:pt x="67" y="55"/>
                      <a:pt x="67" y="54"/>
                    </a:cubicBezTo>
                    <a:cubicBezTo>
                      <a:pt x="67" y="53"/>
                      <a:pt x="69" y="47"/>
                      <a:pt x="69" y="44"/>
                    </a:cubicBezTo>
                    <a:cubicBezTo>
                      <a:pt x="69" y="44"/>
                      <a:pt x="73" y="21"/>
                      <a:pt x="71" y="13"/>
                    </a:cubicBezTo>
                    <a:cubicBezTo>
                      <a:pt x="69" y="8"/>
                      <a:pt x="69" y="8"/>
                      <a:pt x="69" y="8"/>
                    </a:cubicBezTo>
                    <a:cubicBezTo>
                      <a:pt x="69" y="8"/>
                      <a:pt x="69" y="5"/>
                      <a:pt x="70" y="4"/>
                    </a:cubicBezTo>
                    <a:cubicBezTo>
                      <a:pt x="70" y="4"/>
                      <a:pt x="72" y="2"/>
                      <a:pt x="72" y="2"/>
                    </a:cubicBezTo>
                    <a:cubicBezTo>
                      <a:pt x="73" y="1"/>
                      <a:pt x="73" y="1"/>
                      <a:pt x="73" y="1"/>
                    </a:cubicBezTo>
                    <a:cubicBezTo>
                      <a:pt x="77" y="0"/>
                      <a:pt x="77" y="0"/>
                      <a:pt x="77" y="0"/>
                    </a:cubicBezTo>
                    <a:cubicBezTo>
                      <a:pt x="77" y="0"/>
                      <a:pt x="81" y="1"/>
                      <a:pt x="81" y="2"/>
                    </a:cubicBezTo>
                    <a:cubicBezTo>
                      <a:pt x="82" y="2"/>
                      <a:pt x="83" y="4"/>
                      <a:pt x="83" y="4"/>
                    </a:cubicBezTo>
                    <a:cubicBezTo>
                      <a:pt x="87" y="8"/>
                      <a:pt x="87" y="8"/>
                      <a:pt x="87" y="8"/>
                    </a:cubicBezTo>
                    <a:cubicBezTo>
                      <a:pt x="87" y="8"/>
                      <a:pt x="90" y="11"/>
                      <a:pt x="90" y="15"/>
                    </a:cubicBezTo>
                    <a:cubicBezTo>
                      <a:pt x="90" y="19"/>
                      <a:pt x="90" y="33"/>
                      <a:pt x="88" y="36"/>
                    </a:cubicBezTo>
                    <a:cubicBezTo>
                      <a:pt x="87" y="40"/>
                      <a:pt x="85" y="43"/>
                      <a:pt x="85" y="43"/>
                    </a:cubicBezTo>
                    <a:cubicBezTo>
                      <a:pt x="82" y="54"/>
                      <a:pt x="82" y="54"/>
                      <a:pt x="82" y="54"/>
                    </a:cubicBezTo>
                    <a:cubicBezTo>
                      <a:pt x="81" y="60"/>
                      <a:pt x="81" y="60"/>
                      <a:pt x="81" y="60"/>
                    </a:cubicBezTo>
                    <a:lnTo>
                      <a:pt x="81" y="6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350">
                  <a:latin typeface="+mn-lt"/>
                  <a:ea typeface="+mn-ea"/>
                </a:endParaRPr>
              </a:p>
            </p:txBody>
          </p:sp>
          <p:sp>
            <p:nvSpPr>
              <p:cNvPr id="23" name="Freeform 675">
                <a:extLst>
                  <a:ext uri="{FF2B5EF4-FFF2-40B4-BE49-F238E27FC236}">
                    <a16:creationId xmlns="" xmlns:a16="http://schemas.microsoft.com/office/drawing/2014/main" id="{FEBFB4C0-D5EE-4F4A-BFE2-730DF4C0D2C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40363" y="979488"/>
                <a:ext cx="33337" cy="23812"/>
              </a:xfrm>
              <a:custGeom>
                <a:avLst/>
                <a:gdLst>
                  <a:gd name="T0" fmla="*/ 0 w 17"/>
                  <a:gd name="T1" fmla="*/ 11 h 12"/>
                  <a:gd name="T2" fmla="*/ 9 w 17"/>
                  <a:gd name="T3" fmla="*/ 6 h 12"/>
                  <a:gd name="T4" fmla="*/ 0 w 17"/>
                  <a:gd name="T5" fmla="*/ 11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7" h="12">
                    <a:moveTo>
                      <a:pt x="0" y="11"/>
                    </a:moveTo>
                    <a:cubicBezTo>
                      <a:pt x="0" y="11"/>
                      <a:pt x="2" y="12"/>
                      <a:pt x="9" y="6"/>
                    </a:cubicBezTo>
                    <a:cubicBezTo>
                      <a:pt x="17" y="0"/>
                      <a:pt x="0" y="11"/>
                      <a:pt x="0" y="1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350">
                  <a:latin typeface="+mn-lt"/>
                  <a:ea typeface="+mn-ea"/>
                </a:endParaRPr>
              </a:p>
            </p:txBody>
          </p:sp>
          <p:sp>
            <p:nvSpPr>
              <p:cNvPr id="24" name="Freeform 676">
                <a:extLst>
                  <a:ext uri="{FF2B5EF4-FFF2-40B4-BE49-F238E27FC236}">
                    <a16:creationId xmlns="" xmlns:a16="http://schemas.microsoft.com/office/drawing/2014/main" id="{9B7410CE-8DB9-4143-81B7-2A6B4A8E258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81675" y="806450"/>
                <a:ext cx="49212" cy="100012"/>
              </a:xfrm>
              <a:custGeom>
                <a:avLst/>
                <a:gdLst>
                  <a:gd name="T0" fmla="*/ 17 w 24"/>
                  <a:gd name="T1" fmla="*/ 1 h 50"/>
                  <a:gd name="T2" fmla="*/ 13 w 24"/>
                  <a:gd name="T3" fmla="*/ 3 h 50"/>
                  <a:gd name="T4" fmla="*/ 3 w 24"/>
                  <a:gd name="T5" fmla="*/ 20 h 50"/>
                  <a:gd name="T6" fmla="*/ 2 w 24"/>
                  <a:gd name="T7" fmla="*/ 41 h 50"/>
                  <a:gd name="T8" fmla="*/ 6 w 24"/>
                  <a:gd name="T9" fmla="*/ 47 h 50"/>
                  <a:gd name="T10" fmla="*/ 13 w 24"/>
                  <a:gd name="T11" fmla="*/ 50 h 50"/>
                  <a:gd name="T12" fmla="*/ 21 w 24"/>
                  <a:gd name="T13" fmla="*/ 45 h 50"/>
                  <a:gd name="T14" fmla="*/ 23 w 24"/>
                  <a:gd name="T15" fmla="*/ 41 h 50"/>
                  <a:gd name="T16" fmla="*/ 22 w 24"/>
                  <a:gd name="T17" fmla="*/ 33 h 50"/>
                  <a:gd name="T18" fmla="*/ 21 w 24"/>
                  <a:gd name="T19" fmla="*/ 25 h 50"/>
                  <a:gd name="T20" fmla="*/ 23 w 24"/>
                  <a:gd name="T21" fmla="*/ 21 h 50"/>
                  <a:gd name="T22" fmla="*/ 23 w 24"/>
                  <a:gd name="T23" fmla="*/ 16 h 50"/>
                  <a:gd name="T24" fmla="*/ 24 w 24"/>
                  <a:gd name="T25" fmla="*/ 11 h 50"/>
                  <a:gd name="T26" fmla="*/ 22 w 24"/>
                  <a:gd name="T27" fmla="*/ 5 h 50"/>
                  <a:gd name="T28" fmla="*/ 19 w 24"/>
                  <a:gd name="T29" fmla="*/ 2 h 50"/>
                  <a:gd name="T30" fmla="*/ 17 w 24"/>
                  <a:gd name="T31" fmla="*/ 1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4" h="50">
                    <a:moveTo>
                      <a:pt x="17" y="1"/>
                    </a:moveTo>
                    <a:cubicBezTo>
                      <a:pt x="17" y="1"/>
                      <a:pt x="16" y="0"/>
                      <a:pt x="13" y="3"/>
                    </a:cubicBezTo>
                    <a:cubicBezTo>
                      <a:pt x="10" y="6"/>
                      <a:pt x="3" y="18"/>
                      <a:pt x="3" y="20"/>
                    </a:cubicBezTo>
                    <a:cubicBezTo>
                      <a:pt x="3" y="20"/>
                      <a:pt x="0" y="33"/>
                      <a:pt x="2" y="41"/>
                    </a:cubicBezTo>
                    <a:cubicBezTo>
                      <a:pt x="2" y="41"/>
                      <a:pt x="4" y="47"/>
                      <a:pt x="6" y="47"/>
                    </a:cubicBezTo>
                    <a:cubicBezTo>
                      <a:pt x="6" y="47"/>
                      <a:pt x="8" y="50"/>
                      <a:pt x="13" y="50"/>
                    </a:cubicBezTo>
                    <a:cubicBezTo>
                      <a:pt x="18" y="50"/>
                      <a:pt x="20" y="48"/>
                      <a:pt x="21" y="45"/>
                    </a:cubicBezTo>
                    <a:cubicBezTo>
                      <a:pt x="22" y="42"/>
                      <a:pt x="23" y="41"/>
                      <a:pt x="23" y="41"/>
                    </a:cubicBezTo>
                    <a:cubicBezTo>
                      <a:pt x="23" y="41"/>
                      <a:pt x="24" y="36"/>
                      <a:pt x="22" y="33"/>
                    </a:cubicBezTo>
                    <a:cubicBezTo>
                      <a:pt x="19" y="31"/>
                      <a:pt x="20" y="27"/>
                      <a:pt x="21" y="25"/>
                    </a:cubicBezTo>
                    <a:cubicBezTo>
                      <a:pt x="23" y="24"/>
                      <a:pt x="23" y="21"/>
                      <a:pt x="23" y="21"/>
                    </a:cubicBezTo>
                    <a:cubicBezTo>
                      <a:pt x="23" y="21"/>
                      <a:pt x="24" y="17"/>
                      <a:pt x="23" y="16"/>
                    </a:cubicBezTo>
                    <a:cubicBezTo>
                      <a:pt x="23" y="16"/>
                      <a:pt x="24" y="12"/>
                      <a:pt x="24" y="11"/>
                    </a:cubicBezTo>
                    <a:cubicBezTo>
                      <a:pt x="24" y="10"/>
                      <a:pt x="23" y="6"/>
                      <a:pt x="22" y="5"/>
                    </a:cubicBezTo>
                    <a:cubicBezTo>
                      <a:pt x="21" y="4"/>
                      <a:pt x="19" y="2"/>
                      <a:pt x="19" y="2"/>
                    </a:cubicBezTo>
                    <a:lnTo>
                      <a:pt x="17" y="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350">
                  <a:latin typeface="+mn-lt"/>
                  <a:ea typeface="+mn-ea"/>
                </a:endParaRPr>
              </a:p>
            </p:txBody>
          </p:sp>
          <p:sp>
            <p:nvSpPr>
              <p:cNvPr id="25" name="Freeform 677">
                <a:extLst>
                  <a:ext uri="{FF2B5EF4-FFF2-40B4-BE49-F238E27FC236}">
                    <a16:creationId xmlns="" xmlns:a16="http://schemas.microsoft.com/office/drawing/2014/main" id="{1A8063FE-C5C9-4EDD-A22D-0C1FF87689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46763" y="763588"/>
                <a:ext cx="153987" cy="119062"/>
              </a:xfrm>
              <a:custGeom>
                <a:avLst/>
                <a:gdLst>
                  <a:gd name="T0" fmla="*/ 7 w 76"/>
                  <a:gd name="T1" fmla="*/ 16 h 59"/>
                  <a:gd name="T2" fmla="*/ 3 w 76"/>
                  <a:gd name="T3" fmla="*/ 23 h 59"/>
                  <a:gd name="T4" fmla="*/ 1 w 76"/>
                  <a:gd name="T5" fmla="*/ 32 h 59"/>
                  <a:gd name="T6" fmla="*/ 2 w 76"/>
                  <a:gd name="T7" fmla="*/ 42 h 59"/>
                  <a:gd name="T8" fmla="*/ 5 w 76"/>
                  <a:gd name="T9" fmla="*/ 46 h 59"/>
                  <a:gd name="T10" fmla="*/ 9 w 76"/>
                  <a:gd name="T11" fmla="*/ 50 h 59"/>
                  <a:gd name="T12" fmla="*/ 11 w 76"/>
                  <a:gd name="T13" fmla="*/ 51 h 59"/>
                  <a:gd name="T14" fmla="*/ 16 w 76"/>
                  <a:gd name="T15" fmla="*/ 51 h 59"/>
                  <a:gd name="T16" fmla="*/ 20 w 76"/>
                  <a:gd name="T17" fmla="*/ 54 h 59"/>
                  <a:gd name="T18" fmla="*/ 26 w 76"/>
                  <a:gd name="T19" fmla="*/ 59 h 59"/>
                  <a:gd name="T20" fmla="*/ 28 w 76"/>
                  <a:gd name="T21" fmla="*/ 57 h 59"/>
                  <a:gd name="T22" fmla="*/ 36 w 76"/>
                  <a:gd name="T23" fmla="*/ 48 h 59"/>
                  <a:gd name="T24" fmla="*/ 44 w 76"/>
                  <a:gd name="T25" fmla="*/ 46 h 59"/>
                  <a:gd name="T26" fmla="*/ 48 w 76"/>
                  <a:gd name="T27" fmla="*/ 46 h 59"/>
                  <a:gd name="T28" fmla="*/ 53 w 76"/>
                  <a:gd name="T29" fmla="*/ 44 h 59"/>
                  <a:gd name="T30" fmla="*/ 65 w 76"/>
                  <a:gd name="T31" fmla="*/ 34 h 59"/>
                  <a:gd name="T32" fmla="*/ 73 w 76"/>
                  <a:gd name="T33" fmla="*/ 26 h 59"/>
                  <a:gd name="T34" fmla="*/ 76 w 76"/>
                  <a:gd name="T35" fmla="*/ 23 h 59"/>
                  <a:gd name="T36" fmla="*/ 76 w 76"/>
                  <a:gd name="T37" fmla="*/ 16 h 59"/>
                  <a:gd name="T38" fmla="*/ 75 w 76"/>
                  <a:gd name="T39" fmla="*/ 13 h 59"/>
                  <a:gd name="T40" fmla="*/ 72 w 76"/>
                  <a:gd name="T41" fmla="*/ 6 h 59"/>
                  <a:gd name="T42" fmla="*/ 70 w 76"/>
                  <a:gd name="T43" fmla="*/ 3 h 59"/>
                  <a:gd name="T44" fmla="*/ 63 w 76"/>
                  <a:gd name="T45" fmla="*/ 0 h 59"/>
                  <a:gd name="T46" fmla="*/ 57 w 76"/>
                  <a:gd name="T47" fmla="*/ 1 h 59"/>
                  <a:gd name="T48" fmla="*/ 52 w 76"/>
                  <a:gd name="T49" fmla="*/ 4 h 59"/>
                  <a:gd name="T50" fmla="*/ 48 w 76"/>
                  <a:gd name="T51" fmla="*/ 16 h 59"/>
                  <a:gd name="T52" fmla="*/ 34 w 76"/>
                  <a:gd name="T53" fmla="*/ 34 h 59"/>
                  <a:gd name="T54" fmla="*/ 31 w 76"/>
                  <a:gd name="T55" fmla="*/ 38 h 59"/>
                  <a:gd name="T56" fmla="*/ 26 w 76"/>
                  <a:gd name="T57" fmla="*/ 37 h 59"/>
                  <a:gd name="T58" fmla="*/ 26 w 76"/>
                  <a:gd name="T59" fmla="*/ 31 h 59"/>
                  <a:gd name="T60" fmla="*/ 26 w 76"/>
                  <a:gd name="T61" fmla="*/ 26 h 59"/>
                  <a:gd name="T62" fmla="*/ 24 w 76"/>
                  <a:gd name="T63" fmla="*/ 23 h 59"/>
                  <a:gd name="T64" fmla="*/ 20 w 76"/>
                  <a:gd name="T65" fmla="*/ 19 h 59"/>
                  <a:gd name="T66" fmla="*/ 16 w 76"/>
                  <a:gd name="T67" fmla="*/ 16 h 59"/>
                  <a:gd name="T68" fmla="*/ 7 w 76"/>
                  <a:gd name="T69" fmla="*/ 16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76" h="59">
                    <a:moveTo>
                      <a:pt x="7" y="16"/>
                    </a:moveTo>
                    <a:cubicBezTo>
                      <a:pt x="7" y="16"/>
                      <a:pt x="5" y="20"/>
                      <a:pt x="3" y="23"/>
                    </a:cubicBezTo>
                    <a:cubicBezTo>
                      <a:pt x="2" y="26"/>
                      <a:pt x="1" y="31"/>
                      <a:pt x="1" y="32"/>
                    </a:cubicBezTo>
                    <a:cubicBezTo>
                      <a:pt x="1" y="33"/>
                      <a:pt x="0" y="41"/>
                      <a:pt x="2" y="42"/>
                    </a:cubicBezTo>
                    <a:cubicBezTo>
                      <a:pt x="3" y="44"/>
                      <a:pt x="5" y="46"/>
                      <a:pt x="5" y="46"/>
                    </a:cubicBezTo>
                    <a:cubicBezTo>
                      <a:pt x="6" y="46"/>
                      <a:pt x="9" y="50"/>
                      <a:pt x="9" y="50"/>
                    </a:cubicBezTo>
                    <a:cubicBezTo>
                      <a:pt x="11" y="51"/>
                      <a:pt x="11" y="51"/>
                      <a:pt x="11" y="51"/>
                    </a:cubicBezTo>
                    <a:cubicBezTo>
                      <a:pt x="16" y="51"/>
                      <a:pt x="16" y="51"/>
                      <a:pt x="16" y="51"/>
                    </a:cubicBezTo>
                    <a:cubicBezTo>
                      <a:pt x="16" y="51"/>
                      <a:pt x="20" y="53"/>
                      <a:pt x="20" y="54"/>
                    </a:cubicBezTo>
                    <a:cubicBezTo>
                      <a:pt x="20" y="54"/>
                      <a:pt x="26" y="59"/>
                      <a:pt x="26" y="59"/>
                    </a:cubicBezTo>
                    <a:cubicBezTo>
                      <a:pt x="26" y="59"/>
                      <a:pt x="27" y="58"/>
                      <a:pt x="28" y="57"/>
                    </a:cubicBezTo>
                    <a:cubicBezTo>
                      <a:pt x="29" y="56"/>
                      <a:pt x="34" y="49"/>
                      <a:pt x="36" y="48"/>
                    </a:cubicBezTo>
                    <a:cubicBezTo>
                      <a:pt x="39" y="47"/>
                      <a:pt x="42" y="46"/>
                      <a:pt x="44" y="46"/>
                    </a:cubicBezTo>
                    <a:cubicBezTo>
                      <a:pt x="48" y="46"/>
                      <a:pt x="48" y="46"/>
                      <a:pt x="48" y="46"/>
                    </a:cubicBezTo>
                    <a:cubicBezTo>
                      <a:pt x="48" y="46"/>
                      <a:pt x="52" y="44"/>
                      <a:pt x="53" y="44"/>
                    </a:cubicBezTo>
                    <a:cubicBezTo>
                      <a:pt x="53" y="43"/>
                      <a:pt x="63" y="37"/>
                      <a:pt x="65" y="34"/>
                    </a:cubicBezTo>
                    <a:cubicBezTo>
                      <a:pt x="65" y="34"/>
                      <a:pt x="73" y="27"/>
                      <a:pt x="73" y="26"/>
                    </a:cubicBezTo>
                    <a:cubicBezTo>
                      <a:pt x="73" y="26"/>
                      <a:pt x="75" y="24"/>
                      <a:pt x="76" y="23"/>
                    </a:cubicBezTo>
                    <a:cubicBezTo>
                      <a:pt x="76" y="22"/>
                      <a:pt x="76" y="17"/>
                      <a:pt x="76" y="16"/>
                    </a:cubicBezTo>
                    <a:cubicBezTo>
                      <a:pt x="76" y="14"/>
                      <a:pt x="75" y="13"/>
                      <a:pt x="75" y="13"/>
                    </a:cubicBezTo>
                    <a:cubicBezTo>
                      <a:pt x="72" y="6"/>
                      <a:pt x="72" y="6"/>
                      <a:pt x="72" y="6"/>
                    </a:cubicBezTo>
                    <a:cubicBezTo>
                      <a:pt x="70" y="3"/>
                      <a:pt x="70" y="3"/>
                      <a:pt x="70" y="3"/>
                    </a:cubicBezTo>
                    <a:cubicBezTo>
                      <a:pt x="70" y="3"/>
                      <a:pt x="65" y="0"/>
                      <a:pt x="63" y="0"/>
                    </a:cubicBezTo>
                    <a:cubicBezTo>
                      <a:pt x="62" y="0"/>
                      <a:pt x="58" y="1"/>
                      <a:pt x="57" y="1"/>
                    </a:cubicBezTo>
                    <a:cubicBezTo>
                      <a:pt x="56" y="1"/>
                      <a:pt x="52" y="3"/>
                      <a:pt x="52" y="4"/>
                    </a:cubicBezTo>
                    <a:cubicBezTo>
                      <a:pt x="52" y="6"/>
                      <a:pt x="49" y="15"/>
                      <a:pt x="48" y="16"/>
                    </a:cubicBezTo>
                    <a:cubicBezTo>
                      <a:pt x="46" y="17"/>
                      <a:pt x="40" y="29"/>
                      <a:pt x="34" y="34"/>
                    </a:cubicBezTo>
                    <a:cubicBezTo>
                      <a:pt x="34" y="34"/>
                      <a:pt x="32" y="38"/>
                      <a:pt x="31" y="38"/>
                    </a:cubicBezTo>
                    <a:cubicBezTo>
                      <a:pt x="31" y="38"/>
                      <a:pt x="28" y="40"/>
                      <a:pt x="26" y="37"/>
                    </a:cubicBezTo>
                    <a:cubicBezTo>
                      <a:pt x="26" y="37"/>
                      <a:pt x="25" y="34"/>
                      <a:pt x="26" y="31"/>
                    </a:cubicBezTo>
                    <a:cubicBezTo>
                      <a:pt x="26" y="26"/>
                      <a:pt x="26" y="26"/>
                      <a:pt x="26" y="26"/>
                    </a:cubicBezTo>
                    <a:cubicBezTo>
                      <a:pt x="24" y="23"/>
                      <a:pt x="24" y="23"/>
                      <a:pt x="24" y="23"/>
                    </a:cubicBezTo>
                    <a:cubicBezTo>
                      <a:pt x="24" y="23"/>
                      <a:pt x="20" y="19"/>
                      <a:pt x="20" y="19"/>
                    </a:cubicBezTo>
                    <a:cubicBezTo>
                      <a:pt x="19" y="19"/>
                      <a:pt x="17" y="16"/>
                      <a:pt x="16" y="16"/>
                    </a:cubicBezTo>
                    <a:cubicBezTo>
                      <a:pt x="15" y="16"/>
                      <a:pt x="10" y="14"/>
                      <a:pt x="7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350">
                  <a:latin typeface="+mn-lt"/>
                  <a:ea typeface="+mn-ea"/>
                </a:endParaRPr>
              </a:p>
            </p:txBody>
          </p:sp>
          <p:sp>
            <p:nvSpPr>
              <p:cNvPr id="26" name="Freeform 678">
                <a:extLst>
                  <a:ext uri="{FF2B5EF4-FFF2-40B4-BE49-F238E27FC236}">
                    <a16:creationId xmlns="" xmlns:a16="http://schemas.microsoft.com/office/drawing/2014/main" id="{60473DA1-72EF-4A65-BD1F-2469809592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21350" y="955675"/>
                <a:ext cx="52387" cy="90487"/>
              </a:xfrm>
              <a:custGeom>
                <a:avLst/>
                <a:gdLst>
                  <a:gd name="T0" fmla="*/ 24 w 26"/>
                  <a:gd name="T1" fmla="*/ 0 h 45"/>
                  <a:gd name="T2" fmla="*/ 14 w 26"/>
                  <a:gd name="T3" fmla="*/ 5 h 45"/>
                  <a:gd name="T4" fmla="*/ 1 w 26"/>
                  <a:gd name="T5" fmla="*/ 30 h 45"/>
                  <a:gd name="T6" fmla="*/ 7 w 26"/>
                  <a:gd name="T7" fmla="*/ 43 h 45"/>
                  <a:gd name="T8" fmla="*/ 21 w 26"/>
                  <a:gd name="T9" fmla="*/ 40 h 45"/>
                  <a:gd name="T10" fmla="*/ 22 w 26"/>
                  <a:gd name="T11" fmla="*/ 27 h 45"/>
                  <a:gd name="T12" fmla="*/ 23 w 26"/>
                  <a:gd name="T13" fmla="*/ 11 h 45"/>
                  <a:gd name="T14" fmla="*/ 25 w 26"/>
                  <a:gd name="T15" fmla="*/ 5 h 45"/>
                  <a:gd name="T16" fmla="*/ 26 w 26"/>
                  <a:gd name="T17" fmla="*/ 0 h 45"/>
                  <a:gd name="T18" fmla="*/ 24 w 26"/>
                  <a:gd name="T19" fmla="*/ 0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6" h="45">
                    <a:moveTo>
                      <a:pt x="24" y="0"/>
                    </a:moveTo>
                    <a:cubicBezTo>
                      <a:pt x="24" y="0"/>
                      <a:pt x="16" y="3"/>
                      <a:pt x="14" y="5"/>
                    </a:cubicBezTo>
                    <a:cubicBezTo>
                      <a:pt x="12" y="7"/>
                      <a:pt x="3" y="16"/>
                      <a:pt x="1" y="30"/>
                    </a:cubicBezTo>
                    <a:cubicBezTo>
                      <a:pt x="0" y="43"/>
                      <a:pt x="4" y="43"/>
                      <a:pt x="7" y="43"/>
                    </a:cubicBezTo>
                    <a:cubicBezTo>
                      <a:pt x="10" y="43"/>
                      <a:pt x="18" y="45"/>
                      <a:pt x="21" y="40"/>
                    </a:cubicBezTo>
                    <a:cubicBezTo>
                      <a:pt x="21" y="40"/>
                      <a:pt x="22" y="31"/>
                      <a:pt x="22" y="27"/>
                    </a:cubicBezTo>
                    <a:cubicBezTo>
                      <a:pt x="22" y="22"/>
                      <a:pt x="23" y="12"/>
                      <a:pt x="23" y="11"/>
                    </a:cubicBezTo>
                    <a:cubicBezTo>
                      <a:pt x="23" y="9"/>
                      <a:pt x="25" y="6"/>
                      <a:pt x="25" y="5"/>
                    </a:cubicBezTo>
                    <a:cubicBezTo>
                      <a:pt x="25" y="4"/>
                      <a:pt x="26" y="0"/>
                      <a:pt x="26" y="0"/>
                    </a:cubicBezTo>
                    <a:lnTo>
                      <a:pt x="24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350">
                  <a:latin typeface="+mn-lt"/>
                  <a:ea typeface="+mn-ea"/>
                </a:endParaRPr>
              </a:p>
            </p:txBody>
          </p:sp>
          <p:sp>
            <p:nvSpPr>
              <p:cNvPr id="27" name="Freeform 679">
                <a:extLst>
                  <a:ext uri="{FF2B5EF4-FFF2-40B4-BE49-F238E27FC236}">
                    <a16:creationId xmlns="" xmlns:a16="http://schemas.microsoft.com/office/drawing/2014/main" id="{C1E83DFA-0400-4D74-8189-AB02842CE3D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84850" y="884238"/>
                <a:ext cx="233362" cy="88900"/>
              </a:xfrm>
              <a:custGeom>
                <a:avLst/>
                <a:gdLst>
                  <a:gd name="T0" fmla="*/ 0 w 116"/>
                  <a:gd name="T1" fmla="*/ 37 h 44"/>
                  <a:gd name="T2" fmla="*/ 3 w 116"/>
                  <a:gd name="T3" fmla="*/ 35 h 44"/>
                  <a:gd name="T4" fmla="*/ 10 w 116"/>
                  <a:gd name="T5" fmla="*/ 30 h 44"/>
                  <a:gd name="T6" fmla="*/ 58 w 116"/>
                  <a:gd name="T7" fmla="*/ 9 h 44"/>
                  <a:gd name="T8" fmla="*/ 114 w 116"/>
                  <a:gd name="T9" fmla="*/ 14 h 44"/>
                  <a:gd name="T10" fmla="*/ 116 w 116"/>
                  <a:gd name="T11" fmla="*/ 22 h 44"/>
                  <a:gd name="T12" fmla="*/ 115 w 116"/>
                  <a:gd name="T13" fmla="*/ 30 h 44"/>
                  <a:gd name="T14" fmla="*/ 109 w 116"/>
                  <a:gd name="T15" fmla="*/ 37 h 44"/>
                  <a:gd name="T16" fmla="*/ 103 w 116"/>
                  <a:gd name="T17" fmla="*/ 40 h 44"/>
                  <a:gd name="T18" fmla="*/ 94 w 116"/>
                  <a:gd name="T19" fmla="*/ 41 h 44"/>
                  <a:gd name="T20" fmla="*/ 87 w 116"/>
                  <a:gd name="T21" fmla="*/ 42 h 44"/>
                  <a:gd name="T22" fmla="*/ 81 w 116"/>
                  <a:gd name="T23" fmla="*/ 44 h 44"/>
                  <a:gd name="T24" fmla="*/ 85 w 116"/>
                  <a:gd name="T25" fmla="*/ 40 h 44"/>
                  <a:gd name="T26" fmla="*/ 92 w 116"/>
                  <a:gd name="T27" fmla="*/ 35 h 44"/>
                  <a:gd name="T28" fmla="*/ 95 w 116"/>
                  <a:gd name="T29" fmla="*/ 33 h 44"/>
                  <a:gd name="T30" fmla="*/ 97 w 116"/>
                  <a:gd name="T31" fmla="*/ 30 h 44"/>
                  <a:gd name="T32" fmla="*/ 100 w 116"/>
                  <a:gd name="T33" fmla="*/ 27 h 44"/>
                  <a:gd name="T34" fmla="*/ 101 w 116"/>
                  <a:gd name="T35" fmla="*/ 22 h 44"/>
                  <a:gd name="T36" fmla="*/ 97 w 116"/>
                  <a:gd name="T37" fmla="*/ 17 h 44"/>
                  <a:gd name="T38" fmla="*/ 81 w 116"/>
                  <a:gd name="T39" fmla="*/ 15 h 44"/>
                  <a:gd name="T40" fmla="*/ 42 w 116"/>
                  <a:gd name="T41" fmla="*/ 25 h 44"/>
                  <a:gd name="T42" fmla="*/ 11 w 116"/>
                  <a:gd name="T43" fmla="*/ 39 h 44"/>
                  <a:gd name="T44" fmla="*/ 0 w 116"/>
                  <a:gd name="T45" fmla="*/ 3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16" h="44">
                    <a:moveTo>
                      <a:pt x="0" y="37"/>
                    </a:moveTo>
                    <a:cubicBezTo>
                      <a:pt x="3" y="35"/>
                      <a:pt x="3" y="35"/>
                      <a:pt x="3" y="35"/>
                    </a:cubicBezTo>
                    <a:cubicBezTo>
                      <a:pt x="3" y="35"/>
                      <a:pt x="9" y="32"/>
                      <a:pt x="10" y="30"/>
                    </a:cubicBezTo>
                    <a:cubicBezTo>
                      <a:pt x="12" y="29"/>
                      <a:pt x="43" y="12"/>
                      <a:pt x="58" y="9"/>
                    </a:cubicBezTo>
                    <a:cubicBezTo>
                      <a:pt x="74" y="6"/>
                      <a:pt x="101" y="0"/>
                      <a:pt x="114" y="14"/>
                    </a:cubicBezTo>
                    <a:cubicBezTo>
                      <a:pt x="114" y="14"/>
                      <a:pt x="116" y="18"/>
                      <a:pt x="116" y="22"/>
                    </a:cubicBezTo>
                    <a:cubicBezTo>
                      <a:pt x="116" y="25"/>
                      <a:pt x="115" y="30"/>
                      <a:pt x="115" y="30"/>
                    </a:cubicBezTo>
                    <a:cubicBezTo>
                      <a:pt x="114" y="31"/>
                      <a:pt x="111" y="35"/>
                      <a:pt x="109" y="37"/>
                    </a:cubicBezTo>
                    <a:cubicBezTo>
                      <a:pt x="106" y="40"/>
                      <a:pt x="104" y="40"/>
                      <a:pt x="103" y="40"/>
                    </a:cubicBezTo>
                    <a:cubicBezTo>
                      <a:pt x="103" y="40"/>
                      <a:pt x="94" y="41"/>
                      <a:pt x="94" y="41"/>
                    </a:cubicBezTo>
                    <a:cubicBezTo>
                      <a:pt x="94" y="41"/>
                      <a:pt x="88" y="42"/>
                      <a:pt x="87" y="42"/>
                    </a:cubicBezTo>
                    <a:cubicBezTo>
                      <a:pt x="87" y="42"/>
                      <a:pt x="81" y="44"/>
                      <a:pt x="81" y="44"/>
                    </a:cubicBezTo>
                    <a:cubicBezTo>
                      <a:pt x="81" y="44"/>
                      <a:pt x="84" y="42"/>
                      <a:pt x="85" y="40"/>
                    </a:cubicBezTo>
                    <a:cubicBezTo>
                      <a:pt x="87" y="39"/>
                      <a:pt x="92" y="35"/>
                      <a:pt x="92" y="35"/>
                    </a:cubicBezTo>
                    <a:cubicBezTo>
                      <a:pt x="95" y="33"/>
                      <a:pt x="95" y="33"/>
                      <a:pt x="95" y="33"/>
                    </a:cubicBezTo>
                    <a:cubicBezTo>
                      <a:pt x="97" y="30"/>
                      <a:pt x="97" y="30"/>
                      <a:pt x="97" y="30"/>
                    </a:cubicBezTo>
                    <a:cubicBezTo>
                      <a:pt x="100" y="27"/>
                      <a:pt x="100" y="27"/>
                      <a:pt x="100" y="27"/>
                    </a:cubicBezTo>
                    <a:cubicBezTo>
                      <a:pt x="101" y="22"/>
                      <a:pt x="101" y="22"/>
                      <a:pt x="101" y="22"/>
                    </a:cubicBezTo>
                    <a:cubicBezTo>
                      <a:pt x="101" y="22"/>
                      <a:pt x="102" y="19"/>
                      <a:pt x="97" y="17"/>
                    </a:cubicBezTo>
                    <a:cubicBezTo>
                      <a:pt x="91" y="14"/>
                      <a:pt x="82" y="15"/>
                      <a:pt x="81" y="15"/>
                    </a:cubicBezTo>
                    <a:cubicBezTo>
                      <a:pt x="80" y="15"/>
                      <a:pt x="67" y="16"/>
                      <a:pt x="42" y="25"/>
                    </a:cubicBezTo>
                    <a:cubicBezTo>
                      <a:pt x="17" y="35"/>
                      <a:pt x="18" y="37"/>
                      <a:pt x="11" y="39"/>
                    </a:cubicBezTo>
                    <a:cubicBezTo>
                      <a:pt x="5" y="40"/>
                      <a:pt x="1" y="41"/>
                      <a:pt x="0" y="3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350">
                  <a:latin typeface="+mn-lt"/>
                  <a:ea typeface="+mn-ea"/>
                </a:endParaRPr>
              </a:p>
            </p:txBody>
          </p:sp>
          <p:sp>
            <p:nvSpPr>
              <p:cNvPr id="28" name="Freeform 680">
                <a:extLst>
                  <a:ext uri="{FF2B5EF4-FFF2-40B4-BE49-F238E27FC236}">
                    <a16:creationId xmlns="" xmlns:a16="http://schemas.microsoft.com/office/drawing/2014/main" id="{6B209BBF-EFB7-4C43-A4FF-E5C0E85D47C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1038" y="965200"/>
                <a:ext cx="242887" cy="223837"/>
              </a:xfrm>
              <a:custGeom>
                <a:avLst/>
                <a:gdLst>
                  <a:gd name="T0" fmla="*/ 54 w 121"/>
                  <a:gd name="T1" fmla="*/ 88 h 111"/>
                  <a:gd name="T2" fmla="*/ 51 w 121"/>
                  <a:gd name="T3" fmla="*/ 92 h 111"/>
                  <a:gd name="T4" fmla="*/ 42 w 121"/>
                  <a:gd name="T5" fmla="*/ 98 h 111"/>
                  <a:gd name="T6" fmla="*/ 37 w 121"/>
                  <a:gd name="T7" fmla="*/ 102 h 111"/>
                  <a:gd name="T8" fmla="*/ 32 w 121"/>
                  <a:gd name="T9" fmla="*/ 102 h 111"/>
                  <a:gd name="T10" fmla="*/ 30 w 121"/>
                  <a:gd name="T11" fmla="*/ 100 h 111"/>
                  <a:gd name="T12" fmla="*/ 27 w 121"/>
                  <a:gd name="T13" fmla="*/ 96 h 111"/>
                  <a:gd name="T14" fmla="*/ 26 w 121"/>
                  <a:gd name="T15" fmla="*/ 93 h 111"/>
                  <a:gd name="T16" fmla="*/ 25 w 121"/>
                  <a:gd name="T17" fmla="*/ 94 h 111"/>
                  <a:gd name="T18" fmla="*/ 25 w 121"/>
                  <a:gd name="T19" fmla="*/ 103 h 111"/>
                  <a:gd name="T20" fmla="*/ 30 w 121"/>
                  <a:gd name="T21" fmla="*/ 108 h 111"/>
                  <a:gd name="T22" fmla="*/ 44 w 121"/>
                  <a:gd name="T23" fmla="*/ 109 h 111"/>
                  <a:gd name="T24" fmla="*/ 58 w 121"/>
                  <a:gd name="T25" fmla="*/ 100 h 111"/>
                  <a:gd name="T26" fmla="*/ 67 w 121"/>
                  <a:gd name="T27" fmla="*/ 87 h 111"/>
                  <a:gd name="T28" fmla="*/ 77 w 121"/>
                  <a:gd name="T29" fmla="*/ 63 h 111"/>
                  <a:gd name="T30" fmla="*/ 79 w 121"/>
                  <a:gd name="T31" fmla="*/ 62 h 111"/>
                  <a:gd name="T32" fmla="*/ 88 w 121"/>
                  <a:gd name="T33" fmla="*/ 61 h 111"/>
                  <a:gd name="T34" fmla="*/ 97 w 121"/>
                  <a:gd name="T35" fmla="*/ 63 h 111"/>
                  <a:gd name="T36" fmla="*/ 106 w 121"/>
                  <a:gd name="T37" fmla="*/ 63 h 111"/>
                  <a:gd name="T38" fmla="*/ 118 w 121"/>
                  <a:gd name="T39" fmla="*/ 57 h 111"/>
                  <a:gd name="T40" fmla="*/ 117 w 121"/>
                  <a:gd name="T41" fmla="*/ 51 h 111"/>
                  <a:gd name="T42" fmla="*/ 105 w 121"/>
                  <a:gd name="T43" fmla="*/ 45 h 111"/>
                  <a:gd name="T44" fmla="*/ 80 w 121"/>
                  <a:gd name="T45" fmla="*/ 45 h 111"/>
                  <a:gd name="T46" fmla="*/ 71 w 121"/>
                  <a:gd name="T47" fmla="*/ 29 h 111"/>
                  <a:gd name="T48" fmla="*/ 78 w 121"/>
                  <a:gd name="T49" fmla="*/ 22 h 111"/>
                  <a:gd name="T50" fmla="*/ 86 w 121"/>
                  <a:gd name="T51" fmla="*/ 12 h 111"/>
                  <a:gd name="T52" fmla="*/ 84 w 121"/>
                  <a:gd name="T53" fmla="*/ 3 h 111"/>
                  <a:gd name="T54" fmla="*/ 81 w 121"/>
                  <a:gd name="T55" fmla="*/ 1 h 111"/>
                  <a:gd name="T56" fmla="*/ 75 w 121"/>
                  <a:gd name="T57" fmla="*/ 0 h 111"/>
                  <a:gd name="T58" fmla="*/ 68 w 121"/>
                  <a:gd name="T59" fmla="*/ 1 h 111"/>
                  <a:gd name="T60" fmla="*/ 61 w 121"/>
                  <a:gd name="T61" fmla="*/ 3 h 111"/>
                  <a:gd name="T62" fmla="*/ 53 w 121"/>
                  <a:gd name="T63" fmla="*/ 6 h 111"/>
                  <a:gd name="T64" fmla="*/ 53 w 121"/>
                  <a:gd name="T65" fmla="*/ 8 h 111"/>
                  <a:gd name="T66" fmla="*/ 61 w 121"/>
                  <a:gd name="T67" fmla="*/ 13 h 111"/>
                  <a:gd name="T68" fmla="*/ 63 w 121"/>
                  <a:gd name="T69" fmla="*/ 18 h 111"/>
                  <a:gd name="T70" fmla="*/ 58 w 121"/>
                  <a:gd name="T71" fmla="*/ 27 h 111"/>
                  <a:gd name="T72" fmla="*/ 54 w 121"/>
                  <a:gd name="T73" fmla="*/ 33 h 111"/>
                  <a:gd name="T74" fmla="*/ 59 w 121"/>
                  <a:gd name="T75" fmla="*/ 41 h 111"/>
                  <a:gd name="T76" fmla="*/ 60 w 121"/>
                  <a:gd name="T77" fmla="*/ 46 h 111"/>
                  <a:gd name="T78" fmla="*/ 58 w 121"/>
                  <a:gd name="T79" fmla="*/ 48 h 111"/>
                  <a:gd name="T80" fmla="*/ 37 w 121"/>
                  <a:gd name="T81" fmla="*/ 53 h 111"/>
                  <a:gd name="T82" fmla="*/ 22 w 121"/>
                  <a:gd name="T83" fmla="*/ 56 h 111"/>
                  <a:gd name="T84" fmla="*/ 12 w 121"/>
                  <a:gd name="T85" fmla="*/ 60 h 111"/>
                  <a:gd name="T86" fmla="*/ 3 w 121"/>
                  <a:gd name="T87" fmla="*/ 63 h 111"/>
                  <a:gd name="T88" fmla="*/ 0 w 121"/>
                  <a:gd name="T89" fmla="*/ 64 h 111"/>
                  <a:gd name="T90" fmla="*/ 5 w 121"/>
                  <a:gd name="T91" fmla="*/ 69 h 111"/>
                  <a:gd name="T92" fmla="*/ 21 w 121"/>
                  <a:gd name="T93" fmla="*/ 69 h 111"/>
                  <a:gd name="T94" fmla="*/ 38 w 121"/>
                  <a:gd name="T95" fmla="*/ 65 h 111"/>
                  <a:gd name="T96" fmla="*/ 56 w 121"/>
                  <a:gd name="T97" fmla="*/ 62 h 111"/>
                  <a:gd name="T98" fmla="*/ 61 w 121"/>
                  <a:gd name="T99" fmla="*/ 62 h 111"/>
                  <a:gd name="T100" fmla="*/ 62 w 121"/>
                  <a:gd name="T101" fmla="*/ 67 h 111"/>
                  <a:gd name="T102" fmla="*/ 58 w 121"/>
                  <a:gd name="T103" fmla="*/ 79 h 111"/>
                  <a:gd name="T104" fmla="*/ 54 w 121"/>
                  <a:gd name="T105" fmla="*/ 88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121" h="111">
                    <a:moveTo>
                      <a:pt x="54" y="88"/>
                    </a:moveTo>
                    <a:cubicBezTo>
                      <a:pt x="54" y="88"/>
                      <a:pt x="52" y="90"/>
                      <a:pt x="51" y="92"/>
                    </a:cubicBezTo>
                    <a:cubicBezTo>
                      <a:pt x="50" y="93"/>
                      <a:pt x="42" y="98"/>
                      <a:pt x="42" y="98"/>
                    </a:cubicBezTo>
                    <a:cubicBezTo>
                      <a:pt x="41" y="99"/>
                      <a:pt x="40" y="100"/>
                      <a:pt x="37" y="102"/>
                    </a:cubicBezTo>
                    <a:cubicBezTo>
                      <a:pt x="34" y="103"/>
                      <a:pt x="33" y="102"/>
                      <a:pt x="32" y="102"/>
                    </a:cubicBezTo>
                    <a:cubicBezTo>
                      <a:pt x="31" y="102"/>
                      <a:pt x="30" y="100"/>
                      <a:pt x="30" y="100"/>
                    </a:cubicBezTo>
                    <a:cubicBezTo>
                      <a:pt x="29" y="99"/>
                      <a:pt x="27" y="96"/>
                      <a:pt x="27" y="96"/>
                    </a:cubicBezTo>
                    <a:cubicBezTo>
                      <a:pt x="26" y="93"/>
                      <a:pt x="26" y="93"/>
                      <a:pt x="26" y="93"/>
                    </a:cubicBezTo>
                    <a:cubicBezTo>
                      <a:pt x="25" y="94"/>
                      <a:pt x="25" y="94"/>
                      <a:pt x="25" y="94"/>
                    </a:cubicBezTo>
                    <a:cubicBezTo>
                      <a:pt x="24" y="98"/>
                      <a:pt x="25" y="103"/>
                      <a:pt x="25" y="103"/>
                    </a:cubicBezTo>
                    <a:cubicBezTo>
                      <a:pt x="25" y="104"/>
                      <a:pt x="30" y="108"/>
                      <a:pt x="30" y="108"/>
                    </a:cubicBezTo>
                    <a:cubicBezTo>
                      <a:pt x="32" y="110"/>
                      <a:pt x="37" y="111"/>
                      <a:pt x="44" y="109"/>
                    </a:cubicBezTo>
                    <a:cubicBezTo>
                      <a:pt x="52" y="107"/>
                      <a:pt x="55" y="103"/>
                      <a:pt x="58" y="100"/>
                    </a:cubicBezTo>
                    <a:cubicBezTo>
                      <a:pt x="62" y="96"/>
                      <a:pt x="67" y="87"/>
                      <a:pt x="67" y="87"/>
                    </a:cubicBezTo>
                    <a:cubicBezTo>
                      <a:pt x="74" y="78"/>
                      <a:pt x="77" y="63"/>
                      <a:pt x="77" y="63"/>
                    </a:cubicBezTo>
                    <a:cubicBezTo>
                      <a:pt x="79" y="62"/>
                      <a:pt x="79" y="62"/>
                      <a:pt x="79" y="62"/>
                    </a:cubicBezTo>
                    <a:cubicBezTo>
                      <a:pt x="80" y="62"/>
                      <a:pt x="81" y="61"/>
                      <a:pt x="88" y="61"/>
                    </a:cubicBezTo>
                    <a:cubicBezTo>
                      <a:pt x="96" y="61"/>
                      <a:pt x="95" y="63"/>
                      <a:pt x="97" y="63"/>
                    </a:cubicBezTo>
                    <a:cubicBezTo>
                      <a:pt x="99" y="63"/>
                      <a:pt x="104" y="63"/>
                      <a:pt x="106" y="63"/>
                    </a:cubicBezTo>
                    <a:cubicBezTo>
                      <a:pt x="108" y="63"/>
                      <a:pt x="115" y="60"/>
                      <a:pt x="118" y="57"/>
                    </a:cubicBezTo>
                    <a:cubicBezTo>
                      <a:pt x="121" y="54"/>
                      <a:pt x="118" y="52"/>
                      <a:pt x="117" y="51"/>
                    </a:cubicBezTo>
                    <a:cubicBezTo>
                      <a:pt x="116" y="50"/>
                      <a:pt x="107" y="46"/>
                      <a:pt x="105" y="45"/>
                    </a:cubicBezTo>
                    <a:cubicBezTo>
                      <a:pt x="102" y="44"/>
                      <a:pt x="90" y="45"/>
                      <a:pt x="80" y="45"/>
                    </a:cubicBezTo>
                    <a:cubicBezTo>
                      <a:pt x="70" y="45"/>
                      <a:pt x="71" y="33"/>
                      <a:pt x="71" y="29"/>
                    </a:cubicBezTo>
                    <a:cubicBezTo>
                      <a:pt x="71" y="26"/>
                      <a:pt x="77" y="23"/>
                      <a:pt x="78" y="22"/>
                    </a:cubicBezTo>
                    <a:cubicBezTo>
                      <a:pt x="78" y="21"/>
                      <a:pt x="82" y="16"/>
                      <a:pt x="86" y="12"/>
                    </a:cubicBezTo>
                    <a:cubicBezTo>
                      <a:pt x="90" y="8"/>
                      <a:pt x="84" y="3"/>
                      <a:pt x="84" y="3"/>
                    </a:cubicBezTo>
                    <a:cubicBezTo>
                      <a:pt x="81" y="1"/>
                      <a:pt x="81" y="1"/>
                      <a:pt x="81" y="1"/>
                    </a:cubicBezTo>
                    <a:cubicBezTo>
                      <a:pt x="81" y="1"/>
                      <a:pt x="77" y="0"/>
                      <a:pt x="75" y="0"/>
                    </a:cubicBezTo>
                    <a:cubicBezTo>
                      <a:pt x="74" y="0"/>
                      <a:pt x="68" y="1"/>
                      <a:pt x="68" y="1"/>
                    </a:cubicBezTo>
                    <a:cubicBezTo>
                      <a:pt x="68" y="1"/>
                      <a:pt x="62" y="2"/>
                      <a:pt x="61" y="3"/>
                    </a:cubicBezTo>
                    <a:cubicBezTo>
                      <a:pt x="60" y="4"/>
                      <a:pt x="53" y="6"/>
                      <a:pt x="53" y="6"/>
                    </a:cubicBezTo>
                    <a:cubicBezTo>
                      <a:pt x="53" y="8"/>
                      <a:pt x="53" y="8"/>
                      <a:pt x="53" y="8"/>
                    </a:cubicBezTo>
                    <a:cubicBezTo>
                      <a:pt x="55" y="13"/>
                      <a:pt x="58" y="11"/>
                      <a:pt x="61" y="13"/>
                    </a:cubicBezTo>
                    <a:cubicBezTo>
                      <a:pt x="65" y="15"/>
                      <a:pt x="63" y="15"/>
                      <a:pt x="63" y="18"/>
                    </a:cubicBezTo>
                    <a:cubicBezTo>
                      <a:pt x="63" y="20"/>
                      <a:pt x="59" y="26"/>
                      <a:pt x="58" y="27"/>
                    </a:cubicBezTo>
                    <a:cubicBezTo>
                      <a:pt x="57" y="28"/>
                      <a:pt x="54" y="30"/>
                      <a:pt x="54" y="33"/>
                    </a:cubicBezTo>
                    <a:cubicBezTo>
                      <a:pt x="54" y="36"/>
                      <a:pt x="55" y="37"/>
                      <a:pt x="59" y="41"/>
                    </a:cubicBezTo>
                    <a:cubicBezTo>
                      <a:pt x="62" y="44"/>
                      <a:pt x="60" y="46"/>
                      <a:pt x="60" y="46"/>
                    </a:cubicBezTo>
                    <a:cubicBezTo>
                      <a:pt x="60" y="48"/>
                      <a:pt x="58" y="48"/>
                      <a:pt x="58" y="48"/>
                    </a:cubicBezTo>
                    <a:cubicBezTo>
                      <a:pt x="55" y="48"/>
                      <a:pt x="40" y="52"/>
                      <a:pt x="37" y="53"/>
                    </a:cubicBezTo>
                    <a:cubicBezTo>
                      <a:pt x="34" y="53"/>
                      <a:pt x="23" y="55"/>
                      <a:pt x="22" y="56"/>
                    </a:cubicBezTo>
                    <a:cubicBezTo>
                      <a:pt x="21" y="58"/>
                      <a:pt x="13" y="60"/>
                      <a:pt x="12" y="60"/>
                    </a:cubicBezTo>
                    <a:cubicBezTo>
                      <a:pt x="11" y="61"/>
                      <a:pt x="7" y="63"/>
                      <a:pt x="3" y="63"/>
                    </a:cubicBezTo>
                    <a:cubicBezTo>
                      <a:pt x="0" y="63"/>
                      <a:pt x="0" y="64"/>
                      <a:pt x="0" y="64"/>
                    </a:cubicBezTo>
                    <a:cubicBezTo>
                      <a:pt x="0" y="66"/>
                      <a:pt x="2" y="66"/>
                      <a:pt x="5" y="69"/>
                    </a:cubicBezTo>
                    <a:cubicBezTo>
                      <a:pt x="8" y="72"/>
                      <a:pt x="17" y="70"/>
                      <a:pt x="21" y="69"/>
                    </a:cubicBezTo>
                    <a:cubicBezTo>
                      <a:pt x="26" y="68"/>
                      <a:pt x="34" y="66"/>
                      <a:pt x="38" y="65"/>
                    </a:cubicBezTo>
                    <a:cubicBezTo>
                      <a:pt x="42" y="64"/>
                      <a:pt x="52" y="63"/>
                      <a:pt x="56" y="62"/>
                    </a:cubicBezTo>
                    <a:cubicBezTo>
                      <a:pt x="59" y="61"/>
                      <a:pt x="61" y="62"/>
                      <a:pt x="61" y="62"/>
                    </a:cubicBezTo>
                    <a:cubicBezTo>
                      <a:pt x="62" y="63"/>
                      <a:pt x="62" y="67"/>
                      <a:pt x="62" y="67"/>
                    </a:cubicBezTo>
                    <a:cubicBezTo>
                      <a:pt x="62" y="69"/>
                      <a:pt x="58" y="79"/>
                      <a:pt x="58" y="79"/>
                    </a:cubicBezTo>
                    <a:lnTo>
                      <a:pt x="54" y="8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350">
                  <a:latin typeface="+mn-lt"/>
                  <a:ea typeface="+mn-ea"/>
                </a:endParaRPr>
              </a:p>
            </p:txBody>
          </p:sp>
        </p:grpSp>
        <p:grpSp>
          <p:nvGrpSpPr>
            <p:cNvPr id="11" name="组合 40">
              <a:extLst>
                <a:ext uri="{FF2B5EF4-FFF2-40B4-BE49-F238E27FC236}">
                  <a16:creationId xmlns="" xmlns:a16="http://schemas.microsoft.com/office/drawing/2014/main" id="{9B630A2B-EB1A-4396-8301-28882B17E8C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094944" y="736546"/>
              <a:ext cx="1619250" cy="92075"/>
              <a:chOff x="3941050" y="1521538"/>
              <a:chExt cx="2026363" cy="58254"/>
            </a:xfrm>
          </p:grpSpPr>
          <p:sp>
            <p:nvSpPr>
              <p:cNvPr id="13" name="Rectangle 681">
                <a:extLst>
                  <a:ext uri="{FF2B5EF4-FFF2-40B4-BE49-F238E27FC236}">
                    <a16:creationId xmlns="" xmlns:a16="http://schemas.microsoft.com/office/drawing/2014/main" id="{95B309B4-6C03-4250-8C78-6C937739F6D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41050" y="1521538"/>
                <a:ext cx="395339" cy="582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defTabSz="914400">
                  <a:defRPr/>
                </a:pPr>
                <a:r>
                  <a:rPr lang="zh-CN" altLang="zh-CN" sz="600" b="1" kern="1400" spc="100" dirty="0">
                    <a:solidFill>
                      <a:srgbClr val="164C88"/>
                    </a:solidFill>
                    <a:latin typeface="Arial Narrow" panose="020B0606020202030204" pitchFamily="34" charset="0"/>
                    <a:ea typeface="+mn-ea"/>
                  </a:rPr>
                  <a:t>D</a:t>
                </a:r>
                <a:r>
                  <a:rPr lang="en-US" altLang="zh-CN" sz="600" b="1" kern="1400" spc="100" dirty="0">
                    <a:solidFill>
                      <a:srgbClr val="164C88"/>
                    </a:solidFill>
                    <a:latin typeface="Arial Narrow" panose="020B0606020202030204" pitchFamily="34" charset="0"/>
                    <a:ea typeface="+mn-ea"/>
                  </a:rPr>
                  <a:t>ALIAN</a:t>
                </a:r>
                <a:endParaRPr lang="zh-CN" altLang="zh-CN" sz="1400" kern="1400" spc="100" dirty="0">
                  <a:solidFill>
                    <a:srgbClr val="164C88"/>
                  </a:solidFill>
                  <a:ea typeface="+mn-ea"/>
                </a:endParaRPr>
              </a:p>
            </p:txBody>
          </p:sp>
          <p:sp>
            <p:nvSpPr>
              <p:cNvPr id="14" name="Rectangle 681">
                <a:extLst>
                  <a:ext uri="{FF2B5EF4-FFF2-40B4-BE49-F238E27FC236}">
                    <a16:creationId xmlns="" xmlns:a16="http://schemas.microsoft.com/office/drawing/2014/main" id="{8EB8FF25-9FB0-410F-A569-06D90A62364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76121" y="1521538"/>
                <a:ext cx="647642" cy="582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defTabSz="914400">
                  <a:defRPr/>
                </a:pPr>
                <a:r>
                  <a:rPr lang="en-US" altLang="zh-CN" sz="600" b="1" kern="1400" spc="100" dirty="0">
                    <a:solidFill>
                      <a:srgbClr val="164C88"/>
                    </a:solidFill>
                    <a:latin typeface="Arial Narrow" panose="020B0606020202030204" pitchFamily="34" charset="0"/>
                    <a:ea typeface="+mn-ea"/>
                  </a:rPr>
                  <a:t>UNIVERSITY</a:t>
                </a:r>
                <a:endParaRPr lang="zh-CN" altLang="zh-CN" sz="1400" kern="1400" spc="100" dirty="0">
                  <a:solidFill>
                    <a:srgbClr val="164C88"/>
                  </a:solidFill>
                  <a:ea typeface="+mn-ea"/>
                </a:endParaRPr>
              </a:p>
            </p:txBody>
          </p:sp>
          <p:sp>
            <p:nvSpPr>
              <p:cNvPr id="15" name="Rectangle 681">
                <a:extLst>
                  <a:ext uri="{FF2B5EF4-FFF2-40B4-BE49-F238E27FC236}">
                    <a16:creationId xmlns="" xmlns:a16="http://schemas.microsoft.com/office/drawing/2014/main" id="{E03B560F-58DD-452C-9F0A-AE2392C7914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63496" y="1521538"/>
                <a:ext cx="145025" cy="582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defTabSz="914400">
                  <a:defRPr/>
                </a:pPr>
                <a:r>
                  <a:rPr lang="en-US" altLang="zh-CN" sz="600" b="1" kern="1400" spc="100" dirty="0">
                    <a:solidFill>
                      <a:srgbClr val="164C88"/>
                    </a:solidFill>
                    <a:latin typeface="Arial Narrow" panose="020B0606020202030204" pitchFamily="34" charset="0"/>
                    <a:ea typeface="+mn-ea"/>
                  </a:rPr>
                  <a:t>OF</a:t>
                </a:r>
                <a:endParaRPr lang="zh-CN" altLang="zh-CN" sz="1400" kern="1400" spc="100" dirty="0">
                  <a:solidFill>
                    <a:srgbClr val="164C88"/>
                  </a:solidFill>
                  <a:ea typeface="+mn-ea"/>
                </a:endParaRPr>
              </a:p>
            </p:txBody>
          </p:sp>
          <p:sp>
            <p:nvSpPr>
              <p:cNvPr id="16" name="Rectangle 681">
                <a:extLst>
                  <a:ext uri="{FF2B5EF4-FFF2-40B4-BE49-F238E27FC236}">
                    <a16:creationId xmlns="" xmlns:a16="http://schemas.microsoft.com/office/drawing/2014/main" id="{0120A0BA-481D-431F-9A80-605E69B2E7B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48253" y="1521538"/>
                <a:ext cx="719160" cy="582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defTabSz="914400">
                  <a:defRPr/>
                </a:pPr>
                <a:r>
                  <a:rPr lang="en-US" altLang="zh-CN" sz="600" b="1" kern="1400" spc="100" dirty="0">
                    <a:solidFill>
                      <a:srgbClr val="164C88"/>
                    </a:solidFill>
                    <a:latin typeface="Arial Narrow" panose="020B0606020202030204" pitchFamily="34" charset="0"/>
                    <a:ea typeface="+mn-ea"/>
                  </a:rPr>
                  <a:t>TECHNOLOGY</a:t>
                </a:r>
                <a:endParaRPr lang="zh-CN" altLang="zh-CN" sz="1400" kern="1400" spc="100" dirty="0">
                  <a:solidFill>
                    <a:srgbClr val="164C88"/>
                  </a:solidFill>
                  <a:ea typeface="+mn-ea"/>
                </a:endParaRPr>
              </a:p>
            </p:txBody>
          </p:sp>
        </p:grpSp>
        <p:sp>
          <p:nvSpPr>
            <p:cNvPr id="12" name="Freeform 751">
              <a:extLst>
                <a:ext uri="{FF2B5EF4-FFF2-40B4-BE49-F238E27FC236}">
                  <a16:creationId xmlns="" xmlns:a16="http://schemas.microsoft.com/office/drawing/2014/main" id="{07A900A6-6FEB-4AF9-9E00-E4DF3B4110A5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9219665" y="223695"/>
              <a:ext cx="678702" cy="678702"/>
            </a:xfrm>
            <a:custGeom>
              <a:avLst/>
              <a:gdLst>
                <a:gd name="T0" fmla="*/ 211 w 536"/>
                <a:gd name="T1" fmla="*/ 69 h 537"/>
                <a:gd name="T2" fmla="*/ 194 w 536"/>
                <a:gd name="T3" fmla="*/ 52 h 537"/>
                <a:gd name="T4" fmla="*/ 185 w 536"/>
                <a:gd name="T5" fmla="*/ 66 h 537"/>
                <a:gd name="T6" fmla="*/ 176 w 536"/>
                <a:gd name="T7" fmla="*/ 70 h 537"/>
                <a:gd name="T8" fmla="*/ 473 w 536"/>
                <a:gd name="T9" fmla="*/ 275 h 537"/>
                <a:gd name="T10" fmla="*/ 84 w 536"/>
                <a:gd name="T11" fmla="*/ 163 h 537"/>
                <a:gd name="T12" fmla="*/ 87 w 536"/>
                <a:gd name="T13" fmla="*/ 127 h 537"/>
                <a:gd name="T14" fmla="*/ 231 w 536"/>
                <a:gd name="T15" fmla="*/ 151 h 537"/>
                <a:gd name="T16" fmla="*/ 416 w 536"/>
                <a:gd name="T17" fmla="*/ 134 h 537"/>
                <a:gd name="T18" fmla="*/ 429 w 536"/>
                <a:gd name="T19" fmla="*/ 140 h 537"/>
                <a:gd name="T20" fmla="*/ 80 w 536"/>
                <a:gd name="T21" fmla="*/ 207 h 537"/>
                <a:gd name="T22" fmla="*/ 439 w 536"/>
                <a:gd name="T23" fmla="*/ 167 h 537"/>
                <a:gd name="T24" fmla="*/ 392 w 536"/>
                <a:gd name="T25" fmla="*/ 112 h 537"/>
                <a:gd name="T26" fmla="*/ 323 w 536"/>
                <a:gd name="T27" fmla="*/ 75 h 537"/>
                <a:gd name="T28" fmla="*/ 324 w 536"/>
                <a:gd name="T29" fmla="*/ 70 h 537"/>
                <a:gd name="T30" fmla="*/ 466 w 536"/>
                <a:gd name="T31" fmla="*/ 233 h 537"/>
                <a:gd name="T32" fmla="*/ 471 w 536"/>
                <a:gd name="T33" fmla="*/ 262 h 537"/>
                <a:gd name="T34" fmla="*/ 420 w 536"/>
                <a:gd name="T35" fmla="*/ 427 h 537"/>
                <a:gd name="T36" fmla="*/ 431 w 536"/>
                <a:gd name="T37" fmla="*/ 443 h 537"/>
                <a:gd name="T38" fmla="*/ 409 w 536"/>
                <a:gd name="T39" fmla="*/ 412 h 537"/>
                <a:gd name="T40" fmla="*/ 415 w 536"/>
                <a:gd name="T41" fmla="*/ 409 h 537"/>
                <a:gd name="T42" fmla="*/ 218 w 536"/>
                <a:gd name="T43" fmla="*/ 322 h 537"/>
                <a:gd name="T44" fmla="*/ 253 w 536"/>
                <a:gd name="T45" fmla="*/ 342 h 537"/>
                <a:gd name="T46" fmla="*/ 253 w 536"/>
                <a:gd name="T47" fmla="*/ 314 h 537"/>
                <a:gd name="T48" fmla="*/ 415 w 536"/>
                <a:gd name="T49" fmla="*/ 418 h 537"/>
                <a:gd name="T50" fmla="*/ 268 w 536"/>
                <a:gd name="T51" fmla="*/ 447 h 537"/>
                <a:gd name="T52" fmla="*/ 283 w 536"/>
                <a:gd name="T53" fmla="*/ 308 h 537"/>
                <a:gd name="T54" fmla="*/ 478 w 536"/>
                <a:gd name="T55" fmla="*/ 301 h 537"/>
                <a:gd name="T56" fmla="*/ 481 w 536"/>
                <a:gd name="T57" fmla="*/ 325 h 537"/>
                <a:gd name="T58" fmla="*/ 49 w 536"/>
                <a:gd name="T59" fmla="*/ 242 h 537"/>
                <a:gd name="T60" fmla="*/ 87 w 536"/>
                <a:gd name="T61" fmla="*/ 262 h 537"/>
                <a:gd name="T62" fmla="*/ 315 w 536"/>
                <a:gd name="T63" fmla="*/ 338 h 537"/>
                <a:gd name="T64" fmla="*/ 312 w 536"/>
                <a:gd name="T65" fmla="*/ 320 h 537"/>
                <a:gd name="T66" fmla="*/ 59 w 536"/>
                <a:gd name="T67" fmla="*/ 341 h 537"/>
                <a:gd name="T68" fmla="*/ 76 w 536"/>
                <a:gd name="T69" fmla="*/ 322 h 537"/>
                <a:gd name="T70" fmla="*/ 116 w 536"/>
                <a:gd name="T71" fmla="*/ 416 h 537"/>
                <a:gd name="T72" fmla="*/ 111 w 536"/>
                <a:gd name="T73" fmla="*/ 433 h 537"/>
                <a:gd name="T74" fmla="*/ 120 w 536"/>
                <a:gd name="T75" fmla="*/ 435 h 537"/>
                <a:gd name="T76" fmla="*/ 71 w 536"/>
                <a:gd name="T77" fmla="*/ 263 h 537"/>
                <a:gd name="T78" fmla="*/ 400 w 536"/>
                <a:gd name="T79" fmla="*/ 416 h 537"/>
                <a:gd name="T80" fmla="*/ 366 w 536"/>
                <a:gd name="T81" fmla="*/ 464 h 537"/>
                <a:gd name="T82" fmla="*/ 354 w 536"/>
                <a:gd name="T83" fmla="*/ 443 h 537"/>
                <a:gd name="T84" fmla="*/ 361 w 536"/>
                <a:gd name="T85" fmla="*/ 467 h 537"/>
                <a:gd name="T86" fmla="*/ 367 w 536"/>
                <a:gd name="T87" fmla="*/ 478 h 537"/>
                <a:gd name="T88" fmla="*/ 196 w 536"/>
                <a:gd name="T89" fmla="*/ 449 h 537"/>
                <a:gd name="T90" fmla="*/ 183 w 536"/>
                <a:gd name="T91" fmla="*/ 455 h 537"/>
                <a:gd name="T92" fmla="*/ 176 w 536"/>
                <a:gd name="T93" fmla="*/ 471 h 537"/>
                <a:gd name="T94" fmla="*/ 170 w 536"/>
                <a:gd name="T95" fmla="*/ 479 h 537"/>
                <a:gd name="T96" fmla="*/ 161 w 536"/>
                <a:gd name="T97" fmla="*/ 464 h 537"/>
                <a:gd name="T98" fmla="*/ 177 w 536"/>
                <a:gd name="T99" fmla="*/ 484 h 537"/>
                <a:gd name="T100" fmla="*/ 190 w 536"/>
                <a:gd name="T101" fmla="*/ 460 h 537"/>
                <a:gd name="T102" fmla="*/ 312 w 536"/>
                <a:gd name="T103" fmla="*/ 480 h 537"/>
                <a:gd name="T104" fmla="*/ 322 w 536"/>
                <a:gd name="T105" fmla="*/ 485 h 537"/>
                <a:gd name="T106" fmla="*/ 255 w 536"/>
                <a:gd name="T107" fmla="*/ 475 h 537"/>
                <a:gd name="T108" fmla="*/ 248 w 536"/>
                <a:gd name="T109" fmla="*/ 479 h 537"/>
                <a:gd name="T110" fmla="*/ 245 w 536"/>
                <a:gd name="T111" fmla="*/ 482 h 537"/>
                <a:gd name="T112" fmla="*/ 237 w 536"/>
                <a:gd name="T113" fmla="*/ 497 h 537"/>
                <a:gd name="T114" fmla="*/ 249 w 536"/>
                <a:gd name="T115" fmla="*/ 487 h 537"/>
                <a:gd name="T116" fmla="*/ 241 w 536"/>
                <a:gd name="T117" fmla="*/ 469 h 537"/>
                <a:gd name="T118" fmla="*/ 225 w 536"/>
                <a:gd name="T119" fmla="*/ 495 h 537"/>
                <a:gd name="T120" fmla="*/ 536 w 536"/>
                <a:gd name="T121" fmla="*/ 269 h 5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536" h="537">
                  <a:moveTo>
                    <a:pt x="170" y="93"/>
                  </a:moveTo>
                  <a:cubicBezTo>
                    <a:pt x="167" y="89"/>
                    <a:pt x="167" y="89"/>
                    <a:pt x="167" y="89"/>
                  </a:cubicBezTo>
                  <a:cubicBezTo>
                    <a:pt x="155" y="96"/>
                    <a:pt x="155" y="96"/>
                    <a:pt x="155" y="96"/>
                  </a:cubicBezTo>
                  <a:cubicBezTo>
                    <a:pt x="151" y="89"/>
                    <a:pt x="151" y="89"/>
                    <a:pt x="151" y="89"/>
                  </a:cubicBezTo>
                  <a:cubicBezTo>
                    <a:pt x="162" y="83"/>
                    <a:pt x="162" y="83"/>
                    <a:pt x="162" y="83"/>
                  </a:cubicBezTo>
                  <a:cubicBezTo>
                    <a:pt x="159" y="78"/>
                    <a:pt x="159" y="78"/>
                    <a:pt x="159" y="78"/>
                  </a:cubicBezTo>
                  <a:cubicBezTo>
                    <a:pt x="149" y="85"/>
                    <a:pt x="149" y="85"/>
                    <a:pt x="149" y="85"/>
                  </a:cubicBezTo>
                  <a:cubicBezTo>
                    <a:pt x="145" y="79"/>
                    <a:pt x="145" y="79"/>
                    <a:pt x="145" y="79"/>
                  </a:cubicBezTo>
                  <a:cubicBezTo>
                    <a:pt x="156" y="72"/>
                    <a:pt x="156" y="72"/>
                    <a:pt x="156" y="72"/>
                  </a:cubicBezTo>
                  <a:cubicBezTo>
                    <a:pt x="154" y="68"/>
                    <a:pt x="154" y="68"/>
                    <a:pt x="154" y="68"/>
                  </a:cubicBezTo>
                  <a:cubicBezTo>
                    <a:pt x="138" y="77"/>
                    <a:pt x="138" y="77"/>
                    <a:pt x="138" y="77"/>
                  </a:cubicBezTo>
                  <a:cubicBezTo>
                    <a:pt x="154" y="103"/>
                    <a:pt x="154" y="103"/>
                    <a:pt x="154" y="103"/>
                  </a:cubicBezTo>
                  <a:lnTo>
                    <a:pt x="170" y="93"/>
                  </a:lnTo>
                  <a:close/>
                  <a:moveTo>
                    <a:pt x="196" y="60"/>
                  </a:moveTo>
                  <a:cubicBezTo>
                    <a:pt x="197" y="61"/>
                    <a:pt x="198" y="62"/>
                    <a:pt x="199" y="62"/>
                  </a:cubicBezTo>
                  <a:cubicBezTo>
                    <a:pt x="200" y="63"/>
                    <a:pt x="202" y="63"/>
                    <a:pt x="204" y="63"/>
                  </a:cubicBezTo>
                  <a:cubicBezTo>
                    <a:pt x="207" y="63"/>
                    <a:pt x="208" y="63"/>
                    <a:pt x="209" y="63"/>
                  </a:cubicBezTo>
                  <a:cubicBezTo>
                    <a:pt x="209" y="63"/>
                    <a:pt x="210" y="63"/>
                    <a:pt x="210" y="64"/>
                  </a:cubicBezTo>
                  <a:cubicBezTo>
                    <a:pt x="211" y="64"/>
                    <a:pt x="211" y="65"/>
                    <a:pt x="211" y="65"/>
                  </a:cubicBezTo>
                  <a:cubicBezTo>
                    <a:pt x="212" y="66"/>
                    <a:pt x="212" y="68"/>
                    <a:pt x="211" y="69"/>
                  </a:cubicBezTo>
                  <a:cubicBezTo>
                    <a:pt x="210" y="70"/>
                    <a:pt x="209" y="70"/>
                    <a:pt x="208" y="71"/>
                  </a:cubicBezTo>
                  <a:cubicBezTo>
                    <a:pt x="205" y="72"/>
                    <a:pt x="203" y="70"/>
                    <a:pt x="201" y="67"/>
                  </a:cubicBezTo>
                  <a:cubicBezTo>
                    <a:pt x="197" y="69"/>
                    <a:pt x="197" y="69"/>
                    <a:pt x="197" y="69"/>
                  </a:cubicBezTo>
                  <a:cubicBezTo>
                    <a:pt x="199" y="75"/>
                    <a:pt x="204" y="78"/>
                    <a:pt x="209" y="76"/>
                  </a:cubicBezTo>
                  <a:cubicBezTo>
                    <a:pt x="213" y="75"/>
                    <a:pt x="215" y="73"/>
                    <a:pt x="216" y="71"/>
                  </a:cubicBezTo>
                  <a:cubicBezTo>
                    <a:pt x="217" y="69"/>
                    <a:pt x="217" y="66"/>
                    <a:pt x="216" y="64"/>
                  </a:cubicBezTo>
                  <a:cubicBezTo>
                    <a:pt x="215" y="62"/>
                    <a:pt x="215" y="61"/>
                    <a:pt x="214" y="60"/>
                  </a:cubicBezTo>
                  <a:cubicBezTo>
                    <a:pt x="213" y="59"/>
                    <a:pt x="212" y="58"/>
                    <a:pt x="211" y="57"/>
                  </a:cubicBezTo>
                  <a:cubicBezTo>
                    <a:pt x="209" y="57"/>
                    <a:pt x="207" y="57"/>
                    <a:pt x="205" y="57"/>
                  </a:cubicBezTo>
                  <a:cubicBezTo>
                    <a:pt x="202" y="57"/>
                    <a:pt x="201" y="57"/>
                    <a:pt x="200" y="56"/>
                  </a:cubicBezTo>
                  <a:cubicBezTo>
                    <a:pt x="199" y="56"/>
                    <a:pt x="199" y="56"/>
                    <a:pt x="198" y="55"/>
                  </a:cubicBezTo>
                  <a:cubicBezTo>
                    <a:pt x="198" y="54"/>
                    <a:pt x="198" y="53"/>
                    <a:pt x="199" y="52"/>
                  </a:cubicBezTo>
                  <a:cubicBezTo>
                    <a:pt x="199" y="52"/>
                    <a:pt x="200" y="51"/>
                    <a:pt x="201" y="51"/>
                  </a:cubicBezTo>
                  <a:cubicBezTo>
                    <a:pt x="203" y="50"/>
                    <a:pt x="204" y="50"/>
                    <a:pt x="205" y="51"/>
                  </a:cubicBezTo>
                  <a:cubicBezTo>
                    <a:pt x="206" y="51"/>
                    <a:pt x="206" y="52"/>
                    <a:pt x="207" y="53"/>
                  </a:cubicBezTo>
                  <a:cubicBezTo>
                    <a:pt x="212" y="52"/>
                    <a:pt x="212" y="52"/>
                    <a:pt x="212" y="52"/>
                  </a:cubicBezTo>
                  <a:cubicBezTo>
                    <a:pt x="211" y="49"/>
                    <a:pt x="209" y="47"/>
                    <a:pt x="207" y="46"/>
                  </a:cubicBezTo>
                  <a:cubicBezTo>
                    <a:pt x="205" y="45"/>
                    <a:pt x="203" y="45"/>
                    <a:pt x="200" y="46"/>
                  </a:cubicBezTo>
                  <a:cubicBezTo>
                    <a:pt x="198" y="46"/>
                    <a:pt x="197" y="47"/>
                    <a:pt x="196" y="48"/>
                  </a:cubicBezTo>
                  <a:cubicBezTo>
                    <a:pt x="195" y="49"/>
                    <a:pt x="194" y="50"/>
                    <a:pt x="194" y="52"/>
                  </a:cubicBezTo>
                  <a:cubicBezTo>
                    <a:pt x="193" y="53"/>
                    <a:pt x="194" y="55"/>
                    <a:pt x="194" y="57"/>
                  </a:cubicBezTo>
                  <a:cubicBezTo>
                    <a:pt x="195" y="58"/>
                    <a:pt x="195" y="59"/>
                    <a:pt x="196" y="60"/>
                  </a:cubicBezTo>
                  <a:close/>
                  <a:moveTo>
                    <a:pt x="175" y="89"/>
                  </a:moveTo>
                  <a:cubicBezTo>
                    <a:pt x="177" y="88"/>
                    <a:pt x="177" y="88"/>
                    <a:pt x="177" y="88"/>
                  </a:cubicBezTo>
                  <a:cubicBezTo>
                    <a:pt x="180" y="87"/>
                    <a:pt x="180" y="87"/>
                    <a:pt x="180" y="87"/>
                  </a:cubicBezTo>
                  <a:cubicBezTo>
                    <a:pt x="177" y="82"/>
                    <a:pt x="177" y="82"/>
                    <a:pt x="177" y="82"/>
                  </a:cubicBezTo>
                  <a:cubicBezTo>
                    <a:pt x="175" y="76"/>
                    <a:pt x="175" y="76"/>
                    <a:pt x="175" y="76"/>
                  </a:cubicBezTo>
                  <a:cubicBezTo>
                    <a:pt x="175" y="75"/>
                    <a:pt x="175" y="75"/>
                    <a:pt x="175" y="75"/>
                  </a:cubicBezTo>
                  <a:cubicBezTo>
                    <a:pt x="175" y="75"/>
                    <a:pt x="175" y="75"/>
                    <a:pt x="175" y="75"/>
                  </a:cubicBezTo>
                  <a:cubicBezTo>
                    <a:pt x="176" y="75"/>
                    <a:pt x="176" y="75"/>
                    <a:pt x="176" y="75"/>
                  </a:cubicBezTo>
                  <a:cubicBezTo>
                    <a:pt x="176" y="75"/>
                    <a:pt x="177" y="75"/>
                    <a:pt x="177" y="74"/>
                  </a:cubicBezTo>
                  <a:cubicBezTo>
                    <a:pt x="178" y="74"/>
                    <a:pt x="178" y="74"/>
                    <a:pt x="178" y="74"/>
                  </a:cubicBezTo>
                  <a:cubicBezTo>
                    <a:pt x="178" y="74"/>
                    <a:pt x="179" y="74"/>
                    <a:pt x="180" y="75"/>
                  </a:cubicBezTo>
                  <a:cubicBezTo>
                    <a:pt x="180" y="75"/>
                    <a:pt x="182" y="76"/>
                    <a:pt x="184" y="78"/>
                  </a:cubicBezTo>
                  <a:cubicBezTo>
                    <a:pt x="190" y="82"/>
                    <a:pt x="190" y="82"/>
                    <a:pt x="190" y="82"/>
                  </a:cubicBezTo>
                  <a:cubicBezTo>
                    <a:pt x="195" y="80"/>
                    <a:pt x="195" y="80"/>
                    <a:pt x="195" y="80"/>
                  </a:cubicBezTo>
                  <a:cubicBezTo>
                    <a:pt x="190" y="75"/>
                    <a:pt x="190" y="75"/>
                    <a:pt x="190" y="75"/>
                  </a:cubicBezTo>
                  <a:cubicBezTo>
                    <a:pt x="188" y="74"/>
                    <a:pt x="186" y="73"/>
                    <a:pt x="185" y="72"/>
                  </a:cubicBezTo>
                  <a:cubicBezTo>
                    <a:pt x="184" y="72"/>
                    <a:pt x="183" y="71"/>
                    <a:pt x="182" y="71"/>
                  </a:cubicBezTo>
                  <a:cubicBezTo>
                    <a:pt x="184" y="70"/>
                    <a:pt x="185" y="68"/>
                    <a:pt x="185" y="66"/>
                  </a:cubicBezTo>
                  <a:cubicBezTo>
                    <a:pt x="186" y="65"/>
                    <a:pt x="185" y="63"/>
                    <a:pt x="184" y="61"/>
                  </a:cubicBezTo>
                  <a:cubicBezTo>
                    <a:pt x="183" y="59"/>
                    <a:pt x="182" y="58"/>
                    <a:pt x="181" y="57"/>
                  </a:cubicBezTo>
                  <a:cubicBezTo>
                    <a:pt x="180" y="56"/>
                    <a:pt x="179" y="55"/>
                    <a:pt x="178" y="55"/>
                  </a:cubicBezTo>
                  <a:cubicBezTo>
                    <a:pt x="177" y="55"/>
                    <a:pt x="177" y="55"/>
                    <a:pt x="177" y="55"/>
                  </a:cubicBezTo>
                  <a:cubicBezTo>
                    <a:pt x="177" y="55"/>
                    <a:pt x="176" y="56"/>
                    <a:pt x="175" y="56"/>
                  </a:cubicBezTo>
                  <a:cubicBezTo>
                    <a:pt x="174" y="56"/>
                    <a:pt x="173" y="57"/>
                    <a:pt x="172" y="57"/>
                  </a:cubicBezTo>
                  <a:cubicBezTo>
                    <a:pt x="163" y="62"/>
                    <a:pt x="163" y="62"/>
                    <a:pt x="163" y="62"/>
                  </a:cubicBezTo>
                  <a:cubicBezTo>
                    <a:pt x="175" y="88"/>
                    <a:pt x="175" y="88"/>
                    <a:pt x="175" y="88"/>
                  </a:cubicBezTo>
                  <a:lnTo>
                    <a:pt x="175" y="89"/>
                  </a:lnTo>
                  <a:close/>
                  <a:moveTo>
                    <a:pt x="169" y="64"/>
                  </a:moveTo>
                  <a:cubicBezTo>
                    <a:pt x="173" y="62"/>
                    <a:pt x="173" y="62"/>
                    <a:pt x="173" y="62"/>
                  </a:cubicBezTo>
                  <a:cubicBezTo>
                    <a:pt x="174" y="62"/>
                    <a:pt x="174" y="62"/>
                    <a:pt x="175" y="61"/>
                  </a:cubicBezTo>
                  <a:cubicBezTo>
                    <a:pt x="176" y="61"/>
                    <a:pt x="176" y="61"/>
                    <a:pt x="176" y="61"/>
                  </a:cubicBezTo>
                  <a:cubicBezTo>
                    <a:pt x="177" y="61"/>
                    <a:pt x="177" y="61"/>
                    <a:pt x="177" y="61"/>
                  </a:cubicBezTo>
                  <a:cubicBezTo>
                    <a:pt x="178" y="61"/>
                    <a:pt x="178" y="61"/>
                    <a:pt x="178" y="61"/>
                  </a:cubicBezTo>
                  <a:cubicBezTo>
                    <a:pt x="179" y="62"/>
                    <a:pt x="179" y="62"/>
                    <a:pt x="180" y="63"/>
                  </a:cubicBezTo>
                  <a:cubicBezTo>
                    <a:pt x="180" y="64"/>
                    <a:pt x="181" y="65"/>
                    <a:pt x="180" y="66"/>
                  </a:cubicBezTo>
                  <a:cubicBezTo>
                    <a:pt x="180" y="66"/>
                    <a:pt x="180" y="67"/>
                    <a:pt x="180" y="67"/>
                  </a:cubicBezTo>
                  <a:cubicBezTo>
                    <a:pt x="179" y="68"/>
                    <a:pt x="179" y="68"/>
                    <a:pt x="177" y="69"/>
                  </a:cubicBezTo>
                  <a:cubicBezTo>
                    <a:pt x="177" y="69"/>
                    <a:pt x="176" y="69"/>
                    <a:pt x="176" y="70"/>
                  </a:cubicBezTo>
                  <a:cubicBezTo>
                    <a:pt x="175" y="70"/>
                    <a:pt x="175" y="70"/>
                    <a:pt x="175" y="70"/>
                  </a:cubicBezTo>
                  <a:cubicBezTo>
                    <a:pt x="173" y="71"/>
                    <a:pt x="173" y="71"/>
                    <a:pt x="173" y="71"/>
                  </a:cubicBezTo>
                  <a:lnTo>
                    <a:pt x="169" y="64"/>
                  </a:lnTo>
                  <a:close/>
                  <a:moveTo>
                    <a:pt x="489" y="270"/>
                  </a:moveTo>
                  <a:cubicBezTo>
                    <a:pt x="487" y="269"/>
                    <a:pt x="484" y="268"/>
                    <a:pt x="480" y="268"/>
                  </a:cubicBezTo>
                  <a:cubicBezTo>
                    <a:pt x="480" y="268"/>
                    <a:pt x="480" y="268"/>
                    <a:pt x="480" y="268"/>
                  </a:cubicBezTo>
                  <a:cubicBezTo>
                    <a:pt x="475" y="268"/>
                    <a:pt x="472" y="269"/>
                    <a:pt x="469" y="271"/>
                  </a:cubicBezTo>
                  <a:cubicBezTo>
                    <a:pt x="466" y="274"/>
                    <a:pt x="465" y="276"/>
                    <a:pt x="465" y="280"/>
                  </a:cubicBezTo>
                  <a:cubicBezTo>
                    <a:pt x="465" y="283"/>
                    <a:pt x="466" y="286"/>
                    <a:pt x="468" y="288"/>
                  </a:cubicBezTo>
                  <a:cubicBezTo>
                    <a:pt x="471" y="291"/>
                    <a:pt x="475" y="292"/>
                    <a:pt x="480" y="292"/>
                  </a:cubicBezTo>
                  <a:cubicBezTo>
                    <a:pt x="480" y="292"/>
                    <a:pt x="480" y="292"/>
                    <a:pt x="480" y="292"/>
                  </a:cubicBezTo>
                  <a:cubicBezTo>
                    <a:pt x="485" y="292"/>
                    <a:pt x="489" y="291"/>
                    <a:pt x="491" y="289"/>
                  </a:cubicBezTo>
                  <a:cubicBezTo>
                    <a:pt x="494" y="287"/>
                    <a:pt x="495" y="284"/>
                    <a:pt x="495" y="281"/>
                  </a:cubicBezTo>
                  <a:cubicBezTo>
                    <a:pt x="495" y="278"/>
                    <a:pt x="495" y="276"/>
                    <a:pt x="494" y="275"/>
                  </a:cubicBezTo>
                  <a:cubicBezTo>
                    <a:pt x="493" y="273"/>
                    <a:pt x="491" y="271"/>
                    <a:pt x="489" y="270"/>
                  </a:cubicBezTo>
                  <a:close/>
                  <a:moveTo>
                    <a:pt x="488" y="285"/>
                  </a:moveTo>
                  <a:cubicBezTo>
                    <a:pt x="486" y="287"/>
                    <a:pt x="484" y="287"/>
                    <a:pt x="480" y="287"/>
                  </a:cubicBezTo>
                  <a:cubicBezTo>
                    <a:pt x="477" y="287"/>
                    <a:pt x="474" y="286"/>
                    <a:pt x="472" y="285"/>
                  </a:cubicBezTo>
                  <a:cubicBezTo>
                    <a:pt x="471" y="284"/>
                    <a:pt x="470" y="282"/>
                    <a:pt x="470" y="280"/>
                  </a:cubicBezTo>
                  <a:cubicBezTo>
                    <a:pt x="470" y="278"/>
                    <a:pt x="471" y="276"/>
                    <a:pt x="473" y="275"/>
                  </a:cubicBezTo>
                  <a:cubicBezTo>
                    <a:pt x="474" y="274"/>
                    <a:pt x="477" y="273"/>
                    <a:pt x="480" y="273"/>
                  </a:cubicBezTo>
                  <a:cubicBezTo>
                    <a:pt x="480" y="273"/>
                    <a:pt x="480" y="273"/>
                    <a:pt x="480" y="273"/>
                  </a:cubicBezTo>
                  <a:cubicBezTo>
                    <a:pt x="484" y="274"/>
                    <a:pt x="486" y="274"/>
                    <a:pt x="488" y="276"/>
                  </a:cubicBezTo>
                  <a:cubicBezTo>
                    <a:pt x="490" y="277"/>
                    <a:pt x="490" y="279"/>
                    <a:pt x="490" y="281"/>
                  </a:cubicBezTo>
                  <a:cubicBezTo>
                    <a:pt x="490" y="283"/>
                    <a:pt x="489" y="284"/>
                    <a:pt x="488" y="285"/>
                  </a:cubicBezTo>
                  <a:close/>
                  <a:moveTo>
                    <a:pt x="89" y="171"/>
                  </a:moveTo>
                  <a:cubicBezTo>
                    <a:pt x="91" y="172"/>
                    <a:pt x="92" y="172"/>
                    <a:pt x="94" y="171"/>
                  </a:cubicBezTo>
                  <a:cubicBezTo>
                    <a:pt x="96" y="170"/>
                    <a:pt x="97" y="169"/>
                    <a:pt x="98" y="166"/>
                  </a:cubicBezTo>
                  <a:cubicBezTo>
                    <a:pt x="100" y="164"/>
                    <a:pt x="100" y="162"/>
                    <a:pt x="100" y="160"/>
                  </a:cubicBezTo>
                  <a:cubicBezTo>
                    <a:pt x="100" y="158"/>
                    <a:pt x="99" y="157"/>
                    <a:pt x="98" y="155"/>
                  </a:cubicBezTo>
                  <a:cubicBezTo>
                    <a:pt x="96" y="154"/>
                    <a:pt x="94" y="152"/>
                    <a:pt x="91" y="150"/>
                  </a:cubicBezTo>
                  <a:cubicBezTo>
                    <a:pt x="78" y="142"/>
                    <a:pt x="78" y="142"/>
                    <a:pt x="78" y="142"/>
                  </a:cubicBezTo>
                  <a:cubicBezTo>
                    <a:pt x="75" y="146"/>
                    <a:pt x="75" y="146"/>
                    <a:pt x="75" y="146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91" y="157"/>
                    <a:pt x="93" y="158"/>
                    <a:pt x="94" y="158"/>
                  </a:cubicBezTo>
                  <a:cubicBezTo>
                    <a:pt x="94" y="159"/>
                    <a:pt x="95" y="160"/>
                    <a:pt x="95" y="161"/>
                  </a:cubicBezTo>
                  <a:cubicBezTo>
                    <a:pt x="95" y="162"/>
                    <a:pt x="94" y="163"/>
                    <a:pt x="94" y="164"/>
                  </a:cubicBezTo>
                  <a:cubicBezTo>
                    <a:pt x="93" y="165"/>
                    <a:pt x="92" y="166"/>
                    <a:pt x="91" y="166"/>
                  </a:cubicBezTo>
                  <a:cubicBezTo>
                    <a:pt x="90" y="166"/>
                    <a:pt x="89" y="166"/>
                    <a:pt x="88" y="166"/>
                  </a:cubicBezTo>
                  <a:cubicBezTo>
                    <a:pt x="87" y="165"/>
                    <a:pt x="86" y="165"/>
                    <a:pt x="84" y="163"/>
                  </a:cubicBezTo>
                  <a:cubicBezTo>
                    <a:pt x="70" y="154"/>
                    <a:pt x="70" y="154"/>
                    <a:pt x="70" y="154"/>
                  </a:cubicBezTo>
                  <a:cubicBezTo>
                    <a:pt x="67" y="159"/>
                    <a:pt x="67" y="159"/>
                    <a:pt x="67" y="159"/>
                  </a:cubicBezTo>
                  <a:cubicBezTo>
                    <a:pt x="81" y="167"/>
                    <a:pt x="81" y="167"/>
                    <a:pt x="81" y="167"/>
                  </a:cubicBezTo>
                  <a:cubicBezTo>
                    <a:pt x="85" y="170"/>
                    <a:pt x="87" y="171"/>
                    <a:pt x="89" y="171"/>
                  </a:cubicBezTo>
                  <a:close/>
                  <a:moveTo>
                    <a:pt x="143" y="112"/>
                  </a:moveTo>
                  <a:cubicBezTo>
                    <a:pt x="130" y="83"/>
                    <a:pt x="130" y="83"/>
                    <a:pt x="130" y="83"/>
                  </a:cubicBezTo>
                  <a:cubicBezTo>
                    <a:pt x="126" y="86"/>
                    <a:pt x="126" y="86"/>
                    <a:pt x="126" y="86"/>
                  </a:cubicBezTo>
                  <a:cubicBezTo>
                    <a:pt x="136" y="108"/>
                    <a:pt x="136" y="108"/>
                    <a:pt x="136" y="108"/>
                  </a:cubicBezTo>
                  <a:cubicBezTo>
                    <a:pt x="117" y="94"/>
                    <a:pt x="117" y="94"/>
                    <a:pt x="117" y="94"/>
                  </a:cubicBezTo>
                  <a:cubicBezTo>
                    <a:pt x="113" y="98"/>
                    <a:pt x="113" y="98"/>
                    <a:pt x="113" y="98"/>
                  </a:cubicBezTo>
                  <a:cubicBezTo>
                    <a:pt x="138" y="116"/>
                    <a:pt x="138" y="116"/>
                    <a:pt x="138" y="116"/>
                  </a:cubicBezTo>
                  <a:lnTo>
                    <a:pt x="143" y="112"/>
                  </a:lnTo>
                  <a:close/>
                  <a:moveTo>
                    <a:pt x="110" y="147"/>
                  </a:moveTo>
                  <a:cubicBezTo>
                    <a:pt x="95" y="134"/>
                    <a:pt x="95" y="134"/>
                    <a:pt x="95" y="134"/>
                  </a:cubicBezTo>
                  <a:cubicBezTo>
                    <a:pt x="116" y="139"/>
                    <a:pt x="116" y="139"/>
                    <a:pt x="116" y="139"/>
                  </a:cubicBezTo>
                  <a:cubicBezTo>
                    <a:pt x="119" y="135"/>
                    <a:pt x="119" y="135"/>
                    <a:pt x="119" y="135"/>
                  </a:cubicBezTo>
                  <a:cubicBezTo>
                    <a:pt x="97" y="116"/>
                    <a:pt x="97" y="116"/>
                    <a:pt x="97" y="116"/>
                  </a:cubicBezTo>
                  <a:cubicBezTo>
                    <a:pt x="94" y="119"/>
                    <a:pt x="94" y="119"/>
                    <a:pt x="94" y="119"/>
                  </a:cubicBezTo>
                  <a:cubicBezTo>
                    <a:pt x="109" y="132"/>
                    <a:pt x="109" y="132"/>
                    <a:pt x="109" y="132"/>
                  </a:cubicBezTo>
                  <a:cubicBezTo>
                    <a:pt x="87" y="127"/>
                    <a:pt x="87" y="127"/>
                    <a:pt x="87" y="127"/>
                  </a:cubicBezTo>
                  <a:cubicBezTo>
                    <a:pt x="84" y="131"/>
                    <a:pt x="84" y="131"/>
                    <a:pt x="84" y="131"/>
                  </a:cubicBezTo>
                  <a:cubicBezTo>
                    <a:pt x="107" y="151"/>
                    <a:pt x="107" y="151"/>
                    <a:pt x="107" y="151"/>
                  </a:cubicBezTo>
                  <a:lnTo>
                    <a:pt x="110" y="147"/>
                  </a:lnTo>
                  <a:close/>
                  <a:moveTo>
                    <a:pt x="128" y="125"/>
                  </a:moveTo>
                  <a:cubicBezTo>
                    <a:pt x="108" y="104"/>
                    <a:pt x="108" y="104"/>
                    <a:pt x="108" y="104"/>
                  </a:cubicBezTo>
                  <a:cubicBezTo>
                    <a:pt x="104" y="107"/>
                    <a:pt x="104" y="107"/>
                    <a:pt x="104" y="107"/>
                  </a:cubicBezTo>
                  <a:cubicBezTo>
                    <a:pt x="125" y="129"/>
                    <a:pt x="125" y="129"/>
                    <a:pt x="125" y="129"/>
                  </a:cubicBezTo>
                  <a:lnTo>
                    <a:pt x="128" y="125"/>
                  </a:lnTo>
                  <a:close/>
                  <a:moveTo>
                    <a:pt x="271" y="76"/>
                  </a:moveTo>
                  <a:cubicBezTo>
                    <a:pt x="271" y="76"/>
                    <a:pt x="271" y="76"/>
                    <a:pt x="271" y="76"/>
                  </a:cubicBezTo>
                  <a:cubicBezTo>
                    <a:pt x="270" y="76"/>
                    <a:pt x="269" y="76"/>
                    <a:pt x="268" y="76"/>
                  </a:cubicBezTo>
                  <a:cubicBezTo>
                    <a:pt x="267" y="76"/>
                    <a:pt x="266" y="76"/>
                    <a:pt x="266" y="76"/>
                  </a:cubicBezTo>
                  <a:cubicBezTo>
                    <a:pt x="265" y="76"/>
                    <a:pt x="265" y="76"/>
                    <a:pt x="265" y="76"/>
                  </a:cubicBezTo>
                  <a:cubicBezTo>
                    <a:pt x="260" y="76"/>
                    <a:pt x="255" y="76"/>
                    <a:pt x="249" y="76"/>
                  </a:cubicBezTo>
                  <a:cubicBezTo>
                    <a:pt x="249" y="90"/>
                    <a:pt x="249" y="90"/>
                    <a:pt x="249" y="90"/>
                  </a:cubicBezTo>
                  <a:cubicBezTo>
                    <a:pt x="164" y="97"/>
                    <a:pt x="96" y="165"/>
                    <a:pt x="87" y="249"/>
                  </a:cubicBezTo>
                  <a:cubicBezTo>
                    <a:pt x="121" y="249"/>
                    <a:pt x="121" y="249"/>
                    <a:pt x="121" y="249"/>
                  </a:cubicBezTo>
                  <a:cubicBezTo>
                    <a:pt x="129" y="183"/>
                    <a:pt x="183" y="131"/>
                    <a:pt x="249" y="123"/>
                  </a:cubicBezTo>
                  <a:cubicBezTo>
                    <a:pt x="249" y="125"/>
                    <a:pt x="249" y="125"/>
                    <a:pt x="249" y="125"/>
                  </a:cubicBezTo>
                  <a:cubicBezTo>
                    <a:pt x="249" y="137"/>
                    <a:pt x="241" y="147"/>
                    <a:pt x="231" y="151"/>
                  </a:cubicBezTo>
                  <a:cubicBezTo>
                    <a:pt x="186" y="164"/>
                    <a:pt x="152" y="202"/>
                    <a:pt x="145" y="249"/>
                  </a:cubicBezTo>
                  <a:cubicBezTo>
                    <a:pt x="178" y="249"/>
                    <a:pt x="178" y="249"/>
                    <a:pt x="178" y="249"/>
                  </a:cubicBezTo>
                  <a:cubicBezTo>
                    <a:pt x="187" y="207"/>
                    <a:pt x="224" y="176"/>
                    <a:pt x="268" y="176"/>
                  </a:cubicBezTo>
                  <a:cubicBezTo>
                    <a:pt x="302" y="176"/>
                    <a:pt x="331" y="194"/>
                    <a:pt x="347" y="221"/>
                  </a:cubicBezTo>
                  <a:cubicBezTo>
                    <a:pt x="347" y="221"/>
                    <a:pt x="348" y="221"/>
                    <a:pt x="348" y="222"/>
                  </a:cubicBezTo>
                  <a:cubicBezTo>
                    <a:pt x="349" y="223"/>
                    <a:pt x="350" y="225"/>
                    <a:pt x="350" y="226"/>
                  </a:cubicBezTo>
                  <a:cubicBezTo>
                    <a:pt x="351" y="228"/>
                    <a:pt x="352" y="230"/>
                    <a:pt x="353" y="232"/>
                  </a:cubicBezTo>
                  <a:cubicBezTo>
                    <a:pt x="353" y="232"/>
                    <a:pt x="353" y="233"/>
                    <a:pt x="354" y="233"/>
                  </a:cubicBezTo>
                  <a:cubicBezTo>
                    <a:pt x="356" y="238"/>
                    <a:pt x="358" y="244"/>
                    <a:pt x="359" y="249"/>
                  </a:cubicBezTo>
                  <a:cubicBezTo>
                    <a:pt x="392" y="249"/>
                    <a:pt x="392" y="249"/>
                    <a:pt x="392" y="249"/>
                  </a:cubicBezTo>
                  <a:cubicBezTo>
                    <a:pt x="384" y="202"/>
                    <a:pt x="350" y="164"/>
                    <a:pt x="305" y="151"/>
                  </a:cubicBezTo>
                  <a:cubicBezTo>
                    <a:pt x="295" y="147"/>
                    <a:pt x="288" y="137"/>
                    <a:pt x="287" y="125"/>
                  </a:cubicBezTo>
                  <a:cubicBezTo>
                    <a:pt x="287" y="124"/>
                    <a:pt x="287" y="124"/>
                    <a:pt x="287" y="124"/>
                  </a:cubicBezTo>
                  <a:cubicBezTo>
                    <a:pt x="287" y="123"/>
                    <a:pt x="287" y="123"/>
                    <a:pt x="287" y="123"/>
                  </a:cubicBezTo>
                  <a:cubicBezTo>
                    <a:pt x="354" y="131"/>
                    <a:pt x="407" y="183"/>
                    <a:pt x="415" y="249"/>
                  </a:cubicBezTo>
                  <a:cubicBezTo>
                    <a:pt x="449" y="249"/>
                    <a:pt x="449" y="249"/>
                    <a:pt x="449" y="249"/>
                  </a:cubicBezTo>
                  <a:cubicBezTo>
                    <a:pt x="440" y="165"/>
                    <a:pt x="372" y="97"/>
                    <a:pt x="287" y="90"/>
                  </a:cubicBezTo>
                  <a:cubicBezTo>
                    <a:pt x="287" y="76"/>
                    <a:pt x="287" y="76"/>
                    <a:pt x="287" y="76"/>
                  </a:cubicBezTo>
                  <a:cubicBezTo>
                    <a:pt x="282" y="76"/>
                    <a:pt x="276" y="76"/>
                    <a:pt x="271" y="76"/>
                  </a:cubicBezTo>
                  <a:close/>
                  <a:moveTo>
                    <a:pt x="416" y="134"/>
                  </a:moveTo>
                  <a:cubicBezTo>
                    <a:pt x="419" y="130"/>
                    <a:pt x="419" y="130"/>
                    <a:pt x="419" y="130"/>
                  </a:cubicBezTo>
                  <a:cubicBezTo>
                    <a:pt x="409" y="120"/>
                    <a:pt x="409" y="120"/>
                    <a:pt x="409" y="120"/>
                  </a:cubicBezTo>
                  <a:cubicBezTo>
                    <a:pt x="415" y="114"/>
                    <a:pt x="415" y="114"/>
                    <a:pt x="415" y="114"/>
                  </a:cubicBezTo>
                  <a:cubicBezTo>
                    <a:pt x="424" y="123"/>
                    <a:pt x="424" y="123"/>
                    <a:pt x="424" y="123"/>
                  </a:cubicBezTo>
                  <a:cubicBezTo>
                    <a:pt x="427" y="119"/>
                    <a:pt x="427" y="119"/>
                    <a:pt x="427" y="119"/>
                  </a:cubicBezTo>
                  <a:cubicBezTo>
                    <a:pt x="419" y="111"/>
                    <a:pt x="419" y="111"/>
                    <a:pt x="419" y="111"/>
                  </a:cubicBezTo>
                  <a:cubicBezTo>
                    <a:pt x="423" y="106"/>
                    <a:pt x="423" y="106"/>
                    <a:pt x="423" y="106"/>
                  </a:cubicBezTo>
                  <a:cubicBezTo>
                    <a:pt x="433" y="115"/>
                    <a:pt x="433" y="115"/>
                    <a:pt x="433" y="115"/>
                  </a:cubicBezTo>
                  <a:cubicBezTo>
                    <a:pt x="436" y="111"/>
                    <a:pt x="436" y="111"/>
                    <a:pt x="436" y="111"/>
                  </a:cubicBezTo>
                  <a:cubicBezTo>
                    <a:pt x="423" y="99"/>
                    <a:pt x="423" y="99"/>
                    <a:pt x="423" y="99"/>
                  </a:cubicBezTo>
                  <a:cubicBezTo>
                    <a:pt x="403" y="121"/>
                    <a:pt x="403" y="121"/>
                    <a:pt x="403" y="121"/>
                  </a:cubicBezTo>
                  <a:lnTo>
                    <a:pt x="416" y="134"/>
                  </a:lnTo>
                  <a:close/>
                  <a:moveTo>
                    <a:pt x="424" y="140"/>
                  </a:moveTo>
                  <a:cubicBezTo>
                    <a:pt x="423" y="143"/>
                    <a:pt x="424" y="146"/>
                    <a:pt x="426" y="148"/>
                  </a:cubicBezTo>
                  <a:cubicBezTo>
                    <a:pt x="427" y="151"/>
                    <a:pt x="429" y="152"/>
                    <a:pt x="431" y="152"/>
                  </a:cubicBezTo>
                  <a:cubicBezTo>
                    <a:pt x="434" y="153"/>
                    <a:pt x="436" y="152"/>
                    <a:pt x="439" y="151"/>
                  </a:cubicBezTo>
                  <a:cubicBezTo>
                    <a:pt x="438" y="146"/>
                    <a:pt x="438" y="146"/>
                    <a:pt x="438" y="146"/>
                  </a:cubicBezTo>
                  <a:cubicBezTo>
                    <a:pt x="436" y="147"/>
                    <a:pt x="434" y="147"/>
                    <a:pt x="433" y="147"/>
                  </a:cubicBezTo>
                  <a:cubicBezTo>
                    <a:pt x="432" y="147"/>
                    <a:pt x="431" y="146"/>
                    <a:pt x="430" y="145"/>
                  </a:cubicBezTo>
                  <a:cubicBezTo>
                    <a:pt x="429" y="144"/>
                    <a:pt x="428" y="142"/>
                    <a:pt x="429" y="140"/>
                  </a:cubicBezTo>
                  <a:cubicBezTo>
                    <a:pt x="430" y="138"/>
                    <a:pt x="431" y="136"/>
                    <a:pt x="434" y="134"/>
                  </a:cubicBezTo>
                  <a:cubicBezTo>
                    <a:pt x="437" y="132"/>
                    <a:pt x="440" y="131"/>
                    <a:pt x="441" y="130"/>
                  </a:cubicBezTo>
                  <a:cubicBezTo>
                    <a:pt x="443" y="130"/>
                    <a:pt x="445" y="131"/>
                    <a:pt x="446" y="133"/>
                  </a:cubicBezTo>
                  <a:cubicBezTo>
                    <a:pt x="447" y="134"/>
                    <a:pt x="447" y="135"/>
                    <a:pt x="447" y="136"/>
                  </a:cubicBezTo>
                  <a:cubicBezTo>
                    <a:pt x="447" y="137"/>
                    <a:pt x="446" y="139"/>
                    <a:pt x="445" y="140"/>
                  </a:cubicBezTo>
                  <a:cubicBezTo>
                    <a:pt x="449" y="143"/>
                    <a:pt x="449" y="143"/>
                    <a:pt x="449" y="143"/>
                  </a:cubicBezTo>
                  <a:cubicBezTo>
                    <a:pt x="451" y="141"/>
                    <a:pt x="452" y="139"/>
                    <a:pt x="452" y="137"/>
                  </a:cubicBezTo>
                  <a:cubicBezTo>
                    <a:pt x="453" y="134"/>
                    <a:pt x="452" y="132"/>
                    <a:pt x="450" y="130"/>
                  </a:cubicBezTo>
                  <a:cubicBezTo>
                    <a:pt x="448" y="127"/>
                    <a:pt x="446" y="125"/>
                    <a:pt x="443" y="125"/>
                  </a:cubicBezTo>
                  <a:cubicBezTo>
                    <a:pt x="439" y="125"/>
                    <a:pt x="435" y="127"/>
                    <a:pt x="431" y="130"/>
                  </a:cubicBezTo>
                  <a:cubicBezTo>
                    <a:pt x="427" y="133"/>
                    <a:pt x="425" y="136"/>
                    <a:pt x="424" y="140"/>
                  </a:cubicBezTo>
                  <a:close/>
                  <a:moveTo>
                    <a:pt x="230" y="70"/>
                  </a:moveTo>
                  <a:cubicBezTo>
                    <a:pt x="224" y="40"/>
                    <a:pt x="224" y="40"/>
                    <a:pt x="224" y="40"/>
                  </a:cubicBezTo>
                  <a:cubicBezTo>
                    <a:pt x="219" y="41"/>
                    <a:pt x="219" y="41"/>
                    <a:pt x="219" y="41"/>
                  </a:cubicBezTo>
                  <a:cubicBezTo>
                    <a:pt x="225" y="71"/>
                    <a:pt x="225" y="71"/>
                    <a:pt x="225" y="71"/>
                  </a:cubicBezTo>
                  <a:lnTo>
                    <a:pt x="230" y="70"/>
                  </a:lnTo>
                  <a:close/>
                  <a:moveTo>
                    <a:pt x="75" y="222"/>
                  </a:moveTo>
                  <a:cubicBezTo>
                    <a:pt x="57" y="216"/>
                    <a:pt x="57" y="216"/>
                    <a:pt x="57" y="216"/>
                  </a:cubicBezTo>
                  <a:cubicBezTo>
                    <a:pt x="78" y="212"/>
                    <a:pt x="78" y="212"/>
                    <a:pt x="78" y="212"/>
                  </a:cubicBezTo>
                  <a:cubicBezTo>
                    <a:pt x="80" y="207"/>
                    <a:pt x="80" y="207"/>
                    <a:pt x="80" y="207"/>
                  </a:cubicBezTo>
                  <a:cubicBezTo>
                    <a:pt x="51" y="199"/>
                    <a:pt x="51" y="199"/>
                    <a:pt x="51" y="199"/>
                  </a:cubicBezTo>
                  <a:cubicBezTo>
                    <a:pt x="50" y="203"/>
                    <a:pt x="50" y="203"/>
                    <a:pt x="50" y="203"/>
                  </a:cubicBezTo>
                  <a:cubicBezTo>
                    <a:pt x="69" y="209"/>
                    <a:pt x="69" y="209"/>
                    <a:pt x="69" y="209"/>
                  </a:cubicBezTo>
                  <a:cubicBezTo>
                    <a:pt x="47" y="213"/>
                    <a:pt x="47" y="213"/>
                    <a:pt x="47" y="213"/>
                  </a:cubicBezTo>
                  <a:cubicBezTo>
                    <a:pt x="46" y="218"/>
                    <a:pt x="46" y="218"/>
                    <a:pt x="46" y="218"/>
                  </a:cubicBezTo>
                  <a:cubicBezTo>
                    <a:pt x="74" y="226"/>
                    <a:pt x="74" y="226"/>
                    <a:pt x="74" y="226"/>
                  </a:cubicBezTo>
                  <a:lnTo>
                    <a:pt x="75" y="222"/>
                  </a:lnTo>
                  <a:close/>
                  <a:moveTo>
                    <a:pt x="439" y="167"/>
                  </a:moveTo>
                  <a:cubicBezTo>
                    <a:pt x="450" y="161"/>
                    <a:pt x="450" y="161"/>
                    <a:pt x="450" y="161"/>
                  </a:cubicBezTo>
                  <a:cubicBezTo>
                    <a:pt x="455" y="169"/>
                    <a:pt x="455" y="169"/>
                    <a:pt x="455" y="169"/>
                  </a:cubicBezTo>
                  <a:cubicBezTo>
                    <a:pt x="443" y="176"/>
                    <a:pt x="443" y="176"/>
                    <a:pt x="443" y="176"/>
                  </a:cubicBezTo>
                  <a:cubicBezTo>
                    <a:pt x="446" y="180"/>
                    <a:pt x="446" y="180"/>
                    <a:pt x="446" y="180"/>
                  </a:cubicBezTo>
                  <a:cubicBezTo>
                    <a:pt x="472" y="165"/>
                    <a:pt x="472" y="165"/>
                    <a:pt x="472" y="165"/>
                  </a:cubicBezTo>
                  <a:cubicBezTo>
                    <a:pt x="469" y="161"/>
                    <a:pt x="469" y="161"/>
                    <a:pt x="469" y="161"/>
                  </a:cubicBezTo>
                  <a:cubicBezTo>
                    <a:pt x="459" y="167"/>
                    <a:pt x="459" y="167"/>
                    <a:pt x="459" y="167"/>
                  </a:cubicBezTo>
                  <a:cubicBezTo>
                    <a:pt x="454" y="158"/>
                    <a:pt x="454" y="158"/>
                    <a:pt x="454" y="158"/>
                  </a:cubicBezTo>
                  <a:cubicBezTo>
                    <a:pt x="464" y="152"/>
                    <a:pt x="464" y="152"/>
                    <a:pt x="464" y="152"/>
                  </a:cubicBezTo>
                  <a:cubicBezTo>
                    <a:pt x="462" y="148"/>
                    <a:pt x="462" y="148"/>
                    <a:pt x="462" y="148"/>
                  </a:cubicBezTo>
                  <a:cubicBezTo>
                    <a:pt x="436" y="163"/>
                    <a:pt x="436" y="163"/>
                    <a:pt x="436" y="163"/>
                  </a:cubicBezTo>
                  <a:lnTo>
                    <a:pt x="439" y="167"/>
                  </a:lnTo>
                  <a:close/>
                  <a:moveTo>
                    <a:pt x="350" y="70"/>
                  </a:moveTo>
                  <a:cubicBezTo>
                    <a:pt x="360" y="75"/>
                    <a:pt x="360" y="75"/>
                    <a:pt x="360" y="75"/>
                  </a:cubicBezTo>
                  <a:cubicBezTo>
                    <a:pt x="362" y="70"/>
                    <a:pt x="362" y="70"/>
                    <a:pt x="362" y="70"/>
                  </a:cubicBezTo>
                  <a:cubicBezTo>
                    <a:pt x="353" y="66"/>
                    <a:pt x="353" y="66"/>
                    <a:pt x="353" y="66"/>
                  </a:cubicBezTo>
                  <a:cubicBezTo>
                    <a:pt x="356" y="59"/>
                    <a:pt x="356" y="59"/>
                    <a:pt x="356" y="59"/>
                  </a:cubicBezTo>
                  <a:cubicBezTo>
                    <a:pt x="366" y="64"/>
                    <a:pt x="366" y="64"/>
                    <a:pt x="366" y="64"/>
                  </a:cubicBezTo>
                  <a:cubicBezTo>
                    <a:pt x="368" y="60"/>
                    <a:pt x="368" y="60"/>
                    <a:pt x="368" y="60"/>
                  </a:cubicBezTo>
                  <a:cubicBezTo>
                    <a:pt x="353" y="52"/>
                    <a:pt x="353" y="52"/>
                    <a:pt x="353" y="52"/>
                  </a:cubicBezTo>
                  <a:cubicBezTo>
                    <a:pt x="341" y="80"/>
                    <a:pt x="341" y="80"/>
                    <a:pt x="341" y="80"/>
                  </a:cubicBezTo>
                  <a:cubicBezTo>
                    <a:pt x="345" y="82"/>
                    <a:pt x="345" y="82"/>
                    <a:pt x="345" y="82"/>
                  </a:cubicBezTo>
                  <a:lnTo>
                    <a:pt x="350" y="70"/>
                  </a:lnTo>
                  <a:close/>
                  <a:moveTo>
                    <a:pt x="392" y="112"/>
                  </a:moveTo>
                  <a:cubicBezTo>
                    <a:pt x="408" y="92"/>
                    <a:pt x="408" y="92"/>
                    <a:pt x="408" y="92"/>
                  </a:cubicBezTo>
                  <a:cubicBezTo>
                    <a:pt x="413" y="97"/>
                    <a:pt x="413" y="97"/>
                    <a:pt x="413" y="97"/>
                  </a:cubicBezTo>
                  <a:cubicBezTo>
                    <a:pt x="417" y="93"/>
                    <a:pt x="417" y="93"/>
                    <a:pt x="417" y="93"/>
                  </a:cubicBezTo>
                  <a:cubicBezTo>
                    <a:pt x="401" y="80"/>
                    <a:pt x="401" y="80"/>
                    <a:pt x="401" y="80"/>
                  </a:cubicBezTo>
                  <a:cubicBezTo>
                    <a:pt x="398" y="84"/>
                    <a:pt x="398" y="84"/>
                    <a:pt x="398" y="84"/>
                  </a:cubicBezTo>
                  <a:cubicBezTo>
                    <a:pt x="404" y="89"/>
                    <a:pt x="404" y="89"/>
                    <a:pt x="404" y="89"/>
                  </a:cubicBezTo>
                  <a:cubicBezTo>
                    <a:pt x="389" y="109"/>
                    <a:pt x="389" y="109"/>
                    <a:pt x="389" y="109"/>
                  </a:cubicBezTo>
                  <a:lnTo>
                    <a:pt x="392" y="112"/>
                  </a:lnTo>
                  <a:close/>
                  <a:moveTo>
                    <a:pt x="240" y="43"/>
                  </a:moveTo>
                  <a:cubicBezTo>
                    <a:pt x="243" y="68"/>
                    <a:pt x="243" y="68"/>
                    <a:pt x="243" y="68"/>
                  </a:cubicBezTo>
                  <a:cubicBezTo>
                    <a:pt x="248" y="67"/>
                    <a:pt x="248" y="67"/>
                    <a:pt x="248" y="67"/>
                  </a:cubicBezTo>
                  <a:cubicBezTo>
                    <a:pt x="245" y="42"/>
                    <a:pt x="245" y="42"/>
                    <a:pt x="245" y="42"/>
                  </a:cubicBezTo>
                  <a:cubicBezTo>
                    <a:pt x="252" y="41"/>
                    <a:pt x="252" y="41"/>
                    <a:pt x="252" y="41"/>
                  </a:cubicBezTo>
                  <a:cubicBezTo>
                    <a:pt x="252" y="36"/>
                    <a:pt x="252" y="36"/>
                    <a:pt x="252" y="36"/>
                  </a:cubicBezTo>
                  <a:cubicBezTo>
                    <a:pt x="233" y="38"/>
                    <a:pt x="233" y="38"/>
                    <a:pt x="233" y="38"/>
                  </a:cubicBezTo>
                  <a:cubicBezTo>
                    <a:pt x="233" y="43"/>
                    <a:pt x="233" y="43"/>
                    <a:pt x="233" y="43"/>
                  </a:cubicBezTo>
                  <a:lnTo>
                    <a:pt x="240" y="43"/>
                  </a:lnTo>
                  <a:close/>
                  <a:moveTo>
                    <a:pt x="268" y="66"/>
                  </a:moveTo>
                  <a:cubicBezTo>
                    <a:pt x="272" y="66"/>
                    <a:pt x="272" y="66"/>
                    <a:pt x="272" y="66"/>
                  </a:cubicBezTo>
                  <a:cubicBezTo>
                    <a:pt x="273" y="53"/>
                    <a:pt x="273" y="53"/>
                    <a:pt x="273" y="53"/>
                  </a:cubicBezTo>
                  <a:cubicBezTo>
                    <a:pt x="282" y="36"/>
                    <a:pt x="282" y="36"/>
                    <a:pt x="282" y="36"/>
                  </a:cubicBezTo>
                  <a:cubicBezTo>
                    <a:pt x="277" y="36"/>
                    <a:pt x="277" y="36"/>
                    <a:pt x="277" y="36"/>
                  </a:cubicBezTo>
                  <a:cubicBezTo>
                    <a:pt x="271" y="47"/>
                    <a:pt x="271" y="47"/>
                    <a:pt x="271" y="47"/>
                  </a:cubicBezTo>
                  <a:cubicBezTo>
                    <a:pt x="265" y="35"/>
                    <a:pt x="265" y="35"/>
                    <a:pt x="265" y="35"/>
                  </a:cubicBezTo>
                  <a:cubicBezTo>
                    <a:pt x="260" y="35"/>
                    <a:pt x="260" y="35"/>
                    <a:pt x="260" y="35"/>
                  </a:cubicBezTo>
                  <a:cubicBezTo>
                    <a:pt x="268" y="53"/>
                    <a:pt x="268" y="53"/>
                    <a:pt x="268" y="53"/>
                  </a:cubicBezTo>
                  <a:lnTo>
                    <a:pt x="268" y="66"/>
                  </a:lnTo>
                  <a:close/>
                  <a:moveTo>
                    <a:pt x="323" y="75"/>
                  </a:moveTo>
                  <a:cubicBezTo>
                    <a:pt x="324" y="75"/>
                    <a:pt x="326" y="75"/>
                    <a:pt x="327" y="75"/>
                  </a:cubicBezTo>
                  <a:cubicBezTo>
                    <a:pt x="329" y="75"/>
                    <a:pt x="330" y="74"/>
                    <a:pt x="332" y="73"/>
                  </a:cubicBezTo>
                  <a:cubicBezTo>
                    <a:pt x="335" y="71"/>
                    <a:pt x="337" y="68"/>
                    <a:pt x="338" y="63"/>
                  </a:cubicBezTo>
                  <a:cubicBezTo>
                    <a:pt x="340" y="58"/>
                    <a:pt x="340" y="54"/>
                    <a:pt x="339" y="51"/>
                  </a:cubicBezTo>
                  <a:cubicBezTo>
                    <a:pt x="337" y="47"/>
                    <a:pt x="335" y="45"/>
                    <a:pt x="332" y="44"/>
                  </a:cubicBezTo>
                  <a:cubicBezTo>
                    <a:pt x="330" y="44"/>
                    <a:pt x="329" y="44"/>
                    <a:pt x="327" y="44"/>
                  </a:cubicBezTo>
                  <a:cubicBezTo>
                    <a:pt x="327" y="44"/>
                    <a:pt x="326" y="44"/>
                    <a:pt x="325" y="44"/>
                  </a:cubicBezTo>
                  <a:cubicBezTo>
                    <a:pt x="323" y="45"/>
                    <a:pt x="321" y="46"/>
                    <a:pt x="320" y="48"/>
                  </a:cubicBezTo>
                  <a:cubicBezTo>
                    <a:pt x="318" y="50"/>
                    <a:pt x="317" y="53"/>
                    <a:pt x="316" y="56"/>
                  </a:cubicBezTo>
                  <a:cubicBezTo>
                    <a:pt x="314" y="61"/>
                    <a:pt x="314" y="65"/>
                    <a:pt x="316" y="68"/>
                  </a:cubicBezTo>
                  <a:cubicBezTo>
                    <a:pt x="317" y="71"/>
                    <a:pt x="319" y="74"/>
                    <a:pt x="323" y="75"/>
                  </a:cubicBezTo>
                  <a:close/>
                  <a:moveTo>
                    <a:pt x="321" y="57"/>
                  </a:moveTo>
                  <a:cubicBezTo>
                    <a:pt x="322" y="54"/>
                    <a:pt x="323" y="52"/>
                    <a:pt x="325" y="50"/>
                  </a:cubicBezTo>
                  <a:cubicBezTo>
                    <a:pt x="326" y="50"/>
                    <a:pt x="326" y="49"/>
                    <a:pt x="327" y="49"/>
                  </a:cubicBezTo>
                  <a:cubicBezTo>
                    <a:pt x="328" y="49"/>
                    <a:pt x="329" y="49"/>
                    <a:pt x="330" y="49"/>
                  </a:cubicBezTo>
                  <a:cubicBezTo>
                    <a:pt x="332" y="50"/>
                    <a:pt x="333" y="51"/>
                    <a:pt x="334" y="53"/>
                  </a:cubicBezTo>
                  <a:cubicBezTo>
                    <a:pt x="335" y="55"/>
                    <a:pt x="335" y="58"/>
                    <a:pt x="334" y="61"/>
                  </a:cubicBezTo>
                  <a:cubicBezTo>
                    <a:pt x="333" y="65"/>
                    <a:pt x="331" y="67"/>
                    <a:pt x="330" y="68"/>
                  </a:cubicBezTo>
                  <a:cubicBezTo>
                    <a:pt x="329" y="69"/>
                    <a:pt x="328" y="69"/>
                    <a:pt x="327" y="70"/>
                  </a:cubicBezTo>
                  <a:cubicBezTo>
                    <a:pt x="326" y="70"/>
                    <a:pt x="325" y="70"/>
                    <a:pt x="324" y="70"/>
                  </a:cubicBezTo>
                  <a:cubicBezTo>
                    <a:pt x="322" y="69"/>
                    <a:pt x="321" y="68"/>
                    <a:pt x="320" y="66"/>
                  </a:cubicBezTo>
                  <a:cubicBezTo>
                    <a:pt x="320" y="64"/>
                    <a:pt x="320" y="61"/>
                    <a:pt x="321" y="57"/>
                  </a:cubicBezTo>
                  <a:close/>
                  <a:moveTo>
                    <a:pt x="451" y="192"/>
                  </a:moveTo>
                  <a:cubicBezTo>
                    <a:pt x="469" y="185"/>
                    <a:pt x="469" y="185"/>
                    <a:pt x="469" y="185"/>
                  </a:cubicBezTo>
                  <a:cubicBezTo>
                    <a:pt x="454" y="202"/>
                    <a:pt x="454" y="202"/>
                    <a:pt x="454" y="202"/>
                  </a:cubicBezTo>
                  <a:cubicBezTo>
                    <a:pt x="456" y="206"/>
                    <a:pt x="456" y="206"/>
                    <a:pt x="456" y="206"/>
                  </a:cubicBezTo>
                  <a:cubicBezTo>
                    <a:pt x="481" y="197"/>
                    <a:pt x="481" y="197"/>
                    <a:pt x="481" y="197"/>
                  </a:cubicBezTo>
                  <a:cubicBezTo>
                    <a:pt x="484" y="195"/>
                    <a:pt x="484" y="195"/>
                    <a:pt x="484" y="195"/>
                  </a:cubicBezTo>
                  <a:cubicBezTo>
                    <a:pt x="482" y="191"/>
                    <a:pt x="482" y="191"/>
                    <a:pt x="482" y="191"/>
                  </a:cubicBezTo>
                  <a:cubicBezTo>
                    <a:pt x="481" y="192"/>
                    <a:pt x="481" y="192"/>
                    <a:pt x="481" y="192"/>
                  </a:cubicBezTo>
                  <a:cubicBezTo>
                    <a:pt x="464" y="198"/>
                    <a:pt x="464" y="198"/>
                    <a:pt x="464" y="198"/>
                  </a:cubicBezTo>
                  <a:cubicBezTo>
                    <a:pt x="478" y="181"/>
                    <a:pt x="478" y="181"/>
                    <a:pt x="478" y="181"/>
                  </a:cubicBezTo>
                  <a:cubicBezTo>
                    <a:pt x="477" y="177"/>
                    <a:pt x="477" y="177"/>
                    <a:pt x="477" y="177"/>
                  </a:cubicBezTo>
                  <a:cubicBezTo>
                    <a:pt x="449" y="188"/>
                    <a:pt x="449" y="188"/>
                    <a:pt x="449" y="188"/>
                  </a:cubicBezTo>
                  <a:lnTo>
                    <a:pt x="451" y="192"/>
                  </a:lnTo>
                  <a:close/>
                  <a:moveTo>
                    <a:pt x="481" y="210"/>
                  </a:moveTo>
                  <a:cubicBezTo>
                    <a:pt x="478" y="209"/>
                    <a:pt x="475" y="210"/>
                    <a:pt x="472" y="210"/>
                  </a:cubicBezTo>
                  <a:cubicBezTo>
                    <a:pt x="467" y="212"/>
                    <a:pt x="464" y="214"/>
                    <a:pt x="462" y="217"/>
                  </a:cubicBezTo>
                  <a:cubicBezTo>
                    <a:pt x="460" y="219"/>
                    <a:pt x="459" y="222"/>
                    <a:pt x="460" y="226"/>
                  </a:cubicBezTo>
                  <a:cubicBezTo>
                    <a:pt x="461" y="229"/>
                    <a:pt x="463" y="232"/>
                    <a:pt x="466" y="233"/>
                  </a:cubicBezTo>
                  <a:cubicBezTo>
                    <a:pt x="469" y="235"/>
                    <a:pt x="473" y="235"/>
                    <a:pt x="478" y="234"/>
                  </a:cubicBezTo>
                  <a:cubicBezTo>
                    <a:pt x="479" y="234"/>
                    <a:pt x="480" y="233"/>
                    <a:pt x="480" y="233"/>
                  </a:cubicBezTo>
                  <a:cubicBezTo>
                    <a:pt x="484" y="232"/>
                    <a:pt x="486" y="230"/>
                    <a:pt x="488" y="228"/>
                  </a:cubicBezTo>
                  <a:cubicBezTo>
                    <a:pt x="490" y="225"/>
                    <a:pt x="491" y="222"/>
                    <a:pt x="490" y="218"/>
                  </a:cubicBezTo>
                  <a:cubicBezTo>
                    <a:pt x="489" y="216"/>
                    <a:pt x="488" y="214"/>
                    <a:pt x="487" y="213"/>
                  </a:cubicBezTo>
                  <a:cubicBezTo>
                    <a:pt x="485" y="211"/>
                    <a:pt x="483" y="210"/>
                    <a:pt x="481" y="210"/>
                  </a:cubicBezTo>
                  <a:close/>
                  <a:moveTo>
                    <a:pt x="485" y="220"/>
                  </a:moveTo>
                  <a:cubicBezTo>
                    <a:pt x="485" y="222"/>
                    <a:pt x="485" y="224"/>
                    <a:pt x="484" y="225"/>
                  </a:cubicBezTo>
                  <a:cubicBezTo>
                    <a:pt x="483" y="226"/>
                    <a:pt x="482" y="227"/>
                    <a:pt x="480" y="227"/>
                  </a:cubicBezTo>
                  <a:cubicBezTo>
                    <a:pt x="479" y="228"/>
                    <a:pt x="478" y="228"/>
                    <a:pt x="477" y="229"/>
                  </a:cubicBezTo>
                  <a:cubicBezTo>
                    <a:pt x="473" y="230"/>
                    <a:pt x="471" y="230"/>
                    <a:pt x="469" y="229"/>
                  </a:cubicBezTo>
                  <a:cubicBezTo>
                    <a:pt x="467" y="228"/>
                    <a:pt x="465" y="226"/>
                    <a:pt x="465" y="225"/>
                  </a:cubicBezTo>
                  <a:cubicBezTo>
                    <a:pt x="465" y="223"/>
                    <a:pt x="465" y="221"/>
                    <a:pt x="466" y="219"/>
                  </a:cubicBezTo>
                  <a:cubicBezTo>
                    <a:pt x="468" y="217"/>
                    <a:pt x="470" y="216"/>
                    <a:pt x="473" y="215"/>
                  </a:cubicBezTo>
                  <a:cubicBezTo>
                    <a:pt x="476" y="215"/>
                    <a:pt x="479" y="215"/>
                    <a:pt x="481" y="215"/>
                  </a:cubicBezTo>
                  <a:cubicBezTo>
                    <a:pt x="481" y="215"/>
                    <a:pt x="481" y="215"/>
                    <a:pt x="481" y="215"/>
                  </a:cubicBezTo>
                  <a:cubicBezTo>
                    <a:pt x="483" y="216"/>
                    <a:pt x="484" y="218"/>
                    <a:pt x="485" y="220"/>
                  </a:cubicBezTo>
                  <a:close/>
                  <a:moveTo>
                    <a:pt x="464" y="245"/>
                  </a:moveTo>
                  <a:cubicBezTo>
                    <a:pt x="466" y="262"/>
                    <a:pt x="466" y="262"/>
                    <a:pt x="466" y="262"/>
                  </a:cubicBezTo>
                  <a:cubicBezTo>
                    <a:pt x="471" y="262"/>
                    <a:pt x="471" y="262"/>
                    <a:pt x="471" y="262"/>
                  </a:cubicBezTo>
                  <a:cubicBezTo>
                    <a:pt x="470" y="249"/>
                    <a:pt x="470" y="249"/>
                    <a:pt x="470" y="249"/>
                  </a:cubicBezTo>
                  <a:cubicBezTo>
                    <a:pt x="480" y="248"/>
                    <a:pt x="480" y="248"/>
                    <a:pt x="480" y="248"/>
                  </a:cubicBezTo>
                  <a:cubicBezTo>
                    <a:pt x="494" y="247"/>
                    <a:pt x="494" y="247"/>
                    <a:pt x="494" y="247"/>
                  </a:cubicBezTo>
                  <a:cubicBezTo>
                    <a:pt x="494" y="242"/>
                    <a:pt x="494" y="242"/>
                    <a:pt x="494" y="242"/>
                  </a:cubicBezTo>
                  <a:cubicBezTo>
                    <a:pt x="480" y="243"/>
                    <a:pt x="480" y="243"/>
                    <a:pt x="480" y="243"/>
                  </a:cubicBezTo>
                  <a:lnTo>
                    <a:pt x="464" y="245"/>
                  </a:lnTo>
                  <a:close/>
                  <a:moveTo>
                    <a:pt x="436" y="425"/>
                  </a:moveTo>
                  <a:cubicBezTo>
                    <a:pt x="436" y="425"/>
                    <a:pt x="433" y="426"/>
                    <a:pt x="433" y="426"/>
                  </a:cubicBezTo>
                  <a:cubicBezTo>
                    <a:pt x="432" y="426"/>
                    <a:pt x="430" y="428"/>
                    <a:pt x="428" y="430"/>
                  </a:cubicBezTo>
                  <a:cubicBezTo>
                    <a:pt x="427" y="431"/>
                    <a:pt x="425" y="429"/>
                    <a:pt x="424" y="428"/>
                  </a:cubicBezTo>
                  <a:cubicBezTo>
                    <a:pt x="424" y="428"/>
                    <a:pt x="424" y="426"/>
                    <a:pt x="424" y="426"/>
                  </a:cubicBezTo>
                  <a:cubicBezTo>
                    <a:pt x="424" y="426"/>
                    <a:pt x="424" y="424"/>
                    <a:pt x="424" y="423"/>
                  </a:cubicBezTo>
                  <a:cubicBezTo>
                    <a:pt x="424" y="422"/>
                    <a:pt x="422" y="422"/>
                    <a:pt x="422" y="422"/>
                  </a:cubicBezTo>
                  <a:cubicBezTo>
                    <a:pt x="422" y="422"/>
                    <a:pt x="422" y="422"/>
                    <a:pt x="422" y="422"/>
                  </a:cubicBezTo>
                  <a:cubicBezTo>
                    <a:pt x="422" y="422"/>
                    <a:pt x="421" y="422"/>
                    <a:pt x="421" y="423"/>
                  </a:cubicBezTo>
                  <a:cubicBezTo>
                    <a:pt x="419" y="424"/>
                    <a:pt x="419" y="424"/>
                    <a:pt x="419" y="424"/>
                  </a:cubicBezTo>
                  <a:cubicBezTo>
                    <a:pt x="419" y="424"/>
                    <a:pt x="418" y="425"/>
                    <a:pt x="418" y="425"/>
                  </a:cubicBezTo>
                  <a:cubicBezTo>
                    <a:pt x="418" y="426"/>
                    <a:pt x="417" y="427"/>
                    <a:pt x="417" y="427"/>
                  </a:cubicBezTo>
                  <a:cubicBezTo>
                    <a:pt x="418" y="427"/>
                    <a:pt x="418" y="427"/>
                    <a:pt x="418" y="427"/>
                  </a:cubicBezTo>
                  <a:cubicBezTo>
                    <a:pt x="419" y="428"/>
                    <a:pt x="419" y="427"/>
                    <a:pt x="420" y="427"/>
                  </a:cubicBezTo>
                  <a:cubicBezTo>
                    <a:pt x="421" y="427"/>
                    <a:pt x="421" y="427"/>
                    <a:pt x="421" y="428"/>
                  </a:cubicBezTo>
                  <a:cubicBezTo>
                    <a:pt x="422" y="428"/>
                    <a:pt x="422" y="430"/>
                    <a:pt x="422" y="430"/>
                  </a:cubicBezTo>
                  <a:cubicBezTo>
                    <a:pt x="422" y="430"/>
                    <a:pt x="421" y="431"/>
                    <a:pt x="422" y="432"/>
                  </a:cubicBezTo>
                  <a:cubicBezTo>
                    <a:pt x="422" y="432"/>
                    <a:pt x="423" y="432"/>
                    <a:pt x="424" y="433"/>
                  </a:cubicBezTo>
                  <a:cubicBezTo>
                    <a:pt x="425" y="433"/>
                    <a:pt x="425" y="433"/>
                    <a:pt x="425" y="433"/>
                  </a:cubicBezTo>
                  <a:cubicBezTo>
                    <a:pt x="425" y="433"/>
                    <a:pt x="425" y="434"/>
                    <a:pt x="425" y="434"/>
                  </a:cubicBezTo>
                  <a:cubicBezTo>
                    <a:pt x="424" y="435"/>
                    <a:pt x="422" y="437"/>
                    <a:pt x="422" y="438"/>
                  </a:cubicBezTo>
                  <a:cubicBezTo>
                    <a:pt x="421" y="439"/>
                    <a:pt x="420" y="441"/>
                    <a:pt x="420" y="441"/>
                  </a:cubicBezTo>
                  <a:cubicBezTo>
                    <a:pt x="420" y="441"/>
                    <a:pt x="419" y="443"/>
                    <a:pt x="419" y="443"/>
                  </a:cubicBezTo>
                  <a:cubicBezTo>
                    <a:pt x="419" y="444"/>
                    <a:pt x="418" y="445"/>
                    <a:pt x="417" y="445"/>
                  </a:cubicBezTo>
                  <a:cubicBezTo>
                    <a:pt x="417" y="446"/>
                    <a:pt x="417" y="446"/>
                    <a:pt x="417" y="446"/>
                  </a:cubicBezTo>
                  <a:cubicBezTo>
                    <a:pt x="417" y="446"/>
                    <a:pt x="418" y="446"/>
                    <a:pt x="419" y="446"/>
                  </a:cubicBezTo>
                  <a:cubicBezTo>
                    <a:pt x="420" y="446"/>
                    <a:pt x="421" y="444"/>
                    <a:pt x="422" y="444"/>
                  </a:cubicBezTo>
                  <a:cubicBezTo>
                    <a:pt x="422" y="443"/>
                    <a:pt x="423" y="441"/>
                    <a:pt x="424" y="440"/>
                  </a:cubicBezTo>
                  <a:cubicBezTo>
                    <a:pt x="425" y="439"/>
                    <a:pt x="426" y="437"/>
                    <a:pt x="427" y="437"/>
                  </a:cubicBezTo>
                  <a:cubicBezTo>
                    <a:pt x="427" y="436"/>
                    <a:pt x="428" y="436"/>
                    <a:pt x="428" y="436"/>
                  </a:cubicBezTo>
                  <a:cubicBezTo>
                    <a:pt x="428" y="436"/>
                    <a:pt x="429" y="437"/>
                    <a:pt x="429" y="437"/>
                  </a:cubicBezTo>
                  <a:cubicBezTo>
                    <a:pt x="429" y="437"/>
                    <a:pt x="430" y="439"/>
                    <a:pt x="430" y="439"/>
                  </a:cubicBezTo>
                  <a:cubicBezTo>
                    <a:pt x="431" y="442"/>
                    <a:pt x="431" y="442"/>
                    <a:pt x="431" y="442"/>
                  </a:cubicBezTo>
                  <a:cubicBezTo>
                    <a:pt x="431" y="443"/>
                    <a:pt x="431" y="443"/>
                    <a:pt x="431" y="443"/>
                  </a:cubicBezTo>
                  <a:cubicBezTo>
                    <a:pt x="430" y="443"/>
                    <a:pt x="430" y="445"/>
                    <a:pt x="430" y="446"/>
                  </a:cubicBezTo>
                  <a:cubicBezTo>
                    <a:pt x="430" y="446"/>
                    <a:pt x="430" y="446"/>
                    <a:pt x="430" y="447"/>
                  </a:cubicBezTo>
                  <a:cubicBezTo>
                    <a:pt x="429" y="448"/>
                    <a:pt x="429" y="448"/>
                    <a:pt x="429" y="448"/>
                  </a:cubicBezTo>
                  <a:cubicBezTo>
                    <a:pt x="429" y="448"/>
                    <a:pt x="428" y="448"/>
                    <a:pt x="428" y="448"/>
                  </a:cubicBezTo>
                  <a:cubicBezTo>
                    <a:pt x="428" y="448"/>
                    <a:pt x="427" y="447"/>
                    <a:pt x="427" y="447"/>
                  </a:cubicBezTo>
                  <a:cubicBezTo>
                    <a:pt x="426" y="447"/>
                    <a:pt x="426" y="447"/>
                    <a:pt x="426" y="447"/>
                  </a:cubicBezTo>
                  <a:cubicBezTo>
                    <a:pt x="426" y="447"/>
                    <a:pt x="426" y="447"/>
                    <a:pt x="426" y="447"/>
                  </a:cubicBezTo>
                  <a:cubicBezTo>
                    <a:pt x="427" y="448"/>
                    <a:pt x="428" y="449"/>
                    <a:pt x="428" y="449"/>
                  </a:cubicBezTo>
                  <a:cubicBezTo>
                    <a:pt x="428" y="449"/>
                    <a:pt x="429" y="449"/>
                    <a:pt x="429" y="449"/>
                  </a:cubicBezTo>
                  <a:cubicBezTo>
                    <a:pt x="430" y="449"/>
                    <a:pt x="431" y="449"/>
                    <a:pt x="432" y="447"/>
                  </a:cubicBezTo>
                  <a:cubicBezTo>
                    <a:pt x="433" y="446"/>
                    <a:pt x="433" y="444"/>
                    <a:pt x="433" y="443"/>
                  </a:cubicBezTo>
                  <a:cubicBezTo>
                    <a:pt x="433" y="442"/>
                    <a:pt x="433" y="440"/>
                    <a:pt x="433" y="440"/>
                  </a:cubicBezTo>
                  <a:cubicBezTo>
                    <a:pt x="433" y="437"/>
                    <a:pt x="431" y="434"/>
                    <a:pt x="431" y="434"/>
                  </a:cubicBezTo>
                  <a:cubicBezTo>
                    <a:pt x="431" y="433"/>
                    <a:pt x="431" y="433"/>
                    <a:pt x="431" y="433"/>
                  </a:cubicBezTo>
                  <a:cubicBezTo>
                    <a:pt x="431" y="433"/>
                    <a:pt x="431" y="433"/>
                    <a:pt x="432" y="432"/>
                  </a:cubicBezTo>
                  <a:cubicBezTo>
                    <a:pt x="434" y="430"/>
                    <a:pt x="434" y="431"/>
                    <a:pt x="434" y="430"/>
                  </a:cubicBezTo>
                  <a:cubicBezTo>
                    <a:pt x="435" y="430"/>
                    <a:pt x="436" y="430"/>
                    <a:pt x="436" y="429"/>
                  </a:cubicBezTo>
                  <a:cubicBezTo>
                    <a:pt x="436" y="429"/>
                    <a:pt x="437" y="427"/>
                    <a:pt x="437" y="426"/>
                  </a:cubicBezTo>
                  <a:cubicBezTo>
                    <a:pt x="437" y="425"/>
                    <a:pt x="436" y="425"/>
                    <a:pt x="436" y="425"/>
                  </a:cubicBezTo>
                  <a:close/>
                  <a:moveTo>
                    <a:pt x="409" y="412"/>
                  </a:moveTo>
                  <a:cubicBezTo>
                    <a:pt x="409" y="412"/>
                    <a:pt x="409" y="412"/>
                    <a:pt x="409" y="411"/>
                  </a:cubicBezTo>
                  <a:cubicBezTo>
                    <a:pt x="408" y="410"/>
                    <a:pt x="408" y="410"/>
                    <a:pt x="408" y="410"/>
                  </a:cubicBezTo>
                  <a:cubicBezTo>
                    <a:pt x="407" y="410"/>
                    <a:pt x="407" y="410"/>
                    <a:pt x="407" y="410"/>
                  </a:cubicBezTo>
                  <a:cubicBezTo>
                    <a:pt x="407" y="410"/>
                    <a:pt x="406" y="410"/>
                    <a:pt x="406" y="410"/>
                  </a:cubicBezTo>
                  <a:cubicBezTo>
                    <a:pt x="405" y="410"/>
                    <a:pt x="405" y="410"/>
                    <a:pt x="404" y="410"/>
                  </a:cubicBezTo>
                  <a:cubicBezTo>
                    <a:pt x="404" y="410"/>
                    <a:pt x="403" y="411"/>
                    <a:pt x="403" y="411"/>
                  </a:cubicBezTo>
                  <a:cubicBezTo>
                    <a:pt x="403" y="411"/>
                    <a:pt x="403" y="412"/>
                    <a:pt x="403" y="413"/>
                  </a:cubicBezTo>
                  <a:cubicBezTo>
                    <a:pt x="403" y="414"/>
                    <a:pt x="404" y="415"/>
                    <a:pt x="404" y="415"/>
                  </a:cubicBezTo>
                  <a:cubicBezTo>
                    <a:pt x="404" y="415"/>
                    <a:pt x="405" y="417"/>
                    <a:pt x="406" y="417"/>
                  </a:cubicBezTo>
                  <a:cubicBezTo>
                    <a:pt x="407" y="417"/>
                    <a:pt x="407" y="417"/>
                    <a:pt x="407" y="417"/>
                  </a:cubicBezTo>
                  <a:cubicBezTo>
                    <a:pt x="407" y="417"/>
                    <a:pt x="408" y="417"/>
                    <a:pt x="408" y="417"/>
                  </a:cubicBezTo>
                  <a:cubicBezTo>
                    <a:pt x="409" y="417"/>
                    <a:pt x="409" y="417"/>
                    <a:pt x="409" y="417"/>
                  </a:cubicBezTo>
                  <a:cubicBezTo>
                    <a:pt x="410" y="416"/>
                    <a:pt x="410" y="416"/>
                    <a:pt x="410" y="416"/>
                  </a:cubicBezTo>
                  <a:cubicBezTo>
                    <a:pt x="410" y="416"/>
                    <a:pt x="411" y="416"/>
                    <a:pt x="411" y="416"/>
                  </a:cubicBezTo>
                  <a:cubicBezTo>
                    <a:pt x="411" y="416"/>
                    <a:pt x="413" y="416"/>
                    <a:pt x="413" y="416"/>
                  </a:cubicBezTo>
                  <a:cubicBezTo>
                    <a:pt x="413" y="416"/>
                    <a:pt x="413" y="416"/>
                    <a:pt x="413" y="416"/>
                  </a:cubicBezTo>
                  <a:cubicBezTo>
                    <a:pt x="413" y="415"/>
                    <a:pt x="413" y="413"/>
                    <a:pt x="413" y="413"/>
                  </a:cubicBezTo>
                  <a:cubicBezTo>
                    <a:pt x="413" y="412"/>
                    <a:pt x="414" y="411"/>
                    <a:pt x="414" y="411"/>
                  </a:cubicBezTo>
                  <a:cubicBezTo>
                    <a:pt x="415" y="410"/>
                    <a:pt x="415" y="410"/>
                    <a:pt x="415" y="410"/>
                  </a:cubicBezTo>
                  <a:cubicBezTo>
                    <a:pt x="415" y="410"/>
                    <a:pt x="415" y="409"/>
                    <a:pt x="415" y="409"/>
                  </a:cubicBezTo>
                  <a:cubicBezTo>
                    <a:pt x="415" y="409"/>
                    <a:pt x="416" y="406"/>
                    <a:pt x="416" y="406"/>
                  </a:cubicBezTo>
                  <a:cubicBezTo>
                    <a:pt x="416" y="406"/>
                    <a:pt x="416" y="403"/>
                    <a:pt x="416" y="403"/>
                  </a:cubicBezTo>
                  <a:cubicBezTo>
                    <a:pt x="416" y="402"/>
                    <a:pt x="416" y="402"/>
                    <a:pt x="416" y="402"/>
                  </a:cubicBezTo>
                  <a:cubicBezTo>
                    <a:pt x="416" y="402"/>
                    <a:pt x="415" y="401"/>
                    <a:pt x="415" y="400"/>
                  </a:cubicBezTo>
                  <a:cubicBezTo>
                    <a:pt x="415" y="400"/>
                    <a:pt x="415" y="400"/>
                    <a:pt x="415" y="400"/>
                  </a:cubicBezTo>
                  <a:cubicBezTo>
                    <a:pt x="413" y="399"/>
                    <a:pt x="413" y="399"/>
                    <a:pt x="413" y="399"/>
                  </a:cubicBezTo>
                  <a:cubicBezTo>
                    <a:pt x="412" y="399"/>
                    <a:pt x="412" y="399"/>
                    <a:pt x="412" y="399"/>
                  </a:cubicBezTo>
                  <a:cubicBezTo>
                    <a:pt x="412" y="399"/>
                    <a:pt x="411" y="399"/>
                    <a:pt x="410" y="400"/>
                  </a:cubicBezTo>
                  <a:cubicBezTo>
                    <a:pt x="410" y="400"/>
                    <a:pt x="410" y="401"/>
                    <a:pt x="409" y="401"/>
                  </a:cubicBezTo>
                  <a:cubicBezTo>
                    <a:pt x="409" y="401"/>
                    <a:pt x="409" y="402"/>
                    <a:pt x="409" y="402"/>
                  </a:cubicBezTo>
                  <a:cubicBezTo>
                    <a:pt x="409" y="403"/>
                    <a:pt x="410" y="405"/>
                    <a:pt x="410" y="405"/>
                  </a:cubicBezTo>
                  <a:cubicBezTo>
                    <a:pt x="410" y="405"/>
                    <a:pt x="411" y="409"/>
                    <a:pt x="410" y="410"/>
                  </a:cubicBezTo>
                  <a:cubicBezTo>
                    <a:pt x="410" y="410"/>
                    <a:pt x="411" y="411"/>
                    <a:pt x="411" y="411"/>
                  </a:cubicBezTo>
                  <a:cubicBezTo>
                    <a:pt x="410" y="412"/>
                    <a:pt x="410" y="412"/>
                    <a:pt x="409" y="412"/>
                  </a:cubicBezTo>
                  <a:close/>
                  <a:moveTo>
                    <a:pt x="232" y="341"/>
                  </a:moveTo>
                  <a:cubicBezTo>
                    <a:pt x="232" y="308"/>
                    <a:pt x="232" y="308"/>
                    <a:pt x="232" y="308"/>
                  </a:cubicBezTo>
                  <a:cubicBezTo>
                    <a:pt x="227" y="308"/>
                    <a:pt x="227" y="308"/>
                    <a:pt x="227" y="308"/>
                  </a:cubicBezTo>
                  <a:cubicBezTo>
                    <a:pt x="226" y="310"/>
                    <a:pt x="225" y="312"/>
                    <a:pt x="223" y="314"/>
                  </a:cubicBezTo>
                  <a:cubicBezTo>
                    <a:pt x="221" y="315"/>
                    <a:pt x="219" y="316"/>
                    <a:pt x="218" y="317"/>
                  </a:cubicBezTo>
                  <a:cubicBezTo>
                    <a:pt x="218" y="322"/>
                    <a:pt x="218" y="322"/>
                    <a:pt x="218" y="322"/>
                  </a:cubicBezTo>
                  <a:cubicBezTo>
                    <a:pt x="221" y="321"/>
                    <a:pt x="224" y="320"/>
                    <a:pt x="226" y="317"/>
                  </a:cubicBezTo>
                  <a:cubicBezTo>
                    <a:pt x="226" y="341"/>
                    <a:pt x="226" y="341"/>
                    <a:pt x="226" y="341"/>
                  </a:cubicBezTo>
                  <a:lnTo>
                    <a:pt x="232" y="341"/>
                  </a:lnTo>
                  <a:close/>
                  <a:moveTo>
                    <a:pt x="409" y="435"/>
                  </a:moveTo>
                  <a:cubicBezTo>
                    <a:pt x="408" y="435"/>
                    <a:pt x="408" y="434"/>
                    <a:pt x="408" y="433"/>
                  </a:cubicBezTo>
                  <a:cubicBezTo>
                    <a:pt x="408" y="433"/>
                    <a:pt x="407" y="433"/>
                    <a:pt x="407" y="433"/>
                  </a:cubicBezTo>
                  <a:cubicBezTo>
                    <a:pt x="407" y="433"/>
                    <a:pt x="407" y="433"/>
                    <a:pt x="407" y="433"/>
                  </a:cubicBezTo>
                  <a:cubicBezTo>
                    <a:pt x="407" y="433"/>
                    <a:pt x="406" y="434"/>
                    <a:pt x="406" y="435"/>
                  </a:cubicBezTo>
                  <a:cubicBezTo>
                    <a:pt x="406" y="436"/>
                    <a:pt x="406" y="439"/>
                    <a:pt x="408" y="442"/>
                  </a:cubicBezTo>
                  <a:cubicBezTo>
                    <a:pt x="409" y="444"/>
                    <a:pt x="410" y="444"/>
                    <a:pt x="411" y="443"/>
                  </a:cubicBezTo>
                  <a:cubicBezTo>
                    <a:pt x="411" y="443"/>
                    <a:pt x="413" y="442"/>
                    <a:pt x="413" y="440"/>
                  </a:cubicBezTo>
                  <a:cubicBezTo>
                    <a:pt x="413" y="440"/>
                    <a:pt x="412" y="439"/>
                    <a:pt x="411" y="438"/>
                  </a:cubicBezTo>
                  <a:cubicBezTo>
                    <a:pt x="410" y="437"/>
                    <a:pt x="409" y="435"/>
                    <a:pt x="409" y="435"/>
                  </a:cubicBezTo>
                  <a:close/>
                  <a:moveTo>
                    <a:pt x="253" y="336"/>
                  </a:moveTo>
                  <a:cubicBezTo>
                    <a:pt x="253" y="336"/>
                    <a:pt x="253" y="336"/>
                    <a:pt x="253" y="336"/>
                  </a:cubicBezTo>
                  <a:cubicBezTo>
                    <a:pt x="252" y="336"/>
                    <a:pt x="251" y="336"/>
                    <a:pt x="251" y="335"/>
                  </a:cubicBezTo>
                  <a:cubicBezTo>
                    <a:pt x="250" y="335"/>
                    <a:pt x="250" y="334"/>
                    <a:pt x="249" y="333"/>
                  </a:cubicBezTo>
                  <a:cubicBezTo>
                    <a:pt x="243" y="333"/>
                    <a:pt x="243" y="333"/>
                    <a:pt x="243" y="333"/>
                  </a:cubicBezTo>
                  <a:cubicBezTo>
                    <a:pt x="244" y="336"/>
                    <a:pt x="245" y="338"/>
                    <a:pt x="246" y="340"/>
                  </a:cubicBezTo>
                  <a:cubicBezTo>
                    <a:pt x="248" y="341"/>
                    <a:pt x="250" y="342"/>
                    <a:pt x="253" y="342"/>
                  </a:cubicBezTo>
                  <a:cubicBezTo>
                    <a:pt x="253" y="342"/>
                    <a:pt x="253" y="341"/>
                    <a:pt x="253" y="341"/>
                  </a:cubicBezTo>
                  <a:cubicBezTo>
                    <a:pt x="256" y="341"/>
                    <a:pt x="259" y="340"/>
                    <a:pt x="261" y="338"/>
                  </a:cubicBezTo>
                  <a:cubicBezTo>
                    <a:pt x="263" y="335"/>
                    <a:pt x="264" y="331"/>
                    <a:pt x="264" y="325"/>
                  </a:cubicBezTo>
                  <a:cubicBezTo>
                    <a:pt x="264" y="319"/>
                    <a:pt x="263" y="315"/>
                    <a:pt x="261" y="312"/>
                  </a:cubicBezTo>
                  <a:cubicBezTo>
                    <a:pt x="259" y="310"/>
                    <a:pt x="256" y="308"/>
                    <a:pt x="253" y="308"/>
                  </a:cubicBezTo>
                  <a:cubicBezTo>
                    <a:pt x="250" y="308"/>
                    <a:pt x="248" y="309"/>
                    <a:pt x="246" y="311"/>
                  </a:cubicBezTo>
                  <a:cubicBezTo>
                    <a:pt x="244" y="313"/>
                    <a:pt x="243" y="316"/>
                    <a:pt x="243" y="319"/>
                  </a:cubicBezTo>
                  <a:cubicBezTo>
                    <a:pt x="243" y="322"/>
                    <a:pt x="244" y="325"/>
                    <a:pt x="246" y="327"/>
                  </a:cubicBezTo>
                  <a:cubicBezTo>
                    <a:pt x="247" y="329"/>
                    <a:pt x="250" y="330"/>
                    <a:pt x="252" y="330"/>
                  </a:cubicBezTo>
                  <a:cubicBezTo>
                    <a:pt x="253" y="330"/>
                    <a:pt x="253" y="330"/>
                    <a:pt x="253" y="330"/>
                  </a:cubicBezTo>
                  <a:cubicBezTo>
                    <a:pt x="255" y="330"/>
                    <a:pt x="257" y="329"/>
                    <a:pt x="258" y="327"/>
                  </a:cubicBezTo>
                  <a:cubicBezTo>
                    <a:pt x="258" y="331"/>
                    <a:pt x="257" y="333"/>
                    <a:pt x="256" y="335"/>
                  </a:cubicBezTo>
                  <a:cubicBezTo>
                    <a:pt x="255" y="336"/>
                    <a:pt x="254" y="336"/>
                    <a:pt x="253" y="336"/>
                  </a:cubicBezTo>
                  <a:close/>
                  <a:moveTo>
                    <a:pt x="256" y="324"/>
                  </a:moveTo>
                  <a:cubicBezTo>
                    <a:pt x="255" y="325"/>
                    <a:pt x="254" y="325"/>
                    <a:pt x="253" y="325"/>
                  </a:cubicBezTo>
                  <a:cubicBezTo>
                    <a:pt x="252" y="325"/>
                    <a:pt x="251" y="325"/>
                    <a:pt x="250" y="324"/>
                  </a:cubicBezTo>
                  <a:cubicBezTo>
                    <a:pt x="249" y="323"/>
                    <a:pt x="249" y="321"/>
                    <a:pt x="249" y="319"/>
                  </a:cubicBezTo>
                  <a:cubicBezTo>
                    <a:pt x="249" y="317"/>
                    <a:pt x="249" y="316"/>
                    <a:pt x="250" y="315"/>
                  </a:cubicBezTo>
                  <a:cubicBezTo>
                    <a:pt x="251" y="314"/>
                    <a:pt x="252" y="314"/>
                    <a:pt x="253" y="314"/>
                  </a:cubicBezTo>
                  <a:cubicBezTo>
                    <a:pt x="253" y="314"/>
                    <a:pt x="253" y="314"/>
                    <a:pt x="253" y="314"/>
                  </a:cubicBezTo>
                  <a:cubicBezTo>
                    <a:pt x="254" y="314"/>
                    <a:pt x="255" y="314"/>
                    <a:pt x="256" y="315"/>
                  </a:cubicBezTo>
                  <a:cubicBezTo>
                    <a:pt x="257" y="316"/>
                    <a:pt x="257" y="318"/>
                    <a:pt x="257" y="320"/>
                  </a:cubicBezTo>
                  <a:cubicBezTo>
                    <a:pt x="257" y="322"/>
                    <a:pt x="257" y="323"/>
                    <a:pt x="256" y="324"/>
                  </a:cubicBezTo>
                  <a:close/>
                  <a:moveTo>
                    <a:pt x="420" y="415"/>
                  </a:moveTo>
                  <a:cubicBezTo>
                    <a:pt x="420" y="415"/>
                    <a:pt x="421" y="414"/>
                    <a:pt x="423" y="413"/>
                  </a:cubicBezTo>
                  <a:cubicBezTo>
                    <a:pt x="424" y="413"/>
                    <a:pt x="425" y="413"/>
                    <a:pt x="425" y="413"/>
                  </a:cubicBezTo>
                  <a:cubicBezTo>
                    <a:pt x="425" y="414"/>
                    <a:pt x="425" y="414"/>
                    <a:pt x="425" y="414"/>
                  </a:cubicBezTo>
                  <a:cubicBezTo>
                    <a:pt x="425" y="415"/>
                    <a:pt x="425" y="415"/>
                    <a:pt x="425" y="415"/>
                  </a:cubicBezTo>
                  <a:cubicBezTo>
                    <a:pt x="425" y="416"/>
                    <a:pt x="425" y="416"/>
                    <a:pt x="425" y="416"/>
                  </a:cubicBezTo>
                  <a:cubicBezTo>
                    <a:pt x="425" y="417"/>
                    <a:pt x="425" y="417"/>
                    <a:pt x="425" y="417"/>
                  </a:cubicBezTo>
                  <a:cubicBezTo>
                    <a:pt x="425" y="417"/>
                    <a:pt x="425" y="419"/>
                    <a:pt x="425" y="419"/>
                  </a:cubicBezTo>
                  <a:cubicBezTo>
                    <a:pt x="424" y="420"/>
                    <a:pt x="424" y="420"/>
                    <a:pt x="424" y="420"/>
                  </a:cubicBezTo>
                  <a:cubicBezTo>
                    <a:pt x="424" y="420"/>
                    <a:pt x="425" y="419"/>
                    <a:pt x="425" y="419"/>
                  </a:cubicBezTo>
                  <a:cubicBezTo>
                    <a:pt x="425" y="419"/>
                    <a:pt x="426" y="418"/>
                    <a:pt x="426" y="418"/>
                  </a:cubicBezTo>
                  <a:cubicBezTo>
                    <a:pt x="426" y="418"/>
                    <a:pt x="428" y="416"/>
                    <a:pt x="428" y="416"/>
                  </a:cubicBezTo>
                  <a:cubicBezTo>
                    <a:pt x="428" y="416"/>
                    <a:pt x="428" y="416"/>
                    <a:pt x="428" y="415"/>
                  </a:cubicBezTo>
                  <a:cubicBezTo>
                    <a:pt x="428" y="414"/>
                    <a:pt x="428" y="413"/>
                    <a:pt x="428" y="413"/>
                  </a:cubicBezTo>
                  <a:cubicBezTo>
                    <a:pt x="428" y="413"/>
                    <a:pt x="428" y="412"/>
                    <a:pt x="427" y="411"/>
                  </a:cubicBezTo>
                  <a:cubicBezTo>
                    <a:pt x="427" y="410"/>
                    <a:pt x="426" y="410"/>
                    <a:pt x="426" y="410"/>
                  </a:cubicBezTo>
                  <a:cubicBezTo>
                    <a:pt x="421" y="409"/>
                    <a:pt x="417" y="415"/>
                    <a:pt x="415" y="418"/>
                  </a:cubicBezTo>
                  <a:cubicBezTo>
                    <a:pt x="412" y="421"/>
                    <a:pt x="410" y="429"/>
                    <a:pt x="409" y="429"/>
                  </a:cubicBezTo>
                  <a:cubicBezTo>
                    <a:pt x="409" y="430"/>
                    <a:pt x="409" y="431"/>
                    <a:pt x="409" y="431"/>
                  </a:cubicBezTo>
                  <a:cubicBezTo>
                    <a:pt x="409" y="432"/>
                    <a:pt x="409" y="432"/>
                    <a:pt x="409" y="432"/>
                  </a:cubicBezTo>
                  <a:cubicBezTo>
                    <a:pt x="409" y="432"/>
                    <a:pt x="410" y="432"/>
                    <a:pt x="411" y="430"/>
                  </a:cubicBezTo>
                  <a:cubicBezTo>
                    <a:pt x="412" y="429"/>
                    <a:pt x="411" y="429"/>
                    <a:pt x="414" y="423"/>
                  </a:cubicBezTo>
                  <a:cubicBezTo>
                    <a:pt x="417" y="418"/>
                    <a:pt x="420" y="416"/>
                    <a:pt x="420" y="415"/>
                  </a:cubicBezTo>
                  <a:close/>
                  <a:moveTo>
                    <a:pt x="287" y="413"/>
                  </a:moveTo>
                  <a:cubicBezTo>
                    <a:pt x="287" y="389"/>
                    <a:pt x="287" y="389"/>
                    <a:pt x="287" y="389"/>
                  </a:cubicBezTo>
                  <a:cubicBezTo>
                    <a:pt x="335" y="383"/>
                    <a:pt x="375" y="348"/>
                    <a:pt x="388" y="302"/>
                  </a:cubicBezTo>
                  <a:cubicBezTo>
                    <a:pt x="354" y="302"/>
                    <a:pt x="354" y="302"/>
                    <a:pt x="354" y="302"/>
                  </a:cubicBezTo>
                  <a:cubicBezTo>
                    <a:pt x="341" y="337"/>
                    <a:pt x="307" y="362"/>
                    <a:pt x="268" y="362"/>
                  </a:cubicBezTo>
                  <a:cubicBezTo>
                    <a:pt x="228" y="362"/>
                    <a:pt x="195" y="337"/>
                    <a:pt x="181" y="302"/>
                  </a:cubicBezTo>
                  <a:cubicBezTo>
                    <a:pt x="148" y="302"/>
                    <a:pt x="148" y="302"/>
                    <a:pt x="148" y="302"/>
                  </a:cubicBezTo>
                  <a:cubicBezTo>
                    <a:pt x="161" y="348"/>
                    <a:pt x="201" y="383"/>
                    <a:pt x="249" y="389"/>
                  </a:cubicBezTo>
                  <a:cubicBezTo>
                    <a:pt x="249" y="413"/>
                    <a:pt x="249" y="413"/>
                    <a:pt x="249" y="413"/>
                  </a:cubicBezTo>
                  <a:cubicBezTo>
                    <a:pt x="188" y="406"/>
                    <a:pt x="138" y="361"/>
                    <a:pt x="124" y="302"/>
                  </a:cubicBezTo>
                  <a:cubicBezTo>
                    <a:pt x="89" y="302"/>
                    <a:pt x="89" y="302"/>
                    <a:pt x="89" y="302"/>
                  </a:cubicBezTo>
                  <a:cubicBezTo>
                    <a:pt x="105" y="385"/>
                    <a:pt x="178" y="447"/>
                    <a:pt x="265" y="447"/>
                  </a:cubicBezTo>
                  <a:cubicBezTo>
                    <a:pt x="266" y="447"/>
                    <a:pt x="266" y="447"/>
                    <a:pt x="266" y="447"/>
                  </a:cubicBezTo>
                  <a:cubicBezTo>
                    <a:pt x="266" y="447"/>
                    <a:pt x="267" y="447"/>
                    <a:pt x="268" y="447"/>
                  </a:cubicBezTo>
                  <a:cubicBezTo>
                    <a:pt x="269" y="447"/>
                    <a:pt x="270" y="447"/>
                    <a:pt x="271" y="447"/>
                  </a:cubicBezTo>
                  <a:cubicBezTo>
                    <a:pt x="271" y="447"/>
                    <a:pt x="271" y="447"/>
                    <a:pt x="271" y="447"/>
                  </a:cubicBezTo>
                  <a:cubicBezTo>
                    <a:pt x="358" y="447"/>
                    <a:pt x="431" y="385"/>
                    <a:pt x="447" y="302"/>
                  </a:cubicBezTo>
                  <a:cubicBezTo>
                    <a:pt x="413" y="302"/>
                    <a:pt x="413" y="302"/>
                    <a:pt x="413" y="302"/>
                  </a:cubicBezTo>
                  <a:cubicBezTo>
                    <a:pt x="399" y="361"/>
                    <a:pt x="349" y="406"/>
                    <a:pt x="287" y="413"/>
                  </a:cubicBezTo>
                  <a:close/>
                  <a:moveTo>
                    <a:pt x="467" y="339"/>
                  </a:moveTo>
                  <a:cubicBezTo>
                    <a:pt x="455" y="335"/>
                    <a:pt x="455" y="335"/>
                    <a:pt x="455" y="335"/>
                  </a:cubicBezTo>
                  <a:cubicBezTo>
                    <a:pt x="454" y="339"/>
                    <a:pt x="454" y="339"/>
                    <a:pt x="454" y="339"/>
                  </a:cubicBezTo>
                  <a:cubicBezTo>
                    <a:pt x="466" y="343"/>
                    <a:pt x="466" y="343"/>
                    <a:pt x="466" y="343"/>
                  </a:cubicBezTo>
                  <a:cubicBezTo>
                    <a:pt x="479" y="358"/>
                    <a:pt x="479" y="358"/>
                    <a:pt x="479" y="358"/>
                  </a:cubicBezTo>
                  <a:cubicBezTo>
                    <a:pt x="480" y="356"/>
                    <a:pt x="480" y="356"/>
                    <a:pt x="480" y="356"/>
                  </a:cubicBezTo>
                  <a:cubicBezTo>
                    <a:pt x="481" y="352"/>
                    <a:pt x="481" y="352"/>
                    <a:pt x="481" y="352"/>
                  </a:cubicBezTo>
                  <a:cubicBezTo>
                    <a:pt x="480" y="351"/>
                    <a:pt x="480" y="351"/>
                    <a:pt x="480" y="351"/>
                  </a:cubicBezTo>
                  <a:cubicBezTo>
                    <a:pt x="472" y="343"/>
                    <a:pt x="472" y="343"/>
                    <a:pt x="472" y="343"/>
                  </a:cubicBezTo>
                  <a:cubicBezTo>
                    <a:pt x="480" y="342"/>
                    <a:pt x="480" y="342"/>
                    <a:pt x="480" y="342"/>
                  </a:cubicBezTo>
                  <a:cubicBezTo>
                    <a:pt x="484" y="341"/>
                    <a:pt x="484" y="341"/>
                    <a:pt x="484" y="341"/>
                  </a:cubicBezTo>
                  <a:cubicBezTo>
                    <a:pt x="486" y="335"/>
                    <a:pt x="486" y="335"/>
                    <a:pt x="486" y="335"/>
                  </a:cubicBezTo>
                  <a:cubicBezTo>
                    <a:pt x="480" y="336"/>
                    <a:pt x="480" y="336"/>
                    <a:pt x="480" y="336"/>
                  </a:cubicBezTo>
                  <a:lnTo>
                    <a:pt x="467" y="339"/>
                  </a:lnTo>
                  <a:close/>
                  <a:moveTo>
                    <a:pt x="283" y="308"/>
                  </a:moveTo>
                  <a:cubicBezTo>
                    <a:pt x="279" y="315"/>
                    <a:pt x="279" y="315"/>
                    <a:pt x="279" y="315"/>
                  </a:cubicBezTo>
                  <a:cubicBezTo>
                    <a:pt x="269" y="329"/>
                    <a:pt x="269" y="329"/>
                    <a:pt x="269" y="329"/>
                  </a:cubicBezTo>
                  <a:cubicBezTo>
                    <a:pt x="269" y="334"/>
                    <a:pt x="269" y="334"/>
                    <a:pt x="269" y="334"/>
                  </a:cubicBezTo>
                  <a:cubicBezTo>
                    <a:pt x="283" y="334"/>
                    <a:pt x="283" y="334"/>
                    <a:pt x="283" y="334"/>
                  </a:cubicBezTo>
                  <a:cubicBezTo>
                    <a:pt x="283" y="341"/>
                    <a:pt x="283" y="341"/>
                    <a:pt x="283" y="341"/>
                  </a:cubicBezTo>
                  <a:cubicBezTo>
                    <a:pt x="288" y="341"/>
                    <a:pt x="288" y="341"/>
                    <a:pt x="288" y="341"/>
                  </a:cubicBezTo>
                  <a:cubicBezTo>
                    <a:pt x="288" y="334"/>
                    <a:pt x="288" y="334"/>
                    <a:pt x="288" y="334"/>
                  </a:cubicBezTo>
                  <a:cubicBezTo>
                    <a:pt x="292" y="334"/>
                    <a:pt x="292" y="334"/>
                    <a:pt x="292" y="334"/>
                  </a:cubicBezTo>
                  <a:cubicBezTo>
                    <a:pt x="292" y="329"/>
                    <a:pt x="292" y="329"/>
                    <a:pt x="292" y="329"/>
                  </a:cubicBezTo>
                  <a:cubicBezTo>
                    <a:pt x="288" y="329"/>
                    <a:pt x="288" y="329"/>
                    <a:pt x="288" y="329"/>
                  </a:cubicBezTo>
                  <a:cubicBezTo>
                    <a:pt x="288" y="308"/>
                    <a:pt x="288" y="308"/>
                    <a:pt x="288" y="308"/>
                  </a:cubicBezTo>
                  <a:lnTo>
                    <a:pt x="283" y="308"/>
                  </a:lnTo>
                  <a:close/>
                  <a:moveTo>
                    <a:pt x="283" y="329"/>
                  </a:moveTo>
                  <a:cubicBezTo>
                    <a:pt x="275" y="329"/>
                    <a:pt x="275" y="329"/>
                    <a:pt x="275" y="329"/>
                  </a:cubicBezTo>
                  <a:cubicBezTo>
                    <a:pt x="279" y="323"/>
                    <a:pt x="279" y="323"/>
                    <a:pt x="279" y="323"/>
                  </a:cubicBezTo>
                  <a:cubicBezTo>
                    <a:pt x="283" y="318"/>
                    <a:pt x="283" y="318"/>
                    <a:pt x="283" y="318"/>
                  </a:cubicBezTo>
                  <a:lnTo>
                    <a:pt x="283" y="329"/>
                  </a:lnTo>
                  <a:close/>
                  <a:moveTo>
                    <a:pt x="486" y="304"/>
                  </a:moveTo>
                  <a:cubicBezTo>
                    <a:pt x="485" y="303"/>
                    <a:pt x="483" y="302"/>
                    <a:pt x="480" y="301"/>
                  </a:cubicBezTo>
                  <a:cubicBezTo>
                    <a:pt x="480" y="301"/>
                    <a:pt x="479" y="301"/>
                    <a:pt x="478" y="301"/>
                  </a:cubicBezTo>
                  <a:cubicBezTo>
                    <a:pt x="475" y="300"/>
                    <a:pt x="472" y="300"/>
                    <a:pt x="470" y="301"/>
                  </a:cubicBezTo>
                  <a:cubicBezTo>
                    <a:pt x="467" y="302"/>
                    <a:pt x="465" y="303"/>
                    <a:pt x="464" y="304"/>
                  </a:cubicBezTo>
                  <a:cubicBezTo>
                    <a:pt x="462" y="306"/>
                    <a:pt x="461" y="308"/>
                    <a:pt x="461" y="310"/>
                  </a:cubicBezTo>
                  <a:cubicBezTo>
                    <a:pt x="461" y="312"/>
                    <a:pt x="461" y="314"/>
                    <a:pt x="461" y="317"/>
                  </a:cubicBezTo>
                  <a:cubicBezTo>
                    <a:pt x="462" y="319"/>
                    <a:pt x="463" y="320"/>
                    <a:pt x="464" y="322"/>
                  </a:cubicBezTo>
                  <a:cubicBezTo>
                    <a:pt x="475" y="324"/>
                    <a:pt x="475" y="324"/>
                    <a:pt x="475" y="324"/>
                  </a:cubicBezTo>
                  <a:cubicBezTo>
                    <a:pt x="477" y="313"/>
                    <a:pt x="477" y="313"/>
                    <a:pt x="477" y="313"/>
                  </a:cubicBezTo>
                  <a:cubicBezTo>
                    <a:pt x="472" y="312"/>
                    <a:pt x="472" y="312"/>
                    <a:pt x="472" y="312"/>
                  </a:cubicBezTo>
                  <a:cubicBezTo>
                    <a:pt x="471" y="318"/>
                    <a:pt x="471" y="318"/>
                    <a:pt x="471" y="318"/>
                  </a:cubicBezTo>
                  <a:cubicBezTo>
                    <a:pt x="467" y="317"/>
                    <a:pt x="467" y="317"/>
                    <a:pt x="467" y="317"/>
                  </a:cubicBezTo>
                  <a:cubicBezTo>
                    <a:pt x="467" y="316"/>
                    <a:pt x="466" y="315"/>
                    <a:pt x="466" y="314"/>
                  </a:cubicBezTo>
                  <a:cubicBezTo>
                    <a:pt x="466" y="313"/>
                    <a:pt x="466" y="312"/>
                    <a:pt x="466" y="311"/>
                  </a:cubicBezTo>
                  <a:cubicBezTo>
                    <a:pt x="466" y="309"/>
                    <a:pt x="468" y="307"/>
                    <a:pt x="469" y="307"/>
                  </a:cubicBezTo>
                  <a:cubicBezTo>
                    <a:pt x="471" y="305"/>
                    <a:pt x="474" y="305"/>
                    <a:pt x="478" y="306"/>
                  </a:cubicBezTo>
                  <a:cubicBezTo>
                    <a:pt x="479" y="306"/>
                    <a:pt x="479" y="306"/>
                    <a:pt x="480" y="307"/>
                  </a:cubicBezTo>
                  <a:cubicBezTo>
                    <a:pt x="482" y="307"/>
                    <a:pt x="484" y="308"/>
                    <a:pt x="485" y="309"/>
                  </a:cubicBezTo>
                  <a:cubicBezTo>
                    <a:pt x="486" y="311"/>
                    <a:pt x="486" y="313"/>
                    <a:pt x="486" y="315"/>
                  </a:cubicBezTo>
                  <a:cubicBezTo>
                    <a:pt x="486" y="316"/>
                    <a:pt x="485" y="317"/>
                    <a:pt x="484" y="318"/>
                  </a:cubicBezTo>
                  <a:cubicBezTo>
                    <a:pt x="483" y="319"/>
                    <a:pt x="482" y="320"/>
                    <a:pt x="480" y="320"/>
                  </a:cubicBezTo>
                  <a:cubicBezTo>
                    <a:pt x="481" y="325"/>
                    <a:pt x="481" y="325"/>
                    <a:pt x="481" y="325"/>
                  </a:cubicBezTo>
                  <a:cubicBezTo>
                    <a:pt x="484" y="325"/>
                    <a:pt x="486" y="324"/>
                    <a:pt x="488" y="323"/>
                  </a:cubicBezTo>
                  <a:cubicBezTo>
                    <a:pt x="489" y="321"/>
                    <a:pt x="491" y="319"/>
                    <a:pt x="491" y="316"/>
                  </a:cubicBezTo>
                  <a:cubicBezTo>
                    <a:pt x="492" y="314"/>
                    <a:pt x="491" y="311"/>
                    <a:pt x="491" y="309"/>
                  </a:cubicBezTo>
                  <a:cubicBezTo>
                    <a:pt x="490" y="307"/>
                    <a:pt x="488" y="306"/>
                    <a:pt x="486" y="304"/>
                  </a:cubicBezTo>
                  <a:close/>
                  <a:moveTo>
                    <a:pt x="70" y="257"/>
                  </a:moveTo>
                  <a:cubicBezTo>
                    <a:pt x="71" y="252"/>
                    <a:pt x="71" y="252"/>
                    <a:pt x="71" y="252"/>
                  </a:cubicBezTo>
                  <a:cubicBezTo>
                    <a:pt x="65" y="249"/>
                    <a:pt x="65" y="249"/>
                    <a:pt x="65" y="249"/>
                  </a:cubicBezTo>
                  <a:cubicBezTo>
                    <a:pt x="66" y="239"/>
                    <a:pt x="66" y="239"/>
                    <a:pt x="66" y="239"/>
                  </a:cubicBezTo>
                  <a:cubicBezTo>
                    <a:pt x="73" y="237"/>
                    <a:pt x="73" y="237"/>
                    <a:pt x="73" y="237"/>
                  </a:cubicBezTo>
                  <a:cubicBezTo>
                    <a:pt x="73" y="232"/>
                    <a:pt x="73" y="232"/>
                    <a:pt x="73" y="232"/>
                  </a:cubicBezTo>
                  <a:cubicBezTo>
                    <a:pt x="55" y="236"/>
                    <a:pt x="55" y="236"/>
                    <a:pt x="55" y="236"/>
                  </a:cubicBezTo>
                  <a:cubicBezTo>
                    <a:pt x="43" y="238"/>
                    <a:pt x="43" y="238"/>
                    <a:pt x="43" y="238"/>
                  </a:cubicBezTo>
                  <a:cubicBezTo>
                    <a:pt x="42" y="244"/>
                    <a:pt x="42" y="244"/>
                    <a:pt x="42" y="244"/>
                  </a:cubicBezTo>
                  <a:cubicBezTo>
                    <a:pt x="55" y="250"/>
                    <a:pt x="55" y="250"/>
                    <a:pt x="55" y="250"/>
                  </a:cubicBezTo>
                  <a:lnTo>
                    <a:pt x="70" y="257"/>
                  </a:lnTo>
                  <a:close/>
                  <a:moveTo>
                    <a:pt x="55" y="241"/>
                  </a:moveTo>
                  <a:cubicBezTo>
                    <a:pt x="61" y="240"/>
                    <a:pt x="61" y="240"/>
                    <a:pt x="61" y="240"/>
                  </a:cubicBezTo>
                  <a:cubicBezTo>
                    <a:pt x="60" y="247"/>
                    <a:pt x="60" y="247"/>
                    <a:pt x="60" y="247"/>
                  </a:cubicBezTo>
                  <a:cubicBezTo>
                    <a:pt x="55" y="244"/>
                    <a:pt x="55" y="244"/>
                    <a:pt x="55" y="244"/>
                  </a:cubicBezTo>
                  <a:cubicBezTo>
                    <a:pt x="49" y="242"/>
                    <a:pt x="49" y="242"/>
                    <a:pt x="49" y="242"/>
                  </a:cubicBezTo>
                  <a:lnTo>
                    <a:pt x="55" y="241"/>
                  </a:lnTo>
                  <a:close/>
                  <a:moveTo>
                    <a:pt x="272" y="275"/>
                  </a:moveTo>
                  <a:cubicBezTo>
                    <a:pt x="272" y="249"/>
                    <a:pt x="272" y="249"/>
                    <a:pt x="272" y="249"/>
                  </a:cubicBezTo>
                  <a:cubicBezTo>
                    <a:pt x="308" y="249"/>
                    <a:pt x="308" y="249"/>
                    <a:pt x="308" y="249"/>
                  </a:cubicBezTo>
                  <a:cubicBezTo>
                    <a:pt x="320" y="224"/>
                    <a:pt x="320" y="224"/>
                    <a:pt x="320" y="224"/>
                  </a:cubicBezTo>
                  <a:cubicBezTo>
                    <a:pt x="294" y="220"/>
                    <a:pt x="294" y="220"/>
                    <a:pt x="294" y="220"/>
                  </a:cubicBezTo>
                  <a:cubicBezTo>
                    <a:pt x="272" y="247"/>
                    <a:pt x="272" y="247"/>
                    <a:pt x="272" y="247"/>
                  </a:cubicBezTo>
                  <a:cubicBezTo>
                    <a:pt x="272" y="239"/>
                    <a:pt x="272" y="239"/>
                    <a:pt x="272" y="239"/>
                  </a:cubicBezTo>
                  <a:cubicBezTo>
                    <a:pt x="284" y="214"/>
                    <a:pt x="284" y="214"/>
                    <a:pt x="284" y="214"/>
                  </a:cubicBezTo>
                  <a:cubicBezTo>
                    <a:pt x="268" y="192"/>
                    <a:pt x="268" y="192"/>
                    <a:pt x="268" y="192"/>
                  </a:cubicBezTo>
                  <a:cubicBezTo>
                    <a:pt x="252" y="214"/>
                    <a:pt x="252" y="214"/>
                    <a:pt x="252" y="214"/>
                  </a:cubicBezTo>
                  <a:cubicBezTo>
                    <a:pt x="264" y="239"/>
                    <a:pt x="264" y="239"/>
                    <a:pt x="264" y="239"/>
                  </a:cubicBezTo>
                  <a:cubicBezTo>
                    <a:pt x="264" y="247"/>
                    <a:pt x="264" y="247"/>
                    <a:pt x="264" y="247"/>
                  </a:cubicBezTo>
                  <a:cubicBezTo>
                    <a:pt x="243" y="220"/>
                    <a:pt x="243" y="220"/>
                    <a:pt x="243" y="220"/>
                  </a:cubicBezTo>
                  <a:cubicBezTo>
                    <a:pt x="216" y="224"/>
                    <a:pt x="216" y="224"/>
                    <a:pt x="216" y="224"/>
                  </a:cubicBezTo>
                  <a:cubicBezTo>
                    <a:pt x="228" y="249"/>
                    <a:pt x="228" y="249"/>
                    <a:pt x="228" y="249"/>
                  </a:cubicBezTo>
                  <a:cubicBezTo>
                    <a:pt x="264" y="249"/>
                    <a:pt x="264" y="249"/>
                    <a:pt x="264" y="249"/>
                  </a:cubicBezTo>
                  <a:cubicBezTo>
                    <a:pt x="264" y="275"/>
                    <a:pt x="264" y="275"/>
                    <a:pt x="264" y="275"/>
                  </a:cubicBezTo>
                  <a:cubicBezTo>
                    <a:pt x="248" y="262"/>
                    <a:pt x="248" y="262"/>
                    <a:pt x="248" y="262"/>
                  </a:cubicBezTo>
                  <a:cubicBezTo>
                    <a:pt x="87" y="262"/>
                    <a:pt x="87" y="262"/>
                    <a:pt x="87" y="262"/>
                  </a:cubicBezTo>
                  <a:cubicBezTo>
                    <a:pt x="87" y="263"/>
                    <a:pt x="87" y="263"/>
                    <a:pt x="87" y="263"/>
                  </a:cubicBezTo>
                  <a:cubicBezTo>
                    <a:pt x="87" y="269"/>
                    <a:pt x="87" y="282"/>
                    <a:pt x="87" y="287"/>
                  </a:cubicBezTo>
                  <a:cubicBezTo>
                    <a:pt x="248" y="287"/>
                    <a:pt x="248" y="287"/>
                    <a:pt x="248" y="287"/>
                  </a:cubicBezTo>
                  <a:cubicBezTo>
                    <a:pt x="266" y="302"/>
                    <a:pt x="266" y="302"/>
                    <a:pt x="266" y="302"/>
                  </a:cubicBezTo>
                  <a:cubicBezTo>
                    <a:pt x="272" y="302"/>
                    <a:pt x="272" y="302"/>
                    <a:pt x="272" y="302"/>
                  </a:cubicBezTo>
                  <a:cubicBezTo>
                    <a:pt x="288" y="287"/>
                    <a:pt x="288" y="287"/>
                    <a:pt x="288" y="287"/>
                  </a:cubicBezTo>
                  <a:cubicBezTo>
                    <a:pt x="450" y="287"/>
                    <a:pt x="450" y="287"/>
                    <a:pt x="450" y="287"/>
                  </a:cubicBezTo>
                  <a:cubicBezTo>
                    <a:pt x="450" y="282"/>
                    <a:pt x="451" y="269"/>
                    <a:pt x="451" y="263"/>
                  </a:cubicBezTo>
                  <a:cubicBezTo>
                    <a:pt x="451" y="262"/>
                    <a:pt x="451" y="262"/>
                    <a:pt x="451" y="262"/>
                  </a:cubicBezTo>
                  <a:cubicBezTo>
                    <a:pt x="288" y="262"/>
                    <a:pt x="288" y="262"/>
                    <a:pt x="288" y="262"/>
                  </a:cubicBezTo>
                  <a:lnTo>
                    <a:pt x="272" y="275"/>
                  </a:lnTo>
                  <a:close/>
                  <a:moveTo>
                    <a:pt x="307" y="336"/>
                  </a:moveTo>
                  <a:cubicBezTo>
                    <a:pt x="307" y="336"/>
                    <a:pt x="307" y="336"/>
                    <a:pt x="307" y="336"/>
                  </a:cubicBezTo>
                  <a:cubicBezTo>
                    <a:pt x="306" y="336"/>
                    <a:pt x="305" y="336"/>
                    <a:pt x="305" y="335"/>
                  </a:cubicBezTo>
                  <a:cubicBezTo>
                    <a:pt x="304" y="335"/>
                    <a:pt x="304" y="334"/>
                    <a:pt x="303" y="333"/>
                  </a:cubicBezTo>
                  <a:cubicBezTo>
                    <a:pt x="297" y="333"/>
                    <a:pt x="297" y="333"/>
                    <a:pt x="297" y="333"/>
                  </a:cubicBezTo>
                  <a:cubicBezTo>
                    <a:pt x="298" y="336"/>
                    <a:pt x="299" y="338"/>
                    <a:pt x="300" y="340"/>
                  </a:cubicBezTo>
                  <a:cubicBezTo>
                    <a:pt x="302" y="341"/>
                    <a:pt x="304" y="342"/>
                    <a:pt x="307" y="342"/>
                  </a:cubicBezTo>
                  <a:cubicBezTo>
                    <a:pt x="307" y="342"/>
                    <a:pt x="307" y="341"/>
                    <a:pt x="307" y="341"/>
                  </a:cubicBezTo>
                  <a:cubicBezTo>
                    <a:pt x="310" y="341"/>
                    <a:pt x="313" y="340"/>
                    <a:pt x="315" y="338"/>
                  </a:cubicBezTo>
                  <a:cubicBezTo>
                    <a:pt x="317" y="335"/>
                    <a:pt x="318" y="331"/>
                    <a:pt x="318" y="325"/>
                  </a:cubicBezTo>
                  <a:cubicBezTo>
                    <a:pt x="318" y="319"/>
                    <a:pt x="317" y="315"/>
                    <a:pt x="315" y="312"/>
                  </a:cubicBezTo>
                  <a:cubicBezTo>
                    <a:pt x="313" y="310"/>
                    <a:pt x="310" y="308"/>
                    <a:pt x="307" y="308"/>
                  </a:cubicBezTo>
                  <a:cubicBezTo>
                    <a:pt x="304" y="308"/>
                    <a:pt x="302" y="309"/>
                    <a:pt x="300" y="311"/>
                  </a:cubicBezTo>
                  <a:cubicBezTo>
                    <a:pt x="298" y="313"/>
                    <a:pt x="297" y="316"/>
                    <a:pt x="297" y="319"/>
                  </a:cubicBezTo>
                  <a:cubicBezTo>
                    <a:pt x="297" y="322"/>
                    <a:pt x="298" y="325"/>
                    <a:pt x="300" y="327"/>
                  </a:cubicBezTo>
                  <a:cubicBezTo>
                    <a:pt x="301" y="329"/>
                    <a:pt x="304" y="330"/>
                    <a:pt x="306" y="330"/>
                  </a:cubicBezTo>
                  <a:cubicBezTo>
                    <a:pt x="307" y="330"/>
                    <a:pt x="307" y="330"/>
                    <a:pt x="307" y="330"/>
                  </a:cubicBezTo>
                  <a:cubicBezTo>
                    <a:pt x="309" y="330"/>
                    <a:pt x="311" y="329"/>
                    <a:pt x="312" y="327"/>
                  </a:cubicBezTo>
                  <a:cubicBezTo>
                    <a:pt x="312" y="331"/>
                    <a:pt x="311" y="333"/>
                    <a:pt x="310" y="335"/>
                  </a:cubicBezTo>
                  <a:cubicBezTo>
                    <a:pt x="309" y="336"/>
                    <a:pt x="308" y="336"/>
                    <a:pt x="307" y="336"/>
                  </a:cubicBezTo>
                  <a:close/>
                  <a:moveTo>
                    <a:pt x="310" y="324"/>
                  </a:moveTo>
                  <a:cubicBezTo>
                    <a:pt x="309" y="325"/>
                    <a:pt x="308" y="325"/>
                    <a:pt x="307" y="325"/>
                  </a:cubicBezTo>
                  <a:cubicBezTo>
                    <a:pt x="306" y="325"/>
                    <a:pt x="305" y="325"/>
                    <a:pt x="304" y="324"/>
                  </a:cubicBezTo>
                  <a:cubicBezTo>
                    <a:pt x="303" y="323"/>
                    <a:pt x="303" y="321"/>
                    <a:pt x="303" y="319"/>
                  </a:cubicBezTo>
                  <a:cubicBezTo>
                    <a:pt x="303" y="317"/>
                    <a:pt x="303" y="316"/>
                    <a:pt x="304" y="315"/>
                  </a:cubicBezTo>
                  <a:cubicBezTo>
                    <a:pt x="305" y="314"/>
                    <a:pt x="306" y="314"/>
                    <a:pt x="307" y="314"/>
                  </a:cubicBezTo>
                  <a:cubicBezTo>
                    <a:pt x="307" y="314"/>
                    <a:pt x="307" y="314"/>
                    <a:pt x="307" y="314"/>
                  </a:cubicBezTo>
                  <a:cubicBezTo>
                    <a:pt x="308" y="314"/>
                    <a:pt x="309" y="314"/>
                    <a:pt x="310" y="315"/>
                  </a:cubicBezTo>
                  <a:cubicBezTo>
                    <a:pt x="311" y="316"/>
                    <a:pt x="312" y="318"/>
                    <a:pt x="312" y="320"/>
                  </a:cubicBezTo>
                  <a:cubicBezTo>
                    <a:pt x="312" y="322"/>
                    <a:pt x="311" y="323"/>
                    <a:pt x="310" y="324"/>
                  </a:cubicBezTo>
                  <a:close/>
                  <a:moveTo>
                    <a:pt x="79" y="333"/>
                  </a:moveTo>
                  <a:cubicBezTo>
                    <a:pt x="78" y="332"/>
                    <a:pt x="77" y="331"/>
                    <a:pt x="76" y="331"/>
                  </a:cubicBezTo>
                  <a:cubicBezTo>
                    <a:pt x="74" y="330"/>
                    <a:pt x="73" y="330"/>
                    <a:pt x="71" y="330"/>
                  </a:cubicBezTo>
                  <a:cubicBezTo>
                    <a:pt x="70" y="330"/>
                    <a:pt x="69" y="330"/>
                    <a:pt x="68" y="331"/>
                  </a:cubicBezTo>
                  <a:cubicBezTo>
                    <a:pt x="67" y="331"/>
                    <a:pt x="66" y="331"/>
                    <a:pt x="64" y="332"/>
                  </a:cubicBezTo>
                  <a:cubicBezTo>
                    <a:pt x="62" y="333"/>
                    <a:pt x="59" y="334"/>
                    <a:pt x="58" y="335"/>
                  </a:cubicBezTo>
                  <a:cubicBezTo>
                    <a:pt x="56" y="336"/>
                    <a:pt x="55" y="337"/>
                    <a:pt x="54" y="339"/>
                  </a:cubicBezTo>
                  <a:cubicBezTo>
                    <a:pt x="53" y="340"/>
                    <a:pt x="53" y="341"/>
                    <a:pt x="53" y="343"/>
                  </a:cubicBezTo>
                  <a:cubicBezTo>
                    <a:pt x="53" y="344"/>
                    <a:pt x="53" y="346"/>
                    <a:pt x="54" y="348"/>
                  </a:cubicBezTo>
                  <a:cubicBezTo>
                    <a:pt x="57" y="357"/>
                    <a:pt x="57" y="357"/>
                    <a:pt x="57" y="357"/>
                  </a:cubicBezTo>
                  <a:cubicBezTo>
                    <a:pt x="68" y="353"/>
                    <a:pt x="68" y="353"/>
                    <a:pt x="68" y="353"/>
                  </a:cubicBezTo>
                  <a:cubicBezTo>
                    <a:pt x="85" y="346"/>
                    <a:pt x="85" y="346"/>
                    <a:pt x="85" y="346"/>
                  </a:cubicBezTo>
                  <a:cubicBezTo>
                    <a:pt x="82" y="338"/>
                    <a:pt x="82" y="338"/>
                    <a:pt x="82" y="338"/>
                  </a:cubicBezTo>
                  <a:cubicBezTo>
                    <a:pt x="81" y="336"/>
                    <a:pt x="80" y="334"/>
                    <a:pt x="79" y="333"/>
                  </a:cubicBezTo>
                  <a:close/>
                  <a:moveTo>
                    <a:pt x="68" y="347"/>
                  </a:moveTo>
                  <a:cubicBezTo>
                    <a:pt x="60" y="350"/>
                    <a:pt x="60" y="350"/>
                    <a:pt x="60" y="350"/>
                  </a:cubicBezTo>
                  <a:cubicBezTo>
                    <a:pt x="59" y="348"/>
                    <a:pt x="59" y="348"/>
                    <a:pt x="59" y="348"/>
                  </a:cubicBezTo>
                  <a:cubicBezTo>
                    <a:pt x="58" y="346"/>
                    <a:pt x="58" y="345"/>
                    <a:pt x="58" y="344"/>
                  </a:cubicBezTo>
                  <a:cubicBezTo>
                    <a:pt x="58" y="343"/>
                    <a:pt x="58" y="342"/>
                    <a:pt x="59" y="341"/>
                  </a:cubicBezTo>
                  <a:cubicBezTo>
                    <a:pt x="59" y="340"/>
                    <a:pt x="60" y="340"/>
                    <a:pt x="61" y="339"/>
                  </a:cubicBezTo>
                  <a:cubicBezTo>
                    <a:pt x="62" y="338"/>
                    <a:pt x="64" y="337"/>
                    <a:pt x="66" y="337"/>
                  </a:cubicBezTo>
                  <a:cubicBezTo>
                    <a:pt x="67" y="336"/>
                    <a:pt x="67" y="336"/>
                    <a:pt x="68" y="336"/>
                  </a:cubicBezTo>
                  <a:cubicBezTo>
                    <a:pt x="69" y="336"/>
                    <a:pt x="70" y="335"/>
                    <a:pt x="71" y="335"/>
                  </a:cubicBezTo>
                  <a:cubicBezTo>
                    <a:pt x="72" y="335"/>
                    <a:pt x="73" y="335"/>
                    <a:pt x="74" y="335"/>
                  </a:cubicBezTo>
                  <a:cubicBezTo>
                    <a:pt x="74" y="336"/>
                    <a:pt x="75" y="336"/>
                    <a:pt x="75" y="337"/>
                  </a:cubicBezTo>
                  <a:cubicBezTo>
                    <a:pt x="76" y="337"/>
                    <a:pt x="77" y="338"/>
                    <a:pt x="77" y="340"/>
                  </a:cubicBezTo>
                  <a:cubicBezTo>
                    <a:pt x="78" y="343"/>
                    <a:pt x="78" y="343"/>
                    <a:pt x="78" y="343"/>
                  </a:cubicBezTo>
                  <a:lnTo>
                    <a:pt x="68" y="347"/>
                  </a:lnTo>
                  <a:close/>
                  <a:moveTo>
                    <a:pt x="76" y="322"/>
                  </a:moveTo>
                  <a:cubicBezTo>
                    <a:pt x="76" y="317"/>
                    <a:pt x="76" y="317"/>
                    <a:pt x="76" y="317"/>
                  </a:cubicBezTo>
                  <a:cubicBezTo>
                    <a:pt x="69" y="316"/>
                    <a:pt x="69" y="316"/>
                    <a:pt x="69" y="316"/>
                  </a:cubicBezTo>
                  <a:cubicBezTo>
                    <a:pt x="67" y="306"/>
                    <a:pt x="67" y="306"/>
                    <a:pt x="67" y="306"/>
                  </a:cubicBezTo>
                  <a:cubicBezTo>
                    <a:pt x="73" y="303"/>
                    <a:pt x="73" y="303"/>
                    <a:pt x="73" y="303"/>
                  </a:cubicBezTo>
                  <a:cubicBezTo>
                    <a:pt x="72" y="297"/>
                    <a:pt x="72" y="297"/>
                    <a:pt x="72" y="297"/>
                  </a:cubicBezTo>
                  <a:cubicBezTo>
                    <a:pt x="58" y="306"/>
                    <a:pt x="58" y="306"/>
                    <a:pt x="58" y="306"/>
                  </a:cubicBezTo>
                  <a:cubicBezTo>
                    <a:pt x="45" y="313"/>
                    <a:pt x="45" y="313"/>
                    <a:pt x="45" y="313"/>
                  </a:cubicBezTo>
                  <a:cubicBezTo>
                    <a:pt x="46" y="318"/>
                    <a:pt x="46" y="318"/>
                    <a:pt x="46" y="318"/>
                  </a:cubicBezTo>
                  <a:cubicBezTo>
                    <a:pt x="58" y="320"/>
                    <a:pt x="58" y="320"/>
                    <a:pt x="58" y="320"/>
                  </a:cubicBezTo>
                  <a:lnTo>
                    <a:pt x="76" y="322"/>
                  </a:lnTo>
                  <a:close/>
                  <a:moveTo>
                    <a:pt x="58" y="311"/>
                  </a:moveTo>
                  <a:cubicBezTo>
                    <a:pt x="62" y="309"/>
                    <a:pt x="62" y="309"/>
                    <a:pt x="62" y="309"/>
                  </a:cubicBezTo>
                  <a:cubicBezTo>
                    <a:pt x="63" y="316"/>
                    <a:pt x="63" y="316"/>
                    <a:pt x="63" y="316"/>
                  </a:cubicBezTo>
                  <a:cubicBezTo>
                    <a:pt x="58" y="315"/>
                    <a:pt x="58" y="315"/>
                    <a:pt x="58" y="315"/>
                  </a:cubicBezTo>
                  <a:cubicBezTo>
                    <a:pt x="52" y="314"/>
                    <a:pt x="52" y="314"/>
                    <a:pt x="52" y="314"/>
                  </a:cubicBezTo>
                  <a:lnTo>
                    <a:pt x="58" y="311"/>
                  </a:lnTo>
                  <a:close/>
                  <a:moveTo>
                    <a:pt x="143" y="414"/>
                  </a:moveTo>
                  <a:cubicBezTo>
                    <a:pt x="143" y="414"/>
                    <a:pt x="142" y="413"/>
                    <a:pt x="142" y="413"/>
                  </a:cubicBezTo>
                  <a:cubicBezTo>
                    <a:pt x="141" y="413"/>
                    <a:pt x="141" y="413"/>
                    <a:pt x="141" y="413"/>
                  </a:cubicBezTo>
                  <a:cubicBezTo>
                    <a:pt x="139" y="412"/>
                    <a:pt x="139" y="412"/>
                    <a:pt x="139" y="412"/>
                  </a:cubicBezTo>
                  <a:cubicBezTo>
                    <a:pt x="139" y="412"/>
                    <a:pt x="139" y="413"/>
                    <a:pt x="139" y="413"/>
                  </a:cubicBezTo>
                  <a:cubicBezTo>
                    <a:pt x="138" y="413"/>
                    <a:pt x="138" y="413"/>
                    <a:pt x="138" y="413"/>
                  </a:cubicBezTo>
                  <a:cubicBezTo>
                    <a:pt x="138" y="413"/>
                    <a:pt x="136" y="415"/>
                    <a:pt x="136" y="415"/>
                  </a:cubicBezTo>
                  <a:cubicBezTo>
                    <a:pt x="136" y="415"/>
                    <a:pt x="133" y="417"/>
                    <a:pt x="133" y="417"/>
                  </a:cubicBezTo>
                  <a:cubicBezTo>
                    <a:pt x="132" y="418"/>
                    <a:pt x="130" y="419"/>
                    <a:pt x="130" y="419"/>
                  </a:cubicBezTo>
                  <a:cubicBezTo>
                    <a:pt x="130" y="420"/>
                    <a:pt x="128" y="421"/>
                    <a:pt x="127" y="420"/>
                  </a:cubicBezTo>
                  <a:cubicBezTo>
                    <a:pt x="126" y="420"/>
                    <a:pt x="123" y="419"/>
                    <a:pt x="122" y="418"/>
                  </a:cubicBezTo>
                  <a:cubicBezTo>
                    <a:pt x="122" y="418"/>
                    <a:pt x="120" y="417"/>
                    <a:pt x="120" y="417"/>
                  </a:cubicBezTo>
                  <a:cubicBezTo>
                    <a:pt x="119" y="417"/>
                    <a:pt x="118" y="417"/>
                    <a:pt x="118" y="417"/>
                  </a:cubicBezTo>
                  <a:cubicBezTo>
                    <a:pt x="117" y="417"/>
                    <a:pt x="117" y="416"/>
                    <a:pt x="116" y="416"/>
                  </a:cubicBezTo>
                  <a:cubicBezTo>
                    <a:pt x="115" y="416"/>
                    <a:pt x="115" y="416"/>
                    <a:pt x="115" y="416"/>
                  </a:cubicBezTo>
                  <a:cubicBezTo>
                    <a:pt x="115" y="417"/>
                    <a:pt x="115" y="417"/>
                    <a:pt x="115" y="417"/>
                  </a:cubicBezTo>
                  <a:cubicBezTo>
                    <a:pt x="115" y="418"/>
                    <a:pt x="115" y="418"/>
                    <a:pt x="115" y="418"/>
                  </a:cubicBezTo>
                  <a:cubicBezTo>
                    <a:pt x="115" y="420"/>
                    <a:pt x="116" y="422"/>
                    <a:pt x="117" y="422"/>
                  </a:cubicBezTo>
                  <a:cubicBezTo>
                    <a:pt x="118" y="423"/>
                    <a:pt x="119" y="423"/>
                    <a:pt x="120" y="423"/>
                  </a:cubicBezTo>
                  <a:cubicBezTo>
                    <a:pt x="121" y="424"/>
                    <a:pt x="120" y="424"/>
                    <a:pt x="120" y="425"/>
                  </a:cubicBezTo>
                  <a:cubicBezTo>
                    <a:pt x="119" y="425"/>
                    <a:pt x="117" y="426"/>
                    <a:pt x="117" y="426"/>
                  </a:cubicBezTo>
                  <a:cubicBezTo>
                    <a:pt x="117" y="426"/>
                    <a:pt x="115" y="427"/>
                    <a:pt x="115" y="427"/>
                  </a:cubicBezTo>
                  <a:cubicBezTo>
                    <a:pt x="115" y="427"/>
                    <a:pt x="112" y="428"/>
                    <a:pt x="112" y="428"/>
                  </a:cubicBezTo>
                  <a:cubicBezTo>
                    <a:pt x="110" y="428"/>
                    <a:pt x="110" y="428"/>
                    <a:pt x="110" y="428"/>
                  </a:cubicBezTo>
                  <a:cubicBezTo>
                    <a:pt x="109" y="428"/>
                    <a:pt x="109" y="428"/>
                    <a:pt x="109" y="428"/>
                  </a:cubicBezTo>
                  <a:cubicBezTo>
                    <a:pt x="106" y="429"/>
                    <a:pt x="106" y="429"/>
                    <a:pt x="106" y="429"/>
                  </a:cubicBezTo>
                  <a:cubicBezTo>
                    <a:pt x="105" y="430"/>
                    <a:pt x="105" y="430"/>
                    <a:pt x="105" y="430"/>
                  </a:cubicBezTo>
                  <a:cubicBezTo>
                    <a:pt x="104" y="430"/>
                    <a:pt x="104" y="430"/>
                    <a:pt x="104" y="430"/>
                  </a:cubicBezTo>
                  <a:cubicBezTo>
                    <a:pt x="104" y="430"/>
                    <a:pt x="100" y="430"/>
                    <a:pt x="99" y="430"/>
                  </a:cubicBezTo>
                  <a:cubicBezTo>
                    <a:pt x="99" y="430"/>
                    <a:pt x="99" y="430"/>
                    <a:pt x="98" y="429"/>
                  </a:cubicBezTo>
                  <a:cubicBezTo>
                    <a:pt x="97" y="428"/>
                    <a:pt x="96" y="428"/>
                    <a:pt x="96" y="428"/>
                  </a:cubicBezTo>
                  <a:cubicBezTo>
                    <a:pt x="97" y="431"/>
                    <a:pt x="99" y="431"/>
                    <a:pt x="99" y="431"/>
                  </a:cubicBezTo>
                  <a:cubicBezTo>
                    <a:pt x="99" y="432"/>
                    <a:pt x="100" y="432"/>
                    <a:pt x="100" y="432"/>
                  </a:cubicBezTo>
                  <a:cubicBezTo>
                    <a:pt x="103" y="433"/>
                    <a:pt x="108" y="433"/>
                    <a:pt x="111" y="433"/>
                  </a:cubicBezTo>
                  <a:cubicBezTo>
                    <a:pt x="113" y="432"/>
                    <a:pt x="117" y="431"/>
                    <a:pt x="117" y="431"/>
                  </a:cubicBezTo>
                  <a:cubicBezTo>
                    <a:pt x="118" y="431"/>
                    <a:pt x="118" y="431"/>
                    <a:pt x="118" y="431"/>
                  </a:cubicBezTo>
                  <a:cubicBezTo>
                    <a:pt x="118" y="431"/>
                    <a:pt x="118" y="431"/>
                    <a:pt x="118" y="431"/>
                  </a:cubicBezTo>
                  <a:cubicBezTo>
                    <a:pt x="118" y="432"/>
                    <a:pt x="118" y="432"/>
                    <a:pt x="118" y="432"/>
                  </a:cubicBezTo>
                  <a:cubicBezTo>
                    <a:pt x="117" y="432"/>
                    <a:pt x="117" y="432"/>
                    <a:pt x="117" y="432"/>
                  </a:cubicBezTo>
                  <a:cubicBezTo>
                    <a:pt x="117" y="433"/>
                    <a:pt x="117" y="433"/>
                    <a:pt x="117" y="433"/>
                  </a:cubicBezTo>
                  <a:cubicBezTo>
                    <a:pt x="116" y="438"/>
                    <a:pt x="116" y="438"/>
                    <a:pt x="116" y="438"/>
                  </a:cubicBezTo>
                  <a:cubicBezTo>
                    <a:pt x="116" y="441"/>
                    <a:pt x="116" y="441"/>
                    <a:pt x="116" y="441"/>
                  </a:cubicBezTo>
                  <a:cubicBezTo>
                    <a:pt x="114" y="444"/>
                    <a:pt x="115" y="447"/>
                    <a:pt x="115" y="449"/>
                  </a:cubicBezTo>
                  <a:cubicBezTo>
                    <a:pt x="114" y="450"/>
                    <a:pt x="118" y="455"/>
                    <a:pt x="119" y="455"/>
                  </a:cubicBezTo>
                  <a:cubicBezTo>
                    <a:pt x="120" y="456"/>
                    <a:pt x="121" y="455"/>
                    <a:pt x="121" y="455"/>
                  </a:cubicBezTo>
                  <a:cubicBezTo>
                    <a:pt x="121" y="454"/>
                    <a:pt x="121" y="454"/>
                    <a:pt x="121" y="454"/>
                  </a:cubicBezTo>
                  <a:cubicBezTo>
                    <a:pt x="121" y="453"/>
                    <a:pt x="121" y="453"/>
                    <a:pt x="121" y="453"/>
                  </a:cubicBezTo>
                  <a:cubicBezTo>
                    <a:pt x="121" y="451"/>
                    <a:pt x="121" y="451"/>
                    <a:pt x="121" y="451"/>
                  </a:cubicBezTo>
                  <a:cubicBezTo>
                    <a:pt x="121" y="450"/>
                    <a:pt x="121" y="450"/>
                    <a:pt x="121" y="450"/>
                  </a:cubicBezTo>
                  <a:cubicBezTo>
                    <a:pt x="120" y="448"/>
                    <a:pt x="120" y="448"/>
                    <a:pt x="120" y="448"/>
                  </a:cubicBezTo>
                  <a:cubicBezTo>
                    <a:pt x="119" y="444"/>
                    <a:pt x="119" y="444"/>
                    <a:pt x="119" y="444"/>
                  </a:cubicBezTo>
                  <a:cubicBezTo>
                    <a:pt x="119" y="444"/>
                    <a:pt x="119" y="440"/>
                    <a:pt x="119" y="440"/>
                  </a:cubicBezTo>
                  <a:cubicBezTo>
                    <a:pt x="119" y="439"/>
                    <a:pt x="120" y="435"/>
                    <a:pt x="120" y="435"/>
                  </a:cubicBezTo>
                  <a:cubicBezTo>
                    <a:pt x="120" y="435"/>
                    <a:pt x="120" y="435"/>
                    <a:pt x="120" y="435"/>
                  </a:cubicBezTo>
                  <a:cubicBezTo>
                    <a:pt x="121" y="433"/>
                    <a:pt x="121" y="433"/>
                    <a:pt x="121" y="433"/>
                  </a:cubicBezTo>
                  <a:cubicBezTo>
                    <a:pt x="121" y="432"/>
                    <a:pt x="121" y="432"/>
                    <a:pt x="121" y="432"/>
                  </a:cubicBezTo>
                  <a:cubicBezTo>
                    <a:pt x="120" y="432"/>
                    <a:pt x="120" y="432"/>
                    <a:pt x="120" y="432"/>
                  </a:cubicBezTo>
                  <a:cubicBezTo>
                    <a:pt x="120" y="431"/>
                    <a:pt x="120" y="431"/>
                    <a:pt x="120" y="431"/>
                  </a:cubicBezTo>
                  <a:cubicBezTo>
                    <a:pt x="119" y="431"/>
                    <a:pt x="119" y="430"/>
                    <a:pt x="119" y="430"/>
                  </a:cubicBezTo>
                  <a:cubicBezTo>
                    <a:pt x="119" y="430"/>
                    <a:pt x="125" y="427"/>
                    <a:pt x="127" y="427"/>
                  </a:cubicBezTo>
                  <a:cubicBezTo>
                    <a:pt x="128" y="426"/>
                    <a:pt x="129" y="427"/>
                    <a:pt x="129" y="427"/>
                  </a:cubicBezTo>
                  <a:cubicBezTo>
                    <a:pt x="129" y="427"/>
                    <a:pt x="130" y="428"/>
                    <a:pt x="133" y="430"/>
                  </a:cubicBezTo>
                  <a:cubicBezTo>
                    <a:pt x="136" y="431"/>
                    <a:pt x="138" y="430"/>
                    <a:pt x="138" y="430"/>
                  </a:cubicBezTo>
                  <a:cubicBezTo>
                    <a:pt x="138" y="429"/>
                    <a:pt x="138" y="429"/>
                    <a:pt x="138" y="429"/>
                  </a:cubicBezTo>
                  <a:cubicBezTo>
                    <a:pt x="138" y="428"/>
                    <a:pt x="138" y="428"/>
                    <a:pt x="138" y="428"/>
                  </a:cubicBezTo>
                  <a:cubicBezTo>
                    <a:pt x="137" y="426"/>
                    <a:pt x="137" y="426"/>
                    <a:pt x="137" y="426"/>
                  </a:cubicBezTo>
                  <a:cubicBezTo>
                    <a:pt x="136" y="425"/>
                    <a:pt x="136" y="425"/>
                    <a:pt x="136" y="425"/>
                  </a:cubicBezTo>
                  <a:cubicBezTo>
                    <a:pt x="135" y="424"/>
                    <a:pt x="135" y="424"/>
                    <a:pt x="135" y="424"/>
                  </a:cubicBezTo>
                  <a:cubicBezTo>
                    <a:pt x="134" y="424"/>
                    <a:pt x="134" y="424"/>
                    <a:pt x="134" y="424"/>
                  </a:cubicBezTo>
                  <a:cubicBezTo>
                    <a:pt x="133" y="423"/>
                    <a:pt x="133" y="423"/>
                    <a:pt x="133" y="423"/>
                  </a:cubicBezTo>
                  <a:cubicBezTo>
                    <a:pt x="133" y="423"/>
                    <a:pt x="134" y="422"/>
                    <a:pt x="134" y="422"/>
                  </a:cubicBezTo>
                  <a:cubicBezTo>
                    <a:pt x="137" y="422"/>
                    <a:pt x="142" y="417"/>
                    <a:pt x="143" y="416"/>
                  </a:cubicBezTo>
                  <a:cubicBezTo>
                    <a:pt x="143" y="416"/>
                    <a:pt x="143" y="415"/>
                    <a:pt x="143" y="414"/>
                  </a:cubicBezTo>
                  <a:close/>
                  <a:moveTo>
                    <a:pt x="71" y="263"/>
                  </a:moveTo>
                  <a:cubicBezTo>
                    <a:pt x="41" y="262"/>
                    <a:pt x="41" y="262"/>
                    <a:pt x="41" y="262"/>
                  </a:cubicBezTo>
                  <a:cubicBezTo>
                    <a:pt x="41" y="267"/>
                    <a:pt x="41" y="267"/>
                    <a:pt x="41" y="267"/>
                  </a:cubicBezTo>
                  <a:cubicBezTo>
                    <a:pt x="70" y="268"/>
                    <a:pt x="70" y="268"/>
                    <a:pt x="70" y="268"/>
                  </a:cubicBezTo>
                  <a:lnTo>
                    <a:pt x="71" y="263"/>
                  </a:lnTo>
                  <a:close/>
                  <a:moveTo>
                    <a:pt x="70" y="274"/>
                  </a:moveTo>
                  <a:cubicBezTo>
                    <a:pt x="65" y="274"/>
                    <a:pt x="65" y="274"/>
                    <a:pt x="65" y="274"/>
                  </a:cubicBezTo>
                  <a:cubicBezTo>
                    <a:pt x="66" y="287"/>
                    <a:pt x="66" y="287"/>
                    <a:pt x="66" y="287"/>
                  </a:cubicBezTo>
                  <a:cubicBezTo>
                    <a:pt x="42" y="288"/>
                    <a:pt x="42" y="288"/>
                    <a:pt x="42" y="288"/>
                  </a:cubicBezTo>
                  <a:cubicBezTo>
                    <a:pt x="42" y="293"/>
                    <a:pt x="42" y="293"/>
                    <a:pt x="42" y="293"/>
                  </a:cubicBezTo>
                  <a:cubicBezTo>
                    <a:pt x="71" y="292"/>
                    <a:pt x="71" y="292"/>
                    <a:pt x="71" y="292"/>
                  </a:cubicBezTo>
                  <a:lnTo>
                    <a:pt x="70" y="274"/>
                  </a:lnTo>
                  <a:close/>
                  <a:moveTo>
                    <a:pt x="407" y="423"/>
                  </a:moveTo>
                  <a:cubicBezTo>
                    <a:pt x="407" y="423"/>
                    <a:pt x="407" y="422"/>
                    <a:pt x="407" y="422"/>
                  </a:cubicBezTo>
                  <a:cubicBezTo>
                    <a:pt x="407" y="422"/>
                    <a:pt x="407" y="421"/>
                    <a:pt x="406" y="421"/>
                  </a:cubicBezTo>
                  <a:cubicBezTo>
                    <a:pt x="405" y="421"/>
                    <a:pt x="404" y="420"/>
                    <a:pt x="404" y="420"/>
                  </a:cubicBezTo>
                  <a:cubicBezTo>
                    <a:pt x="405" y="419"/>
                    <a:pt x="404" y="419"/>
                    <a:pt x="404" y="419"/>
                  </a:cubicBezTo>
                  <a:cubicBezTo>
                    <a:pt x="404" y="419"/>
                    <a:pt x="404" y="418"/>
                    <a:pt x="403" y="418"/>
                  </a:cubicBezTo>
                  <a:cubicBezTo>
                    <a:pt x="403" y="418"/>
                    <a:pt x="403" y="417"/>
                    <a:pt x="402" y="417"/>
                  </a:cubicBezTo>
                  <a:cubicBezTo>
                    <a:pt x="402" y="416"/>
                    <a:pt x="402" y="416"/>
                    <a:pt x="401" y="416"/>
                  </a:cubicBezTo>
                  <a:cubicBezTo>
                    <a:pt x="400" y="416"/>
                    <a:pt x="400" y="416"/>
                    <a:pt x="400" y="416"/>
                  </a:cubicBezTo>
                  <a:cubicBezTo>
                    <a:pt x="400" y="416"/>
                    <a:pt x="400" y="416"/>
                    <a:pt x="400" y="416"/>
                  </a:cubicBezTo>
                  <a:cubicBezTo>
                    <a:pt x="400" y="416"/>
                    <a:pt x="399" y="416"/>
                    <a:pt x="399" y="417"/>
                  </a:cubicBezTo>
                  <a:cubicBezTo>
                    <a:pt x="399" y="418"/>
                    <a:pt x="400" y="421"/>
                    <a:pt x="400" y="422"/>
                  </a:cubicBezTo>
                  <a:cubicBezTo>
                    <a:pt x="400" y="422"/>
                    <a:pt x="402" y="424"/>
                    <a:pt x="403" y="425"/>
                  </a:cubicBezTo>
                  <a:cubicBezTo>
                    <a:pt x="403" y="425"/>
                    <a:pt x="405" y="426"/>
                    <a:pt x="405" y="426"/>
                  </a:cubicBezTo>
                  <a:cubicBezTo>
                    <a:pt x="405" y="426"/>
                    <a:pt x="406" y="426"/>
                    <a:pt x="407" y="425"/>
                  </a:cubicBezTo>
                  <a:cubicBezTo>
                    <a:pt x="408" y="425"/>
                    <a:pt x="408" y="424"/>
                    <a:pt x="407" y="423"/>
                  </a:cubicBezTo>
                  <a:close/>
                  <a:moveTo>
                    <a:pt x="393" y="467"/>
                  </a:moveTo>
                  <a:cubicBezTo>
                    <a:pt x="392" y="467"/>
                    <a:pt x="391" y="468"/>
                    <a:pt x="391" y="468"/>
                  </a:cubicBezTo>
                  <a:cubicBezTo>
                    <a:pt x="388" y="468"/>
                    <a:pt x="388" y="468"/>
                    <a:pt x="388" y="468"/>
                  </a:cubicBezTo>
                  <a:cubicBezTo>
                    <a:pt x="388" y="468"/>
                    <a:pt x="385" y="468"/>
                    <a:pt x="385" y="468"/>
                  </a:cubicBezTo>
                  <a:cubicBezTo>
                    <a:pt x="384" y="468"/>
                    <a:pt x="382" y="469"/>
                    <a:pt x="382" y="469"/>
                  </a:cubicBezTo>
                  <a:cubicBezTo>
                    <a:pt x="380" y="468"/>
                    <a:pt x="380" y="468"/>
                    <a:pt x="380" y="468"/>
                  </a:cubicBezTo>
                  <a:cubicBezTo>
                    <a:pt x="379" y="468"/>
                    <a:pt x="379" y="468"/>
                    <a:pt x="379" y="468"/>
                  </a:cubicBezTo>
                  <a:cubicBezTo>
                    <a:pt x="377" y="468"/>
                    <a:pt x="377" y="468"/>
                    <a:pt x="377" y="468"/>
                  </a:cubicBezTo>
                  <a:cubicBezTo>
                    <a:pt x="376" y="468"/>
                    <a:pt x="374" y="468"/>
                    <a:pt x="374" y="468"/>
                  </a:cubicBezTo>
                  <a:cubicBezTo>
                    <a:pt x="374" y="467"/>
                    <a:pt x="370" y="466"/>
                    <a:pt x="369" y="466"/>
                  </a:cubicBezTo>
                  <a:cubicBezTo>
                    <a:pt x="369" y="466"/>
                    <a:pt x="367" y="466"/>
                    <a:pt x="367" y="467"/>
                  </a:cubicBezTo>
                  <a:cubicBezTo>
                    <a:pt x="366" y="467"/>
                    <a:pt x="366" y="466"/>
                    <a:pt x="366" y="466"/>
                  </a:cubicBezTo>
                  <a:cubicBezTo>
                    <a:pt x="367" y="465"/>
                    <a:pt x="366" y="464"/>
                    <a:pt x="366" y="464"/>
                  </a:cubicBezTo>
                  <a:cubicBezTo>
                    <a:pt x="366" y="463"/>
                    <a:pt x="365" y="463"/>
                    <a:pt x="365" y="461"/>
                  </a:cubicBezTo>
                  <a:cubicBezTo>
                    <a:pt x="365" y="459"/>
                    <a:pt x="367" y="458"/>
                    <a:pt x="368" y="457"/>
                  </a:cubicBezTo>
                  <a:cubicBezTo>
                    <a:pt x="369" y="457"/>
                    <a:pt x="369" y="456"/>
                    <a:pt x="370" y="456"/>
                  </a:cubicBezTo>
                  <a:cubicBezTo>
                    <a:pt x="370" y="455"/>
                    <a:pt x="370" y="454"/>
                    <a:pt x="371" y="453"/>
                  </a:cubicBezTo>
                  <a:cubicBezTo>
                    <a:pt x="371" y="453"/>
                    <a:pt x="370" y="452"/>
                    <a:pt x="370" y="452"/>
                  </a:cubicBezTo>
                  <a:cubicBezTo>
                    <a:pt x="370" y="451"/>
                    <a:pt x="370" y="452"/>
                    <a:pt x="370" y="452"/>
                  </a:cubicBezTo>
                  <a:cubicBezTo>
                    <a:pt x="368" y="452"/>
                    <a:pt x="368" y="452"/>
                    <a:pt x="368" y="452"/>
                  </a:cubicBezTo>
                  <a:cubicBezTo>
                    <a:pt x="367" y="453"/>
                    <a:pt x="367" y="453"/>
                    <a:pt x="367" y="453"/>
                  </a:cubicBezTo>
                  <a:cubicBezTo>
                    <a:pt x="365" y="454"/>
                    <a:pt x="365" y="454"/>
                    <a:pt x="365" y="454"/>
                  </a:cubicBezTo>
                  <a:cubicBezTo>
                    <a:pt x="365" y="454"/>
                    <a:pt x="364" y="455"/>
                    <a:pt x="364" y="455"/>
                  </a:cubicBezTo>
                  <a:cubicBezTo>
                    <a:pt x="363" y="454"/>
                    <a:pt x="363" y="454"/>
                    <a:pt x="363" y="454"/>
                  </a:cubicBezTo>
                  <a:cubicBezTo>
                    <a:pt x="363" y="453"/>
                    <a:pt x="363" y="453"/>
                    <a:pt x="363" y="453"/>
                  </a:cubicBezTo>
                  <a:cubicBezTo>
                    <a:pt x="362" y="450"/>
                    <a:pt x="362" y="450"/>
                    <a:pt x="362" y="450"/>
                  </a:cubicBezTo>
                  <a:cubicBezTo>
                    <a:pt x="362" y="450"/>
                    <a:pt x="362" y="449"/>
                    <a:pt x="362" y="449"/>
                  </a:cubicBezTo>
                  <a:cubicBezTo>
                    <a:pt x="361" y="448"/>
                    <a:pt x="360" y="445"/>
                    <a:pt x="359" y="444"/>
                  </a:cubicBezTo>
                  <a:cubicBezTo>
                    <a:pt x="359" y="443"/>
                    <a:pt x="358" y="443"/>
                    <a:pt x="358" y="443"/>
                  </a:cubicBezTo>
                  <a:cubicBezTo>
                    <a:pt x="356" y="443"/>
                    <a:pt x="356" y="443"/>
                    <a:pt x="356" y="443"/>
                  </a:cubicBezTo>
                  <a:cubicBezTo>
                    <a:pt x="356" y="442"/>
                    <a:pt x="356" y="442"/>
                    <a:pt x="356" y="442"/>
                  </a:cubicBezTo>
                  <a:cubicBezTo>
                    <a:pt x="356" y="442"/>
                    <a:pt x="355" y="443"/>
                    <a:pt x="355" y="443"/>
                  </a:cubicBezTo>
                  <a:cubicBezTo>
                    <a:pt x="354" y="443"/>
                    <a:pt x="354" y="443"/>
                    <a:pt x="354" y="443"/>
                  </a:cubicBezTo>
                  <a:cubicBezTo>
                    <a:pt x="354" y="444"/>
                    <a:pt x="354" y="444"/>
                    <a:pt x="354" y="444"/>
                  </a:cubicBezTo>
                  <a:cubicBezTo>
                    <a:pt x="354" y="444"/>
                    <a:pt x="354" y="444"/>
                    <a:pt x="354" y="444"/>
                  </a:cubicBezTo>
                  <a:cubicBezTo>
                    <a:pt x="354" y="445"/>
                    <a:pt x="354" y="445"/>
                    <a:pt x="354" y="445"/>
                  </a:cubicBezTo>
                  <a:cubicBezTo>
                    <a:pt x="355" y="446"/>
                    <a:pt x="355" y="446"/>
                    <a:pt x="355" y="446"/>
                  </a:cubicBezTo>
                  <a:cubicBezTo>
                    <a:pt x="357" y="447"/>
                    <a:pt x="359" y="452"/>
                    <a:pt x="359" y="452"/>
                  </a:cubicBezTo>
                  <a:cubicBezTo>
                    <a:pt x="359" y="453"/>
                    <a:pt x="359" y="455"/>
                    <a:pt x="360" y="455"/>
                  </a:cubicBezTo>
                  <a:cubicBezTo>
                    <a:pt x="360" y="455"/>
                    <a:pt x="360" y="456"/>
                    <a:pt x="360" y="456"/>
                  </a:cubicBezTo>
                  <a:cubicBezTo>
                    <a:pt x="360" y="457"/>
                    <a:pt x="360" y="458"/>
                    <a:pt x="360" y="458"/>
                  </a:cubicBezTo>
                  <a:cubicBezTo>
                    <a:pt x="361" y="458"/>
                    <a:pt x="361" y="459"/>
                    <a:pt x="361" y="459"/>
                  </a:cubicBezTo>
                  <a:cubicBezTo>
                    <a:pt x="361" y="460"/>
                    <a:pt x="360" y="461"/>
                    <a:pt x="360" y="461"/>
                  </a:cubicBezTo>
                  <a:cubicBezTo>
                    <a:pt x="360" y="461"/>
                    <a:pt x="359" y="463"/>
                    <a:pt x="359" y="463"/>
                  </a:cubicBezTo>
                  <a:cubicBezTo>
                    <a:pt x="359" y="463"/>
                    <a:pt x="358" y="463"/>
                    <a:pt x="358" y="463"/>
                  </a:cubicBezTo>
                  <a:cubicBezTo>
                    <a:pt x="358" y="464"/>
                    <a:pt x="357" y="464"/>
                    <a:pt x="357" y="464"/>
                  </a:cubicBezTo>
                  <a:cubicBezTo>
                    <a:pt x="356" y="465"/>
                    <a:pt x="355" y="466"/>
                    <a:pt x="355" y="466"/>
                  </a:cubicBezTo>
                  <a:cubicBezTo>
                    <a:pt x="355" y="466"/>
                    <a:pt x="355" y="466"/>
                    <a:pt x="355" y="467"/>
                  </a:cubicBezTo>
                  <a:cubicBezTo>
                    <a:pt x="355" y="468"/>
                    <a:pt x="356" y="468"/>
                    <a:pt x="356" y="468"/>
                  </a:cubicBezTo>
                  <a:cubicBezTo>
                    <a:pt x="356" y="468"/>
                    <a:pt x="357" y="469"/>
                    <a:pt x="358" y="469"/>
                  </a:cubicBezTo>
                  <a:cubicBezTo>
                    <a:pt x="359" y="469"/>
                    <a:pt x="360" y="468"/>
                    <a:pt x="360" y="468"/>
                  </a:cubicBezTo>
                  <a:cubicBezTo>
                    <a:pt x="360" y="468"/>
                    <a:pt x="360" y="468"/>
                    <a:pt x="360" y="468"/>
                  </a:cubicBezTo>
                  <a:cubicBezTo>
                    <a:pt x="361" y="468"/>
                    <a:pt x="361" y="467"/>
                    <a:pt x="361" y="467"/>
                  </a:cubicBezTo>
                  <a:cubicBezTo>
                    <a:pt x="361" y="467"/>
                    <a:pt x="361" y="466"/>
                    <a:pt x="361" y="466"/>
                  </a:cubicBezTo>
                  <a:cubicBezTo>
                    <a:pt x="361" y="466"/>
                    <a:pt x="361" y="466"/>
                    <a:pt x="361" y="466"/>
                  </a:cubicBezTo>
                  <a:cubicBezTo>
                    <a:pt x="361" y="466"/>
                    <a:pt x="362" y="466"/>
                    <a:pt x="362" y="465"/>
                  </a:cubicBezTo>
                  <a:cubicBezTo>
                    <a:pt x="362" y="465"/>
                    <a:pt x="363" y="466"/>
                    <a:pt x="363" y="466"/>
                  </a:cubicBezTo>
                  <a:cubicBezTo>
                    <a:pt x="363" y="467"/>
                    <a:pt x="363" y="468"/>
                    <a:pt x="363" y="468"/>
                  </a:cubicBezTo>
                  <a:cubicBezTo>
                    <a:pt x="363" y="469"/>
                    <a:pt x="363" y="468"/>
                    <a:pt x="363" y="471"/>
                  </a:cubicBezTo>
                  <a:cubicBezTo>
                    <a:pt x="364" y="474"/>
                    <a:pt x="363" y="478"/>
                    <a:pt x="363" y="479"/>
                  </a:cubicBezTo>
                  <a:cubicBezTo>
                    <a:pt x="363" y="480"/>
                    <a:pt x="362" y="482"/>
                    <a:pt x="362" y="482"/>
                  </a:cubicBezTo>
                  <a:cubicBezTo>
                    <a:pt x="362" y="483"/>
                    <a:pt x="361" y="484"/>
                    <a:pt x="361" y="484"/>
                  </a:cubicBezTo>
                  <a:cubicBezTo>
                    <a:pt x="361" y="484"/>
                    <a:pt x="360" y="485"/>
                    <a:pt x="360" y="485"/>
                  </a:cubicBezTo>
                  <a:cubicBezTo>
                    <a:pt x="360" y="485"/>
                    <a:pt x="360" y="486"/>
                    <a:pt x="360" y="486"/>
                  </a:cubicBezTo>
                  <a:cubicBezTo>
                    <a:pt x="360" y="486"/>
                    <a:pt x="361" y="486"/>
                    <a:pt x="361" y="486"/>
                  </a:cubicBezTo>
                  <a:cubicBezTo>
                    <a:pt x="361" y="486"/>
                    <a:pt x="361" y="486"/>
                    <a:pt x="361" y="486"/>
                  </a:cubicBezTo>
                  <a:cubicBezTo>
                    <a:pt x="361" y="486"/>
                    <a:pt x="362" y="486"/>
                    <a:pt x="363" y="485"/>
                  </a:cubicBezTo>
                  <a:cubicBezTo>
                    <a:pt x="364" y="485"/>
                    <a:pt x="364" y="483"/>
                    <a:pt x="364" y="483"/>
                  </a:cubicBezTo>
                  <a:cubicBezTo>
                    <a:pt x="365" y="483"/>
                    <a:pt x="365" y="483"/>
                    <a:pt x="365" y="483"/>
                  </a:cubicBezTo>
                  <a:cubicBezTo>
                    <a:pt x="365" y="483"/>
                    <a:pt x="365" y="482"/>
                    <a:pt x="365" y="482"/>
                  </a:cubicBezTo>
                  <a:cubicBezTo>
                    <a:pt x="365" y="481"/>
                    <a:pt x="366" y="479"/>
                    <a:pt x="366" y="479"/>
                  </a:cubicBezTo>
                  <a:cubicBezTo>
                    <a:pt x="366" y="479"/>
                    <a:pt x="366" y="479"/>
                    <a:pt x="366" y="479"/>
                  </a:cubicBezTo>
                  <a:cubicBezTo>
                    <a:pt x="367" y="478"/>
                    <a:pt x="367" y="478"/>
                    <a:pt x="367" y="478"/>
                  </a:cubicBezTo>
                  <a:cubicBezTo>
                    <a:pt x="367" y="477"/>
                    <a:pt x="367" y="477"/>
                    <a:pt x="367" y="477"/>
                  </a:cubicBezTo>
                  <a:cubicBezTo>
                    <a:pt x="367" y="476"/>
                    <a:pt x="367" y="476"/>
                    <a:pt x="367" y="476"/>
                  </a:cubicBezTo>
                  <a:cubicBezTo>
                    <a:pt x="367" y="475"/>
                    <a:pt x="367" y="475"/>
                    <a:pt x="367" y="475"/>
                  </a:cubicBezTo>
                  <a:cubicBezTo>
                    <a:pt x="367" y="475"/>
                    <a:pt x="367" y="475"/>
                    <a:pt x="367" y="474"/>
                  </a:cubicBezTo>
                  <a:cubicBezTo>
                    <a:pt x="367" y="474"/>
                    <a:pt x="367" y="474"/>
                    <a:pt x="367" y="474"/>
                  </a:cubicBezTo>
                  <a:cubicBezTo>
                    <a:pt x="367" y="473"/>
                    <a:pt x="367" y="473"/>
                    <a:pt x="367" y="473"/>
                  </a:cubicBezTo>
                  <a:cubicBezTo>
                    <a:pt x="367" y="473"/>
                    <a:pt x="367" y="473"/>
                    <a:pt x="367" y="473"/>
                  </a:cubicBezTo>
                  <a:cubicBezTo>
                    <a:pt x="367" y="472"/>
                    <a:pt x="367" y="472"/>
                    <a:pt x="367" y="472"/>
                  </a:cubicBezTo>
                  <a:cubicBezTo>
                    <a:pt x="367" y="472"/>
                    <a:pt x="367" y="470"/>
                    <a:pt x="367" y="470"/>
                  </a:cubicBezTo>
                  <a:cubicBezTo>
                    <a:pt x="367" y="470"/>
                    <a:pt x="367" y="468"/>
                    <a:pt x="367" y="468"/>
                  </a:cubicBezTo>
                  <a:cubicBezTo>
                    <a:pt x="367" y="468"/>
                    <a:pt x="367" y="467"/>
                    <a:pt x="368" y="468"/>
                  </a:cubicBezTo>
                  <a:cubicBezTo>
                    <a:pt x="370" y="469"/>
                    <a:pt x="377" y="472"/>
                    <a:pt x="379" y="473"/>
                  </a:cubicBezTo>
                  <a:cubicBezTo>
                    <a:pt x="381" y="475"/>
                    <a:pt x="384" y="475"/>
                    <a:pt x="386" y="475"/>
                  </a:cubicBezTo>
                  <a:cubicBezTo>
                    <a:pt x="387" y="475"/>
                    <a:pt x="390" y="473"/>
                    <a:pt x="390" y="473"/>
                  </a:cubicBezTo>
                  <a:cubicBezTo>
                    <a:pt x="390" y="473"/>
                    <a:pt x="391" y="472"/>
                    <a:pt x="391" y="472"/>
                  </a:cubicBezTo>
                  <a:cubicBezTo>
                    <a:pt x="391" y="472"/>
                    <a:pt x="391" y="471"/>
                    <a:pt x="391" y="470"/>
                  </a:cubicBezTo>
                  <a:cubicBezTo>
                    <a:pt x="391" y="470"/>
                    <a:pt x="391" y="469"/>
                    <a:pt x="391" y="469"/>
                  </a:cubicBezTo>
                  <a:cubicBezTo>
                    <a:pt x="391" y="469"/>
                    <a:pt x="393" y="468"/>
                    <a:pt x="393" y="468"/>
                  </a:cubicBezTo>
                  <a:cubicBezTo>
                    <a:pt x="393" y="468"/>
                    <a:pt x="393" y="467"/>
                    <a:pt x="393" y="467"/>
                  </a:cubicBezTo>
                  <a:close/>
                  <a:moveTo>
                    <a:pt x="196" y="449"/>
                  </a:moveTo>
                  <a:cubicBezTo>
                    <a:pt x="195" y="449"/>
                    <a:pt x="196" y="448"/>
                    <a:pt x="196" y="448"/>
                  </a:cubicBezTo>
                  <a:cubicBezTo>
                    <a:pt x="196" y="447"/>
                    <a:pt x="196" y="447"/>
                    <a:pt x="196" y="447"/>
                  </a:cubicBezTo>
                  <a:cubicBezTo>
                    <a:pt x="196" y="447"/>
                    <a:pt x="196" y="446"/>
                    <a:pt x="196" y="446"/>
                  </a:cubicBezTo>
                  <a:cubicBezTo>
                    <a:pt x="196" y="445"/>
                    <a:pt x="196" y="445"/>
                    <a:pt x="196" y="445"/>
                  </a:cubicBezTo>
                  <a:cubicBezTo>
                    <a:pt x="196" y="445"/>
                    <a:pt x="196" y="444"/>
                    <a:pt x="196" y="444"/>
                  </a:cubicBezTo>
                  <a:cubicBezTo>
                    <a:pt x="196" y="444"/>
                    <a:pt x="195" y="444"/>
                    <a:pt x="195" y="444"/>
                  </a:cubicBezTo>
                  <a:cubicBezTo>
                    <a:pt x="194" y="443"/>
                    <a:pt x="193" y="444"/>
                    <a:pt x="193" y="444"/>
                  </a:cubicBezTo>
                  <a:cubicBezTo>
                    <a:pt x="193" y="444"/>
                    <a:pt x="192" y="446"/>
                    <a:pt x="192" y="446"/>
                  </a:cubicBezTo>
                  <a:cubicBezTo>
                    <a:pt x="192" y="446"/>
                    <a:pt x="191" y="446"/>
                    <a:pt x="191" y="448"/>
                  </a:cubicBezTo>
                  <a:cubicBezTo>
                    <a:pt x="190" y="449"/>
                    <a:pt x="189" y="448"/>
                    <a:pt x="189" y="448"/>
                  </a:cubicBezTo>
                  <a:cubicBezTo>
                    <a:pt x="188" y="449"/>
                    <a:pt x="186" y="448"/>
                    <a:pt x="186" y="448"/>
                  </a:cubicBezTo>
                  <a:cubicBezTo>
                    <a:pt x="186" y="448"/>
                    <a:pt x="184" y="449"/>
                    <a:pt x="184" y="449"/>
                  </a:cubicBezTo>
                  <a:cubicBezTo>
                    <a:pt x="184" y="449"/>
                    <a:pt x="182" y="449"/>
                    <a:pt x="182" y="449"/>
                  </a:cubicBezTo>
                  <a:cubicBezTo>
                    <a:pt x="181" y="449"/>
                    <a:pt x="180" y="449"/>
                    <a:pt x="180" y="449"/>
                  </a:cubicBezTo>
                  <a:cubicBezTo>
                    <a:pt x="179" y="450"/>
                    <a:pt x="179" y="451"/>
                    <a:pt x="179" y="451"/>
                  </a:cubicBezTo>
                  <a:cubicBezTo>
                    <a:pt x="179" y="451"/>
                    <a:pt x="179" y="451"/>
                    <a:pt x="179" y="452"/>
                  </a:cubicBezTo>
                  <a:cubicBezTo>
                    <a:pt x="180" y="453"/>
                    <a:pt x="180" y="453"/>
                    <a:pt x="180" y="453"/>
                  </a:cubicBezTo>
                  <a:cubicBezTo>
                    <a:pt x="181" y="453"/>
                    <a:pt x="182" y="453"/>
                    <a:pt x="182" y="453"/>
                  </a:cubicBezTo>
                  <a:cubicBezTo>
                    <a:pt x="182" y="453"/>
                    <a:pt x="183" y="453"/>
                    <a:pt x="183" y="454"/>
                  </a:cubicBezTo>
                  <a:cubicBezTo>
                    <a:pt x="183" y="454"/>
                    <a:pt x="183" y="455"/>
                    <a:pt x="183" y="455"/>
                  </a:cubicBezTo>
                  <a:cubicBezTo>
                    <a:pt x="182" y="455"/>
                    <a:pt x="182" y="455"/>
                    <a:pt x="182" y="455"/>
                  </a:cubicBezTo>
                  <a:cubicBezTo>
                    <a:pt x="181" y="455"/>
                    <a:pt x="181" y="455"/>
                    <a:pt x="181" y="455"/>
                  </a:cubicBezTo>
                  <a:cubicBezTo>
                    <a:pt x="181" y="456"/>
                    <a:pt x="181" y="456"/>
                    <a:pt x="181" y="456"/>
                  </a:cubicBezTo>
                  <a:cubicBezTo>
                    <a:pt x="179" y="457"/>
                    <a:pt x="179" y="457"/>
                    <a:pt x="179" y="457"/>
                  </a:cubicBezTo>
                  <a:cubicBezTo>
                    <a:pt x="178" y="458"/>
                    <a:pt x="178" y="458"/>
                    <a:pt x="178" y="458"/>
                  </a:cubicBezTo>
                  <a:cubicBezTo>
                    <a:pt x="177" y="459"/>
                    <a:pt x="177" y="459"/>
                    <a:pt x="177" y="459"/>
                  </a:cubicBezTo>
                  <a:cubicBezTo>
                    <a:pt x="177" y="459"/>
                    <a:pt x="175" y="460"/>
                    <a:pt x="175" y="461"/>
                  </a:cubicBezTo>
                  <a:cubicBezTo>
                    <a:pt x="175" y="461"/>
                    <a:pt x="175" y="462"/>
                    <a:pt x="175" y="462"/>
                  </a:cubicBezTo>
                  <a:cubicBezTo>
                    <a:pt x="175" y="462"/>
                    <a:pt x="175" y="463"/>
                    <a:pt x="175" y="463"/>
                  </a:cubicBezTo>
                  <a:cubicBezTo>
                    <a:pt x="175" y="463"/>
                    <a:pt x="176" y="465"/>
                    <a:pt x="177" y="465"/>
                  </a:cubicBezTo>
                  <a:cubicBezTo>
                    <a:pt x="177" y="465"/>
                    <a:pt x="178" y="465"/>
                    <a:pt x="178" y="465"/>
                  </a:cubicBezTo>
                  <a:cubicBezTo>
                    <a:pt x="178" y="466"/>
                    <a:pt x="179" y="466"/>
                    <a:pt x="179" y="466"/>
                  </a:cubicBezTo>
                  <a:cubicBezTo>
                    <a:pt x="179" y="466"/>
                    <a:pt x="181" y="465"/>
                    <a:pt x="182" y="465"/>
                  </a:cubicBezTo>
                  <a:cubicBezTo>
                    <a:pt x="183" y="465"/>
                    <a:pt x="182" y="466"/>
                    <a:pt x="182" y="466"/>
                  </a:cubicBezTo>
                  <a:cubicBezTo>
                    <a:pt x="182" y="466"/>
                    <a:pt x="181" y="466"/>
                    <a:pt x="181" y="466"/>
                  </a:cubicBezTo>
                  <a:cubicBezTo>
                    <a:pt x="181" y="467"/>
                    <a:pt x="180" y="468"/>
                    <a:pt x="180" y="468"/>
                  </a:cubicBezTo>
                  <a:cubicBezTo>
                    <a:pt x="179" y="470"/>
                    <a:pt x="179" y="470"/>
                    <a:pt x="179" y="470"/>
                  </a:cubicBezTo>
                  <a:cubicBezTo>
                    <a:pt x="179" y="470"/>
                    <a:pt x="179" y="470"/>
                    <a:pt x="179" y="470"/>
                  </a:cubicBezTo>
                  <a:cubicBezTo>
                    <a:pt x="178" y="470"/>
                    <a:pt x="178" y="470"/>
                    <a:pt x="178" y="470"/>
                  </a:cubicBezTo>
                  <a:cubicBezTo>
                    <a:pt x="176" y="471"/>
                    <a:pt x="176" y="471"/>
                    <a:pt x="176" y="471"/>
                  </a:cubicBezTo>
                  <a:cubicBezTo>
                    <a:pt x="175" y="471"/>
                    <a:pt x="175" y="471"/>
                    <a:pt x="175" y="471"/>
                  </a:cubicBezTo>
                  <a:cubicBezTo>
                    <a:pt x="174" y="471"/>
                    <a:pt x="174" y="471"/>
                    <a:pt x="174" y="471"/>
                  </a:cubicBezTo>
                  <a:cubicBezTo>
                    <a:pt x="174" y="471"/>
                    <a:pt x="173" y="471"/>
                    <a:pt x="173" y="471"/>
                  </a:cubicBezTo>
                  <a:cubicBezTo>
                    <a:pt x="173" y="471"/>
                    <a:pt x="172" y="471"/>
                    <a:pt x="172" y="471"/>
                  </a:cubicBezTo>
                  <a:cubicBezTo>
                    <a:pt x="172" y="471"/>
                    <a:pt x="171" y="471"/>
                    <a:pt x="171" y="471"/>
                  </a:cubicBezTo>
                  <a:cubicBezTo>
                    <a:pt x="170" y="470"/>
                    <a:pt x="170" y="470"/>
                    <a:pt x="170" y="470"/>
                  </a:cubicBezTo>
                  <a:cubicBezTo>
                    <a:pt x="170" y="470"/>
                    <a:pt x="170" y="470"/>
                    <a:pt x="169" y="470"/>
                  </a:cubicBezTo>
                  <a:cubicBezTo>
                    <a:pt x="169" y="470"/>
                    <a:pt x="169" y="471"/>
                    <a:pt x="169" y="471"/>
                  </a:cubicBezTo>
                  <a:cubicBezTo>
                    <a:pt x="169" y="471"/>
                    <a:pt x="169" y="471"/>
                    <a:pt x="169" y="471"/>
                  </a:cubicBezTo>
                  <a:cubicBezTo>
                    <a:pt x="170" y="472"/>
                    <a:pt x="171" y="472"/>
                    <a:pt x="171" y="472"/>
                  </a:cubicBezTo>
                  <a:cubicBezTo>
                    <a:pt x="171" y="473"/>
                    <a:pt x="172" y="473"/>
                    <a:pt x="172" y="473"/>
                  </a:cubicBezTo>
                  <a:cubicBezTo>
                    <a:pt x="172" y="473"/>
                    <a:pt x="175" y="473"/>
                    <a:pt x="175" y="473"/>
                  </a:cubicBezTo>
                  <a:cubicBezTo>
                    <a:pt x="175" y="473"/>
                    <a:pt x="176" y="473"/>
                    <a:pt x="176" y="473"/>
                  </a:cubicBezTo>
                  <a:cubicBezTo>
                    <a:pt x="177" y="474"/>
                    <a:pt x="176" y="474"/>
                    <a:pt x="177" y="474"/>
                  </a:cubicBezTo>
                  <a:cubicBezTo>
                    <a:pt x="177" y="474"/>
                    <a:pt x="176" y="474"/>
                    <a:pt x="176" y="474"/>
                  </a:cubicBezTo>
                  <a:cubicBezTo>
                    <a:pt x="176" y="475"/>
                    <a:pt x="176" y="475"/>
                    <a:pt x="176" y="475"/>
                  </a:cubicBezTo>
                  <a:cubicBezTo>
                    <a:pt x="176" y="475"/>
                    <a:pt x="174" y="478"/>
                    <a:pt x="174" y="478"/>
                  </a:cubicBezTo>
                  <a:cubicBezTo>
                    <a:pt x="174" y="479"/>
                    <a:pt x="173" y="479"/>
                    <a:pt x="173" y="480"/>
                  </a:cubicBezTo>
                  <a:cubicBezTo>
                    <a:pt x="174" y="480"/>
                    <a:pt x="174" y="481"/>
                    <a:pt x="174" y="481"/>
                  </a:cubicBezTo>
                  <a:cubicBezTo>
                    <a:pt x="173" y="481"/>
                    <a:pt x="171" y="480"/>
                    <a:pt x="170" y="479"/>
                  </a:cubicBezTo>
                  <a:cubicBezTo>
                    <a:pt x="170" y="477"/>
                    <a:pt x="164" y="474"/>
                    <a:pt x="164" y="473"/>
                  </a:cubicBezTo>
                  <a:cubicBezTo>
                    <a:pt x="164" y="473"/>
                    <a:pt x="164" y="472"/>
                    <a:pt x="164" y="472"/>
                  </a:cubicBezTo>
                  <a:cubicBezTo>
                    <a:pt x="164" y="471"/>
                    <a:pt x="164" y="471"/>
                    <a:pt x="164" y="471"/>
                  </a:cubicBezTo>
                  <a:cubicBezTo>
                    <a:pt x="164" y="470"/>
                    <a:pt x="164" y="470"/>
                    <a:pt x="164" y="470"/>
                  </a:cubicBezTo>
                  <a:cubicBezTo>
                    <a:pt x="163" y="469"/>
                    <a:pt x="163" y="469"/>
                    <a:pt x="163" y="469"/>
                  </a:cubicBezTo>
                  <a:cubicBezTo>
                    <a:pt x="163" y="469"/>
                    <a:pt x="163" y="467"/>
                    <a:pt x="162" y="467"/>
                  </a:cubicBezTo>
                  <a:cubicBezTo>
                    <a:pt x="162" y="467"/>
                    <a:pt x="162" y="466"/>
                    <a:pt x="162" y="466"/>
                  </a:cubicBezTo>
                  <a:cubicBezTo>
                    <a:pt x="163" y="466"/>
                    <a:pt x="163" y="466"/>
                    <a:pt x="163" y="466"/>
                  </a:cubicBezTo>
                  <a:cubicBezTo>
                    <a:pt x="163" y="465"/>
                    <a:pt x="163" y="465"/>
                    <a:pt x="163" y="465"/>
                  </a:cubicBezTo>
                  <a:cubicBezTo>
                    <a:pt x="163" y="465"/>
                    <a:pt x="164" y="464"/>
                    <a:pt x="164" y="463"/>
                  </a:cubicBezTo>
                  <a:cubicBezTo>
                    <a:pt x="165" y="463"/>
                    <a:pt x="166" y="462"/>
                    <a:pt x="166" y="462"/>
                  </a:cubicBezTo>
                  <a:cubicBezTo>
                    <a:pt x="167" y="460"/>
                    <a:pt x="169" y="461"/>
                    <a:pt x="169" y="461"/>
                  </a:cubicBezTo>
                  <a:cubicBezTo>
                    <a:pt x="170" y="460"/>
                    <a:pt x="171" y="460"/>
                    <a:pt x="171" y="459"/>
                  </a:cubicBezTo>
                  <a:cubicBezTo>
                    <a:pt x="172" y="458"/>
                    <a:pt x="171" y="457"/>
                    <a:pt x="170" y="456"/>
                  </a:cubicBezTo>
                  <a:cubicBezTo>
                    <a:pt x="170" y="456"/>
                    <a:pt x="168" y="455"/>
                    <a:pt x="167" y="455"/>
                  </a:cubicBezTo>
                  <a:cubicBezTo>
                    <a:pt x="166" y="455"/>
                    <a:pt x="166" y="457"/>
                    <a:pt x="166" y="457"/>
                  </a:cubicBezTo>
                  <a:cubicBezTo>
                    <a:pt x="166" y="457"/>
                    <a:pt x="166" y="458"/>
                    <a:pt x="166" y="458"/>
                  </a:cubicBezTo>
                  <a:cubicBezTo>
                    <a:pt x="167" y="459"/>
                    <a:pt x="166" y="459"/>
                    <a:pt x="166" y="460"/>
                  </a:cubicBezTo>
                  <a:cubicBezTo>
                    <a:pt x="166" y="460"/>
                    <a:pt x="164" y="462"/>
                    <a:pt x="163" y="462"/>
                  </a:cubicBezTo>
                  <a:cubicBezTo>
                    <a:pt x="162" y="463"/>
                    <a:pt x="161" y="463"/>
                    <a:pt x="161" y="464"/>
                  </a:cubicBezTo>
                  <a:cubicBezTo>
                    <a:pt x="161" y="464"/>
                    <a:pt x="160" y="465"/>
                    <a:pt x="160" y="465"/>
                  </a:cubicBezTo>
                  <a:cubicBezTo>
                    <a:pt x="160" y="466"/>
                    <a:pt x="159" y="467"/>
                    <a:pt x="160" y="468"/>
                  </a:cubicBezTo>
                  <a:cubicBezTo>
                    <a:pt x="160" y="468"/>
                    <a:pt x="160" y="469"/>
                    <a:pt x="160" y="470"/>
                  </a:cubicBezTo>
                  <a:cubicBezTo>
                    <a:pt x="160" y="471"/>
                    <a:pt x="158" y="471"/>
                    <a:pt x="158" y="471"/>
                  </a:cubicBezTo>
                  <a:cubicBezTo>
                    <a:pt x="158" y="471"/>
                    <a:pt x="158" y="471"/>
                    <a:pt x="158" y="471"/>
                  </a:cubicBezTo>
                  <a:cubicBezTo>
                    <a:pt x="157" y="471"/>
                    <a:pt x="157" y="471"/>
                    <a:pt x="157" y="471"/>
                  </a:cubicBezTo>
                  <a:cubicBezTo>
                    <a:pt x="157" y="471"/>
                    <a:pt x="157" y="470"/>
                    <a:pt x="156" y="471"/>
                  </a:cubicBezTo>
                  <a:cubicBezTo>
                    <a:pt x="155" y="471"/>
                    <a:pt x="155" y="472"/>
                    <a:pt x="156" y="472"/>
                  </a:cubicBezTo>
                  <a:cubicBezTo>
                    <a:pt x="156" y="472"/>
                    <a:pt x="157" y="473"/>
                    <a:pt x="158" y="473"/>
                  </a:cubicBezTo>
                  <a:cubicBezTo>
                    <a:pt x="160" y="473"/>
                    <a:pt x="162" y="474"/>
                    <a:pt x="164" y="476"/>
                  </a:cubicBezTo>
                  <a:cubicBezTo>
                    <a:pt x="167" y="477"/>
                    <a:pt x="168" y="479"/>
                    <a:pt x="168" y="479"/>
                  </a:cubicBezTo>
                  <a:cubicBezTo>
                    <a:pt x="168" y="479"/>
                    <a:pt x="170" y="482"/>
                    <a:pt x="171" y="484"/>
                  </a:cubicBezTo>
                  <a:cubicBezTo>
                    <a:pt x="172" y="486"/>
                    <a:pt x="174" y="488"/>
                    <a:pt x="175" y="489"/>
                  </a:cubicBezTo>
                  <a:cubicBezTo>
                    <a:pt x="176" y="489"/>
                    <a:pt x="178" y="490"/>
                    <a:pt x="178" y="490"/>
                  </a:cubicBezTo>
                  <a:cubicBezTo>
                    <a:pt x="179" y="490"/>
                    <a:pt x="181" y="491"/>
                    <a:pt x="181" y="491"/>
                  </a:cubicBezTo>
                  <a:cubicBezTo>
                    <a:pt x="184" y="493"/>
                    <a:pt x="185" y="493"/>
                    <a:pt x="186" y="491"/>
                  </a:cubicBezTo>
                  <a:cubicBezTo>
                    <a:pt x="187" y="490"/>
                    <a:pt x="186" y="489"/>
                    <a:pt x="186" y="489"/>
                  </a:cubicBezTo>
                  <a:cubicBezTo>
                    <a:pt x="186" y="489"/>
                    <a:pt x="185" y="488"/>
                    <a:pt x="184" y="488"/>
                  </a:cubicBezTo>
                  <a:cubicBezTo>
                    <a:pt x="184" y="488"/>
                    <a:pt x="182" y="486"/>
                    <a:pt x="181" y="486"/>
                  </a:cubicBezTo>
                  <a:cubicBezTo>
                    <a:pt x="181" y="486"/>
                    <a:pt x="177" y="484"/>
                    <a:pt x="177" y="484"/>
                  </a:cubicBezTo>
                  <a:cubicBezTo>
                    <a:pt x="176" y="483"/>
                    <a:pt x="176" y="483"/>
                    <a:pt x="176" y="483"/>
                  </a:cubicBezTo>
                  <a:cubicBezTo>
                    <a:pt x="175" y="482"/>
                    <a:pt x="175" y="482"/>
                    <a:pt x="175" y="482"/>
                  </a:cubicBezTo>
                  <a:cubicBezTo>
                    <a:pt x="175" y="482"/>
                    <a:pt x="175" y="482"/>
                    <a:pt x="176" y="482"/>
                  </a:cubicBezTo>
                  <a:cubicBezTo>
                    <a:pt x="176" y="482"/>
                    <a:pt x="177" y="481"/>
                    <a:pt x="177" y="481"/>
                  </a:cubicBezTo>
                  <a:cubicBezTo>
                    <a:pt x="177" y="481"/>
                    <a:pt x="178" y="479"/>
                    <a:pt x="178" y="479"/>
                  </a:cubicBezTo>
                  <a:cubicBezTo>
                    <a:pt x="178" y="478"/>
                    <a:pt x="179" y="476"/>
                    <a:pt x="180" y="475"/>
                  </a:cubicBezTo>
                  <a:cubicBezTo>
                    <a:pt x="181" y="474"/>
                    <a:pt x="182" y="474"/>
                    <a:pt x="182" y="474"/>
                  </a:cubicBezTo>
                  <a:cubicBezTo>
                    <a:pt x="182" y="474"/>
                    <a:pt x="183" y="475"/>
                    <a:pt x="184" y="474"/>
                  </a:cubicBezTo>
                  <a:cubicBezTo>
                    <a:pt x="186" y="473"/>
                    <a:pt x="185" y="472"/>
                    <a:pt x="185" y="472"/>
                  </a:cubicBezTo>
                  <a:cubicBezTo>
                    <a:pt x="185" y="472"/>
                    <a:pt x="185" y="471"/>
                    <a:pt x="185" y="471"/>
                  </a:cubicBezTo>
                  <a:cubicBezTo>
                    <a:pt x="184" y="471"/>
                    <a:pt x="183" y="471"/>
                    <a:pt x="183" y="471"/>
                  </a:cubicBezTo>
                  <a:cubicBezTo>
                    <a:pt x="183" y="471"/>
                    <a:pt x="183" y="471"/>
                    <a:pt x="183" y="471"/>
                  </a:cubicBezTo>
                  <a:cubicBezTo>
                    <a:pt x="183" y="470"/>
                    <a:pt x="183" y="470"/>
                    <a:pt x="183" y="470"/>
                  </a:cubicBezTo>
                  <a:cubicBezTo>
                    <a:pt x="183" y="470"/>
                    <a:pt x="185" y="467"/>
                    <a:pt x="185" y="467"/>
                  </a:cubicBezTo>
                  <a:cubicBezTo>
                    <a:pt x="186" y="466"/>
                    <a:pt x="186" y="466"/>
                    <a:pt x="186" y="466"/>
                  </a:cubicBezTo>
                  <a:cubicBezTo>
                    <a:pt x="187" y="465"/>
                    <a:pt x="187" y="465"/>
                    <a:pt x="187" y="465"/>
                  </a:cubicBezTo>
                  <a:cubicBezTo>
                    <a:pt x="187" y="464"/>
                    <a:pt x="188" y="464"/>
                    <a:pt x="190" y="464"/>
                  </a:cubicBezTo>
                  <a:cubicBezTo>
                    <a:pt x="191" y="463"/>
                    <a:pt x="191" y="463"/>
                    <a:pt x="191" y="463"/>
                  </a:cubicBezTo>
                  <a:cubicBezTo>
                    <a:pt x="191" y="462"/>
                    <a:pt x="189" y="462"/>
                    <a:pt x="189" y="462"/>
                  </a:cubicBezTo>
                  <a:cubicBezTo>
                    <a:pt x="189" y="461"/>
                    <a:pt x="189" y="461"/>
                    <a:pt x="190" y="460"/>
                  </a:cubicBezTo>
                  <a:cubicBezTo>
                    <a:pt x="190" y="460"/>
                    <a:pt x="190" y="458"/>
                    <a:pt x="189" y="458"/>
                  </a:cubicBezTo>
                  <a:cubicBezTo>
                    <a:pt x="188" y="457"/>
                    <a:pt x="188" y="458"/>
                    <a:pt x="188" y="458"/>
                  </a:cubicBezTo>
                  <a:cubicBezTo>
                    <a:pt x="188" y="458"/>
                    <a:pt x="187" y="458"/>
                    <a:pt x="187" y="459"/>
                  </a:cubicBezTo>
                  <a:cubicBezTo>
                    <a:pt x="187" y="459"/>
                    <a:pt x="186" y="460"/>
                    <a:pt x="186" y="460"/>
                  </a:cubicBezTo>
                  <a:cubicBezTo>
                    <a:pt x="186" y="461"/>
                    <a:pt x="184" y="461"/>
                    <a:pt x="184" y="461"/>
                  </a:cubicBezTo>
                  <a:cubicBezTo>
                    <a:pt x="183" y="461"/>
                    <a:pt x="183" y="461"/>
                    <a:pt x="183" y="461"/>
                  </a:cubicBezTo>
                  <a:cubicBezTo>
                    <a:pt x="181" y="462"/>
                    <a:pt x="181" y="461"/>
                    <a:pt x="181" y="461"/>
                  </a:cubicBezTo>
                  <a:cubicBezTo>
                    <a:pt x="181" y="459"/>
                    <a:pt x="187" y="456"/>
                    <a:pt x="188" y="455"/>
                  </a:cubicBezTo>
                  <a:cubicBezTo>
                    <a:pt x="188" y="455"/>
                    <a:pt x="190" y="454"/>
                    <a:pt x="193" y="454"/>
                  </a:cubicBezTo>
                  <a:cubicBezTo>
                    <a:pt x="196" y="454"/>
                    <a:pt x="196" y="455"/>
                    <a:pt x="197" y="455"/>
                  </a:cubicBezTo>
                  <a:cubicBezTo>
                    <a:pt x="199" y="454"/>
                    <a:pt x="199" y="454"/>
                    <a:pt x="200" y="453"/>
                  </a:cubicBezTo>
                  <a:cubicBezTo>
                    <a:pt x="200" y="452"/>
                    <a:pt x="199" y="451"/>
                    <a:pt x="199" y="451"/>
                  </a:cubicBezTo>
                  <a:cubicBezTo>
                    <a:pt x="199" y="450"/>
                    <a:pt x="196" y="449"/>
                    <a:pt x="196" y="449"/>
                  </a:cubicBezTo>
                  <a:close/>
                  <a:moveTo>
                    <a:pt x="321" y="482"/>
                  </a:moveTo>
                  <a:cubicBezTo>
                    <a:pt x="321" y="482"/>
                    <a:pt x="320" y="482"/>
                    <a:pt x="320" y="482"/>
                  </a:cubicBezTo>
                  <a:cubicBezTo>
                    <a:pt x="320" y="482"/>
                    <a:pt x="317" y="482"/>
                    <a:pt x="316" y="482"/>
                  </a:cubicBezTo>
                  <a:cubicBezTo>
                    <a:pt x="314" y="482"/>
                    <a:pt x="312" y="483"/>
                    <a:pt x="311" y="483"/>
                  </a:cubicBezTo>
                  <a:cubicBezTo>
                    <a:pt x="311" y="483"/>
                    <a:pt x="309" y="483"/>
                    <a:pt x="309" y="483"/>
                  </a:cubicBezTo>
                  <a:cubicBezTo>
                    <a:pt x="308" y="483"/>
                    <a:pt x="309" y="482"/>
                    <a:pt x="309" y="482"/>
                  </a:cubicBezTo>
                  <a:cubicBezTo>
                    <a:pt x="310" y="482"/>
                    <a:pt x="312" y="480"/>
                    <a:pt x="312" y="480"/>
                  </a:cubicBezTo>
                  <a:cubicBezTo>
                    <a:pt x="315" y="476"/>
                    <a:pt x="314" y="474"/>
                    <a:pt x="314" y="473"/>
                  </a:cubicBezTo>
                  <a:cubicBezTo>
                    <a:pt x="314" y="473"/>
                    <a:pt x="313" y="472"/>
                    <a:pt x="311" y="471"/>
                  </a:cubicBezTo>
                  <a:cubicBezTo>
                    <a:pt x="309" y="470"/>
                    <a:pt x="308" y="471"/>
                    <a:pt x="306" y="472"/>
                  </a:cubicBezTo>
                  <a:cubicBezTo>
                    <a:pt x="304" y="473"/>
                    <a:pt x="301" y="476"/>
                    <a:pt x="301" y="476"/>
                  </a:cubicBezTo>
                  <a:cubicBezTo>
                    <a:pt x="301" y="476"/>
                    <a:pt x="301" y="477"/>
                    <a:pt x="301" y="477"/>
                  </a:cubicBezTo>
                  <a:cubicBezTo>
                    <a:pt x="301" y="478"/>
                    <a:pt x="301" y="478"/>
                    <a:pt x="301" y="478"/>
                  </a:cubicBezTo>
                  <a:cubicBezTo>
                    <a:pt x="302" y="478"/>
                    <a:pt x="302" y="479"/>
                    <a:pt x="302" y="479"/>
                  </a:cubicBezTo>
                  <a:cubicBezTo>
                    <a:pt x="303" y="480"/>
                    <a:pt x="305" y="479"/>
                    <a:pt x="305" y="479"/>
                  </a:cubicBezTo>
                  <a:cubicBezTo>
                    <a:pt x="305" y="479"/>
                    <a:pt x="306" y="478"/>
                    <a:pt x="306" y="478"/>
                  </a:cubicBezTo>
                  <a:cubicBezTo>
                    <a:pt x="306" y="478"/>
                    <a:pt x="306" y="478"/>
                    <a:pt x="308" y="477"/>
                  </a:cubicBezTo>
                  <a:cubicBezTo>
                    <a:pt x="309" y="476"/>
                    <a:pt x="309" y="477"/>
                    <a:pt x="309" y="477"/>
                  </a:cubicBezTo>
                  <a:cubicBezTo>
                    <a:pt x="309" y="480"/>
                    <a:pt x="305" y="484"/>
                    <a:pt x="305" y="484"/>
                  </a:cubicBezTo>
                  <a:cubicBezTo>
                    <a:pt x="305" y="485"/>
                    <a:pt x="304" y="485"/>
                    <a:pt x="304" y="485"/>
                  </a:cubicBezTo>
                  <a:cubicBezTo>
                    <a:pt x="299" y="486"/>
                    <a:pt x="297" y="487"/>
                    <a:pt x="295" y="488"/>
                  </a:cubicBezTo>
                  <a:cubicBezTo>
                    <a:pt x="293" y="490"/>
                    <a:pt x="293" y="491"/>
                    <a:pt x="293" y="491"/>
                  </a:cubicBezTo>
                  <a:cubicBezTo>
                    <a:pt x="293" y="493"/>
                    <a:pt x="294" y="493"/>
                    <a:pt x="295" y="494"/>
                  </a:cubicBezTo>
                  <a:cubicBezTo>
                    <a:pt x="296" y="494"/>
                    <a:pt x="298" y="493"/>
                    <a:pt x="298" y="493"/>
                  </a:cubicBezTo>
                  <a:cubicBezTo>
                    <a:pt x="302" y="490"/>
                    <a:pt x="318" y="488"/>
                    <a:pt x="319" y="488"/>
                  </a:cubicBezTo>
                  <a:cubicBezTo>
                    <a:pt x="319" y="488"/>
                    <a:pt x="320" y="488"/>
                    <a:pt x="321" y="488"/>
                  </a:cubicBezTo>
                  <a:cubicBezTo>
                    <a:pt x="321" y="487"/>
                    <a:pt x="322" y="486"/>
                    <a:pt x="322" y="485"/>
                  </a:cubicBezTo>
                  <a:cubicBezTo>
                    <a:pt x="323" y="485"/>
                    <a:pt x="323" y="484"/>
                    <a:pt x="323" y="484"/>
                  </a:cubicBezTo>
                  <a:cubicBezTo>
                    <a:pt x="323" y="483"/>
                    <a:pt x="322" y="483"/>
                    <a:pt x="321" y="482"/>
                  </a:cubicBezTo>
                  <a:close/>
                  <a:moveTo>
                    <a:pt x="253" y="463"/>
                  </a:moveTo>
                  <a:cubicBezTo>
                    <a:pt x="251" y="464"/>
                    <a:pt x="250" y="465"/>
                    <a:pt x="248" y="466"/>
                  </a:cubicBezTo>
                  <a:cubicBezTo>
                    <a:pt x="247" y="467"/>
                    <a:pt x="247" y="468"/>
                    <a:pt x="247" y="468"/>
                  </a:cubicBezTo>
                  <a:cubicBezTo>
                    <a:pt x="246" y="469"/>
                    <a:pt x="248" y="469"/>
                    <a:pt x="248" y="469"/>
                  </a:cubicBezTo>
                  <a:cubicBezTo>
                    <a:pt x="248" y="469"/>
                    <a:pt x="249" y="468"/>
                    <a:pt x="249" y="468"/>
                  </a:cubicBezTo>
                  <a:cubicBezTo>
                    <a:pt x="249" y="469"/>
                    <a:pt x="250" y="468"/>
                    <a:pt x="250" y="468"/>
                  </a:cubicBezTo>
                  <a:cubicBezTo>
                    <a:pt x="250" y="468"/>
                    <a:pt x="251" y="467"/>
                    <a:pt x="252" y="467"/>
                  </a:cubicBezTo>
                  <a:cubicBezTo>
                    <a:pt x="253" y="466"/>
                    <a:pt x="256" y="465"/>
                    <a:pt x="256" y="465"/>
                  </a:cubicBezTo>
                  <a:cubicBezTo>
                    <a:pt x="257" y="465"/>
                    <a:pt x="258" y="465"/>
                    <a:pt x="259" y="465"/>
                  </a:cubicBezTo>
                  <a:cubicBezTo>
                    <a:pt x="260" y="465"/>
                    <a:pt x="260" y="465"/>
                    <a:pt x="260" y="465"/>
                  </a:cubicBezTo>
                  <a:cubicBezTo>
                    <a:pt x="261" y="466"/>
                    <a:pt x="261" y="467"/>
                    <a:pt x="261" y="467"/>
                  </a:cubicBezTo>
                  <a:cubicBezTo>
                    <a:pt x="261" y="469"/>
                    <a:pt x="260" y="470"/>
                    <a:pt x="260" y="470"/>
                  </a:cubicBezTo>
                  <a:cubicBezTo>
                    <a:pt x="260" y="470"/>
                    <a:pt x="260" y="470"/>
                    <a:pt x="259" y="473"/>
                  </a:cubicBezTo>
                  <a:cubicBezTo>
                    <a:pt x="257" y="475"/>
                    <a:pt x="254" y="477"/>
                    <a:pt x="254" y="477"/>
                  </a:cubicBezTo>
                  <a:cubicBezTo>
                    <a:pt x="253" y="478"/>
                    <a:pt x="253" y="477"/>
                    <a:pt x="253" y="477"/>
                  </a:cubicBezTo>
                  <a:cubicBezTo>
                    <a:pt x="253" y="477"/>
                    <a:pt x="253" y="476"/>
                    <a:pt x="253" y="476"/>
                  </a:cubicBezTo>
                  <a:cubicBezTo>
                    <a:pt x="253" y="476"/>
                    <a:pt x="253" y="476"/>
                    <a:pt x="253" y="476"/>
                  </a:cubicBezTo>
                  <a:cubicBezTo>
                    <a:pt x="253" y="476"/>
                    <a:pt x="254" y="475"/>
                    <a:pt x="255" y="475"/>
                  </a:cubicBezTo>
                  <a:cubicBezTo>
                    <a:pt x="255" y="474"/>
                    <a:pt x="256" y="473"/>
                    <a:pt x="256" y="474"/>
                  </a:cubicBezTo>
                  <a:cubicBezTo>
                    <a:pt x="256" y="474"/>
                    <a:pt x="257" y="473"/>
                    <a:pt x="257" y="473"/>
                  </a:cubicBezTo>
                  <a:cubicBezTo>
                    <a:pt x="257" y="472"/>
                    <a:pt x="257" y="472"/>
                    <a:pt x="257" y="472"/>
                  </a:cubicBezTo>
                  <a:cubicBezTo>
                    <a:pt x="257" y="472"/>
                    <a:pt x="257" y="472"/>
                    <a:pt x="257" y="472"/>
                  </a:cubicBezTo>
                  <a:cubicBezTo>
                    <a:pt x="257" y="471"/>
                    <a:pt x="257" y="471"/>
                    <a:pt x="257" y="471"/>
                  </a:cubicBezTo>
                  <a:cubicBezTo>
                    <a:pt x="256" y="470"/>
                    <a:pt x="256" y="470"/>
                    <a:pt x="256" y="470"/>
                  </a:cubicBezTo>
                  <a:cubicBezTo>
                    <a:pt x="256" y="470"/>
                    <a:pt x="256" y="470"/>
                    <a:pt x="256" y="470"/>
                  </a:cubicBezTo>
                  <a:cubicBezTo>
                    <a:pt x="255" y="469"/>
                    <a:pt x="255" y="469"/>
                    <a:pt x="255" y="469"/>
                  </a:cubicBezTo>
                  <a:cubicBezTo>
                    <a:pt x="255" y="469"/>
                    <a:pt x="255" y="469"/>
                    <a:pt x="255" y="469"/>
                  </a:cubicBezTo>
                  <a:cubicBezTo>
                    <a:pt x="253" y="467"/>
                    <a:pt x="253" y="468"/>
                    <a:pt x="253" y="468"/>
                  </a:cubicBezTo>
                  <a:cubicBezTo>
                    <a:pt x="253" y="468"/>
                    <a:pt x="253" y="469"/>
                    <a:pt x="253" y="469"/>
                  </a:cubicBezTo>
                  <a:cubicBezTo>
                    <a:pt x="253" y="469"/>
                    <a:pt x="252" y="470"/>
                    <a:pt x="252" y="470"/>
                  </a:cubicBezTo>
                  <a:cubicBezTo>
                    <a:pt x="252" y="470"/>
                    <a:pt x="249" y="472"/>
                    <a:pt x="249" y="473"/>
                  </a:cubicBezTo>
                  <a:cubicBezTo>
                    <a:pt x="248" y="473"/>
                    <a:pt x="248" y="474"/>
                    <a:pt x="248" y="474"/>
                  </a:cubicBezTo>
                  <a:cubicBezTo>
                    <a:pt x="249" y="475"/>
                    <a:pt x="250" y="475"/>
                    <a:pt x="250" y="475"/>
                  </a:cubicBezTo>
                  <a:cubicBezTo>
                    <a:pt x="250" y="475"/>
                    <a:pt x="250" y="476"/>
                    <a:pt x="250" y="476"/>
                  </a:cubicBezTo>
                  <a:cubicBezTo>
                    <a:pt x="250" y="476"/>
                    <a:pt x="250" y="477"/>
                    <a:pt x="250" y="477"/>
                  </a:cubicBezTo>
                  <a:cubicBezTo>
                    <a:pt x="250" y="478"/>
                    <a:pt x="250" y="478"/>
                    <a:pt x="250" y="478"/>
                  </a:cubicBezTo>
                  <a:cubicBezTo>
                    <a:pt x="249" y="478"/>
                    <a:pt x="249" y="478"/>
                    <a:pt x="249" y="478"/>
                  </a:cubicBezTo>
                  <a:cubicBezTo>
                    <a:pt x="248" y="479"/>
                    <a:pt x="248" y="479"/>
                    <a:pt x="248" y="479"/>
                  </a:cubicBezTo>
                  <a:cubicBezTo>
                    <a:pt x="248" y="479"/>
                    <a:pt x="248" y="479"/>
                    <a:pt x="248" y="479"/>
                  </a:cubicBezTo>
                  <a:cubicBezTo>
                    <a:pt x="247" y="479"/>
                    <a:pt x="247" y="479"/>
                    <a:pt x="247" y="479"/>
                  </a:cubicBezTo>
                  <a:cubicBezTo>
                    <a:pt x="246" y="479"/>
                    <a:pt x="246" y="479"/>
                    <a:pt x="246" y="479"/>
                  </a:cubicBezTo>
                  <a:cubicBezTo>
                    <a:pt x="246" y="480"/>
                    <a:pt x="246" y="480"/>
                    <a:pt x="246" y="480"/>
                  </a:cubicBezTo>
                  <a:cubicBezTo>
                    <a:pt x="245" y="479"/>
                    <a:pt x="245" y="479"/>
                    <a:pt x="245" y="479"/>
                  </a:cubicBezTo>
                  <a:cubicBezTo>
                    <a:pt x="245" y="479"/>
                    <a:pt x="245" y="479"/>
                    <a:pt x="245" y="479"/>
                  </a:cubicBezTo>
                  <a:cubicBezTo>
                    <a:pt x="245" y="478"/>
                    <a:pt x="245" y="478"/>
                    <a:pt x="245" y="478"/>
                  </a:cubicBezTo>
                  <a:cubicBezTo>
                    <a:pt x="245" y="478"/>
                    <a:pt x="246" y="477"/>
                    <a:pt x="246" y="477"/>
                  </a:cubicBezTo>
                  <a:cubicBezTo>
                    <a:pt x="246" y="477"/>
                    <a:pt x="246" y="475"/>
                    <a:pt x="246" y="475"/>
                  </a:cubicBezTo>
                  <a:cubicBezTo>
                    <a:pt x="246" y="474"/>
                    <a:pt x="246" y="474"/>
                    <a:pt x="246" y="474"/>
                  </a:cubicBezTo>
                  <a:cubicBezTo>
                    <a:pt x="246" y="473"/>
                    <a:pt x="246" y="473"/>
                    <a:pt x="246" y="473"/>
                  </a:cubicBezTo>
                  <a:cubicBezTo>
                    <a:pt x="247" y="472"/>
                    <a:pt x="246" y="471"/>
                    <a:pt x="245" y="471"/>
                  </a:cubicBezTo>
                  <a:cubicBezTo>
                    <a:pt x="244" y="471"/>
                    <a:pt x="243" y="472"/>
                    <a:pt x="242" y="474"/>
                  </a:cubicBezTo>
                  <a:cubicBezTo>
                    <a:pt x="241" y="476"/>
                    <a:pt x="241" y="478"/>
                    <a:pt x="240" y="479"/>
                  </a:cubicBezTo>
                  <a:cubicBezTo>
                    <a:pt x="240" y="480"/>
                    <a:pt x="240" y="480"/>
                    <a:pt x="241" y="480"/>
                  </a:cubicBezTo>
                  <a:cubicBezTo>
                    <a:pt x="241" y="480"/>
                    <a:pt x="241" y="481"/>
                    <a:pt x="241" y="481"/>
                  </a:cubicBezTo>
                  <a:cubicBezTo>
                    <a:pt x="241" y="481"/>
                    <a:pt x="242" y="482"/>
                    <a:pt x="243" y="482"/>
                  </a:cubicBezTo>
                  <a:cubicBezTo>
                    <a:pt x="243" y="483"/>
                    <a:pt x="244" y="482"/>
                    <a:pt x="244" y="482"/>
                  </a:cubicBezTo>
                  <a:cubicBezTo>
                    <a:pt x="244" y="482"/>
                    <a:pt x="244" y="482"/>
                    <a:pt x="245" y="482"/>
                  </a:cubicBezTo>
                  <a:cubicBezTo>
                    <a:pt x="245" y="481"/>
                    <a:pt x="245" y="482"/>
                    <a:pt x="245" y="482"/>
                  </a:cubicBezTo>
                  <a:cubicBezTo>
                    <a:pt x="245" y="483"/>
                    <a:pt x="246" y="483"/>
                    <a:pt x="247" y="483"/>
                  </a:cubicBezTo>
                  <a:cubicBezTo>
                    <a:pt x="247" y="483"/>
                    <a:pt x="248" y="482"/>
                    <a:pt x="248" y="482"/>
                  </a:cubicBezTo>
                  <a:cubicBezTo>
                    <a:pt x="248" y="482"/>
                    <a:pt x="248" y="483"/>
                    <a:pt x="248" y="483"/>
                  </a:cubicBezTo>
                  <a:cubicBezTo>
                    <a:pt x="248" y="484"/>
                    <a:pt x="248" y="484"/>
                    <a:pt x="248" y="484"/>
                  </a:cubicBezTo>
                  <a:cubicBezTo>
                    <a:pt x="248" y="485"/>
                    <a:pt x="247" y="487"/>
                    <a:pt x="247" y="487"/>
                  </a:cubicBezTo>
                  <a:cubicBezTo>
                    <a:pt x="247" y="488"/>
                    <a:pt x="245" y="488"/>
                    <a:pt x="245" y="488"/>
                  </a:cubicBezTo>
                  <a:cubicBezTo>
                    <a:pt x="245" y="489"/>
                    <a:pt x="245" y="489"/>
                    <a:pt x="245" y="489"/>
                  </a:cubicBezTo>
                  <a:cubicBezTo>
                    <a:pt x="245" y="489"/>
                    <a:pt x="244" y="489"/>
                    <a:pt x="243" y="489"/>
                  </a:cubicBezTo>
                  <a:cubicBezTo>
                    <a:pt x="242" y="489"/>
                    <a:pt x="242" y="489"/>
                    <a:pt x="242" y="489"/>
                  </a:cubicBezTo>
                  <a:cubicBezTo>
                    <a:pt x="242" y="489"/>
                    <a:pt x="243" y="491"/>
                    <a:pt x="243" y="491"/>
                  </a:cubicBezTo>
                  <a:cubicBezTo>
                    <a:pt x="243" y="491"/>
                    <a:pt x="243" y="492"/>
                    <a:pt x="244" y="492"/>
                  </a:cubicBezTo>
                  <a:cubicBezTo>
                    <a:pt x="244" y="492"/>
                    <a:pt x="244" y="492"/>
                    <a:pt x="244" y="492"/>
                  </a:cubicBezTo>
                  <a:cubicBezTo>
                    <a:pt x="244" y="493"/>
                    <a:pt x="244" y="494"/>
                    <a:pt x="244" y="495"/>
                  </a:cubicBezTo>
                  <a:cubicBezTo>
                    <a:pt x="244" y="495"/>
                    <a:pt x="243" y="496"/>
                    <a:pt x="243" y="496"/>
                  </a:cubicBezTo>
                  <a:cubicBezTo>
                    <a:pt x="243" y="496"/>
                    <a:pt x="241" y="496"/>
                    <a:pt x="241" y="496"/>
                  </a:cubicBezTo>
                  <a:cubicBezTo>
                    <a:pt x="241" y="496"/>
                    <a:pt x="240" y="496"/>
                    <a:pt x="239" y="496"/>
                  </a:cubicBezTo>
                  <a:cubicBezTo>
                    <a:pt x="239" y="496"/>
                    <a:pt x="239" y="496"/>
                    <a:pt x="239" y="496"/>
                  </a:cubicBezTo>
                  <a:cubicBezTo>
                    <a:pt x="239" y="496"/>
                    <a:pt x="237" y="496"/>
                    <a:pt x="237" y="496"/>
                  </a:cubicBezTo>
                  <a:cubicBezTo>
                    <a:pt x="237" y="496"/>
                    <a:pt x="237" y="496"/>
                    <a:pt x="237" y="497"/>
                  </a:cubicBezTo>
                  <a:cubicBezTo>
                    <a:pt x="236" y="497"/>
                    <a:pt x="237" y="497"/>
                    <a:pt x="237" y="497"/>
                  </a:cubicBezTo>
                  <a:cubicBezTo>
                    <a:pt x="237" y="498"/>
                    <a:pt x="237" y="498"/>
                    <a:pt x="238" y="499"/>
                  </a:cubicBezTo>
                  <a:cubicBezTo>
                    <a:pt x="238" y="499"/>
                    <a:pt x="238" y="499"/>
                    <a:pt x="239" y="500"/>
                  </a:cubicBezTo>
                  <a:cubicBezTo>
                    <a:pt x="239" y="500"/>
                    <a:pt x="239" y="500"/>
                    <a:pt x="239" y="500"/>
                  </a:cubicBezTo>
                  <a:cubicBezTo>
                    <a:pt x="240" y="500"/>
                    <a:pt x="240" y="500"/>
                    <a:pt x="240" y="500"/>
                  </a:cubicBezTo>
                  <a:cubicBezTo>
                    <a:pt x="241" y="500"/>
                    <a:pt x="243" y="500"/>
                    <a:pt x="246" y="500"/>
                  </a:cubicBezTo>
                  <a:cubicBezTo>
                    <a:pt x="248" y="499"/>
                    <a:pt x="251" y="500"/>
                    <a:pt x="251" y="501"/>
                  </a:cubicBezTo>
                  <a:cubicBezTo>
                    <a:pt x="251" y="501"/>
                    <a:pt x="252" y="502"/>
                    <a:pt x="253" y="502"/>
                  </a:cubicBezTo>
                  <a:cubicBezTo>
                    <a:pt x="255" y="502"/>
                    <a:pt x="256" y="501"/>
                    <a:pt x="257" y="500"/>
                  </a:cubicBezTo>
                  <a:cubicBezTo>
                    <a:pt x="258" y="500"/>
                    <a:pt x="257" y="499"/>
                    <a:pt x="257" y="499"/>
                  </a:cubicBezTo>
                  <a:cubicBezTo>
                    <a:pt x="257" y="499"/>
                    <a:pt x="257" y="498"/>
                    <a:pt x="256" y="497"/>
                  </a:cubicBezTo>
                  <a:cubicBezTo>
                    <a:pt x="254" y="497"/>
                    <a:pt x="248" y="495"/>
                    <a:pt x="247" y="496"/>
                  </a:cubicBezTo>
                  <a:cubicBezTo>
                    <a:pt x="247" y="496"/>
                    <a:pt x="247" y="494"/>
                    <a:pt x="247" y="494"/>
                  </a:cubicBezTo>
                  <a:cubicBezTo>
                    <a:pt x="247" y="493"/>
                    <a:pt x="248" y="491"/>
                    <a:pt x="248" y="491"/>
                  </a:cubicBezTo>
                  <a:cubicBezTo>
                    <a:pt x="250" y="490"/>
                    <a:pt x="251" y="491"/>
                    <a:pt x="252" y="490"/>
                  </a:cubicBezTo>
                  <a:cubicBezTo>
                    <a:pt x="253" y="490"/>
                    <a:pt x="254" y="490"/>
                    <a:pt x="255" y="490"/>
                  </a:cubicBezTo>
                  <a:cubicBezTo>
                    <a:pt x="255" y="489"/>
                    <a:pt x="255" y="488"/>
                    <a:pt x="254" y="488"/>
                  </a:cubicBezTo>
                  <a:cubicBezTo>
                    <a:pt x="253" y="487"/>
                    <a:pt x="252" y="487"/>
                    <a:pt x="252" y="487"/>
                  </a:cubicBezTo>
                  <a:cubicBezTo>
                    <a:pt x="251" y="487"/>
                    <a:pt x="251" y="487"/>
                    <a:pt x="251" y="487"/>
                  </a:cubicBezTo>
                  <a:cubicBezTo>
                    <a:pt x="250" y="487"/>
                    <a:pt x="250" y="487"/>
                    <a:pt x="250" y="487"/>
                  </a:cubicBezTo>
                  <a:cubicBezTo>
                    <a:pt x="249" y="487"/>
                    <a:pt x="249" y="487"/>
                    <a:pt x="249" y="487"/>
                  </a:cubicBezTo>
                  <a:cubicBezTo>
                    <a:pt x="250" y="484"/>
                    <a:pt x="250" y="484"/>
                    <a:pt x="250" y="484"/>
                  </a:cubicBezTo>
                  <a:cubicBezTo>
                    <a:pt x="250" y="483"/>
                    <a:pt x="251" y="482"/>
                    <a:pt x="251" y="482"/>
                  </a:cubicBezTo>
                  <a:cubicBezTo>
                    <a:pt x="253" y="481"/>
                    <a:pt x="259" y="476"/>
                    <a:pt x="260" y="474"/>
                  </a:cubicBezTo>
                  <a:cubicBezTo>
                    <a:pt x="262" y="471"/>
                    <a:pt x="262" y="469"/>
                    <a:pt x="263" y="467"/>
                  </a:cubicBezTo>
                  <a:cubicBezTo>
                    <a:pt x="263" y="465"/>
                    <a:pt x="262" y="464"/>
                    <a:pt x="262" y="464"/>
                  </a:cubicBezTo>
                  <a:cubicBezTo>
                    <a:pt x="259" y="460"/>
                    <a:pt x="254" y="463"/>
                    <a:pt x="253" y="463"/>
                  </a:cubicBezTo>
                  <a:close/>
                  <a:moveTo>
                    <a:pt x="240" y="484"/>
                  </a:moveTo>
                  <a:cubicBezTo>
                    <a:pt x="240" y="483"/>
                    <a:pt x="240" y="483"/>
                    <a:pt x="240" y="483"/>
                  </a:cubicBezTo>
                  <a:cubicBezTo>
                    <a:pt x="240" y="483"/>
                    <a:pt x="239" y="483"/>
                    <a:pt x="239" y="484"/>
                  </a:cubicBezTo>
                  <a:cubicBezTo>
                    <a:pt x="238" y="485"/>
                    <a:pt x="230" y="494"/>
                    <a:pt x="229" y="494"/>
                  </a:cubicBezTo>
                  <a:cubicBezTo>
                    <a:pt x="229" y="494"/>
                    <a:pt x="229" y="494"/>
                    <a:pt x="229" y="494"/>
                  </a:cubicBezTo>
                  <a:cubicBezTo>
                    <a:pt x="229" y="495"/>
                    <a:pt x="228" y="495"/>
                    <a:pt x="228" y="495"/>
                  </a:cubicBezTo>
                  <a:cubicBezTo>
                    <a:pt x="227" y="494"/>
                    <a:pt x="228" y="492"/>
                    <a:pt x="229" y="491"/>
                  </a:cubicBezTo>
                  <a:cubicBezTo>
                    <a:pt x="229" y="491"/>
                    <a:pt x="229" y="491"/>
                    <a:pt x="229" y="491"/>
                  </a:cubicBezTo>
                  <a:cubicBezTo>
                    <a:pt x="230" y="489"/>
                    <a:pt x="233" y="486"/>
                    <a:pt x="233" y="485"/>
                  </a:cubicBezTo>
                  <a:cubicBezTo>
                    <a:pt x="234" y="483"/>
                    <a:pt x="235" y="482"/>
                    <a:pt x="234" y="481"/>
                  </a:cubicBezTo>
                  <a:cubicBezTo>
                    <a:pt x="234" y="480"/>
                    <a:pt x="234" y="480"/>
                    <a:pt x="234" y="480"/>
                  </a:cubicBezTo>
                  <a:cubicBezTo>
                    <a:pt x="235" y="478"/>
                    <a:pt x="237" y="473"/>
                    <a:pt x="238" y="471"/>
                  </a:cubicBezTo>
                  <a:cubicBezTo>
                    <a:pt x="239" y="471"/>
                    <a:pt x="239" y="471"/>
                    <a:pt x="239" y="470"/>
                  </a:cubicBezTo>
                  <a:cubicBezTo>
                    <a:pt x="240" y="470"/>
                    <a:pt x="241" y="470"/>
                    <a:pt x="241" y="469"/>
                  </a:cubicBezTo>
                  <a:cubicBezTo>
                    <a:pt x="242" y="467"/>
                    <a:pt x="242" y="467"/>
                    <a:pt x="242" y="466"/>
                  </a:cubicBezTo>
                  <a:cubicBezTo>
                    <a:pt x="241" y="465"/>
                    <a:pt x="240" y="465"/>
                    <a:pt x="239" y="466"/>
                  </a:cubicBezTo>
                  <a:cubicBezTo>
                    <a:pt x="239" y="466"/>
                    <a:pt x="239" y="466"/>
                    <a:pt x="239" y="466"/>
                  </a:cubicBezTo>
                  <a:cubicBezTo>
                    <a:pt x="239" y="466"/>
                    <a:pt x="236" y="466"/>
                    <a:pt x="236" y="466"/>
                  </a:cubicBezTo>
                  <a:cubicBezTo>
                    <a:pt x="236" y="467"/>
                    <a:pt x="233" y="467"/>
                    <a:pt x="233" y="467"/>
                  </a:cubicBezTo>
                  <a:cubicBezTo>
                    <a:pt x="233" y="467"/>
                    <a:pt x="231" y="467"/>
                    <a:pt x="231" y="468"/>
                  </a:cubicBezTo>
                  <a:cubicBezTo>
                    <a:pt x="230" y="469"/>
                    <a:pt x="230" y="469"/>
                    <a:pt x="230" y="469"/>
                  </a:cubicBezTo>
                  <a:cubicBezTo>
                    <a:pt x="230" y="470"/>
                    <a:pt x="230" y="470"/>
                    <a:pt x="230" y="470"/>
                  </a:cubicBezTo>
                  <a:cubicBezTo>
                    <a:pt x="230" y="470"/>
                    <a:pt x="231" y="471"/>
                    <a:pt x="231" y="471"/>
                  </a:cubicBezTo>
                  <a:cubicBezTo>
                    <a:pt x="232" y="472"/>
                    <a:pt x="234" y="471"/>
                    <a:pt x="235" y="471"/>
                  </a:cubicBezTo>
                  <a:cubicBezTo>
                    <a:pt x="236" y="471"/>
                    <a:pt x="236" y="471"/>
                    <a:pt x="236" y="471"/>
                  </a:cubicBezTo>
                  <a:cubicBezTo>
                    <a:pt x="236" y="471"/>
                    <a:pt x="233" y="479"/>
                    <a:pt x="232" y="479"/>
                  </a:cubicBezTo>
                  <a:cubicBezTo>
                    <a:pt x="232" y="478"/>
                    <a:pt x="231" y="478"/>
                    <a:pt x="229" y="478"/>
                  </a:cubicBezTo>
                  <a:cubicBezTo>
                    <a:pt x="228" y="478"/>
                    <a:pt x="227" y="478"/>
                    <a:pt x="227" y="479"/>
                  </a:cubicBezTo>
                  <a:cubicBezTo>
                    <a:pt x="225" y="480"/>
                    <a:pt x="225" y="483"/>
                    <a:pt x="225" y="484"/>
                  </a:cubicBezTo>
                  <a:cubicBezTo>
                    <a:pt x="225" y="485"/>
                    <a:pt x="227" y="486"/>
                    <a:pt x="228" y="486"/>
                  </a:cubicBezTo>
                  <a:cubicBezTo>
                    <a:pt x="229" y="486"/>
                    <a:pt x="229" y="486"/>
                    <a:pt x="229" y="486"/>
                  </a:cubicBezTo>
                  <a:cubicBezTo>
                    <a:pt x="230" y="485"/>
                    <a:pt x="231" y="484"/>
                    <a:pt x="231" y="484"/>
                  </a:cubicBezTo>
                  <a:cubicBezTo>
                    <a:pt x="229" y="488"/>
                    <a:pt x="229" y="488"/>
                    <a:pt x="229" y="488"/>
                  </a:cubicBezTo>
                  <a:cubicBezTo>
                    <a:pt x="225" y="495"/>
                    <a:pt x="225" y="495"/>
                    <a:pt x="225" y="495"/>
                  </a:cubicBezTo>
                  <a:cubicBezTo>
                    <a:pt x="225" y="495"/>
                    <a:pt x="225" y="495"/>
                    <a:pt x="225" y="496"/>
                  </a:cubicBezTo>
                  <a:cubicBezTo>
                    <a:pt x="225" y="496"/>
                    <a:pt x="225" y="497"/>
                    <a:pt x="225" y="497"/>
                  </a:cubicBezTo>
                  <a:cubicBezTo>
                    <a:pt x="225" y="497"/>
                    <a:pt x="226" y="498"/>
                    <a:pt x="226" y="498"/>
                  </a:cubicBezTo>
                  <a:cubicBezTo>
                    <a:pt x="226" y="498"/>
                    <a:pt x="227" y="498"/>
                    <a:pt x="227" y="498"/>
                  </a:cubicBezTo>
                  <a:cubicBezTo>
                    <a:pt x="228" y="498"/>
                    <a:pt x="228" y="498"/>
                    <a:pt x="229" y="497"/>
                  </a:cubicBezTo>
                  <a:cubicBezTo>
                    <a:pt x="229" y="497"/>
                    <a:pt x="229" y="497"/>
                    <a:pt x="229" y="497"/>
                  </a:cubicBezTo>
                  <a:cubicBezTo>
                    <a:pt x="230" y="496"/>
                    <a:pt x="231" y="495"/>
                    <a:pt x="232" y="494"/>
                  </a:cubicBezTo>
                  <a:cubicBezTo>
                    <a:pt x="233" y="492"/>
                    <a:pt x="238" y="487"/>
                    <a:pt x="239" y="485"/>
                  </a:cubicBezTo>
                  <a:lnTo>
                    <a:pt x="240" y="484"/>
                  </a:lnTo>
                  <a:close/>
                  <a:moveTo>
                    <a:pt x="230" y="482"/>
                  </a:moveTo>
                  <a:cubicBezTo>
                    <a:pt x="230" y="483"/>
                    <a:pt x="230" y="483"/>
                    <a:pt x="229" y="483"/>
                  </a:cubicBezTo>
                  <a:cubicBezTo>
                    <a:pt x="228" y="484"/>
                    <a:pt x="228" y="484"/>
                    <a:pt x="227" y="483"/>
                  </a:cubicBezTo>
                  <a:cubicBezTo>
                    <a:pt x="227" y="483"/>
                    <a:pt x="227" y="482"/>
                    <a:pt x="228" y="481"/>
                  </a:cubicBezTo>
                  <a:cubicBezTo>
                    <a:pt x="229" y="481"/>
                    <a:pt x="229" y="480"/>
                    <a:pt x="229" y="480"/>
                  </a:cubicBezTo>
                  <a:cubicBezTo>
                    <a:pt x="230" y="480"/>
                    <a:pt x="231" y="480"/>
                    <a:pt x="231" y="480"/>
                  </a:cubicBezTo>
                  <a:cubicBezTo>
                    <a:pt x="232" y="480"/>
                    <a:pt x="232" y="481"/>
                    <a:pt x="230" y="482"/>
                  </a:cubicBezTo>
                  <a:close/>
                  <a:moveTo>
                    <a:pt x="268" y="0"/>
                  </a:moveTo>
                  <a:cubicBezTo>
                    <a:pt x="120" y="0"/>
                    <a:pt x="0" y="120"/>
                    <a:pt x="0" y="269"/>
                  </a:cubicBezTo>
                  <a:cubicBezTo>
                    <a:pt x="0" y="417"/>
                    <a:pt x="120" y="537"/>
                    <a:pt x="268" y="537"/>
                  </a:cubicBezTo>
                  <a:cubicBezTo>
                    <a:pt x="416" y="537"/>
                    <a:pt x="536" y="417"/>
                    <a:pt x="536" y="269"/>
                  </a:cubicBezTo>
                  <a:cubicBezTo>
                    <a:pt x="536" y="120"/>
                    <a:pt x="416" y="0"/>
                    <a:pt x="268" y="0"/>
                  </a:cubicBezTo>
                  <a:close/>
                  <a:moveTo>
                    <a:pt x="268" y="517"/>
                  </a:moveTo>
                  <a:cubicBezTo>
                    <a:pt x="268" y="517"/>
                    <a:pt x="268" y="517"/>
                    <a:pt x="268" y="517"/>
                  </a:cubicBezTo>
                  <a:cubicBezTo>
                    <a:pt x="131" y="517"/>
                    <a:pt x="19" y="406"/>
                    <a:pt x="19" y="269"/>
                  </a:cubicBezTo>
                  <a:cubicBezTo>
                    <a:pt x="19" y="131"/>
                    <a:pt x="131" y="20"/>
                    <a:pt x="268" y="20"/>
                  </a:cubicBezTo>
                  <a:cubicBezTo>
                    <a:pt x="268" y="20"/>
                    <a:pt x="268" y="20"/>
                    <a:pt x="268" y="20"/>
                  </a:cubicBezTo>
                  <a:cubicBezTo>
                    <a:pt x="405" y="20"/>
                    <a:pt x="517" y="131"/>
                    <a:pt x="517" y="269"/>
                  </a:cubicBezTo>
                  <a:cubicBezTo>
                    <a:pt x="517" y="406"/>
                    <a:pt x="405" y="517"/>
                    <a:pt x="268" y="517"/>
                  </a:cubicBezTo>
                  <a:close/>
                </a:path>
              </a:pathLst>
            </a:custGeom>
            <a:solidFill>
              <a:srgbClr val="164C88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latin typeface="+mn-lt"/>
                <a:ea typeface="+mn-ea"/>
              </a:endParaRPr>
            </a:p>
          </p:txBody>
        </p:sp>
      </p:grpSp>
      <p:sp>
        <p:nvSpPr>
          <p:cNvPr id="30" name="文本占位符 2">
            <a:extLst>
              <a:ext uri="{FF2B5EF4-FFF2-40B4-BE49-F238E27FC236}">
                <a16:creationId xmlns="" xmlns:a16="http://schemas.microsoft.com/office/drawing/2014/main" id="{96AFFCE2-1076-4291-9579-BFEAFB681E7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72993" y="178990"/>
            <a:ext cx="704850" cy="1089529"/>
          </a:xfrm>
        </p:spPr>
        <p:txBody>
          <a:bodyPr/>
          <a:lstStyle/>
          <a:p>
            <a:r>
              <a:rPr lang="en-US" altLang="zh-CN" dirty="0"/>
              <a:t>4</a:t>
            </a:r>
            <a:endParaRPr lang="zh-CN" altLang="en-US" dirty="0"/>
          </a:p>
        </p:txBody>
      </p:sp>
      <p:sp>
        <p:nvSpPr>
          <p:cNvPr id="34" name="文本占位符 1">
            <a:extLst>
              <a:ext uri="{FF2B5EF4-FFF2-40B4-BE49-F238E27FC236}">
                <a16:creationId xmlns="" xmlns:a16="http://schemas.microsoft.com/office/drawing/2014/main" id="{02A11F3A-C760-4801-AE74-6DB3EA6F2F4F}"/>
              </a:ext>
            </a:extLst>
          </p:cNvPr>
          <p:cNvSpPr txBox="1">
            <a:spLocks/>
          </p:cNvSpPr>
          <p:nvPr/>
        </p:nvSpPr>
        <p:spPr>
          <a:xfrm>
            <a:off x="2933198" y="956301"/>
            <a:ext cx="5407820" cy="4247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400" dirty="0" smtClean="0"/>
              <a:t>4.3  </a:t>
            </a:r>
            <a:r>
              <a:rPr lang="zh-CN" altLang="en-US" sz="2400" dirty="0"/>
              <a:t>设备检测</a:t>
            </a:r>
            <a:r>
              <a:rPr lang="zh-CN" altLang="en-US" sz="2400" dirty="0" smtClean="0">
                <a:solidFill>
                  <a:srgbClr val="C00000"/>
                </a:solidFill>
              </a:rPr>
              <a:t>（非常重要）</a:t>
            </a:r>
            <a:endParaRPr lang="zh-CN" altLang="en-US" sz="2400" dirty="0">
              <a:solidFill>
                <a:srgbClr val="C00000"/>
              </a:solidFill>
            </a:endParaRPr>
          </a:p>
        </p:txBody>
      </p:sp>
      <p:sp>
        <p:nvSpPr>
          <p:cNvPr id="36" name="椭圆 35">
            <a:extLst>
              <a:ext uri="{FF2B5EF4-FFF2-40B4-BE49-F238E27FC236}">
                <a16:creationId xmlns="" xmlns:a16="http://schemas.microsoft.com/office/drawing/2014/main" id="{CDEFB16C-83C3-4C04-AEF8-90200CBE90E2}"/>
              </a:ext>
            </a:extLst>
          </p:cNvPr>
          <p:cNvSpPr/>
          <p:nvPr/>
        </p:nvSpPr>
        <p:spPr>
          <a:xfrm>
            <a:off x="9844866" y="2463404"/>
            <a:ext cx="459762" cy="459762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zh-CN" altLang="en-US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7" name="文本框 36">
            <a:extLst>
              <a:ext uri="{FF2B5EF4-FFF2-40B4-BE49-F238E27FC236}">
                <a16:creationId xmlns="" xmlns:a16="http://schemas.microsoft.com/office/drawing/2014/main" id="{67F9979D-EBEF-4079-98D7-307E23463DC8}"/>
              </a:ext>
            </a:extLst>
          </p:cNvPr>
          <p:cNvSpPr txBox="1"/>
          <p:nvPr/>
        </p:nvSpPr>
        <p:spPr>
          <a:xfrm>
            <a:off x="10094944" y="5776360"/>
            <a:ext cx="1512844" cy="345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  <a:spcBef>
                <a:spcPts val="600"/>
              </a:spcBef>
            </a:pPr>
            <a:r>
              <a:rPr lang="zh-CN" altLang="en-US" sz="1400" b="1" kern="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这里有实时画面</a:t>
            </a:r>
          </a:p>
        </p:txBody>
      </p:sp>
      <p:sp>
        <p:nvSpPr>
          <p:cNvPr id="38" name="文本框 37">
            <a:extLst>
              <a:ext uri="{FF2B5EF4-FFF2-40B4-BE49-F238E27FC236}">
                <a16:creationId xmlns="" xmlns:a16="http://schemas.microsoft.com/office/drawing/2014/main" id="{96625148-F624-4B53-B4F4-106A190CDA2F}"/>
              </a:ext>
            </a:extLst>
          </p:cNvPr>
          <p:cNvSpPr txBox="1"/>
          <p:nvPr/>
        </p:nvSpPr>
        <p:spPr>
          <a:xfrm>
            <a:off x="9596761" y="4235580"/>
            <a:ext cx="2011027" cy="7021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  <a:spcBef>
                <a:spcPts val="600"/>
              </a:spcBef>
            </a:pPr>
            <a:r>
              <a:rPr lang="zh-CN" altLang="en-US" sz="1400" b="1" kern="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这里有蓝色音量条抖动</a:t>
            </a:r>
            <a:endParaRPr lang="en-US" altLang="zh-CN" sz="1400" b="1" kern="0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>
              <a:lnSpc>
                <a:spcPct val="130000"/>
              </a:lnSpc>
              <a:spcBef>
                <a:spcPts val="600"/>
              </a:spcBef>
            </a:pPr>
            <a:r>
              <a:rPr lang="zh-CN" altLang="en-US" sz="1400" b="1" kern="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且能听到自己说话回音</a:t>
            </a:r>
          </a:p>
        </p:txBody>
      </p:sp>
      <p:sp>
        <p:nvSpPr>
          <p:cNvPr id="39" name="箭头: 右 38">
            <a:extLst>
              <a:ext uri="{FF2B5EF4-FFF2-40B4-BE49-F238E27FC236}">
                <a16:creationId xmlns="" xmlns:a16="http://schemas.microsoft.com/office/drawing/2014/main" id="{CD8766CD-7E13-4160-8836-09DCDB4BCC83}"/>
              </a:ext>
            </a:extLst>
          </p:cNvPr>
          <p:cNvSpPr/>
          <p:nvPr/>
        </p:nvSpPr>
        <p:spPr>
          <a:xfrm rot="13132116">
            <a:off x="9304205" y="4345175"/>
            <a:ext cx="266330" cy="177553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zh-CN" altLang="en-US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0" name="箭头: 右 39">
            <a:extLst>
              <a:ext uri="{FF2B5EF4-FFF2-40B4-BE49-F238E27FC236}">
                <a16:creationId xmlns="" xmlns:a16="http://schemas.microsoft.com/office/drawing/2014/main" id="{7B9E0E24-34E3-42CD-9894-EE5C8EF0F9C6}"/>
              </a:ext>
            </a:extLst>
          </p:cNvPr>
          <p:cNvSpPr/>
          <p:nvPr/>
        </p:nvSpPr>
        <p:spPr>
          <a:xfrm rot="13132116">
            <a:off x="9802388" y="5707444"/>
            <a:ext cx="266330" cy="177553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zh-CN" altLang="en-US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1" name="文本占位符 1">
            <a:extLst>
              <a:ext uri="{FF2B5EF4-FFF2-40B4-BE49-F238E27FC236}">
                <a16:creationId xmlns="" xmlns:a16="http://schemas.microsoft.com/office/drawing/2014/main" id="{88A10E3F-4429-416B-AED2-5A42CB8AACF3}"/>
              </a:ext>
            </a:extLst>
          </p:cNvPr>
          <p:cNvSpPr txBox="1">
            <a:spLocks/>
          </p:cNvSpPr>
          <p:nvPr/>
        </p:nvSpPr>
        <p:spPr>
          <a:xfrm>
            <a:off x="2933197" y="307597"/>
            <a:ext cx="6322563" cy="59093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3600" dirty="0"/>
              <a:t>复试系统全过程分解步骤说明</a:t>
            </a:r>
          </a:p>
        </p:txBody>
      </p:sp>
    </p:spTree>
    <p:extLst>
      <p:ext uri="{BB962C8B-B14F-4D97-AF65-F5344CB8AC3E}">
        <p14:creationId xmlns:p14="http://schemas.microsoft.com/office/powerpoint/2010/main" val="2532320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3df65701-1997-45dc-9f8a-063259ac7a51"/>
</p:tagLst>
</file>

<file path=ppt/theme/theme1.xml><?xml version="1.0" encoding="utf-8"?>
<a:theme xmlns:a="http://schemas.openxmlformats.org/drawingml/2006/main" name="Office 主题">
  <a:themeElements>
    <a:clrScheme name="自定义 3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059F59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lnSpc>
            <a:spcPct val="130000"/>
          </a:lnSpc>
          <a:defRPr sz="1400" dirty="0">
            <a:latin typeface="微软雅黑" panose="020B0503020204020204" pitchFamily="34" charset="-122"/>
            <a:ea typeface="微软雅黑" panose="020B0503020204020204" pitchFamily="34" charset="-122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>
          <a:lnSpc>
            <a:spcPct val="130000"/>
          </a:lnSpc>
          <a:spcBef>
            <a:spcPts val="600"/>
          </a:spcBef>
          <a:defRPr sz="1400" kern="0" dirty="0">
            <a:latin typeface="微软雅黑" panose="020B0503020204020204" pitchFamily="34" charset="-122"/>
            <a:ea typeface="微软雅黑" panose="020B0503020204020204" pitchFamily="34" charset="-122"/>
            <a:cs typeface="+mn-ea"/>
            <a:sym typeface="+mn-lt"/>
          </a:defRPr>
        </a:defPPr>
      </a:lstStyle>
    </a:txDef>
  </a:objectDefaults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PLUS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980</TotalTime>
  <Words>1487</Words>
  <Application>Microsoft Office PowerPoint</Application>
  <PresentationFormat>自定义</PresentationFormat>
  <Paragraphs>204</Paragraphs>
  <Slides>13</Slides>
  <Notes>2</Notes>
  <HiddenSlides>0</HiddenSlides>
  <MMClips>0</MMClips>
  <ScaleCrop>false</ScaleCrop>
  <HeadingPairs>
    <vt:vector size="4" baseType="variant">
      <vt:variant>
        <vt:lpstr>主题</vt:lpstr>
      </vt:variant>
      <vt:variant>
        <vt:i4>2</vt:i4>
      </vt:variant>
      <vt:variant>
        <vt:lpstr>幻灯片标题</vt:lpstr>
      </vt:variant>
      <vt:variant>
        <vt:i4>13</vt:i4>
      </vt:variant>
    </vt:vector>
  </HeadingPairs>
  <TitlesOfParts>
    <vt:vector size="15" baseType="lpstr">
      <vt:lpstr>Office 主题</vt:lpstr>
      <vt:lpstr>OfficePLUS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OfficePLUS</dc:creator>
  <cp:lastModifiedBy>AutoBVT</cp:lastModifiedBy>
  <cp:revision>161</cp:revision>
  <dcterms:created xsi:type="dcterms:W3CDTF">2015-08-18T02:51:41Z</dcterms:created>
  <dcterms:modified xsi:type="dcterms:W3CDTF">2020-05-26T01:01:46Z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f42aa342-8706-4288-bd11-ebb85995028c_Enabled">
    <vt:lpwstr>True</vt:lpwstr>
  </property>
  <property fmtid="{D5CDD505-2E9C-101B-9397-08002B2CF9AE}" pid="3" name="MSIP_Label_f42aa342-8706-4288-bd11-ebb85995028c_SiteId">
    <vt:lpwstr>72f988bf-86f1-41af-91ab-2d7cd011db47</vt:lpwstr>
  </property>
  <property fmtid="{D5CDD505-2E9C-101B-9397-08002B2CF9AE}" pid="4" name="MSIP_Label_f42aa342-8706-4288-bd11-ebb85995028c_Owner">
    <vt:lpwstr>v-yunxl@microsoft.com</vt:lpwstr>
  </property>
  <property fmtid="{D5CDD505-2E9C-101B-9397-08002B2CF9AE}" pid="5" name="MSIP_Label_f42aa342-8706-4288-bd11-ebb85995028c_SetDate">
    <vt:lpwstr>2017-12-19T12:28:54.8306583Z</vt:lpwstr>
  </property>
  <property fmtid="{D5CDD505-2E9C-101B-9397-08002B2CF9AE}" pid="6" name="MSIP_Label_f42aa342-8706-4288-bd11-ebb85995028c_Name">
    <vt:lpwstr>General</vt:lpwstr>
  </property>
  <property fmtid="{D5CDD505-2E9C-101B-9397-08002B2CF9AE}" pid="7" name="MSIP_Label_f42aa342-8706-4288-bd11-ebb85995028c_Application">
    <vt:lpwstr>Microsoft Azure Information Protection</vt:lpwstr>
  </property>
  <property fmtid="{D5CDD505-2E9C-101B-9397-08002B2CF9AE}" pid="8" name="MSIP_Label_f42aa342-8706-4288-bd11-ebb85995028c_Extended_MSFT_Method">
    <vt:lpwstr>Automatic</vt:lpwstr>
  </property>
  <property fmtid="{D5CDD505-2E9C-101B-9397-08002B2CF9AE}" pid="9" name="Sensitivity">
    <vt:lpwstr>General</vt:lpwstr>
  </property>
</Properties>
</file>