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4" r:id="rId6"/>
    <p:sldId id="263" r:id="rId7"/>
    <p:sldId id="262" r:id="rId8"/>
    <p:sldId id="261" r:id="rId9"/>
    <p:sldId id="26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21" y="0"/>
            <a:ext cx="2113179" cy="2113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21" y="0"/>
            <a:ext cx="2113179" cy="2113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21" y="0"/>
            <a:ext cx="2113179" cy="2113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44137" y="1364985"/>
            <a:ext cx="11365933" cy="24214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zh-CN" altLang="en-US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福建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中医药大学</a:t>
            </a:r>
            <a:b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年“普通招考”博士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研究生入学考试（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初试）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81095" y="4385732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羊驼考务平台操作指南（考生端）</a:t>
            </a:r>
            <a:endParaRPr lang="zh-CN" altLang="en-US" sz="3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21" y="0"/>
            <a:ext cx="2113179" cy="2113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基本硬件环境要求：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047" y="2142067"/>
            <a:ext cx="7393576" cy="36491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考生要准备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台装有微信的手机设备和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台装有</a:t>
            </a:r>
            <a:r>
              <a:rPr 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ZOOM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设备（有摄像录音功能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）；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台设备</a:t>
            </a: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均需要固定</a:t>
            </a:r>
            <a:r>
              <a:rPr lang="zh-CN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，确保考试过程中不</a:t>
            </a: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晃动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主机位”：请竖放，正式开考前，考生应本人正对设备摄像头，面部、上半身及双手在画面中清晰可见。考试过程中，不得佩戴任何型号耳机，不得用头发、饰品等遮盖耳朵及面部等部位，不得配戴帽子、墨镜、口罩等，不得中途离场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“辅机位”：请横放，设备摄像头从考生斜后方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度拍摄，需拍摄到整个写字台桌面、考生上半身和考生的“主机位”屏幕，并能让考务人员清晰地看到。</a:t>
            </a:r>
            <a:endParaRPr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4171" y="1737360"/>
            <a:ext cx="3857898" cy="3361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99688" y="5099015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机位摆放示意图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登陆及操作流程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874649"/>
            <a:ext cx="6768735" cy="3655294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主机位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通过微信扫描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下方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考试二维码登陆考试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辅机位</a:t>
            </a:r>
            <a:r>
              <a:rPr lang="zh-CN" altLang="zh-CN" dirty="0" smtClean="0"/>
              <a:t>考生需在笔试开始前安装好“</a:t>
            </a:r>
            <a:r>
              <a:rPr lang="en-US" dirty="0" smtClean="0"/>
              <a:t>ZOOM</a:t>
            </a:r>
            <a:r>
              <a:rPr lang="zh-CN" altLang="zh-CN" dirty="0" smtClean="0"/>
              <a:t>” 软件并进行实名登录。在</a:t>
            </a:r>
            <a:r>
              <a:rPr lang="zh-CN" altLang="zh-CN" dirty="0"/>
              <a:t>考试开始前，考生辅机位手机设备须</a:t>
            </a:r>
            <a:r>
              <a:rPr lang="zh-CN" altLang="zh-CN" dirty="0" smtClean="0"/>
              <a:t>进入</a:t>
            </a:r>
            <a:r>
              <a:rPr lang="zh-CN" altLang="en-US" dirty="0" smtClean="0"/>
              <a:t>考场工作人员所建的网络</a:t>
            </a:r>
            <a:r>
              <a:rPr lang="zh-CN" altLang="zh-CN" dirty="0" smtClean="0"/>
              <a:t>视频会议室</a:t>
            </a:r>
            <a:r>
              <a:rPr lang="zh-CN" altLang="en-US" dirty="0" smtClean="0"/>
              <a:t>。</a:t>
            </a:r>
            <a:r>
              <a:rPr lang="zh-CN" altLang="zh-CN" dirty="0" smtClean="0"/>
              <a:t>须</a:t>
            </a:r>
            <a:r>
              <a:rPr lang="zh-CN" altLang="zh-CN" dirty="0"/>
              <a:t>开启</a:t>
            </a:r>
            <a:r>
              <a:rPr lang="zh-CN" altLang="zh-CN" dirty="0" smtClean="0"/>
              <a:t>“摄像头、</a:t>
            </a:r>
            <a:r>
              <a:rPr lang="zh-CN" altLang="zh-CN" dirty="0"/>
              <a:t>麦克风、扬声器和音频</a:t>
            </a:r>
            <a:r>
              <a:rPr lang="zh-CN" altLang="zh-CN" dirty="0" smtClean="0"/>
              <a:t>”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pPr marL="0" indent="0">
              <a:lnSpc>
                <a:spcPts val="4000"/>
              </a:lnSpc>
              <a:buNone/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1" descr="微信图片_202006181130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797800" y="2059940"/>
            <a:ext cx="2905760" cy="346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登陆及操作流程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1" y="2362329"/>
            <a:ext cx="4498674" cy="103245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输入本人的身份证号码和姓名进行登陆，并根据页面要求进行拍照，核验身份。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4086" y="2290148"/>
            <a:ext cx="1978534" cy="38173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762" y="2290148"/>
            <a:ext cx="1893536" cy="3817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登陆及操作流程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4508" y="2478901"/>
            <a:ext cx="4957354" cy="1831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主机位手机选择需要参加的考试，并阅读考试须知，开启考试。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2978" y="2147977"/>
            <a:ext cx="1911585" cy="37837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493" y="2095989"/>
            <a:ext cx="2011854" cy="3767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登陆及操作流程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5069" y="2571335"/>
            <a:ext cx="4498674" cy="15586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、主机位手机在允许考试后阅读考试须知，即可开始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作答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36674" y="1892065"/>
            <a:ext cx="2087514" cy="4122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登陆及操作流程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1949571"/>
            <a:ext cx="4498674" cy="21193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、请仔细阅读题目要求，注意题目提交的剩余时间，需要拍照上传题目注意使用后置摄像头拍照照片，保证照片清晰，答题纸上面不允许出现个人信息内容。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图片 25"/>
          <p:cNvPicPr/>
          <p:nvPr/>
        </p:nvPicPr>
        <p:blipFill>
          <a:blip r:embed="rId1"/>
          <a:stretch>
            <a:fillRect/>
          </a:stretch>
        </p:blipFill>
        <p:spPr>
          <a:xfrm>
            <a:off x="7321697" y="1819974"/>
            <a:ext cx="2107632" cy="4497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登陆及操作流程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41713" y="2022694"/>
            <a:ext cx="4912742" cy="186921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、全部题目提交完成，即可退出系统，完成考试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5464,&quot;width&quot;:4576}"/>
</p:tagLst>
</file>

<file path=ppt/tags/tag2.xml><?xml version="1.0" encoding="utf-8"?>
<p:tagLst xmlns:p="http://schemas.openxmlformats.org/presentationml/2006/main">
  <p:tag name="KSO_WM_UNIT_PLACING_PICTURE_USER_VIEWPORT" val="{&quot;height&quot;:6492.4755905511811,&quot;width&quot;:3287.423622047244}"/>
</p:tagLst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650</Words>
  <Application>WPS 演示</Application>
  <PresentationFormat>宽屏</PresentationFormat>
  <Paragraphs>40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Adobe 黑体 Std R</vt:lpstr>
      <vt:lpstr>黑体</vt:lpstr>
      <vt:lpstr>微软雅黑</vt:lpstr>
      <vt:lpstr>Arial Unicode MS</vt:lpstr>
      <vt:lpstr>Calibri Light</vt:lpstr>
      <vt:lpstr>回顾</vt:lpstr>
      <vt:lpstr>    福建中医药大学 2020年“普通招考”博士研究生入学考试（初试）</vt:lpstr>
      <vt:lpstr>基本硬件环境要求：</vt:lpstr>
      <vt:lpstr>登陆及操作流程</vt:lpstr>
      <vt:lpstr>登陆及操作流程</vt:lpstr>
      <vt:lpstr>登陆及操作流程</vt:lpstr>
      <vt:lpstr>登陆及操作流程</vt:lpstr>
      <vt:lpstr>登陆及操作流程</vt:lpstr>
      <vt:lpstr>登陆及操作流程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浙江中医药大学博士研究生网络远程考试</dc:title>
  <dc:creator>刘 德森</dc:creator>
  <cp:lastModifiedBy>WQW</cp:lastModifiedBy>
  <cp:revision>25</cp:revision>
  <dcterms:created xsi:type="dcterms:W3CDTF">2020-06-02T01:22:00Z</dcterms:created>
  <dcterms:modified xsi:type="dcterms:W3CDTF">2020-06-19T01:23:22Z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