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</p:sldMasterIdLst>
  <p:notesMasterIdLst>
    <p:notesMasterId r:id="rId5"/>
  </p:notesMasterIdLst>
  <p:handoutMasterIdLst>
    <p:handoutMasterId r:id="rId15"/>
  </p:handoutMasterIdLst>
  <p:sldIdLst>
    <p:sldId id="256" r:id="rId4"/>
    <p:sldId id="444" r:id="rId6"/>
    <p:sldId id="446" r:id="rId7"/>
    <p:sldId id="447" r:id="rId8"/>
    <p:sldId id="448" r:id="rId9"/>
    <p:sldId id="449" r:id="rId10"/>
    <p:sldId id="451" r:id="rId11"/>
    <p:sldId id="453" r:id="rId12"/>
    <p:sldId id="454" r:id="rId13"/>
    <p:sldId id="455" r:id="rId14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9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9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9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9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9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9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9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9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9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530E"/>
    <a:srgbClr val="C49500"/>
    <a:srgbClr val="000099"/>
    <a:srgbClr val="0033CC"/>
    <a:srgbClr val="292983"/>
    <a:srgbClr val="3838AA"/>
    <a:srgbClr val="7575D1"/>
    <a:srgbClr val="8E8EDA"/>
    <a:srgbClr val="8888D8"/>
    <a:srgbClr val="B4B4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92" autoAdjust="0"/>
    <p:restoredTop sz="93529" autoAdjust="0"/>
  </p:normalViewPr>
  <p:slideViewPr>
    <p:cSldViewPr>
      <p:cViewPr varScale="1">
        <p:scale>
          <a:sx n="107" d="100"/>
          <a:sy n="107" d="100"/>
        </p:scale>
        <p:origin x="-1770" y="-84"/>
      </p:cViewPr>
      <p:guideLst>
        <p:guide orient="horz" pos="2200"/>
        <p:guide pos="293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77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handoutMaster" Target="handoutMasters/handoutMaster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9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9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FE6751EA-6BD3-4867-9135-83DD96616026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9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9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A5A2016D-4921-4EBF-B524-F895D5BF4D0E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>
                <a:latin typeface="Arial" panose="020B060402020209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latin typeface="Arial" panose="020B060402020209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noProof="0" smtClean="0"/>
              <a:t>单击此处编辑母版文本样式</a:t>
            </a:r>
            <a:endParaRPr lang="zh-CN" altLang="en-US" noProof="0" smtClean="0"/>
          </a:p>
          <a:p>
            <a:pPr lvl="1"/>
            <a:r>
              <a:rPr lang="zh-CN" altLang="en-US" noProof="0" smtClean="0"/>
              <a:t>第二级</a:t>
            </a:r>
            <a:endParaRPr lang="zh-CN" altLang="en-US" noProof="0" smtClean="0"/>
          </a:p>
          <a:p>
            <a:pPr lvl="2"/>
            <a:r>
              <a:rPr lang="zh-CN" altLang="en-US" noProof="0" smtClean="0"/>
              <a:t>第三级</a:t>
            </a:r>
            <a:endParaRPr lang="zh-CN" altLang="en-US" noProof="0" smtClean="0"/>
          </a:p>
          <a:p>
            <a:pPr lvl="3"/>
            <a:r>
              <a:rPr lang="zh-CN" altLang="en-US" noProof="0" smtClean="0"/>
              <a:t>第四级</a:t>
            </a:r>
            <a:endParaRPr lang="zh-CN" altLang="en-US" noProof="0" smtClean="0"/>
          </a:p>
          <a:p>
            <a:pPr lvl="4"/>
            <a:r>
              <a:rPr lang="zh-CN" altLang="en-US" noProof="0" smtClean="0"/>
              <a:t>第五级</a:t>
            </a:r>
            <a:endParaRPr lang="zh-CN" altLang="en-US" noProof="0" smtClean="0"/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>
                <a:latin typeface="Arial" panose="020B060402020209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>
                <a:latin typeface="Arial" panose="020B060402020209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647E426F-0EE5-46A2-AEDA-A2767EE0D9F5}" type="slidenum">
              <a:rPr lang="en-US" altLang="zh-CN"/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9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9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9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9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9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6083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>
              <a:latin typeface="Arial" panose="020B0604020202090204" pitchFamily="34" charset="0"/>
            </a:endParaRPr>
          </a:p>
        </p:txBody>
      </p:sp>
      <p:sp>
        <p:nvSpPr>
          <p:cNvPr id="46084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1214CFBA-DADC-4EB9-90E9-9F0B4E54DC62}" type="slidenum">
              <a:rPr lang="en-US" altLang="zh-CN" smtClean="0"/>
            </a:fld>
            <a:endParaRPr lang="en-US" altLang="zh-CN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标题和文本在内容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zh-CN" altLang="en-US" noProof="0" smtClean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1.jpe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5" Type="http://schemas.openxmlformats.org/officeDocument/2006/relationships/theme" Target="../theme/theme2.xml"/><Relationship Id="rId14" Type="http://schemas.openxmlformats.org/officeDocument/2006/relationships/image" Target="../media/image2.jpeg"/><Relationship Id="rId13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ECNU1(5)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9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9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9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9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9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9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9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9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 descr="校庆ECNU2 (1)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9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9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9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9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9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9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9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9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9.xml"/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9.xml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9.xml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9.xml"/><Relationship Id="rId1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9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9.xml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文本框 1"/>
          <p:cNvSpPr txBox="1"/>
          <p:nvPr/>
        </p:nvSpPr>
        <p:spPr>
          <a:xfrm>
            <a:off x="120015" y="2736850"/>
            <a:ext cx="9144000" cy="1383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zh-CN" altLang="en-US" sz="4400" b="1">
                <a:solidFill>
                  <a:srgbClr val="C00000"/>
                </a:solidFill>
                <a:sym typeface="+mn-ea"/>
              </a:rPr>
              <a:t>中目操作手册</a:t>
            </a:r>
            <a:r>
              <a:rPr lang="en-US" altLang="zh-CN" sz="4400" b="1">
                <a:solidFill>
                  <a:srgbClr val="C00000"/>
                </a:solidFill>
                <a:sym typeface="+mn-ea"/>
              </a:rPr>
              <a:t>—</a:t>
            </a:r>
            <a:r>
              <a:rPr lang="zh-CN" altLang="en-US" sz="4400" b="1">
                <a:solidFill>
                  <a:srgbClr val="C00000"/>
                </a:solidFill>
                <a:sym typeface="+mn-ea"/>
              </a:rPr>
              <a:t>学生</a:t>
            </a:r>
            <a:endParaRPr lang="zh-CN" altLang="en-US" sz="4000" b="1">
              <a:solidFill>
                <a:srgbClr val="C00000"/>
              </a:solidFill>
            </a:endParaRPr>
          </a:p>
          <a:p>
            <a:pPr algn="ctr"/>
            <a:endParaRPr lang="zh-CN" altLang="en-US" sz="4000" b="1">
              <a:solidFill>
                <a:srgbClr val="C00000"/>
              </a:solidFill>
              <a:latin typeface="Arial" panose="020B0604020202090204" pitchFamily="34" charset="0"/>
              <a:ea typeface="宋体" panose="02010600030101010101" pitchFamily="2" charset="-122"/>
            </a:endParaRPr>
          </a:p>
        </p:txBody>
      </p:sp>
      <p:sp>
        <p:nvSpPr>
          <p:cNvPr id="3074" name="文本框 2"/>
          <p:cNvSpPr txBox="1"/>
          <p:nvPr/>
        </p:nvSpPr>
        <p:spPr>
          <a:xfrm>
            <a:off x="0" y="3669348"/>
            <a:ext cx="914400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en-US" altLang="zh-CN" sz="3200">
                <a:solidFill>
                  <a:srgbClr val="C00000"/>
                </a:solidFill>
                <a:latin typeface="Arial" panose="020B0604020202090204" pitchFamily="34" charset="0"/>
                <a:ea typeface="宋体" panose="02010600030101010101" pitchFamily="2" charset="-122"/>
              </a:rPr>
              <a:t>2020</a:t>
            </a:r>
            <a:r>
              <a:rPr lang="zh-CN" altLang="en-US" sz="3200">
                <a:solidFill>
                  <a:srgbClr val="C00000"/>
                </a:solidFill>
                <a:latin typeface="Arial" panose="020B0604020202090204" pitchFamily="34" charset="0"/>
                <a:ea typeface="宋体" panose="02010600030101010101" pitchFamily="2" charset="-122"/>
              </a:rPr>
              <a:t>年</a:t>
            </a:r>
            <a:r>
              <a:rPr lang="en-US" altLang="zh-CN" sz="3200">
                <a:solidFill>
                  <a:srgbClr val="C00000"/>
                </a:solidFill>
                <a:latin typeface="Arial" panose="020B0604020202090204" pitchFamily="34" charset="0"/>
                <a:ea typeface="宋体" panose="02010600030101010101" pitchFamily="2" charset="-122"/>
              </a:rPr>
              <a:t>9</a:t>
            </a:r>
            <a:r>
              <a:rPr lang="zh-CN" altLang="en-US" sz="3200">
                <a:solidFill>
                  <a:srgbClr val="C00000"/>
                </a:solidFill>
                <a:latin typeface="Arial" panose="020B0604020202090204" pitchFamily="34" charset="0"/>
                <a:ea typeface="宋体" panose="02010600030101010101" pitchFamily="2" charset="-122"/>
              </a:rPr>
              <a:t>月</a:t>
            </a:r>
            <a:endParaRPr lang="zh-CN" altLang="en-US" sz="3200">
              <a:solidFill>
                <a:srgbClr val="C00000"/>
              </a:solidFill>
              <a:latin typeface="Arial" panose="020B0604020202090204" pitchFamily="34" charset="0"/>
              <a:ea typeface="宋体" panose="0201060003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p:transition spd="slow" advTm="31521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8" name="文本框 7"/>
          <p:cNvSpPr txBox="1"/>
          <p:nvPr/>
        </p:nvSpPr>
        <p:spPr>
          <a:xfrm>
            <a:off x="1255395" y="1071245"/>
            <a:ext cx="19100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>
                <a:latin typeface="Arial" panose="020B0604020202090204" pitchFamily="34" charset="0"/>
                <a:ea typeface="宋体" panose="02010600030101010101" pitchFamily="2" charset="-122"/>
              </a:rPr>
              <a:t>2</a:t>
            </a:r>
            <a:r>
              <a:rPr lang="zh-CN" altLang="en-US">
                <a:latin typeface="Arial" panose="020B0604020202090204" pitchFamily="34" charset="0"/>
                <a:ea typeface="宋体" panose="02010600030101010101" pitchFamily="2" charset="-122"/>
              </a:rPr>
              <a:t>，手机离开会议</a:t>
            </a:r>
            <a:endParaRPr lang="zh-CN" altLang="en-US">
              <a:latin typeface="Arial" panose="020B0604020202090204" pitchFamily="34" charset="0"/>
              <a:ea typeface="宋体" panose="02010600030101010101" pitchFamily="2" charset="-122"/>
            </a:endParaRPr>
          </a:p>
        </p:txBody>
      </p:sp>
      <p:sp>
        <p:nvSpPr>
          <p:cNvPr id="12294" name="文本框 7"/>
          <p:cNvSpPr txBox="1"/>
          <p:nvPr/>
        </p:nvSpPr>
        <p:spPr>
          <a:xfrm>
            <a:off x="4177665" y="2584133"/>
            <a:ext cx="110236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  <a:latin typeface="Arial" panose="020B0604020202090204" pitchFamily="34" charset="0"/>
                <a:ea typeface="宋体" panose="02010600030101010101" pitchFamily="2" charset="-122"/>
              </a:rPr>
              <a:t>离开会议</a:t>
            </a:r>
            <a:endParaRPr lang="zh-CN" altLang="en-US" b="1">
              <a:solidFill>
                <a:srgbClr val="FF0000"/>
              </a:solidFill>
              <a:latin typeface="Arial" panose="020B060402020209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左箭头 8"/>
          <p:cNvSpPr/>
          <p:nvPr/>
        </p:nvSpPr>
        <p:spPr>
          <a:xfrm rot="3387859">
            <a:off x="3769995" y="2255520"/>
            <a:ext cx="647700" cy="7620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 descr="261599552678_.pic_h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48435" y="1562735"/>
            <a:ext cx="2215515" cy="3659505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314700" y="1652905"/>
            <a:ext cx="568325" cy="358140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pic>
        <p:nvPicPr>
          <p:cNvPr id="4" name="图片 3" descr="271599552679_.pic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0840" y="1562735"/>
            <a:ext cx="2125980" cy="365950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503545" y="3335020"/>
            <a:ext cx="2073275" cy="333375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6" name="文本框 7"/>
          <p:cNvSpPr txBox="1"/>
          <p:nvPr/>
        </p:nvSpPr>
        <p:spPr>
          <a:xfrm>
            <a:off x="1351915" y="6010910"/>
            <a:ext cx="6067425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algn="l"/>
            <a:r>
              <a:rPr lang="zh-CN" altLang="en-US" b="1">
                <a:solidFill>
                  <a:srgbClr val="FF0000"/>
                </a:solidFill>
                <a:latin typeface="Arial" panose="020B0604020202090204" pitchFamily="34" charset="0"/>
                <a:ea typeface="宋体" panose="02010600030101010101" pitchFamily="2" charset="-122"/>
              </a:rPr>
              <a:t>如果您有其他问题，可以发送邮件至zoom@ecnu.edu.cn </a:t>
            </a:r>
            <a:endParaRPr lang="zh-CN" altLang="en-US" b="1">
              <a:solidFill>
                <a:srgbClr val="FF0000"/>
              </a:solidFill>
              <a:latin typeface="Arial" panose="020B060402020209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文本框 1"/>
          <p:cNvSpPr txBox="1"/>
          <p:nvPr/>
        </p:nvSpPr>
        <p:spPr>
          <a:xfrm>
            <a:off x="1380490" y="1004570"/>
            <a:ext cx="309308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800" b="1">
                <a:solidFill>
                  <a:srgbClr val="C00000"/>
                </a:solidFill>
                <a:latin typeface="Arial" panose="020B0604020202090204" pitchFamily="34" charset="0"/>
                <a:ea typeface="宋体" panose="02010600030101010101" pitchFamily="2" charset="-122"/>
              </a:rPr>
              <a:t>中目客户端下载</a:t>
            </a:r>
            <a:endParaRPr lang="zh-CN" altLang="en-US" sz="2800" b="1">
              <a:solidFill>
                <a:srgbClr val="C00000"/>
              </a:solidFill>
              <a:latin typeface="Arial" panose="020B0604020202090204" pitchFamily="34" charset="0"/>
              <a:ea typeface="宋体" panose="02010600030101010101" pitchFamily="2" charset="-122"/>
            </a:endParaRPr>
          </a:p>
        </p:txBody>
      </p:sp>
      <p:sp>
        <p:nvSpPr>
          <p:cNvPr id="5122" name="文本框 3"/>
          <p:cNvSpPr txBox="1"/>
          <p:nvPr/>
        </p:nvSpPr>
        <p:spPr>
          <a:xfrm>
            <a:off x="1380490" y="1588135"/>
            <a:ext cx="5424805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l"/>
            <a:r>
              <a: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90204" pitchFamily="34" charset="0"/>
                <a:ea typeface="宋体" panose="02010600030101010101" pitchFamily="2" charset="-122"/>
              </a:rPr>
              <a:t>下载地址：</a:t>
            </a:r>
            <a:r>
              <a:rPr lang="zh-CN" altLang="en-US">
                <a:solidFill>
                  <a:schemeClr val="tx1"/>
                </a:solidFill>
                <a:sym typeface="+mn-ea"/>
              </a:rPr>
              <a:t>https://meeting.zomo.com.cn/download</a:t>
            </a:r>
            <a:endParaRPr lang="zh-CN" altLang="en-US">
              <a:solidFill>
                <a:schemeClr val="tx1"/>
              </a:solidFill>
              <a:latin typeface="Arial" panose="020B0604020202090204" pitchFamily="34" charset="0"/>
              <a:ea typeface="宋体" panose="02010600030101010101" pitchFamily="2" charset="-122"/>
              <a:sym typeface="+mn-ea"/>
            </a:endParaRPr>
          </a:p>
        </p:txBody>
      </p:sp>
      <p:pic>
        <p:nvPicPr>
          <p:cNvPr id="4" name="图片 3" descr="截屏2020-09-07 上午10.49.0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98450" y="2127250"/>
            <a:ext cx="4683125" cy="427799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844800" y="2753995"/>
            <a:ext cx="3009265" cy="32918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/>
              <a:t>可直接点击「</a:t>
            </a:r>
            <a:r>
              <a:rPr lang="zh-CN" altLang="en-US" sz="1600">
                <a:solidFill>
                  <a:srgbClr val="C00000"/>
                </a:solidFill>
              </a:rPr>
              <a:t>下载</a:t>
            </a:r>
            <a:r>
              <a:rPr lang="zh-CN" altLang="en-US" sz="1600"/>
              <a:t>」</a:t>
            </a:r>
            <a:endParaRPr lang="zh-CN" altLang="en-US" sz="1600"/>
          </a:p>
          <a:p>
            <a:endParaRPr lang="zh-CN" altLang="en-US" sz="1600"/>
          </a:p>
          <a:p>
            <a:endParaRPr lang="zh-CN" altLang="en-US" sz="1600"/>
          </a:p>
          <a:p>
            <a:endParaRPr lang="zh-CN" altLang="en-US" sz="1600"/>
          </a:p>
          <a:p>
            <a:endParaRPr lang="zh-CN" altLang="en-US" sz="1600"/>
          </a:p>
          <a:p>
            <a:endParaRPr lang="zh-CN" altLang="en-US" sz="1600"/>
          </a:p>
          <a:p>
            <a:endParaRPr lang="zh-CN" altLang="en-US" sz="1600"/>
          </a:p>
          <a:p>
            <a:endParaRPr lang="zh-CN" altLang="en-US" sz="1600"/>
          </a:p>
          <a:p>
            <a:endParaRPr lang="zh-CN" altLang="en-US" sz="1600"/>
          </a:p>
          <a:p>
            <a:endParaRPr lang="zh-CN" altLang="en-US" sz="1600"/>
          </a:p>
          <a:p>
            <a:endParaRPr lang="zh-CN" altLang="en-US" sz="1600"/>
          </a:p>
          <a:p>
            <a:r>
              <a:rPr lang="zh-CN" altLang="en-US" sz="1600"/>
              <a:t>或</a:t>
            </a:r>
            <a:r>
              <a:rPr lang="zh-CN" altLang="en-US" sz="1600">
                <a:solidFill>
                  <a:srgbClr val="C00000"/>
                </a:solidFill>
              </a:rPr>
              <a:t>扫描二维码</a:t>
            </a:r>
            <a:r>
              <a:rPr lang="zh-CN" altLang="en-US" sz="1600"/>
              <a:t>进行下载中目</a:t>
            </a:r>
            <a:r>
              <a:rPr lang="en-US" altLang="zh-CN" sz="1600"/>
              <a:t>APP</a:t>
            </a:r>
            <a:endParaRPr lang="en-US" altLang="zh-CN" sz="1600"/>
          </a:p>
        </p:txBody>
      </p:sp>
      <p:sp>
        <p:nvSpPr>
          <p:cNvPr id="7" name="矩形 6"/>
          <p:cNvSpPr/>
          <p:nvPr/>
        </p:nvSpPr>
        <p:spPr>
          <a:xfrm>
            <a:off x="1540510" y="3373755"/>
            <a:ext cx="1008380" cy="575945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8" name="直接箭头连接符 7"/>
          <p:cNvCxnSpPr/>
          <p:nvPr/>
        </p:nvCxnSpPr>
        <p:spPr>
          <a:xfrm flipH="1">
            <a:off x="2555875" y="3068955"/>
            <a:ext cx="289560" cy="28765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/>
          <p:cNvCxnSpPr/>
          <p:nvPr/>
        </p:nvCxnSpPr>
        <p:spPr>
          <a:xfrm flipH="1">
            <a:off x="2413000" y="5661025"/>
            <a:ext cx="431800" cy="14414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 descr="WechatIMG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0455" y="2564130"/>
            <a:ext cx="2139950" cy="3646805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6180455" y="3357245"/>
            <a:ext cx="2139950" cy="39370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文本框 3"/>
          <p:cNvSpPr txBox="1"/>
          <p:nvPr/>
        </p:nvSpPr>
        <p:spPr>
          <a:xfrm>
            <a:off x="6292215" y="2127250"/>
            <a:ext cx="2084705" cy="33718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l"/>
            <a:r>
              <a:rPr lang="zh-CN" alt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90204" pitchFamily="34" charset="0"/>
                <a:ea typeface="宋体" panose="02010600030101010101" pitchFamily="2" charset="-122"/>
              </a:rPr>
              <a:t>手机直接点击下载</a:t>
            </a:r>
            <a:endParaRPr lang="zh-CN" altLang="en-US" sz="1600">
              <a:solidFill>
                <a:schemeClr val="tx1">
                  <a:lumMod val="85000"/>
                  <a:lumOff val="15000"/>
                </a:schemeClr>
              </a:solidFill>
              <a:latin typeface="Arial" panose="020B0604020202090204" pitchFamily="34" charset="0"/>
              <a:ea typeface="宋体" panose="02010600030101010101" pitchFamily="2" charset="-122"/>
            </a:endParaRPr>
          </a:p>
        </p:txBody>
      </p:sp>
      <p:cxnSp>
        <p:nvCxnSpPr>
          <p:cNvPr id="14" name="直接箭头连接符 13"/>
          <p:cNvCxnSpPr/>
          <p:nvPr/>
        </p:nvCxnSpPr>
        <p:spPr>
          <a:xfrm flipH="1">
            <a:off x="7092315" y="2466340"/>
            <a:ext cx="164465" cy="81851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文本框 3"/>
          <p:cNvSpPr txBox="1"/>
          <p:nvPr/>
        </p:nvSpPr>
        <p:spPr>
          <a:xfrm>
            <a:off x="1255078" y="1223645"/>
            <a:ext cx="2458085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2800" b="1">
                <a:solidFill>
                  <a:srgbClr val="C00000"/>
                </a:solidFill>
                <a:latin typeface="Arial" panose="020B0604020202090204" pitchFamily="34" charset="0"/>
                <a:ea typeface="宋体" panose="02010600030101010101" pitchFamily="2" charset="-122"/>
              </a:rPr>
              <a:t>PC</a:t>
            </a:r>
            <a:r>
              <a:rPr lang="zh-CN" altLang="en-US" sz="2800" b="1">
                <a:solidFill>
                  <a:srgbClr val="C00000"/>
                </a:solidFill>
                <a:latin typeface="Arial" panose="020B0604020202090204" pitchFamily="34" charset="0"/>
                <a:ea typeface="宋体" panose="02010600030101010101" pitchFamily="2" charset="-122"/>
              </a:rPr>
              <a:t>端进入中目</a:t>
            </a:r>
            <a:endParaRPr lang="zh-CN" altLang="en-US" sz="2800" b="1">
              <a:solidFill>
                <a:srgbClr val="C00000"/>
              </a:solidFill>
              <a:latin typeface="Arial" panose="020B060402020209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72465" y="3672840"/>
            <a:ext cx="948690" cy="360045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287020" y="5631815"/>
            <a:ext cx="1565275" cy="6451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r>
              <a:rPr lang="en-US" altLang="zh-CN">
                <a:solidFill>
                  <a:srgbClr val="D0530E"/>
                </a:solidFill>
              </a:rPr>
              <a:t>  </a:t>
            </a:r>
            <a:r>
              <a:rPr lang="en-US" altLang="zh-CN">
                <a:solidFill>
                  <a:srgbClr val="C00000"/>
                </a:solidFill>
              </a:rPr>
              <a:t>1</a:t>
            </a:r>
            <a:r>
              <a:rPr lang="zh-CN" altLang="en-US">
                <a:solidFill>
                  <a:srgbClr val="C00000"/>
                </a:solidFill>
              </a:rPr>
              <a:t>，点击加入会议</a:t>
            </a:r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354580" y="5631815"/>
            <a:ext cx="1881505" cy="6451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r>
              <a:rPr lang="en-US" altLang="zh-CN">
                <a:solidFill>
                  <a:srgbClr val="D0530E"/>
                </a:solidFill>
              </a:rPr>
              <a:t>  </a:t>
            </a:r>
            <a:r>
              <a:rPr lang="en-US" altLang="zh-CN">
                <a:solidFill>
                  <a:srgbClr val="C00000"/>
                </a:solidFill>
              </a:rPr>
              <a:t>2</a:t>
            </a:r>
            <a:r>
              <a:rPr lang="zh-CN" altLang="en-US">
                <a:solidFill>
                  <a:srgbClr val="C00000"/>
                </a:solidFill>
              </a:rPr>
              <a:t>，输入会议号及入会名称</a:t>
            </a:r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7376795" y="2765425"/>
            <a:ext cx="195580" cy="6451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r>
              <a:rPr lang="en-US" altLang="zh-CN">
                <a:solidFill>
                  <a:srgbClr val="D0530E"/>
                </a:solidFill>
              </a:rPr>
              <a:t>  </a:t>
            </a:r>
            <a:r>
              <a:rPr lang="en-US" altLang="zh-CN">
                <a:solidFill>
                  <a:srgbClr val="C00000"/>
                </a:solidFill>
              </a:rPr>
              <a:t>3</a:t>
            </a:r>
            <a:endParaRPr lang="en-US" altLang="zh-CN">
              <a:solidFill>
                <a:srgbClr val="C00000"/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7402195" y="3728720"/>
            <a:ext cx="869315" cy="360045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4765675" y="3968115"/>
            <a:ext cx="1913890" cy="365125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31" name="图片 30" descr="截屏2020-09-07 上午10.54.4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6845" y="2321560"/>
            <a:ext cx="1979295" cy="3225165"/>
          </a:xfrm>
          <a:prstGeom prst="rect">
            <a:avLst/>
          </a:prstGeom>
        </p:spPr>
      </p:pic>
      <p:pic>
        <p:nvPicPr>
          <p:cNvPr id="32" name="图片 31" descr="截屏2020-09-07 上午10.55.5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6140" y="2211070"/>
            <a:ext cx="2535555" cy="3395345"/>
          </a:xfrm>
          <a:prstGeom prst="rect">
            <a:avLst/>
          </a:prstGeom>
        </p:spPr>
      </p:pic>
      <p:sp>
        <p:nvSpPr>
          <p:cNvPr id="33" name="矩形 32"/>
          <p:cNvSpPr/>
          <p:nvPr/>
        </p:nvSpPr>
        <p:spPr>
          <a:xfrm>
            <a:off x="672465" y="3513455"/>
            <a:ext cx="948690" cy="455295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5" name="文本框 34"/>
          <p:cNvSpPr txBox="1"/>
          <p:nvPr/>
        </p:nvSpPr>
        <p:spPr>
          <a:xfrm>
            <a:off x="2354580" y="5631815"/>
            <a:ext cx="1881505" cy="6451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r>
              <a:rPr lang="en-US" altLang="zh-CN">
                <a:solidFill>
                  <a:srgbClr val="D0530E"/>
                </a:solidFill>
              </a:rPr>
              <a:t>  </a:t>
            </a:r>
            <a:r>
              <a:rPr lang="en-US" altLang="zh-CN">
                <a:solidFill>
                  <a:srgbClr val="C00000"/>
                </a:solidFill>
              </a:rPr>
              <a:t>2</a:t>
            </a:r>
            <a:r>
              <a:rPr lang="zh-CN" altLang="en-US">
                <a:solidFill>
                  <a:srgbClr val="C00000"/>
                </a:solidFill>
              </a:rPr>
              <a:t>，输入会议号及入会名称</a:t>
            </a:r>
            <a:endParaRPr lang="zh-CN" altLang="en-US">
              <a:solidFill>
                <a:srgbClr val="C00000"/>
              </a:solidFill>
            </a:endParaRPr>
          </a:p>
        </p:txBody>
      </p:sp>
      <p:pic>
        <p:nvPicPr>
          <p:cNvPr id="36" name="图片 35" descr="截屏2020-09-07 下午3.39.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1695" y="2321560"/>
            <a:ext cx="2124710" cy="3225165"/>
          </a:xfrm>
          <a:prstGeom prst="rect">
            <a:avLst/>
          </a:prstGeom>
        </p:spPr>
      </p:pic>
      <p:sp>
        <p:nvSpPr>
          <p:cNvPr id="37" name="文本框 36"/>
          <p:cNvSpPr txBox="1"/>
          <p:nvPr/>
        </p:nvSpPr>
        <p:spPr>
          <a:xfrm>
            <a:off x="7376795" y="2550160"/>
            <a:ext cx="195580" cy="6451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r>
              <a:rPr lang="en-US" altLang="zh-CN">
                <a:solidFill>
                  <a:srgbClr val="D0530E"/>
                </a:solidFill>
              </a:rPr>
              <a:t>  </a:t>
            </a:r>
            <a:r>
              <a:rPr lang="en-US" altLang="zh-CN">
                <a:solidFill>
                  <a:srgbClr val="C00000"/>
                </a:solidFill>
              </a:rPr>
              <a:t>3</a:t>
            </a:r>
            <a:endParaRPr lang="en-US" altLang="zh-CN">
              <a:solidFill>
                <a:srgbClr val="C00000"/>
              </a:solidFill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7402195" y="3513455"/>
            <a:ext cx="869315" cy="360045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39" name="图片 38" descr="截屏2020-09-07 下午3.43.5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3735" y="2321560"/>
            <a:ext cx="1945640" cy="3225165"/>
          </a:xfrm>
          <a:prstGeom prst="rect">
            <a:avLst/>
          </a:prstGeom>
        </p:spPr>
      </p:pic>
      <p:sp>
        <p:nvSpPr>
          <p:cNvPr id="40" name="文本框 39"/>
          <p:cNvSpPr txBox="1"/>
          <p:nvPr/>
        </p:nvSpPr>
        <p:spPr>
          <a:xfrm>
            <a:off x="7193915" y="5631815"/>
            <a:ext cx="1775460" cy="3683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r>
              <a:rPr lang="en-US" altLang="zh-CN">
                <a:solidFill>
                  <a:srgbClr val="D0530E"/>
                </a:solidFill>
              </a:rPr>
              <a:t>  </a:t>
            </a:r>
            <a:r>
              <a:rPr lang="en-US" altLang="zh-CN">
                <a:solidFill>
                  <a:srgbClr val="C00000"/>
                </a:solidFill>
              </a:rPr>
              <a:t>4</a:t>
            </a:r>
            <a:r>
              <a:rPr lang="zh-CN" altLang="en-US">
                <a:solidFill>
                  <a:srgbClr val="C00000"/>
                </a:solidFill>
              </a:rPr>
              <a:t>，等待加入</a:t>
            </a:r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4765675" y="5631815"/>
            <a:ext cx="1759585" cy="3683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r>
              <a:rPr lang="en-US" altLang="zh-CN">
                <a:solidFill>
                  <a:srgbClr val="D0530E"/>
                </a:solidFill>
              </a:rPr>
              <a:t>  </a:t>
            </a:r>
            <a:r>
              <a:rPr lang="en-US" altLang="zh-CN">
                <a:solidFill>
                  <a:srgbClr val="C00000"/>
                </a:solidFill>
              </a:rPr>
              <a:t>3</a:t>
            </a:r>
            <a:r>
              <a:rPr lang="zh-CN" altLang="en-US">
                <a:solidFill>
                  <a:srgbClr val="C00000"/>
                </a:solidFill>
              </a:rPr>
              <a:t>，输入密码</a:t>
            </a:r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4765675" y="3752850"/>
            <a:ext cx="1913890" cy="365125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3" name="矩形 42"/>
          <p:cNvSpPr/>
          <p:nvPr/>
        </p:nvSpPr>
        <p:spPr>
          <a:xfrm>
            <a:off x="2354580" y="3112135"/>
            <a:ext cx="1951355" cy="921385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文本框 3"/>
          <p:cNvSpPr txBox="1"/>
          <p:nvPr/>
        </p:nvSpPr>
        <p:spPr>
          <a:xfrm>
            <a:off x="1255078" y="1223645"/>
            <a:ext cx="2676525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800" b="1">
                <a:solidFill>
                  <a:srgbClr val="C00000"/>
                </a:solidFill>
                <a:latin typeface="Arial" panose="020B0604020202090204" pitchFamily="34" charset="0"/>
                <a:ea typeface="宋体" panose="02010600030101010101" pitchFamily="2" charset="-122"/>
              </a:rPr>
              <a:t>手机端进入中目</a:t>
            </a:r>
            <a:endParaRPr lang="zh-CN" altLang="en-US" sz="2800" b="1">
              <a:solidFill>
                <a:srgbClr val="C00000"/>
              </a:solidFill>
              <a:latin typeface="Arial" panose="020B0604020202090204" pitchFamily="34" charset="0"/>
              <a:ea typeface="宋体" panose="02010600030101010101" pitchFamily="2" charset="-122"/>
            </a:endParaRPr>
          </a:p>
        </p:txBody>
      </p:sp>
      <p:pic>
        <p:nvPicPr>
          <p:cNvPr id="8" name="图片 7" descr="WechatIMG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3670" y="1963420"/>
            <a:ext cx="2077085" cy="3925570"/>
          </a:xfrm>
          <a:prstGeom prst="rect">
            <a:avLst/>
          </a:prstGeom>
        </p:spPr>
      </p:pic>
      <p:pic>
        <p:nvPicPr>
          <p:cNvPr id="11" name="图片 10" descr="WechatIMG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5050" y="1963420"/>
            <a:ext cx="2066925" cy="3925570"/>
          </a:xfrm>
          <a:prstGeom prst="rect">
            <a:avLst/>
          </a:prstGeom>
        </p:spPr>
      </p:pic>
      <p:pic>
        <p:nvPicPr>
          <p:cNvPr id="19" name="图片 18" descr="WechatIMG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3590" y="1963420"/>
            <a:ext cx="2098675" cy="3925570"/>
          </a:xfrm>
          <a:prstGeom prst="rect">
            <a:avLst/>
          </a:prstGeom>
        </p:spPr>
      </p:pic>
      <p:pic>
        <p:nvPicPr>
          <p:cNvPr id="23" name="图片 22" descr="WechatIMG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2760" y="1964055"/>
            <a:ext cx="2078990" cy="3924935"/>
          </a:xfrm>
          <a:prstGeom prst="rect">
            <a:avLst/>
          </a:prstGeom>
        </p:spPr>
      </p:pic>
      <p:sp>
        <p:nvSpPr>
          <p:cNvPr id="24" name="矩形 23"/>
          <p:cNvSpPr/>
          <p:nvPr/>
        </p:nvSpPr>
        <p:spPr>
          <a:xfrm>
            <a:off x="752475" y="3981450"/>
            <a:ext cx="879475" cy="311150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2305685" y="2279015"/>
            <a:ext cx="2066925" cy="699770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6" name="文本框 25"/>
          <p:cNvSpPr txBox="1"/>
          <p:nvPr/>
        </p:nvSpPr>
        <p:spPr>
          <a:xfrm>
            <a:off x="4782820" y="3244850"/>
            <a:ext cx="572135" cy="3683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r>
              <a:rPr lang="en-US" altLang="zh-CN">
                <a:solidFill>
                  <a:srgbClr val="D0530E"/>
                </a:solidFill>
              </a:rPr>
              <a:t>  </a:t>
            </a:r>
            <a:r>
              <a:rPr lang="en-US" altLang="zh-CN">
                <a:solidFill>
                  <a:srgbClr val="C00000"/>
                </a:solidFill>
              </a:rPr>
              <a:t>3</a:t>
            </a:r>
            <a:endParaRPr lang="en-US" altLang="zh-CN">
              <a:solidFill>
                <a:srgbClr val="C00000"/>
              </a:solidFill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7596505" y="4125595"/>
            <a:ext cx="572135" cy="3683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r>
              <a:rPr lang="en-US" altLang="zh-CN">
                <a:solidFill>
                  <a:srgbClr val="D0530E"/>
                </a:solidFill>
              </a:rPr>
              <a:t>  </a:t>
            </a:r>
            <a:r>
              <a:rPr lang="en-US" altLang="zh-CN">
                <a:solidFill>
                  <a:srgbClr val="C00000"/>
                </a:solidFill>
              </a:rPr>
              <a:t>4</a:t>
            </a:r>
            <a:endParaRPr lang="en-US" altLang="zh-CN">
              <a:solidFill>
                <a:srgbClr val="C00000"/>
              </a:solidFill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906145" y="3244850"/>
            <a:ext cx="572135" cy="3683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r>
              <a:rPr lang="en-US" altLang="zh-CN">
                <a:solidFill>
                  <a:srgbClr val="D0530E"/>
                </a:solidFill>
              </a:rPr>
              <a:t>  </a:t>
            </a:r>
            <a:r>
              <a:rPr lang="en-US" altLang="zh-CN" sz="1600">
                <a:solidFill>
                  <a:srgbClr val="C00000"/>
                </a:solidFill>
              </a:rPr>
              <a:t>1</a:t>
            </a:r>
            <a:endParaRPr lang="en-US" altLang="zh-CN" sz="1600">
              <a:solidFill>
                <a:srgbClr val="C00000"/>
              </a:solidFill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2946400" y="3981450"/>
            <a:ext cx="572135" cy="3683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r>
              <a:rPr lang="en-US" altLang="zh-CN">
                <a:solidFill>
                  <a:srgbClr val="D0530E"/>
                </a:solidFill>
              </a:rPr>
              <a:t>  </a:t>
            </a:r>
            <a:r>
              <a:rPr lang="en-US" altLang="zh-CN">
                <a:solidFill>
                  <a:srgbClr val="C00000"/>
                </a:solidFill>
              </a:rPr>
              <a:t>2</a:t>
            </a:r>
            <a:endParaRPr lang="en-US" altLang="zh-CN">
              <a:solidFill>
                <a:srgbClr val="C00000"/>
              </a:solidFill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7428230" y="4433570"/>
            <a:ext cx="11182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C00000"/>
                </a:solidFill>
              </a:rPr>
              <a:t>等待加入</a:t>
            </a:r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5215255" y="3244215"/>
            <a:ext cx="16275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C00000"/>
                </a:solidFill>
              </a:rPr>
              <a:t>输入密码</a:t>
            </a:r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2305050" y="4292600"/>
            <a:ext cx="257683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>
                <a:solidFill>
                  <a:srgbClr val="C00000"/>
                </a:solidFill>
              </a:rPr>
              <a:t>输入会议号及入会名称</a:t>
            </a:r>
            <a:endParaRPr lang="zh-CN" altLang="en-US" sz="1400">
              <a:solidFill>
                <a:srgbClr val="C00000"/>
              </a:solidFill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438785" y="3613150"/>
            <a:ext cx="27228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>
                <a:solidFill>
                  <a:srgbClr val="C00000"/>
                </a:solidFill>
              </a:rPr>
              <a:t>无需登录，点击加入会议</a:t>
            </a:r>
            <a:endParaRPr lang="zh-CN" altLang="en-US" sz="120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标题 1"/>
          <p:cNvSpPr>
            <a:spLocks noGrp="1"/>
          </p:cNvSpPr>
          <p:nvPr/>
        </p:nvSpPr>
        <p:spPr>
          <a:xfrm>
            <a:off x="1493520" y="953135"/>
            <a:ext cx="2352040" cy="6286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800" b="1">
                <a:solidFill>
                  <a:srgbClr val="C00000"/>
                </a:solidFill>
              </a:rPr>
              <a:t>中目主界面</a:t>
            </a:r>
            <a:endParaRPr lang="zh-CN" altLang="en-US" sz="2800" b="1">
              <a:solidFill>
                <a:srgbClr val="C00000"/>
              </a:solidFill>
            </a:endParaRPr>
          </a:p>
        </p:txBody>
      </p:sp>
      <p:pic>
        <p:nvPicPr>
          <p:cNvPr id="2" name="图片 1" descr="WechatIMG9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9420" y="1833880"/>
            <a:ext cx="8265795" cy="4162425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98475" y="5669915"/>
            <a:ext cx="847090" cy="415290"/>
          </a:xfrm>
          <a:prstGeom prst="rect">
            <a:avLst/>
          </a:prstGeom>
          <a:noFill/>
          <a:ln w="28575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6" name="文本框 5"/>
          <p:cNvSpPr txBox="1"/>
          <p:nvPr/>
        </p:nvSpPr>
        <p:spPr>
          <a:xfrm>
            <a:off x="311150" y="4842510"/>
            <a:ext cx="139446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1400" b="1">
                <a:solidFill>
                  <a:srgbClr val="00B050"/>
                </a:solidFill>
                <a:latin typeface="Arial" panose="020B0604020202090204" pitchFamily="34" charset="0"/>
                <a:ea typeface="宋体" panose="02010600030101010101" pitchFamily="2" charset="-122"/>
              </a:rPr>
              <a:t>打开麦克风</a:t>
            </a:r>
            <a:endParaRPr lang="zh-CN" altLang="en-US" sz="1400" b="1">
              <a:solidFill>
                <a:srgbClr val="00B050"/>
              </a:solidFill>
              <a:latin typeface="Arial" panose="020B0604020202090204" pitchFamily="34" charset="0"/>
              <a:ea typeface="宋体" panose="02010600030101010101" pitchFamily="2" charset="-122"/>
            </a:endParaRPr>
          </a:p>
          <a:p>
            <a:r>
              <a:rPr lang="zh-CN" altLang="en-US" sz="1400" b="1">
                <a:solidFill>
                  <a:srgbClr val="00B050"/>
                </a:solidFill>
                <a:latin typeface="Arial" panose="020B0604020202090204" pitchFamily="34" charset="0"/>
                <a:ea typeface="宋体" panose="02010600030101010101" pitchFamily="2" charset="-122"/>
              </a:rPr>
              <a:t>和摄像头</a:t>
            </a:r>
            <a:endParaRPr lang="zh-CN" altLang="en-US" sz="1400" b="1">
              <a:solidFill>
                <a:srgbClr val="00B050"/>
              </a:solidFill>
              <a:latin typeface="Arial" panose="020B0604020202090204" pitchFamily="34" charset="0"/>
              <a:ea typeface="宋体" panose="02010600030101010101" pitchFamily="2" charset="-122"/>
            </a:endParaRPr>
          </a:p>
        </p:txBody>
      </p:sp>
      <p:cxnSp>
        <p:nvCxnSpPr>
          <p:cNvPr id="13" name="直接箭头连接符 12"/>
          <p:cNvCxnSpPr>
            <a:stCxn id="6" idx="2"/>
            <a:endCxn id="3" idx="0"/>
          </p:cNvCxnSpPr>
          <p:nvPr/>
        </p:nvCxnSpPr>
        <p:spPr>
          <a:xfrm flipH="1">
            <a:off x="922020" y="5292725"/>
            <a:ext cx="86360" cy="305435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0"/>
          <p:cNvSpPr txBox="1"/>
          <p:nvPr/>
        </p:nvSpPr>
        <p:spPr>
          <a:xfrm>
            <a:off x="6849110" y="4842510"/>
            <a:ext cx="1266190" cy="73723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1400" b="1">
                <a:solidFill>
                  <a:srgbClr val="0070C0"/>
                </a:solidFill>
                <a:latin typeface="Arial" panose="020B0604020202090204" pitchFamily="34" charset="0"/>
                <a:ea typeface="宋体" panose="02010600030101010101" pitchFamily="2" charset="-122"/>
              </a:rPr>
              <a:t>点击聊天打开群聊</a:t>
            </a:r>
            <a:endParaRPr lang="zh-CN" altLang="en-US" sz="1400" b="1">
              <a:solidFill>
                <a:srgbClr val="0070C0"/>
              </a:solidFill>
              <a:latin typeface="Arial" panose="020B0604020202090204" pitchFamily="34" charset="0"/>
              <a:ea typeface="宋体" panose="02010600030101010101" pitchFamily="2" charset="-122"/>
            </a:endParaRPr>
          </a:p>
          <a:p>
            <a:r>
              <a:rPr lang="zh-CN" altLang="en-US" sz="1400" b="1">
                <a:solidFill>
                  <a:srgbClr val="0070C0"/>
                </a:solidFill>
                <a:latin typeface="Arial" panose="020B0604020202090204" pitchFamily="34" charset="0"/>
                <a:ea typeface="宋体" panose="02010600030101010101" pitchFamily="2" charset="-122"/>
              </a:rPr>
              <a:t>进行文字沟通</a:t>
            </a:r>
            <a:endParaRPr lang="zh-CN" altLang="en-US" sz="1400" b="1">
              <a:solidFill>
                <a:srgbClr val="0070C0"/>
              </a:solidFill>
              <a:latin typeface="Arial" panose="020B0604020202090204" pitchFamily="34" charset="0"/>
              <a:ea typeface="宋体" panose="02010600030101010101" pitchFamily="2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847205" y="2947670"/>
            <a:ext cx="17621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 b="1" dirty="0">
                <a:solidFill>
                  <a:srgbClr val="C00000"/>
                </a:solidFill>
              </a:rPr>
              <a:t>点击“参会者”</a:t>
            </a:r>
            <a:endParaRPr lang="zh-CN" altLang="en-US" sz="1400" b="1" dirty="0">
              <a:solidFill>
                <a:srgbClr val="C00000"/>
              </a:solidFill>
            </a:endParaRPr>
          </a:p>
          <a:p>
            <a:r>
              <a:rPr lang="zh-CN" altLang="en-US" sz="1400" b="1" dirty="0">
                <a:solidFill>
                  <a:srgbClr val="C00000"/>
                </a:solidFill>
              </a:rPr>
              <a:t>打开参会者列表</a:t>
            </a:r>
            <a:endParaRPr lang="zh-CN" altLang="en-US" sz="1400" b="1" dirty="0">
              <a:solidFill>
                <a:srgbClr val="C00000"/>
              </a:solidFill>
            </a:endParaRPr>
          </a:p>
        </p:txBody>
      </p:sp>
      <p:sp>
        <p:nvSpPr>
          <p:cNvPr id="17" name="文本框 5"/>
          <p:cNvSpPr txBox="1"/>
          <p:nvPr/>
        </p:nvSpPr>
        <p:spPr>
          <a:xfrm>
            <a:off x="4344670" y="6240780"/>
            <a:ext cx="902335" cy="27559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1200" b="1">
                <a:solidFill>
                  <a:srgbClr val="00B050"/>
                </a:solidFill>
                <a:latin typeface="Arial" panose="020B0604020202090204" pitchFamily="34" charset="0"/>
                <a:ea typeface="宋体" panose="02010600030101010101" pitchFamily="2" charset="-122"/>
              </a:rPr>
              <a:t>进行录像</a:t>
            </a:r>
            <a:endParaRPr lang="zh-CN" altLang="en-US" sz="1200" b="1">
              <a:solidFill>
                <a:srgbClr val="00B050"/>
              </a:solidFill>
              <a:latin typeface="Arial" panose="020B0604020202090204" pitchFamily="34" charset="0"/>
              <a:ea typeface="宋体" panose="02010600030101010101" pitchFamily="2" charset="-122"/>
            </a:endParaRPr>
          </a:p>
        </p:txBody>
      </p:sp>
      <p:sp>
        <p:nvSpPr>
          <p:cNvPr id="20" name="文本框 5"/>
          <p:cNvSpPr txBox="1"/>
          <p:nvPr/>
        </p:nvSpPr>
        <p:spPr>
          <a:xfrm>
            <a:off x="5247005" y="6240780"/>
            <a:ext cx="1080135" cy="27559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1200" b="1">
                <a:solidFill>
                  <a:srgbClr val="C00000"/>
                </a:solidFill>
                <a:latin typeface="Arial" panose="020B0604020202090204" pitchFamily="34" charset="0"/>
                <a:ea typeface="宋体" panose="02010600030101010101" pitchFamily="2" charset="-122"/>
              </a:rPr>
              <a:t>设置分组</a:t>
            </a:r>
            <a:endParaRPr lang="zh-CN" altLang="en-US" sz="1200" b="1">
              <a:solidFill>
                <a:srgbClr val="C00000"/>
              </a:solidFill>
              <a:latin typeface="Arial" panose="020B0604020202090204" pitchFamily="34" charset="0"/>
              <a:ea typeface="宋体" panose="02010600030101010101" pitchFamily="2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750685" y="1885950"/>
            <a:ext cx="1955165" cy="2645410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22" name="直接箭头连接符 21"/>
          <p:cNvCxnSpPr>
            <a:stCxn id="21" idx="1"/>
            <a:endCxn id="23" idx="3"/>
          </p:cNvCxnSpPr>
          <p:nvPr/>
        </p:nvCxnSpPr>
        <p:spPr>
          <a:xfrm flipH="1">
            <a:off x="2698115" y="3208655"/>
            <a:ext cx="4052570" cy="258953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矩形 22"/>
          <p:cNvSpPr/>
          <p:nvPr/>
        </p:nvSpPr>
        <p:spPr>
          <a:xfrm>
            <a:off x="2155825" y="5579745"/>
            <a:ext cx="542290" cy="436880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6849110" y="4588510"/>
            <a:ext cx="1771650" cy="1407795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25" name="直接箭头连接符 24"/>
          <p:cNvCxnSpPr>
            <a:stCxn id="24" idx="1"/>
          </p:cNvCxnSpPr>
          <p:nvPr/>
        </p:nvCxnSpPr>
        <p:spPr>
          <a:xfrm flipH="1">
            <a:off x="4446270" y="5220970"/>
            <a:ext cx="2402840" cy="287020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矩形 25"/>
          <p:cNvSpPr/>
          <p:nvPr/>
        </p:nvSpPr>
        <p:spPr>
          <a:xfrm>
            <a:off x="3972560" y="5579745"/>
            <a:ext cx="473710" cy="416560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>
            <a:off x="4547235" y="5670550"/>
            <a:ext cx="297815" cy="414655"/>
          </a:xfrm>
          <a:prstGeom prst="rect">
            <a:avLst/>
          </a:prstGeom>
          <a:noFill/>
          <a:ln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28" name="直接箭头连接符 27"/>
          <p:cNvCxnSpPr>
            <a:stCxn id="27" idx="2"/>
            <a:endCxn id="17" idx="0"/>
          </p:cNvCxnSpPr>
          <p:nvPr/>
        </p:nvCxnSpPr>
        <p:spPr>
          <a:xfrm>
            <a:off x="4696460" y="6013450"/>
            <a:ext cx="99695" cy="155575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矩形 28"/>
          <p:cNvSpPr/>
          <p:nvPr/>
        </p:nvSpPr>
        <p:spPr>
          <a:xfrm>
            <a:off x="5420360" y="5691505"/>
            <a:ext cx="355600" cy="393700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30" name="直接箭头连接符 29"/>
          <p:cNvCxnSpPr>
            <a:stCxn id="29" idx="2"/>
            <a:endCxn id="20" idx="0"/>
          </p:cNvCxnSpPr>
          <p:nvPr/>
        </p:nvCxnSpPr>
        <p:spPr>
          <a:xfrm>
            <a:off x="5598160" y="6013450"/>
            <a:ext cx="189230" cy="155575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标题 1"/>
          <p:cNvSpPr>
            <a:spLocks noGrp="1"/>
          </p:cNvSpPr>
          <p:nvPr/>
        </p:nvSpPr>
        <p:spPr>
          <a:xfrm>
            <a:off x="1462088" y="1076960"/>
            <a:ext cx="4852987" cy="47307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800" b="1">
                <a:solidFill>
                  <a:srgbClr val="C00000"/>
                </a:solidFill>
              </a:rPr>
              <a:t>麦克风和摄像头</a:t>
            </a:r>
            <a:endParaRPr lang="zh-CN" altLang="en-US" sz="2800" b="1">
              <a:solidFill>
                <a:srgbClr val="C00000"/>
              </a:solidFill>
            </a:endParaRPr>
          </a:p>
        </p:txBody>
      </p:sp>
      <p:sp>
        <p:nvSpPr>
          <p:cNvPr id="9218" name="文本框 3"/>
          <p:cNvSpPr txBox="1"/>
          <p:nvPr/>
        </p:nvSpPr>
        <p:spPr>
          <a:xfrm>
            <a:off x="4194810" y="1129348"/>
            <a:ext cx="29260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>
                <a:solidFill>
                  <a:srgbClr val="C00000"/>
                </a:solidFill>
                <a:latin typeface="Arial" panose="020B0604020202090204" pitchFamily="34" charset="0"/>
                <a:ea typeface="宋体" panose="02010600030101010101" pitchFamily="2" charset="-122"/>
              </a:rPr>
              <a:t>（音频和视频按钮的含义）</a:t>
            </a:r>
            <a:endParaRPr lang="zh-CN" altLang="en-US">
              <a:solidFill>
                <a:srgbClr val="C00000"/>
              </a:solidFill>
              <a:latin typeface="Arial" panose="020B0604020202090204" pitchFamily="34" charset="0"/>
              <a:ea typeface="宋体" panose="02010600030101010101" pitchFamily="2" charset="-122"/>
            </a:endParaRPr>
          </a:p>
        </p:txBody>
      </p:sp>
      <p:pic>
        <p:nvPicPr>
          <p:cNvPr id="9219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4960" y="2087563"/>
            <a:ext cx="742950" cy="52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0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960" y="2906713"/>
            <a:ext cx="742950" cy="511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1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960" y="3711575"/>
            <a:ext cx="741363" cy="5508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2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960" y="4557713"/>
            <a:ext cx="742950" cy="5048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3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960" y="5356225"/>
            <a:ext cx="769938" cy="4524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24" name="文本框 9"/>
          <p:cNvSpPr txBox="1"/>
          <p:nvPr/>
        </p:nvSpPr>
        <p:spPr>
          <a:xfrm>
            <a:off x="1335723" y="2165350"/>
            <a:ext cx="3382962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>
                <a:latin typeface="Arial" panose="020B0604020202090204" pitchFamily="34" charset="0"/>
                <a:ea typeface="宋体" panose="02010600030101010101" pitchFamily="2" charset="-122"/>
              </a:rPr>
              <a:t>未连接麦克风，点击启动麦克风</a:t>
            </a:r>
            <a:endParaRPr lang="zh-CN" altLang="en-US">
              <a:latin typeface="Arial" panose="020B0604020202090204" pitchFamily="34" charset="0"/>
              <a:ea typeface="宋体" panose="02010600030101010101" pitchFamily="2" charset="-122"/>
            </a:endParaRPr>
          </a:p>
        </p:txBody>
      </p:sp>
      <p:sp>
        <p:nvSpPr>
          <p:cNvPr id="9225" name="文本框 10"/>
          <p:cNvSpPr txBox="1"/>
          <p:nvPr/>
        </p:nvSpPr>
        <p:spPr>
          <a:xfrm>
            <a:off x="1335723" y="2978150"/>
            <a:ext cx="3382962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>
                <a:latin typeface="Arial" panose="020B0604020202090204" pitchFamily="34" charset="0"/>
                <a:ea typeface="宋体" panose="02010600030101010101" pitchFamily="2" charset="-122"/>
              </a:rPr>
              <a:t>麦克风已静音，点击打开麦克风</a:t>
            </a:r>
            <a:endParaRPr lang="zh-CN" altLang="en-US">
              <a:latin typeface="Arial" panose="020B0604020202090204" pitchFamily="34" charset="0"/>
              <a:ea typeface="宋体" panose="02010600030101010101" pitchFamily="2" charset="-122"/>
            </a:endParaRPr>
          </a:p>
        </p:txBody>
      </p:sp>
      <p:sp>
        <p:nvSpPr>
          <p:cNvPr id="9226" name="文本框 11"/>
          <p:cNvSpPr txBox="1"/>
          <p:nvPr/>
        </p:nvSpPr>
        <p:spPr>
          <a:xfrm>
            <a:off x="1335723" y="3803650"/>
            <a:ext cx="408305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  <a:latin typeface="Arial" panose="020B0604020202090204" pitchFamily="34" charset="0"/>
                <a:ea typeface="宋体" panose="02010600030101010101" pitchFamily="2" charset="-122"/>
              </a:rPr>
              <a:t>麦克风已打开，可以说话</a:t>
            </a:r>
            <a:r>
              <a:rPr lang="zh-CN" altLang="en-US">
                <a:latin typeface="Arial" panose="020B0604020202090204" pitchFamily="34" charset="0"/>
                <a:ea typeface="宋体" panose="02010600030101010101" pitchFamily="2" charset="-122"/>
              </a:rPr>
              <a:t>，点击后静音</a:t>
            </a:r>
            <a:endParaRPr lang="zh-CN" altLang="en-US">
              <a:latin typeface="Arial" panose="020B0604020202090204" pitchFamily="34" charset="0"/>
              <a:ea typeface="宋体" panose="02010600030101010101" pitchFamily="2" charset="-122"/>
            </a:endParaRPr>
          </a:p>
        </p:txBody>
      </p:sp>
      <p:sp>
        <p:nvSpPr>
          <p:cNvPr id="9227" name="文本框 12"/>
          <p:cNvSpPr txBox="1"/>
          <p:nvPr/>
        </p:nvSpPr>
        <p:spPr>
          <a:xfrm>
            <a:off x="1335723" y="4624388"/>
            <a:ext cx="3611562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>
                <a:latin typeface="Arial" panose="020B0604020202090204" pitchFamily="34" charset="0"/>
                <a:ea typeface="宋体" panose="02010600030101010101" pitchFamily="2" charset="-122"/>
              </a:rPr>
              <a:t>摄像头已关闭，点击后打开摄像头</a:t>
            </a:r>
            <a:endParaRPr lang="zh-CN" altLang="en-US">
              <a:latin typeface="Arial" panose="020B0604020202090204" pitchFamily="34" charset="0"/>
              <a:ea typeface="宋体" panose="02010600030101010101" pitchFamily="2" charset="-122"/>
            </a:endParaRPr>
          </a:p>
        </p:txBody>
      </p:sp>
      <p:sp>
        <p:nvSpPr>
          <p:cNvPr id="9228" name="文本框 13"/>
          <p:cNvSpPr txBox="1"/>
          <p:nvPr/>
        </p:nvSpPr>
        <p:spPr>
          <a:xfrm>
            <a:off x="1335723" y="5397500"/>
            <a:ext cx="3611562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>
                <a:latin typeface="Arial" panose="020B0604020202090204" pitchFamily="34" charset="0"/>
                <a:ea typeface="宋体" panose="02010600030101010101" pitchFamily="2" charset="-122"/>
              </a:rPr>
              <a:t>摄像头已打开，点击后关闭摄像头</a:t>
            </a:r>
            <a:endParaRPr lang="zh-CN" altLang="en-US">
              <a:latin typeface="Arial" panose="020B0604020202090204" pitchFamily="34" charset="0"/>
              <a:ea typeface="宋体" panose="02010600030101010101" pitchFamily="2" charset="-122"/>
            </a:endParaRPr>
          </a:p>
        </p:txBody>
      </p:sp>
      <p:pic>
        <p:nvPicPr>
          <p:cNvPr id="9229" name="图片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92920" y="1903413"/>
            <a:ext cx="2790825" cy="30289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30" name="文本框 15"/>
          <p:cNvSpPr txBox="1"/>
          <p:nvPr/>
        </p:nvSpPr>
        <p:spPr>
          <a:xfrm>
            <a:off x="5769511" y="5134610"/>
            <a:ext cx="3272790" cy="11988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  <a:latin typeface="Arial" panose="020B0604020202090204" pitchFamily="34" charset="0"/>
                <a:ea typeface="宋体" panose="02010600030101010101" pitchFamily="2" charset="-122"/>
              </a:rPr>
              <a:t>点击音频、视频按钮右侧箭头</a:t>
            </a:r>
            <a:endParaRPr lang="zh-CN" altLang="en-US" b="1" dirty="0">
              <a:solidFill>
                <a:srgbClr val="FF0000"/>
              </a:solidFill>
              <a:latin typeface="Arial" panose="020B0604020202090204" pitchFamily="34" charset="0"/>
              <a:ea typeface="宋体" panose="02010600030101010101" pitchFamily="2" charset="-122"/>
            </a:endParaRPr>
          </a:p>
          <a:p>
            <a:r>
              <a:rPr lang="zh-CN" altLang="en-US" b="1" dirty="0">
                <a:solidFill>
                  <a:srgbClr val="FF0000"/>
                </a:solidFill>
                <a:latin typeface="Arial" panose="020B0604020202090204" pitchFamily="34" charset="0"/>
                <a:ea typeface="宋体" panose="02010600030101010101" pitchFamily="2" charset="-122"/>
              </a:rPr>
              <a:t>打开菜单在多个音频设备、摄</a:t>
            </a:r>
            <a:endParaRPr lang="zh-CN" altLang="en-US" b="1" dirty="0">
              <a:solidFill>
                <a:srgbClr val="FF0000"/>
              </a:solidFill>
              <a:latin typeface="Arial" panose="020B0604020202090204" pitchFamily="34" charset="0"/>
              <a:ea typeface="宋体" panose="02010600030101010101" pitchFamily="2" charset="-122"/>
            </a:endParaRPr>
          </a:p>
          <a:p>
            <a:r>
              <a:rPr lang="zh-CN" altLang="en-US" b="1" dirty="0">
                <a:solidFill>
                  <a:srgbClr val="FF0000"/>
                </a:solidFill>
                <a:latin typeface="Arial" panose="020B0604020202090204" pitchFamily="34" charset="0"/>
                <a:ea typeface="宋体" panose="02010600030101010101" pitchFamily="2" charset="-122"/>
              </a:rPr>
              <a:t>像头之间切换可解决听不到声</a:t>
            </a:r>
            <a:endParaRPr lang="zh-CN" altLang="en-US" b="1" dirty="0">
              <a:solidFill>
                <a:srgbClr val="FF0000"/>
              </a:solidFill>
              <a:latin typeface="Arial" panose="020B0604020202090204" pitchFamily="34" charset="0"/>
              <a:ea typeface="宋体" panose="02010600030101010101" pitchFamily="2" charset="-122"/>
            </a:endParaRPr>
          </a:p>
          <a:p>
            <a:r>
              <a:rPr lang="zh-CN" altLang="en-US" b="1" dirty="0">
                <a:solidFill>
                  <a:srgbClr val="FF0000"/>
                </a:solidFill>
                <a:latin typeface="Arial" panose="020B0604020202090204" pitchFamily="34" charset="0"/>
                <a:ea typeface="宋体" panose="02010600030101010101" pitchFamily="2" charset="-122"/>
              </a:rPr>
              <a:t>音等问题</a:t>
            </a:r>
            <a:endParaRPr lang="zh-CN" altLang="en-US" b="1" dirty="0">
              <a:solidFill>
                <a:srgbClr val="FF0000"/>
              </a:solidFill>
              <a:latin typeface="Arial" panose="020B060402020209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标题 1"/>
          <p:cNvSpPr>
            <a:spLocks noGrp="1"/>
          </p:cNvSpPr>
          <p:nvPr/>
        </p:nvSpPr>
        <p:spPr>
          <a:xfrm>
            <a:off x="1458595" y="1018540"/>
            <a:ext cx="1825625" cy="47307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800" b="1">
                <a:solidFill>
                  <a:srgbClr val="C00000"/>
                </a:solidFill>
              </a:rPr>
              <a:t>屏幕共享</a:t>
            </a:r>
            <a:endParaRPr lang="zh-CN" altLang="en-US" sz="2800" b="1">
              <a:solidFill>
                <a:srgbClr val="C00000"/>
              </a:solidFill>
            </a:endParaRPr>
          </a:p>
        </p:txBody>
      </p:sp>
      <p:pic>
        <p:nvPicPr>
          <p:cNvPr id="11266" name="图片 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1133" y="1532255"/>
            <a:ext cx="3886200" cy="581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72" name="文本框 23"/>
          <p:cNvSpPr txBox="1"/>
          <p:nvPr/>
        </p:nvSpPr>
        <p:spPr>
          <a:xfrm>
            <a:off x="5595620" y="1419860"/>
            <a:ext cx="2948940" cy="279971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1600" b="1">
                <a:solidFill>
                  <a:srgbClr val="C00000"/>
                </a:solidFill>
                <a:latin typeface="Calibri" panose="020F0502020204030204" charset="0"/>
                <a:ea typeface="宋体" panose="02010600030101010101" pitchFamily="2" charset="-122"/>
              </a:rPr>
              <a:t>①</a:t>
            </a:r>
            <a:r>
              <a:rPr lang="zh-CN" altLang="en-US" sz="1600" b="1">
                <a:solidFill>
                  <a:srgbClr val="C00000"/>
                </a:solidFill>
                <a:latin typeface="Arial" panose="020B0604020202090204" pitchFamily="34" charset="0"/>
                <a:ea typeface="宋体" panose="02010600030101010101" pitchFamily="2" charset="-122"/>
              </a:rPr>
              <a:t>分享整个屏幕</a:t>
            </a:r>
            <a:endParaRPr lang="zh-CN" altLang="en-US" sz="1600" b="1">
              <a:solidFill>
                <a:srgbClr val="C00000"/>
              </a:solidFill>
              <a:latin typeface="Arial" panose="020B0604020202090204" pitchFamily="34" charset="0"/>
              <a:ea typeface="宋体" panose="02010600030101010101" pitchFamily="2" charset="-122"/>
            </a:endParaRPr>
          </a:p>
          <a:p>
            <a:r>
              <a:rPr lang="zh-CN" altLang="en-US" sz="1600">
                <a:latin typeface="Arial" panose="020B0604020202090204" pitchFamily="34" charset="0"/>
                <a:ea typeface="宋体" panose="02010600030101010101" pitchFamily="2" charset="-122"/>
              </a:rPr>
              <a:t>其他人可以看到您电脑屏幕上所有内容</a:t>
            </a:r>
            <a:endParaRPr lang="zh-CN" altLang="en-US" sz="1600">
              <a:latin typeface="Arial" panose="020B0604020202090204" pitchFamily="34" charset="0"/>
              <a:ea typeface="宋体" panose="02010600030101010101" pitchFamily="2" charset="-122"/>
            </a:endParaRPr>
          </a:p>
          <a:p>
            <a:endParaRPr lang="zh-CN" altLang="en-US" sz="1600">
              <a:latin typeface="Arial" panose="020B0604020202090204" pitchFamily="34" charset="0"/>
              <a:ea typeface="宋体" panose="02010600030101010101" pitchFamily="2" charset="-122"/>
            </a:endParaRPr>
          </a:p>
          <a:p>
            <a:r>
              <a:rPr lang="zh-CN" altLang="en-US" sz="1600" b="1">
                <a:solidFill>
                  <a:srgbClr val="C00000"/>
                </a:solidFill>
                <a:latin typeface="Calibri" panose="020F0502020204030204" charset="0"/>
                <a:ea typeface="宋体" panose="02010600030101010101" pitchFamily="2" charset="-122"/>
              </a:rPr>
              <a:t>②</a:t>
            </a:r>
            <a:r>
              <a:rPr lang="zh-CN" altLang="en-US" sz="1600" b="1">
                <a:solidFill>
                  <a:srgbClr val="C00000"/>
                </a:solidFill>
                <a:latin typeface="Arial" panose="020B0604020202090204" pitchFamily="34" charset="0"/>
                <a:ea typeface="宋体" panose="02010600030101010101" pitchFamily="2" charset="-122"/>
              </a:rPr>
              <a:t>分享某个程序窗口</a:t>
            </a:r>
            <a:endParaRPr lang="zh-CN" altLang="en-US" sz="1600" b="1">
              <a:solidFill>
                <a:srgbClr val="C00000"/>
              </a:solidFill>
              <a:latin typeface="Arial" panose="020B0604020202090204" pitchFamily="34" charset="0"/>
              <a:ea typeface="宋体" panose="02010600030101010101" pitchFamily="2" charset="-122"/>
            </a:endParaRPr>
          </a:p>
          <a:p>
            <a:r>
              <a:rPr lang="zh-CN" altLang="en-US" sz="1600">
                <a:latin typeface="Arial" panose="020B0604020202090204" pitchFamily="34" charset="0"/>
                <a:ea typeface="宋体" panose="02010600030101010101" pitchFamily="2" charset="-122"/>
              </a:rPr>
              <a:t>只将一个窗口（如 PPT）显示给其他人</a:t>
            </a:r>
            <a:endParaRPr lang="zh-CN" altLang="en-US" sz="1600">
              <a:latin typeface="Arial" panose="020B0604020202090204" pitchFamily="34" charset="0"/>
              <a:ea typeface="宋体" panose="02010600030101010101" pitchFamily="2" charset="-122"/>
            </a:endParaRPr>
          </a:p>
          <a:p>
            <a:endParaRPr lang="zh-CN" altLang="en-US" sz="1600">
              <a:latin typeface="Arial" panose="020B0604020202090204" pitchFamily="34" charset="0"/>
              <a:ea typeface="宋体" panose="02010600030101010101" pitchFamily="2" charset="-122"/>
            </a:endParaRPr>
          </a:p>
          <a:p>
            <a:r>
              <a:rPr lang="zh-CN" altLang="en-US" sz="1600" b="1">
                <a:solidFill>
                  <a:srgbClr val="C00000"/>
                </a:solidFill>
                <a:latin typeface="Calibri" panose="020F0502020204030204" charset="0"/>
                <a:ea typeface="宋体" panose="02010600030101010101" pitchFamily="2" charset="-122"/>
              </a:rPr>
              <a:t>③</a:t>
            </a:r>
            <a:r>
              <a:rPr lang="zh-CN" altLang="en-US" sz="1600" b="1">
                <a:solidFill>
                  <a:srgbClr val="C00000"/>
                </a:solidFill>
                <a:latin typeface="Arial" panose="020B0604020202090204" pitchFamily="34" charset="0"/>
                <a:ea typeface="宋体" panose="02010600030101010101" pitchFamily="2" charset="-122"/>
              </a:rPr>
              <a:t>白板</a:t>
            </a:r>
            <a:endParaRPr lang="zh-CN" altLang="en-US" sz="1600" b="1">
              <a:solidFill>
                <a:srgbClr val="C00000"/>
              </a:solidFill>
              <a:latin typeface="Arial" panose="020B0604020202090204" pitchFamily="34" charset="0"/>
              <a:ea typeface="宋体" panose="02010600030101010101" pitchFamily="2" charset="-122"/>
            </a:endParaRPr>
          </a:p>
          <a:p>
            <a:r>
              <a:rPr lang="zh-CN" altLang="en-US" sz="1600">
                <a:latin typeface="Arial" panose="020B0604020202090204" pitchFamily="34" charset="0"/>
                <a:ea typeface="宋体" panose="02010600030101010101" pitchFamily="2" charset="-122"/>
              </a:rPr>
              <a:t>打开白板书写，其他人只能看到白板内容</a:t>
            </a:r>
            <a:endParaRPr lang="zh-CN" altLang="en-US" sz="1600">
              <a:latin typeface="Arial" panose="020B0604020202090204" pitchFamily="34" charset="0"/>
              <a:ea typeface="宋体" panose="02010600030101010101" pitchFamily="2" charset="-122"/>
            </a:endParaRPr>
          </a:p>
        </p:txBody>
      </p:sp>
      <p:pic>
        <p:nvPicPr>
          <p:cNvPr id="11273" name="图片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9275" y="4744085"/>
            <a:ext cx="4679315" cy="1843405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2" name="图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90" y="2276475"/>
            <a:ext cx="5089525" cy="2578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2"/>
          <p:cNvSpPr txBox="1"/>
          <p:nvPr/>
        </p:nvSpPr>
        <p:spPr>
          <a:xfrm>
            <a:off x="2114550" y="3000375"/>
            <a:ext cx="62992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</a:rPr>
              <a:t>③</a:t>
            </a:r>
            <a:endParaRPr lang="zh-CN" altLang="en-US" sz="3200" b="1">
              <a:solidFill>
                <a:srgbClr val="FF000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4" name="文本框 20"/>
          <p:cNvSpPr txBox="1"/>
          <p:nvPr/>
        </p:nvSpPr>
        <p:spPr>
          <a:xfrm>
            <a:off x="939800" y="3136900"/>
            <a:ext cx="590550" cy="584200"/>
          </a:xfrm>
          <a:prstGeom prst="rect">
            <a:avLst/>
          </a:prstGeom>
          <a:noFill/>
          <a:ln w="2857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</a:rPr>
              <a:t>①</a:t>
            </a:r>
            <a:endParaRPr lang="zh-CN" altLang="en-US" sz="3200" b="1">
              <a:solidFill>
                <a:srgbClr val="FF000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5" name="文本框 21"/>
          <p:cNvSpPr txBox="1"/>
          <p:nvPr/>
        </p:nvSpPr>
        <p:spPr>
          <a:xfrm>
            <a:off x="1909763" y="3994150"/>
            <a:ext cx="592137" cy="58261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</a:rPr>
              <a:t>②</a:t>
            </a:r>
            <a:endParaRPr lang="zh-CN" altLang="en-US" sz="3200" b="1">
              <a:solidFill>
                <a:srgbClr val="FF000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  <p:cxnSp>
        <p:nvCxnSpPr>
          <p:cNvPr id="6" name="直接箭头连接符 5"/>
          <p:cNvCxnSpPr/>
          <p:nvPr/>
        </p:nvCxnSpPr>
        <p:spPr>
          <a:xfrm>
            <a:off x="2114550" y="2113280"/>
            <a:ext cx="635" cy="34925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7175" y="1651635"/>
            <a:ext cx="4950460" cy="237363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89" name="标题 1"/>
          <p:cNvSpPr>
            <a:spLocks noGrp="1"/>
          </p:cNvSpPr>
          <p:nvPr/>
        </p:nvSpPr>
        <p:spPr>
          <a:xfrm>
            <a:off x="1351598" y="1049020"/>
            <a:ext cx="4852987" cy="47307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800" b="1">
                <a:solidFill>
                  <a:srgbClr val="C00000"/>
                </a:solidFill>
              </a:rPr>
              <a:t>屏幕共享：播放声音</a:t>
            </a:r>
            <a:endParaRPr lang="zh-CN" altLang="en-US" sz="2800" b="1">
              <a:solidFill>
                <a:srgbClr val="C00000"/>
              </a:solidFill>
            </a:endParaRPr>
          </a:p>
        </p:txBody>
      </p:sp>
      <p:sp>
        <p:nvSpPr>
          <p:cNvPr id="12290" name="标题 1"/>
          <p:cNvSpPr>
            <a:spLocks noGrp="1"/>
          </p:cNvSpPr>
          <p:nvPr/>
        </p:nvSpPr>
        <p:spPr>
          <a:xfrm>
            <a:off x="4718050" y="1049020"/>
            <a:ext cx="3648710" cy="47307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r>
              <a:rPr lang="zh-CN" altLang="en-US" sz="2000" b="1">
                <a:solidFill>
                  <a:srgbClr val="C00000"/>
                </a:solidFill>
                <a:latin typeface="Arial" panose="020B0604020202090204" pitchFamily="34" charset="0"/>
                <a:ea typeface="宋体" panose="02010600030101010101" pitchFamily="2" charset="-122"/>
              </a:rPr>
              <a:t>（让其他人听到你电脑的声音）</a:t>
            </a:r>
            <a:endParaRPr lang="zh-CN" altLang="en-US" sz="2000" b="1">
              <a:solidFill>
                <a:srgbClr val="C00000"/>
              </a:solidFill>
              <a:latin typeface="Arial" panose="020B0604020202090204" pitchFamily="34" charset="0"/>
              <a:ea typeface="宋体" panose="02010600030101010101" pitchFamily="2" charset="-122"/>
            </a:endParaRPr>
          </a:p>
        </p:txBody>
      </p:sp>
      <p:sp>
        <p:nvSpPr>
          <p:cNvPr id="12294" name="文本框 7"/>
          <p:cNvSpPr txBox="1"/>
          <p:nvPr/>
        </p:nvSpPr>
        <p:spPr>
          <a:xfrm>
            <a:off x="871855" y="1926908"/>
            <a:ext cx="2711450" cy="64516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b="1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rPr>
              <a:t>点击屏幕共享的时候勾选</a:t>
            </a:r>
            <a:endParaRPr lang="zh-CN" altLang="en-US" b="1">
              <a:solidFill>
                <a:schemeClr val="tx1"/>
              </a:solidFill>
              <a:latin typeface="Arial" panose="020B0604020202090204" pitchFamily="34" charset="0"/>
              <a:ea typeface="宋体" panose="02010600030101010101" pitchFamily="2" charset="-122"/>
            </a:endParaRPr>
          </a:p>
          <a:p>
            <a:r>
              <a:rPr lang="en-US" altLang="zh-CN" b="1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rPr>
              <a:t>“</a:t>
            </a:r>
            <a:r>
              <a:rPr lang="zh-CN" altLang="en-US" b="1">
                <a:solidFill>
                  <a:srgbClr val="FF0000"/>
                </a:solidFill>
                <a:latin typeface="Arial" panose="020B0604020202090204" pitchFamily="34" charset="0"/>
                <a:ea typeface="宋体" panose="02010600030101010101" pitchFamily="2" charset="-122"/>
              </a:rPr>
              <a:t>共享电脑声音</a:t>
            </a:r>
            <a:r>
              <a:rPr lang="en-US" altLang="zh-CN" b="1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rPr>
              <a:t>”</a:t>
            </a:r>
            <a:endParaRPr lang="en-US" altLang="zh-CN" b="1">
              <a:solidFill>
                <a:schemeClr val="tx1"/>
              </a:solidFill>
              <a:latin typeface="Arial" panose="020B0604020202090204" pitchFamily="34" charset="0"/>
              <a:ea typeface="宋体" panose="02010600030101010101" pitchFamily="2" charset="-122"/>
            </a:endParaRPr>
          </a:p>
        </p:txBody>
      </p:sp>
      <p:pic>
        <p:nvPicPr>
          <p:cNvPr id="12292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80" y="4292600"/>
            <a:ext cx="6441440" cy="232600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6" name="文本框 9"/>
          <p:cNvSpPr txBox="1"/>
          <p:nvPr/>
        </p:nvSpPr>
        <p:spPr>
          <a:xfrm>
            <a:off x="6740525" y="5033328"/>
            <a:ext cx="2021840" cy="64516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b="1">
                <a:latin typeface="Arial" panose="020B0604020202090204" pitchFamily="34" charset="0"/>
                <a:ea typeface="宋体" panose="02010600030101010101" pitchFamily="2" charset="-122"/>
              </a:rPr>
              <a:t>在屏幕共享中勾选</a:t>
            </a:r>
            <a:endParaRPr lang="zh-CN" altLang="en-US" b="1">
              <a:latin typeface="Arial" panose="020B0604020202090204" pitchFamily="34" charset="0"/>
              <a:ea typeface="宋体" panose="02010600030101010101" pitchFamily="2" charset="-122"/>
            </a:endParaRPr>
          </a:p>
          <a:p>
            <a:r>
              <a:rPr lang="en-US" altLang="zh-CN" b="1">
                <a:latin typeface="Arial" panose="020B0604020202090204" pitchFamily="34" charset="0"/>
                <a:ea typeface="宋体" panose="02010600030101010101" pitchFamily="2" charset="-122"/>
              </a:rPr>
              <a:t>“</a:t>
            </a:r>
            <a:r>
              <a:rPr lang="zh-CN" altLang="en-US" b="1">
                <a:solidFill>
                  <a:srgbClr val="FF0000"/>
                </a:solidFill>
                <a:latin typeface="Arial" panose="020B0604020202090204" pitchFamily="34" charset="0"/>
                <a:ea typeface="宋体" panose="02010600030101010101" pitchFamily="2" charset="-122"/>
              </a:rPr>
              <a:t>共享电脑声音</a:t>
            </a:r>
            <a:r>
              <a:rPr lang="en-US" altLang="zh-CN" b="1">
                <a:latin typeface="Arial" panose="020B0604020202090204" pitchFamily="34" charset="0"/>
                <a:ea typeface="宋体" panose="02010600030101010101" pitchFamily="2" charset="-122"/>
              </a:rPr>
              <a:t>”</a:t>
            </a:r>
            <a:endParaRPr lang="en-US" altLang="zh-CN" b="1">
              <a:latin typeface="Arial" panose="020B0604020202090204" pitchFamily="34" charset="0"/>
              <a:ea typeface="宋体" panose="02010600030101010101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514850" y="4395470"/>
            <a:ext cx="864235" cy="299720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12" name="左箭头 11"/>
          <p:cNvSpPr/>
          <p:nvPr/>
        </p:nvSpPr>
        <p:spPr>
          <a:xfrm rot="13619721">
            <a:off x="2562377" y="3136872"/>
            <a:ext cx="1514903" cy="96538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左箭头 12"/>
          <p:cNvSpPr/>
          <p:nvPr/>
        </p:nvSpPr>
        <p:spPr>
          <a:xfrm rot="16200000">
            <a:off x="4404566" y="5291127"/>
            <a:ext cx="1098319" cy="12956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标题 1"/>
          <p:cNvSpPr>
            <a:spLocks noGrp="1"/>
          </p:cNvSpPr>
          <p:nvPr/>
        </p:nvSpPr>
        <p:spPr>
          <a:xfrm>
            <a:off x="1434148" y="1007110"/>
            <a:ext cx="4852987" cy="47307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800" b="1">
                <a:solidFill>
                  <a:srgbClr val="C00000"/>
                </a:solidFill>
              </a:rPr>
              <a:t>离开会议</a:t>
            </a:r>
            <a:endParaRPr lang="zh-CN" altLang="en-US" sz="2800" b="1">
              <a:solidFill>
                <a:srgbClr val="C00000"/>
              </a:solidFill>
            </a:endParaRPr>
          </a:p>
        </p:txBody>
      </p:sp>
      <p:sp>
        <p:nvSpPr>
          <p:cNvPr id="13317" name="文本框 6"/>
          <p:cNvSpPr txBox="1"/>
          <p:nvPr/>
        </p:nvSpPr>
        <p:spPr>
          <a:xfrm>
            <a:off x="1196340" y="1591945"/>
            <a:ext cx="19100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>
                <a:latin typeface="Arial" panose="020B0604020202090204" pitchFamily="34" charset="0"/>
                <a:ea typeface="宋体" panose="02010600030101010101" pitchFamily="2" charset="-122"/>
              </a:rPr>
              <a:t>1</a:t>
            </a:r>
            <a:r>
              <a:rPr lang="zh-CN" altLang="en-US">
                <a:latin typeface="Arial" panose="020B0604020202090204" pitchFamily="34" charset="0"/>
                <a:ea typeface="宋体" panose="02010600030101010101" pitchFamily="2" charset="-122"/>
              </a:rPr>
              <a:t>，电脑离开会议</a:t>
            </a:r>
            <a:endParaRPr lang="zh-CN" altLang="en-US">
              <a:latin typeface="Arial" panose="020B0604020202090204" pitchFamily="34" charset="0"/>
              <a:ea typeface="宋体" panose="02010600030101010101" pitchFamily="2" charset="-122"/>
            </a:endParaRPr>
          </a:p>
        </p:txBody>
      </p:sp>
      <p:sp>
        <p:nvSpPr>
          <p:cNvPr id="12294" name="文本框 7"/>
          <p:cNvSpPr txBox="1"/>
          <p:nvPr/>
        </p:nvSpPr>
        <p:spPr>
          <a:xfrm>
            <a:off x="4916170" y="4802188"/>
            <a:ext cx="110236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  <a:latin typeface="Arial" panose="020B0604020202090204" pitchFamily="34" charset="0"/>
                <a:ea typeface="宋体" panose="02010600030101010101" pitchFamily="2" charset="-122"/>
              </a:rPr>
              <a:t>离开会议</a:t>
            </a:r>
            <a:endParaRPr lang="zh-CN" altLang="en-US" b="1">
              <a:solidFill>
                <a:srgbClr val="FF0000"/>
              </a:solidFill>
              <a:latin typeface="Arial" panose="020B0604020202090204" pitchFamily="34" charset="0"/>
              <a:ea typeface="宋体" panose="02010600030101010101" pitchFamily="2" charset="-122"/>
            </a:endParaRPr>
          </a:p>
        </p:txBody>
      </p:sp>
      <p:pic>
        <p:nvPicPr>
          <p:cNvPr id="2" name="图片 1" descr="截屏2020-09-08 下午4.10.1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0375" y="2247265"/>
            <a:ext cx="4033520" cy="181102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7409815" y="3456940"/>
            <a:ext cx="1052830" cy="601345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4" name="左箭头 3"/>
          <p:cNvSpPr/>
          <p:nvPr/>
        </p:nvSpPr>
        <p:spPr>
          <a:xfrm rot="9306090">
            <a:off x="5965190" y="4414520"/>
            <a:ext cx="1497965" cy="7620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6" name="图片 5" descr="截屏2020-09-08 下午4.10.0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585" y="3974465"/>
            <a:ext cx="2882265" cy="11049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2419350" y="4541520"/>
            <a:ext cx="1280795" cy="629285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SLIDE_MODEL_TYPE" val="cover"/>
</p:tagLst>
</file>

<file path=ppt/tags/tag2.xml><?xml version="1.0" encoding="utf-8"?>
<p:tagLst xmlns:p="http://schemas.openxmlformats.org/presentationml/2006/main">
  <p:tag name="KSO_WM_UNIT_PLACING_PICTURE_USER_VIEWPORT" val="{&quot;height&quot;:8121,&quot;width&quot;:8890}"/>
</p:tagLst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自定义设计方案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597</Words>
  <Application>WPS 表格</Application>
  <PresentationFormat>全屏显示(4:3)</PresentationFormat>
  <Paragraphs>131</Paragraphs>
  <Slides>10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10</vt:i4>
      </vt:variant>
    </vt:vector>
  </HeadingPairs>
  <TitlesOfParts>
    <vt:vector size="23" baseType="lpstr">
      <vt:lpstr>Arial</vt:lpstr>
      <vt:lpstr>方正书宋_GBK</vt:lpstr>
      <vt:lpstr>Wingdings</vt:lpstr>
      <vt:lpstr>宋体</vt:lpstr>
      <vt:lpstr>汉仪书宋二KW</vt:lpstr>
      <vt:lpstr>Calibri</vt:lpstr>
      <vt:lpstr>Helvetica Neue</vt:lpstr>
      <vt:lpstr>微软雅黑</vt:lpstr>
      <vt:lpstr>汉仪旗黑</vt:lpstr>
      <vt:lpstr>宋体</vt:lpstr>
      <vt:lpstr>Arial Unicode MS</vt:lpstr>
      <vt:lpstr>默认设计模板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ECNU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lizb</dc:creator>
  <cp:lastModifiedBy>kyakuhu</cp:lastModifiedBy>
  <cp:revision>694</cp:revision>
  <dcterms:created xsi:type="dcterms:W3CDTF">2020-09-23T09:10:29Z</dcterms:created>
  <dcterms:modified xsi:type="dcterms:W3CDTF">2020-09-23T09:10:29Z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2052-2.5.0.4070</vt:lpwstr>
  </property>
</Properties>
</file>