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444" r:id="rId4"/>
    <p:sldId id="446" r:id="rId5"/>
    <p:sldId id="447" r:id="rId6"/>
    <p:sldId id="448" r:id="rId7"/>
    <p:sldId id="449" r:id="rId8"/>
    <p:sldId id="451" r:id="rId9"/>
    <p:sldId id="453" r:id="rId10"/>
    <p:sldId id="454" r:id="rId11"/>
    <p:sldId id="455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30E"/>
    <a:srgbClr val="C49500"/>
    <a:srgbClr val="000099"/>
    <a:srgbClr val="0033CC"/>
    <a:srgbClr val="292983"/>
    <a:srgbClr val="3838AA"/>
    <a:srgbClr val="7575D1"/>
    <a:srgbClr val="8E8EDA"/>
    <a:srgbClr val="8888D8"/>
    <a:srgbClr val="B4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3529" autoAdjust="0"/>
  </p:normalViewPr>
  <p:slideViewPr>
    <p:cSldViewPr>
      <p:cViewPr varScale="1">
        <p:scale>
          <a:sx n="80" d="100"/>
          <a:sy n="80" d="100"/>
        </p:scale>
        <p:origin x="917" y="53"/>
      </p:cViewPr>
      <p:guideLst>
        <p:guide orient="horz" pos="2200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E6751EA-6BD3-4867-9135-83DD96616026}" type="datetimeFigureOut">
              <a:rPr lang="zh-CN" altLang="en-US"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A2016D-4921-4EBF-B524-F895D5BF4D0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7E426F-0EE5-46A2-AEDA-A2767EE0D9F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9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14CFBA-DADC-4EB9-90E9-9F0B4E54DC62}" type="slidenum">
              <a:rPr lang="en-US" altLang="zh-CN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CNU1(5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校庆ECNU2 (1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120015" y="2736850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C00000"/>
                </a:solidFill>
                <a:sym typeface="+mn-ea"/>
              </a:rPr>
              <a:t>中目操作手册</a:t>
            </a:r>
            <a:r>
              <a:rPr lang="en-US" altLang="zh-CN" sz="4400" b="1">
                <a:solidFill>
                  <a:srgbClr val="C00000"/>
                </a:solidFill>
                <a:sym typeface="+mn-ea"/>
              </a:rPr>
              <a:t>—</a:t>
            </a:r>
            <a:r>
              <a:rPr lang="zh-CN" altLang="en-US" sz="4400" b="1">
                <a:solidFill>
                  <a:srgbClr val="C00000"/>
                </a:solidFill>
                <a:sym typeface="+mn-ea"/>
              </a:rPr>
              <a:t>学生</a:t>
            </a:r>
            <a:endParaRPr lang="zh-CN" altLang="en-US" sz="4000" b="1">
              <a:solidFill>
                <a:srgbClr val="C00000"/>
              </a:solidFill>
            </a:endParaRPr>
          </a:p>
          <a:p>
            <a:pPr algn="ctr"/>
            <a:endParaRPr lang="zh-CN" altLang="en-US" sz="40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文本框 2"/>
          <p:cNvSpPr txBox="1"/>
          <p:nvPr/>
        </p:nvSpPr>
        <p:spPr>
          <a:xfrm>
            <a:off x="0" y="366934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2021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月</a:t>
            </a:r>
            <a:endParaRPr lang="zh-CN" altLang="en-US" sz="3200" dirty="0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15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文本框 7"/>
          <p:cNvSpPr txBox="1"/>
          <p:nvPr/>
        </p:nvSpPr>
        <p:spPr>
          <a:xfrm>
            <a:off x="1255395" y="1071245"/>
            <a:ext cx="191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>
                <a:latin typeface="Arial" panose="020B060402020209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，手机离开会议</a:t>
            </a:r>
          </a:p>
        </p:txBody>
      </p:sp>
      <p:sp>
        <p:nvSpPr>
          <p:cNvPr id="12294" name="文本框 7"/>
          <p:cNvSpPr txBox="1"/>
          <p:nvPr/>
        </p:nvSpPr>
        <p:spPr>
          <a:xfrm>
            <a:off x="4177665" y="2584133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离开会议</a:t>
            </a:r>
          </a:p>
        </p:txBody>
      </p:sp>
      <p:sp>
        <p:nvSpPr>
          <p:cNvPr id="9" name="左箭头 8"/>
          <p:cNvSpPr/>
          <p:nvPr/>
        </p:nvSpPr>
        <p:spPr>
          <a:xfrm rot="3387859">
            <a:off x="3769995" y="2255520"/>
            <a:ext cx="6477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61599552678_.pic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35" y="1562735"/>
            <a:ext cx="2215515" cy="36595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14700" y="1652905"/>
            <a:ext cx="568325" cy="3581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4" name="图片 3" descr="271599552679_.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40" y="1562735"/>
            <a:ext cx="2125980" cy="36595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03545" y="3335020"/>
            <a:ext cx="207327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/>
          <p:nvPr/>
        </p:nvSpPr>
        <p:spPr>
          <a:xfrm>
            <a:off x="1380490" y="1004570"/>
            <a:ext cx="3093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中目客户端下载</a:t>
            </a:r>
          </a:p>
        </p:txBody>
      </p:sp>
      <p:sp>
        <p:nvSpPr>
          <p:cNvPr id="5122" name="文本框 3"/>
          <p:cNvSpPr txBox="1"/>
          <p:nvPr/>
        </p:nvSpPr>
        <p:spPr>
          <a:xfrm>
            <a:off x="1380490" y="1588135"/>
            <a:ext cx="5424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下载地址：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https://meeting.zomo.com.cn/download</a:t>
            </a:r>
            <a:endParaRPr lang="zh-CN" altLang="en-US">
              <a:solidFill>
                <a:schemeClr val="tx1"/>
              </a:solidFill>
              <a:latin typeface="Arial" panose="020B060402020209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截屏2020-09-07 上午10.49.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8450" y="2127250"/>
            <a:ext cx="4683125" cy="4277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4800" y="2753995"/>
            <a:ext cx="300926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可直接点击「</a:t>
            </a:r>
            <a:r>
              <a:rPr lang="zh-CN" altLang="en-US" sz="1600">
                <a:solidFill>
                  <a:srgbClr val="C00000"/>
                </a:solidFill>
              </a:rPr>
              <a:t>下载</a:t>
            </a:r>
            <a:r>
              <a:rPr lang="zh-CN" altLang="en-US" sz="1600"/>
              <a:t>」</a:t>
            </a: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或</a:t>
            </a:r>
            <a:r>
              <a:rPr lang="zh-CN" altLang="en-US" sz="1600">
                <a:solidFill>
                  <a:srgbClr val="C00000"/>
                </a:solidFill>
              </a:rPr>
              <a:t>扫描二维码</a:t>
            </a:r>
            <a:r>
              <a:rPr lang="zh-CN" altLang="en-US" sz="1600"/>
              <a:t>进行下载中目</a:t>
            </a:r>
            <a:r>
              <a:rPr lang="en-US" altLang="zh-CN" sz="1600"/>
              <a:t>APP</a:t>
            </a:r>
          </a:p>
        </p:txBody>
      </p:sp>
      <p:sp>
        <p:nvSpPr>
          <p:cNvPr id="7" name="矩形 6"/>
          <p:cNvSpPr/>
          <p:nvPr/>
        </p:nvSpPr>
        <p:spPr>
          <a:xfrm>
            <a:off x="1540510" y="3373755"/>
            <a:ext cx="1008380" cy="575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555875" y="3068955"/>
            <a:ext cx="289560" cy="287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413000" y="5661025"/>
            <a:ext cx="431800" cy="144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WechatIMG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55" y="2564130"/>
            <a:ext cx="2139950" cy="36468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80455" y="3357245"/>
            <a:ext cx="2139950" cy="3937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"/>
          <p:cNvSpPr txBox="1"/>
          <p:nvPr/>
        </p:nvSpPr>
        <p:spPr>
          <a:xfrm>
            <a:off x="6292215" y="2127250"/>
            <a:ext cx="20847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手机直接点击下载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092315" y="2466340"/>
            <a:ext cx="164465" cy="818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3"/>
          <p:cNvSpPr txBox="1"/>
          <p:nvPr/>
        </p:nvSpPr>
        <p:spPr>
          <a:xfrm>
            <a:off x="1255078" y="1223645"/>
            <a:ext cx="24580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PC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端进入中目</a:t>
            </a:r>
          </a:p>
        </p:txBody>
      </p:sp>
      <p:sp>
        <p:nvSpPr>
          <p:cNvPr id="2" name="矩形 1"/>
          <p:cNvSpPr/>
          <p:nvPr/>
        </p:nvSpPr>
        <p:spPr>
          <a:xfrm>
            <a:off x="672465" y="3672840"/>
            <a:ext cx="948690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7020" y="5631815"/>
            <a:ext cx="15652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，点击加入会议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54580" y="5631815"/>
            <a:ext cx="18815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，输入会议号及入会名称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76795" y="2765425"/>
            <a:ext cx="1955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矩形 21"/>
          <p:cNvSpPr/>
          <p:nvPr/>
        </p:nvSpPr>
        <p:spPr>
          <a:xfrm>
            <a:off x="7402195" y="3728720"/>
            <a:ext cx="869315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765675" y="3968115"/>
            <a:ext cx="1913890" cy="3651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截屏2020-09-07 上午10.54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2321560"/>
            <a:ext cx="1979295" cy="3225165"/>
          </a:xfrm>
          <a:prstGeom prst="rect">
            <a:avLst/>
          </a:prstGeom>
        </p:spPr>
      </p:pic>
      <p:pic>
        <p:nvPicPr>
          <p:cNvPr id="32" name="图片 31" descr="截屏2020-09-07 上午10.55.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2211070"/>
            <a:ext cx="2535555" cy="339534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72465" y="3513455"/>
            <a:ext cx="948690" cy="45529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354580" y="5631815"/>
            <a:ext cx="18815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，输入会议号及入会名称</a:t>
            </a:r>
          </a:p>
        </p:txBody>
      </p:sp>
      <p:pic>
        <p:nvPicPr>
          <p:cNvPr id="36" name="图片 35" descr="截屏2020-09-07 下午3.39.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95" y="2321560"/>
            <a:ext cx="2124710" cy="322516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376795" y="2550160"/>
            <a:ext cx="1955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8" name="矩形 37"/>
          <p:cNvSpPr/>
          <p:nvPr/>
        </p:nvSpPr>
        <p:spPr>
          <a:xfrm>
            <a:off x="7402195" y="3513455"/>
            <a:ext cx="869315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 descr="截屏2020-09-07 下午3.43.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735" y="2321560"/>
            <a:ext cx="1945640" cy="322516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193915" y="5631815"/>
            <a:ext cx="17754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4</a:t>
            </a:r>
            <a:r>
              <a:rPr lang="zh-CN" altLang="en-US">
                <a:solidFill>
                  <a:srgbClr val="C00000"/>
                </a:solidFill>
              </a:rPr>
              <a:t>，等待加入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765675" y="5631815"/>
            <a:ext cx="17595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r>
              <a:rPr lang="zh-CN" altLang="en-US">
                <a:solidFill>
                  <a:srgbClr val="C00000"/>
                </a:solidFill>
              </a:rPr>
              <a:t>，输入密码</a:t>
            </a:r>
          </a:p>
        </p:txBody>
      </p:sp>
      <p:sp>
        <p:nvSpPr>
          <p:cNvPr id="42" name="矩形 41"/>
          <p:cNvSpPr/>
          <p:nvPr/>
        </p:nvSpPr>
        <p:spPr>
          <a:xfrm>
            <a:off x="4765675" y="3752850"/>
            <a:ext cx="1913890" cy="3651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354580" y="3112135"/>
            <a:ext cx="1951355" cy="9213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3"/>
          <p:cNvSpPr txBox="1"/>
          <p:nvPr/>
        </p:nvSpPr>
        <p:spPr>
          <a:xfrm>
            <a:off x="1255078" y="1223645"/>
            <a:ext cx="26765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手机端进入中目</a:t>
            </a:r>
          </a:p>
        </p:txBody>
      </p:sp>
      <p:pic>
        <p:nvPicPr>
          <p:cNvPr id="8" name="图片 7" descr="WechatIMG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" y="1963420"/>
            <a:ext cx="2077085" cy="3925570"/>
          </a:xfrm>
          <a:prstGeom prst="rect">
            <a:avLst/>
          </a:prstGeom>
        </p:spPr>
      </p:pic>
      <p:pic>
        <p:nvPicPr>
          <p:cNvPr id="11" name="图片 10" descr="WechatIMG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963420"/>
            <a:ext cx="2066925" cy="3925570"/>
          </a:xfrm>
          <a:prstGeom prst="rect">
            <a:avLst/>
          </a:prstGeom>
        </p:spPr>
      </p:pic>
      <p:pic>
        <p:nvPicPr>
          <p:cNvPr id="19" name="图片 18" descr="WechatIMG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0" y="1963420"/>
            <a:ext cx="2098675" cy="3925570"/>
          </a:xfrm>
          <a:prstGeom prst="rect">
            <a:avLst/>
          </a:prstGeom>
        </p:spPr>
      </p:pic>
      <p:pic>
        <p:nvPicPr>
          <p:cNvPr id="23" name="图片 22" descr="WechatIMG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760" y="1964055"/>
            <a:ext cx="2078990" cy="392493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52475" y="3981450"/>
            <a:ext cx="879475" cy="3111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305685" y="2279015"/>
            <a:ext cx="2066925" cy="6997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782820" y="32448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596505" y="4125595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6145" y="32448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 sz="16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46400" y="39814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28230" y="4433570"/>
            <a:ext cx="111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等待加入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15255" y="3244215"/>
            <a:ext cx="1627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输入密码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305050" y="4292600"/>
            <a:ext cx="2576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C00000"/>
                </a:solidFill>
              </a:rPr>
              <a:t>输入会议号及入会名称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8785" y="3613150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C00000"/>
                </a:solidFill>
              </a:rPr>
              <a:t>无需登录，点击加入会议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/>
        </p:nvSpPr>
        <p:spPr>
          <a:xfrm>
            <a:off x="1493520" y="953135"/>
            <a:ext cx="2352040" cy="6286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中目主界面</a:t>
            </a:r>
          </a:p>
        </p:txBody>
      </p:sp>
      <p:pic>
        <p:nvPicPr>
          <p:cNvPr id="2" name="图片 1" descr="WechatIMG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" y="1833880"/>
            <a:ext cx="8265795" cy="4162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8475" y="5669915"/>
            <a:ext cx="847090" cy="41529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11150" y="4842510"/>
            <a:ext cx="1394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打开麦克风</a:t>
            </a:r>
          </a:p>
          <a:p>
            <a:r>
              <a:rPr lang="zh-CN" altLang="en-US" sz="14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和摄像头</a:t>
            </a:r>
          </a:p>
        </p:txBody>
      </p:sp>
      <p:cxnSp>
        <p:nvCxnSpPr>
          <p:cNvPr id="13" name="直接箭头连接符 12"/>
          <p:cNvCxnSpPr>
            <a:stCxn id="6" idx="2"/>
            <a:endCxn id="3" idx="0"/>
          </p:cNvCxnSpPr>
          <p:nvPr/>
        </p:nvCxnSpPr>
        <p:spPr>
          <a:xfrm flipH="1">
            <a:off x="922020" y="5292725"/>
            <a:ext cx="86360" cy="3054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/>
          <p:nvPr/>
        </p:nvSpPr>
        <p:spPr>
          <a:xfrm>
            <a:off x="6849110" y="4842510"/>
            <a:ext cx="12661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b="1">
                <a:solidFill>
                  <a:srgbClr val="0070C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点击聊天打开群聊</a:t>
            </a:r>
          </a:p>
          <a:p>
            <a:r>
              <a:rPr lang="zh-CN" altLang="en-US" sz="1400" b="1">
                <a:solidFill>
                  <a:srgbClr val="0070C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进行文字沟通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47205" y="2947670"/>
            <a:ext cx="176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点击“参会者”</a:t>
            </a:r>
          </a:p>
          <a:p>
            <a:r>
              <a:rPr lang="zh-CN" altLang="en-US" sz="1400" b="1" dirty="0">
                <a:solidFill>
                  <a:srgbClr val="C00000"/>
                </a:solidFill>
              </a:rPr>
              <a:t>打开参会者列表</a:t>
            </a:r>
          </a:p>
        </p:txBody>
      </p:sp>
      <p:sp>
        <p:nvSpPr>
          <p:cNvPr id="17" name="文本框 5"/>
          <p:cNvSpPr txBox="1"/>
          <p:nvPr/>
        </p:nvSpPr>
        <p:spPr>
          <a:xfrm>
            <a:off x="4344670" y="6240780"/>
            <a:ext cx="90233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进行录像</a:t>
            </a:r>
          </a:p>
        </p:txBody>
      </p:sp>
      <p:sp>
        <p:nvSpPr>
          <p:cNvPr id="20" name="文本框 5"/>
          <p:cNvSpPr txBox="1"/>
          <p:nvPr/>
        </p:nvSpPr>
        <p:spPr>
          <a:xfrm>
            <a:off x="5247005" y="6240780"/>
            <a:ext cx="108013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设置分组</a:t>
            </a:r>
          </a:p>
        </p:txBody>
      </p:sp>
      <p:sp>
        <p:nvSpPr>
          <p:cNvPr id="21" name="矩形 20"/>
          <p:cNvSpPr/>
          <p:nvPr/>
        </p:nvSpPr>
        <p:spPr>
          <a:xfrm>
            <a:off x="6750685" y="1885950"/>
            <a:ext cx="1955165" cy="26454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1" idx="1"/>
            <a:endCxn id="23" idx="3"/>
          </p:cNvCxnSpPr>
          <p:nvPr/>
        </p:nvCxnSpPr>
        <p:spPr>
          <a:xfrm flipH="1">
            <a:off x="2698115" y="3208655"/>
            <a:ext cx="4052570" cy="2589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55825" y="5579745"/>
            <a:ext cx="542290" cy="4368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49110" y="4588510"/>
            <a:ext cx="1771650" cy="14077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24" idx="1"/>
          </p:cNvCxnSpPr>
          <p:nvPr/>
        </p:nvCxnSpPr>
        <p:spPr>
          <a:xfrm flipH="1">
            <a:off x="4446270" y="5220970"/>
            <a:ext cx="2402840" cy="2870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72560" y="5579745"/>
            <a:ext cx="473710" cy="4165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547235" y="5670550"/>
            <a:ext cx="297815" cy="41465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>
            <a:stCxn id="27" idx="2"/>
            <a:endCxn id="17" idx="0"/>
          </p:cNvCxnSpPr>
          <p:nvPr/>
        </p:nvCxnSpPr>
        <p:spPr>
          <a:xfrm>
            <a:off x="4696460" y="6013450"/>
            <a:ext cx="99695" cy="1555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420360" y="5691505"/>
            <a:ext cx="355600" cy="3937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9" idx="2"/>
            <a:endCxn id="20" idx="0"/>
          </p:cNvCxnSpPr>
          <p:nvPr/>
        </p:nvCxnSpPr>
        <p:spPr>
          <a:xfrm>
            <a:off x="5598160" y="6013450"/>
            <a:ext cx="189230" cy="1555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462088" y="107696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麦克风和摄像头</a:t>
            </a:r>
          </a:p>
        </p:txBody>
      </p:sp>
      <p:sp>
        <p:nvSpPr>
          <p:cNvPr id="9218" name="文本框 3"/>
          <p:cNvSpPr txBox="1"/>
          <p:nvPr/>
        </p:nvSpPr>
        <p:spPr>
          <a:xfrm>
            <a:off x="4194810" y="1129348"/>
            <a:ext cx="2926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（音频和视频按钮的含义）</a:t>
            </a: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2087563"/>
            <a:ext cx="74295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2906713"/>
            <a:ext cx="742950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" y="3711575"/>
            <a:ext cx="741363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" y="4557713"/>
            <a:ext cx="7429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60" y="5356225"/>
            <a:ext cx="769938" cy="45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"/>
          <p:cNvSpPr txBox="1"/>
          <p:nvPr/>
        </p:nvSpPr>
        <p:spPr>
          <a:xfrm>
            <a:off x="1335723" y="2165350"/>
            <a:ext cx="3382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未连接麦克风，点击启动麦克风</a:t>
            </a:r>
          </a:p>
        </p:txBody>
      </p:sp>
      <p:sp>
        <p:nvSpPr>
          <p:cNvPr id="9225" name="文本框 10"/>
          <p:cNvSpPr txBox="1"/>
          <p:nvPr/>
        </p:nvSpPr>
        <p:spPr>
          <a:xfrm>
            <a:off x="1335723" y="2978150"/>
            <a:ext cx="3382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麦克风已静音，点击打开麦克风</a:t>
            </a:r>
          </a:p>
        </p:txBody>
      </p:sp>
      <p:sp>
        <p:nvSpPr>
          <p:cNvPr id="9226" name="文本框 11"/>
          <p:cNvSpPr txBox="1"/>
          <p:nvPr/>
        </p:nvSpPr>
        <p:spPr>
          <a:xfrm>
            <a:off x="1335723" y="3803650"/>
            <a:ext cx="40830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麦克风已打开，可以说话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，点击后静音</a:t>
            </a:r>
          </a:p>
        </p:txBody>
      </p:sp>
      <p:sp>
        <p:nvSpPr>
          <p:cNvPr id="9227" name="文本框 12"/>
          <p:cNvSpPr txBox="1"/>
          <p:nvPr/>
        </p:nvSpPr>
        <p:spPr>
          <a:xfrm>
            <a:off x="1335723" y="4624388"/>
            <a:ext cx="3611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摄像头已关闭，点击后打开摄像头</a:t>
            </a:r>
          </a:p>
        </p:txBody>
      </p:sp>
      <p:sp>
        <p:nvSpPr>
          <p:cNvPr id="9228" name="文本框 13"/>
          <p:cNvSpPr txBox="1"/>
          <p:nvPr/>
        </p:nvSpPr>
        <p:spPr>
          <a:xfrm>
            <a:off x="1335723" y="5397500"/>
            <a:ext cx="3611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摄像头已打开，点击后关闭摄像头</a:t>
            </a:r>
          </a:p>
        </p:txBody>
      </p:sp>
      <p:pic>
        <p:nvPicPr>
          <p:cNvPr id="922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920" y="1903413"/>
            <a:ext cx="2790825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文本框 15"/>
          <p:cNvSpPr txBox="1"/>
          <p:nvPr/>
        </p:nvSpPr>
        <p:spPr>
          <a:xfrm>
            <a:off x="5769511" y="5134610"/>
            <a:ext cx="32727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点击音频、视频按钮右侧箭头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打开菜单在多个音频设备、摄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像头之间切换可解决听不到声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音等问题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/>
        </p:nvSpPr>
        <p:spPr>
          <a:xfrm>
            <a:off x="1458595" y="1018540"/>
            <a:ext cx="1825625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屏幕共享</a:t>
            </a:r>
          </a:p>
        </p:txBody>
      </p:sp>
      <p:pic>
        <p:nvPicPr>
          <p:cNvPr id="11266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3" y="1532255"/>
            <a:ext cx="3886200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23"/>
          <p:cNvSpPr txBox="1"/>
          <p:nvPr/>
        </p:nvSpPr>
        <p:spPr>
          <a:xfrm>
            <a:off x="5595620" y="1419860"/>
            <a:ext cx="294894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分享整个屏幕</a:t>
            </a: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其他人可以看到您电脑屏幕上所有内容</a:t>
            </a:r>
          </a:p>
          <a:p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分享某个程序窗口</a:t>
            </a: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只将一个窗口（如 PPT）显示给其他人</a:t>
            </a:r>
          </a:p>
          <a:p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③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白板</a:t>
            </a: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打开白板书写，其他人只能看到白板内容</a:t>
            </a:r>
          </a:p>
        </p:txBody>
      </p:sp>
      <p:pic>
        <p:nvPicPr>
          <p:cNvPr id="11273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75" y="4744085"/>
            <a:ext cx="4679315" cy="18434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2276475"/>
            <a:ext cx="5089525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2"/>
          <p:cNvSpPr txBox="1"/>
          <p:nvPr/>
        </p:nvSpPr>
        <p:spPr>
          <a:xfrm>
            <a:off x="2114550" y="3000375"/>
            <a:ext cx="629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③</a:t>
            </a:r>
          </a:p>
        </p:txBody>
      </p:sp>
      <p:sp>
        <p:nvSpPr>
          <p:cNvPr id="4" name="文本框 20"/>
          <p:cNvSpPr txBox="1"/>
          <p:nvPr/>
        </p:nvSpPr>
        <p:spPr>
          <a:xfrm>
            <a:off x="939800" y="3136900"/>
            <a:ext cx="590550" cy="58420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5" name="文本框 21"/>
          <p:cNvSpPr txBox="1"/>
          <p:nvPr/>
        </p:nvSpPr>
        <p:spPr>
          <a:xfrm>
            <a:off x="1909763" y="3994150"/>
            <a:ext cx="592137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2114550" y="2113280"/>
            <a:ext cx="635" cy="349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651635"/>
            <a:ext cx="4950460" cy="2373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9" name="标题 1"/>
          <p:cNvSpPr>
            <a:spLocks noGrp="1"/>
          </p:cNvSpPr>
          <p:nvPr/>
        </p:nvSpPr>
        <p:spPr>
          <a:xfrm>
            <a:off x="1351598" y="104902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屏幕共享：播放声音</a:t>
            </a:r>
          </a:p>
        </p:txBody>
      </p:sp>
      <p:sp>
        <p:nvSpPr>
          <p:cNvPr id="12290" name="标题 1"/>
          <p:cNvSpPr>
            <a:spLocks noGrp="1"/>
          </p:cNvSpPr>
          <p:nvPr/>
        </p:nvSpPr>
        <p:spPr>
          <a:xfrm>
            <a:off x="4718050" y="1049020"/>
            <a:ext cx="3648710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0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（让其他人听到你电脑的声音）</a:t>
            </a:r>
          </a:p>
        </p:txBody>
      </p:sp>
      <p:sp>
        <p:nvSpPr>
          <p:cNvPr id="12294" name="文本框 7"/>
          <p:cNvSpPr txBox="1"/>
          <p:nvPr/>
        </p:nvSpPr>
        <p:spPr>
          <a:xfrm>
            <a:off x="871855" y="1926908"/>
            <a:ext cx="271145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点击屏幕共享的时候勾选</a:t>
            </a:r>
          </a:p>
          <a:p>
            <a:r>
              <a:rPr lang="en-US" altLang="zh-CN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共享电脑声音</a:t>
            </a:r>
            <a:r>
              <a:rPr lang="en-US" altLang="zh-CN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”</a:t>
            </a:r>
          </a:p>
        </p:txBody>
      </p:sp>
      <p:pic>
        <p:nvPicPr>
          <p:cNvPr id="1229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" y="4292600"/>
            <a:ext cx="6441440" cy="232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文本框 9"/>
          <p:cNvSpPr txBox="1"/>
          <p:nvPr/>
        </p:nvSpPr>
        <p:spPr>
          <a:xfrm>
            <a:off x="6740525" y="5033328"/>
            <a:ext cx="20218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latin typeface="Arial" panose="020B0604020202090204" pitchFamily="34" charset="0"/>
                <a:ea typeface="宋体" panose="02010600030101010101" pitchFamily="2" charset="-122"/>
              </a:rPr>
              <a:t>在屏幕共享中勾选</a:t>
            </a:r>
          </a:p>
          <a:p>
            <a:r>
              <a:rPr lang="en-US" altLang="zh-CN" b="1">
                <a:latin typeface="Arial" panose="020B060402020209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共享电脑声音</a:t>
            </a:r>
            <a:r>
              <a:rPr lang="en-US" altLang="zh-CN" b="1">
                <a:latin typeface="Arial" panose="020B060402020209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11" name="矩形 10"/>
          <p:cNvSpPr/>
          <p:nvPr/>
        </p:nvSpPr>
        <p:spPr>
          <a:xfrm>
            <a:off x="4514850" y="4395470"/>
            <a:ext cx="864235" cy="2997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左箭头 11"/>
          <p:cNvSpPr/>
          <p:nvPr/>
        </p:nvSpPr>
        <p:spPr>
          <a:xfrm rot="13619721">
            <a:off x="2562377" y="3136872"/>
            <a:ext cx="1514903" cy="965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 rot="16200000">
            <a:off x="4404566" y="5291127"/>
            <a:ext cx="1098319" cy="12956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/>
        </p:nvSpPr>
        <p:spPr>
          <a:xfrm>
            <a:off x="1434148" y="100711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离开会议</a:t>
            </a:r>
          </a:p>
        </p:txBody>
      </p:sp>
      <p:sp>
        <p:nvSpPr>
          <p:cNvPr id="13317" name="文本框 6"/>
          <p:cNvSpPr txBox="1"/>
          <p:nvPr/>
        </p:nvSpPr>
        <p:spPr>
          <a:xfrm>
            <a:off x="1196340" y="1591945"/>
            <a:ext cx="191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>
                <a:latin typeface="Arial" panose="020B060402020209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，电脑离开会议</a:t>
            </a:r>
          </a:p>
        </p:txBody>
      </p:sp>
      <p:sp>
        <p:nvSpPr>
          <p:cNvPr id="12294" name="文本框 7"/>
          <p:cNvSpPr txBox="1"/>
          <p:nvPr/>
        </p:nvSpPr>
        <p:spPr>
          <a:xfrm>
            <a:off x="4916170" y="4802188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离开会议</a:t>
            </a:r>
          </a:p>
        </p:txBody>
      </p:sp>
      <p:pic>
        <p:nvPicPr>
          <p:cNvPr id="2" name="图片 1" descr="截屏2020-09-08 下午4.10.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5" y="2247265"/>
            <a:ext cx="4033520" cy="1811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09815" y="3456940"/>
            <a:ext cx="1052830" cy="6013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左箭头 3"/>
          <p:cNvSpPr/>
          <p:nvPr/>
        </p:nvSpPr>
        <p:spPr>
          <a:xfrm rot="9306090">
            <a:off x="5965190" y="4414520"/>
            <a:ext cx="1497965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截屏2020-09-08 下午4.10.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5" y="3974465"/>
            <a:ext cx="2882265" cy="1104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19350" y="4541520"/>
            <a:ext cx="1280795" cy="6292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21,&quot;width&quot;:889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全屏显示(4:3)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默认设计模板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ECNU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lizb</dc:creator>
  <cp:lastModifiedBy>dell</cp:lastModifiedBy>
  <cp:revision>695</cp:revision>
  <dcterms:created xsi:type="dcterms:W3CDTF">2020-09-23T09:10:29Z</dcterms:created>
  <dcterms:modified xsi:type="dcterms:W3CDTF">2021-12-31T06:35:16Z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