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629" r:id="rId4"/>
    <p:sldId id="667" r:id="rId5"/>
    <p:sldId id="670" r:id="rId6"/>
    <p:sldId id="671" r:id="rId7"/>
    <p:sldId id="672" r:id="rId8"/>
    <p:sldId id="67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DCDFC"/>
    <a:srgbClr val="F14961"/>
    <a:srgbClr val="428DCB"/>
    <a:srgbClr val="F2EFEA"/>
    <a:srgbClr val="DB4D40"/>
    <a:srgbClr val="F15A5A"/>
    <a:srgbClr val="000000"/>
    <a:srgbClr val="313559"/>
    <a:srgbClr val="E8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81360" autoAdjust="0"/>
  </p:normalViewPr>
  <p:slideViewPr>
    <p:cSldViewPr snapToGrid="0">
      <p:cViewPr varScale="1">
        <p:scale>
          <a:sx n="52" d="100"/>
          <a:sy n="52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E61-249E-483A-9EE2-67B858E6359E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424B-57FF-4CF0-A35F-9399E24ED8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3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1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09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5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9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5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32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9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05032-7212-4680-8C69-38B866682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6ADA27-CA37-4AA4-8820-83FA1E89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2A22BC-7EC6-468A-92B9-F4CFA4E4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75A80-95D6-4A0F-AB91-6A31E7B4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6C9B42-8296-4090-9D0F-E249D41B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E4185-D4E9-4C1F-8839-CAF22198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0AB611-2168-4BB8-AE4C-FE5FF6A98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92A765-F22F-4A59-8D13-2CFBAC4A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56EB7-F8AA-4E73-AF79-B1339B5F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224B3A-055A-4E48-B494-96CF2FF5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5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20BAD8-96E0-41ED-A36A-233E5557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06B783-E826-42C8-8588-A07D0B8A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7DA87-4A75-4C8B-BCCD-99EF0928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061B5C-B16D-43F3-90B0-984DECB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01807F-BFAC-44E3-9008-D979AAD4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8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4C6D8-916F-414B-B18C-D24B49D6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746DD3-F0CD-4E40-A910-5A705E04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D962D0-4159-46DC-950C-2043BD0B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2F6AA1-71A5-46D5-B568-C7FF388D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9F237-5143-4B5B-BEA8-4C9D3E14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11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15D6F-12AA-495E-91DD-A489F2B6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02699A-2133-411C-9B48-E64169C5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0671CB-091F-479E-845A-37620A1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1D163C-B92A-4B35-AD74-1543D341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EA7AB-A624-4488-BA93-D7C1F144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94A83-C359-47AF-8423-DBBADFDE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7BD3C8-60CC-417F-BAF1-6E5F0D7B1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D4D53F-3E9C-4CEA-A272-8FA52B61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2D1C5D-35C3-4837-A939-252CA178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B2F381-192E-41FC-84C6-F55D1B81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98F51F-89EC-46DA-BA35-36BD7956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7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20DA5-867B-4AD0-B930-80E6F5A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09DC53-746E-40C8-A31E-1FA4FAC0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ECA76F-1FC1-45FA-BB7A-9EB1E375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0241B-12EE-4590-B127-EBCBE7ACD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85342-B4EF-4477-82D4-0BBBB086B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29AA8B-BB8A-4FAB-B863-7D1183A0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0E742E-2610-49E4-AF91-1EA09DF9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E76CF2-318C-4E1B-8238-3BC3B3A3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6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95AE9-1891-46D0-BD73-BCD9945B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C3C3E0-5FB6-41B9-A0B5-BD76957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8367B4-07C5-4183-8E5D-D5D1EEBC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BE5D9-2049-45D7-B335-EAF66949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57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403920-24DA-4570-9676-47D38AFC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10647C-5771-4810-9457-6069FFC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522757-71CD-43E1-ACA7-DF53A253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405B2-CA3E-4E42-87C9-EFE0AAE9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F8E42-1D55-4F80-BA43-DEC449D9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6BFCA6-0B1D-4DB4-9443-E033A549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7E6055-4E3C-4109-8FB0-8511D216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532246-522A-4A58-8478-B98531D0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195248-BD90-4CD1-B6BD-7596A3CE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328C9-F0FE-4DBF-9F18-0C56E6A9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F23820-FBC1-4A2A-834A-B46160648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8C6AF-6056-47A8-AC29-ED0F8FF67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D60848-18DD-4F5C-9E5E-ED88AF32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4F995-533B-4D30-92E0-B996A509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BDEF03-6C05-44A0-A15F-89FC7F41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5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8A408E-C5C7-4F03-9857-73755A26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43ED38-2CE7-4375-B7F0-61DA64D15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63838A-6F7E-411C-BF4A-CC392AF1B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9016-F3E0-49B3-B2BE-E54A8BB43C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AEF82A-3D80-4907-B3A3-EF7644E1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1D6BB-B4B6-4E1A-AE55-319D5FE5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82B7D3E-AF05-4867-9B5F-A50817797DEF}"/>
              </a:ext>
            </a:extLst>
          </p:cNvPr>
          <p:cNvSpPr txBox="1"/>
          <p:nvPr/>
        </p:nvSpPr>
        <p:spPr>
          <a:xfrm>
            <a:off x="3182382" y="23997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羊驼考务平台操作指南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27A40E-EEF9-4E6B-A93D-3738B68DB844}"/>
              </a:ext>
            </a:extLst>
          </p:cNvPr>
          <p:cNvSpPr txBox="1"/>
          <p:nvPr/>
        </p:nvSpPr>
        <p:spPr>
          <a:xfrm>
            <a:off x="5734364" y="35054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考生端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064C28-55A6-4C2E-A519-2C29CFDC2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64" y="5495744"/>
            <a:ext cx="781801" cy="7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03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6866F6-2617-423F-9A9C-7B0DC4B03FDF}"/>
              </a:ext>
            </a:extLst>
          </p:cNvPr>
          <p:cNvSpPr txBox="1"/>
          <p:nvPr/>
        </p:nvSpPr>
        <p:spPr>
          <a:xfrm>
            <a:off x="1076804" y="1649643"/>
            <a:ext cx="5786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考生要准备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台手机设备，主机位手机须安装并登陆微信，辅机位安装腾讯会议；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两只手机均需要使用三脚架固定，确保考试过程中不晃动；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考试过程中机位摆放要求主机位手机放置在考生正前方，需要看到考生上半身和双手位置，二机位摆放要求在考生的斜后方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45°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，需要覆盖考生全身和前方的主机位手机。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74D3DFD-6CAB-4895-BBC8-68CCE6B89EE9}"/>
              </a:ext>
            </a:extLst>
          </p:cNvPr>
          <p:cNvSpPr txBox="1">
            <a:spLocks/>
          </p:cNvSpPr>
          <p:nvPr/>
        </p:nvSpPr>
        <p:spPr>
          <a:xfrm>
            <a:off x="973138" y="691114"/>
            <a:ext cx="10131425" cy="789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基本硬件环境要求：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572CD7-8584-4385-AF90-FA6C7016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63" y="1870180"/>
            <a:ext cx="3299244" cy="2868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96C3656-57E9-4125-9E9A-0EDED1E0C2BE}"/>
              </a:ext>
            </a:extLst>
          </p:cNvPr>
          <p:cNvSpPr txBox="1"/>
          <p:nvPr/>
        </p:nvSpPr>
        <p:spPr>
          <a:xfrm>
            <a:off x="8772352" y="4932769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机位摆放示意图</a:t>
            </a:r>
          </a:p>
        </p:txBody>
      </p:sp>
    </p:spTree>
    <p:extLst>
      <p:ext uri="{BB962C8B-B14F-4D97-AF65-F5344CB8AC3E}">
        <p14:creationId xmlns:p14="http://schemas.microsoft.com/office/powerpoint/2010/main" val="37113394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58896" y="2178768"/>
            <a:ext cx="5833790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手机通过微信扫描学校通知的考试二维码登陆考试系统；</a:t>
            </a:r>
          </a:p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辅机位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考生需在笔试开始前安装好“腾讯会议”视频软件并进行实名注册。在考试开始前，考生辅机位手机须进入“腾讯会议”。加入会议时，考生须使用自己的真实姓名；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4D22FD4-FCF0-4DBB-AAFB-7BDDC6BC0BB2}"/>
              </a:ext>
            </a:extLst>
          </p:cNvPr>
          <p:cNvSpPr txBox="1">
            <a:spLocks/>
          </p:cNvSpPr>
          <p:nvPr/>
        </p:nvSpPr>
        <p:spPr>
          <a:xfrm>
            <a:off x="958896" y="956928"/>
            <a:ext cx="10131425" cy="789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登陆及操作流程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146531-2918-4DE0-931E-7ED66A1B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702" y="1746889"/>
            <a:ext cx="3731815" cy="37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38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0411" y="966785"/>
            <a:ext cx="406492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输入本人的身份证号码和姓名进行登陆，并根据页面要求进行拍照，核验身份。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3FFB7E-3430-411B-98A8-969842B2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6" y="1098300"/>
            <a:ext cx="2592832" cy="52271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51E7D2-2EC4-4694-BFAD-E2A7EB97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934" y="1098301"/>
            <a:ext cx="2709220" cy="5227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65959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0411" y="966785"/>
            <a:ext cx="406492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手机选择需要参加的考试，并阅读考试须知，开启考试。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3EEA2B-6665-4BFF-9BD1-87C704115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296" y="1098301"/>
            <a:ext cx="2642776" cy="5231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697BDA-A424-4A2F-800F-D9174053C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533" y="1098300"/>
            <a:ext cx="2791145" cy="5231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23429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0411" y="966785"/>
            <a:ext cx="406492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手机在允许考试时间到达后点击生成试卷，阅读考试须知，即可开始作答。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A77875-D822-4BDF-94E1-D83915A66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98" y="1098300"/>
            <a:ext cx="2709219" cy="5350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32129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0411" y="966785"/>
            <a:ext cx="4064925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根据不同题目要求进行作答，请仔细阅读题目要求，注意题目提交的剩余时间，需要拍照上传题目注意使用后置摄像头拍照照片，保证照片清晰，答题纸上面不允许出现个人信息内容。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</a:t>
            </a:r>
            <a:endParaRPr lang="zh-CN" altLang="en-US" sz="3200" dirty="0"/>
          </a:p>
        </p:txBody>
      </p:sp>
      <p:pic>
        <p:nvPicPr>
          <p:cNvPr id="6" name="图片 5" descr="图片 25">
            <a:extLst>
              <a:ext uri="{FF2B5EF4-FFF2-40B4-BE49-F238E27FC236}">
                <a16:creationId xmlns:a16="http://schemas.microsoft.com/office/drawing/2014/main" id="{1A739AA4-1C86-44E1-B080-5BE5615C87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36317" y="1183340"/>
            <a:ext cx="2439733" cy="52067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21786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0411" y="2913923"/>
            <a:ext cx="688342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全部题目提交完成，即可退出系统，完成考试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2948616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6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168879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11353</TotalTime>
  <Words>303</Words>
  <Application>Microsoft Office PowerPoint</Application>
  <PresentationFormat>宽屏</PresentationFormat>
  <Paragraphs>29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 德森</cp:lastModifiedBy>
  <cp:revision>364</cp:revision>
  <dcterms:created xsi:type="dcterms:W3CDTF">2018-06-03T00:51:42Z</dcterms:created>
  <dcterms:modified xsi:type="dcterms:W3CDTF">2022-03-24T07:21:52Z</dcterms:modified>
</cp:coreProperties>
</file>