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0" r:id="rId2"/>
    <p:sldId id="256" r:id="rId3"/>
    <p:sldId id="267" r:id="rId4"/>
    <p:sldId id="269" r:id="rId5"/>
    <p:sldId id="271" r:id="rId6"/>
    <p:sldId id="282" r:id="rId7"/>
    <p:sldId id="318" r:id="rId8"/>
    <p:sldId id="283" r:id="rId9"/>
    <p:sldId id="297" r:id="rId10"/>
    <p:sldId id="298" r:id="rId11"/>
    <p:sldId id="299" r:id="rId12"/>
    <p:sldId id="30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1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732F-4810-499B-BC58-B10136C024D1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A8F1-53C8-48A0-992F-EF451B87EE4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523539" y="-253304"/>
            <a:ext cx="11395075" cy="6858000"/>
            <a:chOff x="251" y="0"/>
            <a:chExt cx="7178" cy="432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1" y="0"/>
              <a:ext cx="717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962" y="287"/>
              <a:ext cx="5988" cy="3057"/>
            </a:xfrm>
            <a:custGeom>
              <a:avLst/>
              <a:gdLst>
                <a:gd name="T0" fmla="*/ 2646 w 5988"/>
                <a:gd name="T1" fmla="*/ 2969 h 3057"/>
                <a:gd name="T2" fmla="*/ 1820 w 5988"/>
                <a:gd name="T3" fmla="*/ 2824 h 3057"/>
                <a:gd name="T4" fmla="*/ 5266 w 5988"/>
                <a:gd name="T5" fmla="*/ 2880 h 3057"/>
                <a:gd name="T6" fmla="*/ 4730 w 5988"/>
                <a:gd name="T7" fmla="*/ 2735 h 3057"/>
                <a:gd name="T8" fmla="*/ 4465 w 5988"/>
                <a:gd name="T9" fmla="*/ 2646 h 3057"/>
                <a:gd name="T10" fmla="*/ 2165 w 5988"/>
                <a:gd name="T11" fmla="*/ 2614 h 3057"/>
                <a:gd name="T12" fmla="*/ 1739 w 5988"/>
                <a:gd name="T13" fmla="*/ 2469 h 3057"/>
                <a:gd name="T14" fmla="*/ 1579 w 5988"/>
                <a:gd name="T15" fmla="*/ 2437 h 3057"/>
                <a:gd name="T16" fmla="*/ 1764 w 5988"/>
                <a:gd name="T17" fmla="*/ 2292 h 3057"/>
                <a:gd name="T18" fmla="*/ 1499 w 5988"/>
                <a:gd name="T19" fmla="*/ 2203 h 3057"/>
                <a:gd name="T20" fmla="*/ 882 w 5988"/>
                <a:gd name="T21" fmla="*/ 2171 h 3057"/>
                <a:gd name="T22" fmla="*/ 4705 w 5988"/>
                <a:gd name="T23" fmla="*/ 2115 h 3057"/>
                <a:gd name="T24" fmla="*/ 4545 w 5988"/>
                <a:gd name="T25" fmla="*/ 2082 h 3057"/>
                <a:gd name="T26" fmla="*/ 1684 w 5988"/>
                <a:gd name="T27" fmla="*/ 1937 h 3057"/>
                <a:gd name="T28" fmla="*/ 617 w 5988"/>
                <a:gd name="T29" fmla="*/ 1849 h 3057"/>
                <a:gd name="T30" fmla="*/ 4249 w 5988"/>
                <a:gd name="T31" fmla="*/ 1905 h 3057"/>
                <a:gd name="T32" fmla="*/ 1098 w 5988"/>
                <a:gd name="T33" fmla="*/ 1760 h 3057"/>
                <a:gd name="T34" fmla="*/ 4545 w 5988"/>
                <a:gd name="T35" fmla="*/ 1817 h 3057"/>
                <a:gd name="T36" fmla="*/ 962 w 5988"/>
                <a:gd name="T37" fmla="*/ 1672 h 3057"/>
                <a:gd name="T38" fmla="*/ 4304 w 5988"/>
                <a:gd name="T39" fmla="*/ 1672 h 3057"/>
                <a:gd name="T40" fmla="*/ 962 w 5988"/>
                <a:gd name="T41" fmla="*/ 1639 h 3057"/>
                <a:gd name="T42" fmla="*/ 4304 w 5988"/>
                <a:gd name="T43" fmla="*/ 1583 h 3057"/>
                <a:gd name="T44" fmla="*/ 938 w 5988"/>
                <a:gd name="T45" fmla="*/ 1551 h 3057"/>
                <a:gd name="T46" fmla="*/ 3928 w 5988"/>
                <a:gd name="T47" fmla="*/ 1494 h 3057"/>
                <a:gd name="T48" fmla="*/ 857 w 5988"/>
                <a:gd name="T49" fmla="*/ 1406 h 3057"/>
                <a:gd name="T50" fmla="*/ 2485 w 5988"/>
                <a:gd name="T51" fmla="*/ 1462 h 3057"/>
                <a:gd name="T52" fmla="*/ 857 w 5988"/>
                <a:gd name="T53" fmla="*/ 1317 h 3057"/>
                <a:gd name="T54" fmla="*/ 2380 w 5988"/>
                <a:gd name="T55" fmla="*/ 1374 h 3057"/>
                <a:gd name="T56" fmla="*/ 401 w 5988"/>
                <a:gd name="T57" fmla="*/ 1229 h 3057"/>
                <a:gd name="T58" fmla="*/ 1980 w 5988"/>
                <a:gd name="T59" fmla="*/ 1229 h 3057"/>
                <a:gd name="T60" fmla="*/ 4890 w 5988"/>
                <a:gd name="T61" fmla="*/ 1285 h 3057"/>
                <a:gd name="T62" fmla="*/ 1499 w 5988"/>
                <a:gd name="T63" fmla="*/ 1140 h 3057"/>
                <a:gd name="T64" fmla="*/ 3744 w 5988"/>
                <a:gd name="T65" fmla="*/ 1196 h 3057"/>
                <a:gd name="T66" fmla="*/ 160 w 5988"/>
                <a:gd name="T67" fmla="*/ 1051 h 3057"/>
                <a:gd name="T68" fmla="*/ 1739 w 5988"/>
                <a:gd name="T69" fmla="*/ 1051 h 3057"/>
                <a:gd name="T70" fmla="*/ 3528 w 5988"/>
                <a:gd name="T71" fmla="*/ 1108 h 3057"/>
                <a:gd name="T72" fmla="*/ 216 w 5988"/>
                <a:gd name="T73" fmla="*/ 971 h 3057"/>
                <a:gd name="T74" fmla="*/ 1739 w 5988"/>
                <a:gd name="T75" fmla="*/ 1026 h 3057"/>
                <a:gd name="T76" fmla="*/ 3528 w 5988"/>
                <a:gd name="T77" fmla="*/ 971 h 3057"/>
                <a:gd name="T78" fmla="*/ 5507 w 5988"/>
                <a:gd name="T79" fmla="*/ 971 h 3057"/>
                <a:gd name="T80" fmla="*/ 1443 w 5988"/>
                <a:gd name="T81" fmla="*/ 946 h 3057"/>
                <a:gd name="T82" fmla="*/ 3263 w 5988"/>
                <a:gd name="T83" fmla="*/ 890 h 3057"/>
                <a:gd name="T84" fmla="*/ 5426 w 5988"/>
                <a:gd name="T85" fmla="*/ 946 h 3057"/>
                <a:gd name="T86" fmla="*/ 1282 w 5988"/>
                <a:gd name="T87" fmla="*/ 809 h 3057"/>
                <a:gd name="T88" fmla="*/ 2861 w 5988"/>
                <a:gd name="T89" fmla="*/ 809 h 3057"/>
                <a:gd name="T90" fmla="*/ 4810 w 5988"/>
                <a:gd name="T91" fmla="*/ 865 h 3057"/>
                <a:gd name="T92" fmla="*/ 938 w 5988"/>
                <a:gd name="T93" fmla="*/ 728 h 3057"/>
                <a:gd name="T94" fmla="*/ 2461 w 5988"/>
                <a:gd name="T95" fmla="*/ 784 h 3057"/>
                <a:gd name="T96" fmla="*/ 4810 w 5988"/>
                <a:gd name="T97" fmla="*/ 728 h 3057"/>
                <a:gd name="T98" fmla="*/ 697 w 5988"/>
                <a:gd name="T99" fmla="*/ 648 h 3057"/>
                <a:gd name="T100" fmla="*/ 2245 w 5988"/>
                <a:gd name="T101" fmla="*/ 703 h 3057"/>
                <a:gd name="T102" fmla="*/ 5186 w 5988"/>
                <a:gd name="T103" fmla="*/ 648 h 3057"/>
                <a:gd name="T104" fmla="*/ 777 w 5988"/>
                <a:gd name="T105" fmla="*/ 622 h 3057"/>
                <a:gd name="T106" fmla="*/ 2406 w 5988"/>
                <a:gd name="T107" fmla="*/ 566 h 3057"/>
                <a:gd name="T108" fmla="*/ 5828 w 5988"/>
                <a:gd name="T109" fmla="*/ 566 h 3057"/>
                <a:gd name="T110" fmla="*/ 1604 w 5988"/>
                <a:gd name="T111" fmla="*/ 542 h 3057"/>
                <a:gd name="T112" fmla="*/ 5106 w 5988"/>
                <a:gd name="T113" fmla="*/ 485 h 3057"/>
                <a:gd name="T114" fmla="*/ 1258 w 5988"/>
                <a:gd name="T115" fmla="*/ 460 h 3057"/>
                <a:gd name="T116" fmla="*/ 5131 w 5988"/>
                <a:gd name="T117" fmla="*/ 405 h 3057"/>
                <a:gd name="T118" fmla="*/ 1579 w 5988"/>
                <a:gd name="T119" fmla="*/ 324 h 3057"/>
                <a:gd name="T120" fmla="*/ 5371 w 5988"/>
                <a:gd name="T121" fmla="*/ 380 h 3057"/>
                <a:gd name="T122" fmla="*/ 5106 w 5988"/>
                <a:gd name="T123" fmla="*/ 243 h 3057"/>
                <a:gd name="T124" fmla="*/ 4866 w 5988"/>
                <a:gd name="T125" fmla="*/ 219 h 3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88" h="3057">
                  <a:moveTo>
                    <a:pt x="4945" y="3001"/>
                  </a:moveTo>
                  <a:lnTo>
                    <a:pt x="4890" y="3001"/>
                  </a:lnTo>
                  <a:lnTo>
                    <a:pt x="4890" y="3057"/>
                  </a:lnTo>
                  <a:lnTo>
                    <a:pt x="4945" y="3057"/>
                  </a:lnTo>
                  <a:lnTo>
                    <a:pt x="4945" y="3001"/>
                  </a:lnTo>
                  <a:close/>
                  <a:moveTo>
                    <a:pt x="5026" y="3001"/>
                  </a:moveTo>
                  <a:lnTo>
                    <a:pt x="4971" y="3001"/>
                  </a:lnTo>
                  <a:lnTo>
                    <a:pt x="4971" y="3057"/>
                  </a:lnTo>
                  <a:lnTo>
                    <a:pt x="5026" y="3057"/>
                  </a:lnTo>
                  <a:lnTo>
                    <a:pt x="5026" y="3001"/>
                  </a:lnTo>
                  <a:close/>
                  <a:moveTo>
                    <a:pt x="5106" y="3001"/>
                  </a:moveTo>
                  <a:lnTo>
                    <a:pt x="5050" y="3001"/>
                  </a:lnTo>
                  <a:lnTo>
                    <a:pt x="5050" y="3057"/>
                  </a:lnTo>
                  <a:lnTo>
                    <a:pt x="5106" y="3057"/>
                  </a:lnTo>
                  <a:lnTo>
                    <a:pt x="5106" y="3001"/>
                  </a:lnTo>
                  <a:close/>
                  <a:moveTo>
                    <a:pt x="5186" y="3001"/>
                  </a:moveTo>
                  <a:lnTo>
                    <a:pt x="5131" y="3001"/>
                  </a:lnTo>
                  <a:lnTo>
                    <a:pt x="5131" y="3057"/>
                  </a:lnTo>
                  <a:lnTo>
                    <a:pt x="5186" y="3057"/>
                  </a:lnTo>
                  <a:lnTo>
                    <a:pt x="5186" y="3001"/>
                  </a:lnTo>
                  <a:close/>
                  <a:moveTo>
                    <a:pt x="5266" y="3001"/>
                  </a:moveTo>
                  <a:lnTo>
                    <a:pt x="5211" y="3001"/>
                  </a:lnTo>
                  <a:lnTo>
                    <a:pt x="5211" y="3057"/>
                  </a:lnTo>
                  <a:lnTo>
                    <a:pt x="5266" y="3057"/>
                  </a:lnTo>
                  <a:lnTo>
                    <a:pt x="5266" y="3001"/>
                  </a:lnTo>
                  <a:close/>
                  <a:moveTo>
                    <a:pt x="5347" y="3001"/>
                  </a:moveTo>
                  <a:lnTo>
                    <a:pt x="5291" y="3001"/>
                  </a:lnTo>
                  <a:lnTo>
                    <a:pt x="5291" y="3057"/>
                  </a:lnTo>
                  <a:lnTo>
                    <a:pt x="5347" y="3057"/>
                  </a:lnTo>
                  <a:lnTo>
                    <a:pt x="5347" y="3001"/>
                  </a:lnTo>
                  <a:close/>
                  <a:moveTo>
                    <a:pt x="5426" y="3001"/>
                  </a:moveTo>
                  <a:lnTo>
                    <a:pt x="5371" y="3001"/>
                  </a:lnTo>
                  <a:lnTo>
                    <a:pt x="5371" y="3057"/>
                  </a:lnTo>
                  <a:lnTo>
                    <a:pt x="5426" y="3057"/>
                  </a:lnTo>
                  <a:lnTo>
                    <a:pt x="5426" y="3001"/>
                  </a:lnTo>
                  <a:close/>
                  <a:moveTo>
                    <a:pt x="55" y="2912"/>
                  </a:moveTo>
                  <a:lnTo>
                    <a:pt x="0" y="2912"/>
                  </a:lnTo>
                  <a:lnTo>
                    <a:pt x="0" y="2969"/>
                  </a:lnTo>
                  <a:lnTo>
                    <a:pt x="55" y="2969"/>
                  </a:lnTo>
                  <a:lnTo>
                    <a:pt x="55" y="2912"/>
                  </a:lnTo>
                  <a:close/>
                  <a:moveTo>
                    <a:pt x="1659" y="2912"/>
                  </a:moveTo>
                  <a:lnTo>
                    <a:pt x="1604" y="2912"/>
                  </a:lnTo>
                  <a:lnTo>
                    <a:pt x="1604" y="2969"/>
                  </a:lnTo>
                  <a:lnTo>
                    <a:pt x="1659" y="2969"/>
                  </a:lnTo>
                  <a:lnTo>
                    <a:pt x="1659" y="2912"/>
                  </a:lnTo>
                  <a:close/>
                  <a:moveTo>
                    <a:pt x="1739" y="2912"/>
                  </a:moveTo>
                  <a:lnTo>
                    <a:pt x="1684" y="2912"/>
                  </a:lnTo>
                  <a:lnTo>
                    <a:pt x="1684" y="2969"/>
                  </a:lnTo>
                  <a:lnTo>
                    <a:pt x="1739" y="2969"/>
                  </a:lnTo>
                  <a:lnTo>
                    <a:pt x="1739" y="2912"/>
                  </a:lnTo>
                  <a:close/>
                  <a:moveTo>
                    <a:pt x="1820" y="2912"/>
                  </a:moveTo>
                  <a:lnTo>
                    <a:pt x="1764" y="2912"/>
                  </a:lnTo>
                  <a:lnTo>
                    <a:pt x="1764" y="2969"/>
                  </a:lnTo>
                  <a:lnTo>
                    <a:pt x="1820" y="2969"/>
                  </a:lnTo>
                  <a:lnTo>
                    <a:pt x="1820" y="2912"/>
                  </a:lnTo>
                  <a:close/>
                  <a:moveTo>
                    <a:pt x="1899" y="2912"/>
                  </a:moveTo>
                  <a:lnTo>
                    <a:pt x="1844" y="2912"/>
                  </a:lnTo>
                  <a:lnTo>
                    <a:pt x="1844" y="2969"/>
                  </a:lnTo>
                  <a:lnTo>
                    <a:pt x="1899" y="2969"/>
                  </a:lnTo>
                  <a:lnTo>
                    <a:pt x="1899" y="2912"/>
                  </a:lnTo>
                  <a:close/>
                  <a:moveTo>
                    <a:pt x="1980" y="2912"/>
                  </a:moveTo>
                  <a:lnTo>
                    <a:pt x="1925" y="2912"/>
                  </a:lnTo>
                  <a:lnTo>
                    <a:pt x="1925" y="2969"/>
                  </a:lnTo>
                  <a:lnTo>
                    <a:pt x="1980" y="2969"/>
                  </a:lnTo>
                  <a:lnTo>
                    <a:pt x="1980" y="2912"/>
                  </a:lnTo>
                  <a:close/>
                  <a:moveTo>
                    <a:pt x="2060" y="2912"/>
                  </a:moveTo>
                  <a:lnTo>
                    <a:pt x="2004" y="2912"/>
                  </a:lnTo>
                  <a:lnTo>
                    <a:pt x="2004" y="2969"/>
                  </a:lnTo>
                  <a:lnTo>
                    <a:pt x="2060" y="2969"/>
                  </a:lnTo>
                  <a:lnTo>
                    <a:pt x="2060" y="2912"/>
                  </a:lnTo>
                  <a:close/>
                  <a:moveTo>
                    <a:pt x="2140" y="2912"/>
                  </a:moveTo>
                  <a:lnTo>
                    <a:pt x="2085" y="2912"/>
                  </a:lnTo>
                  <a:lnTo>
                    <a:pt x="2085" y="2969"/>
                  </a:lnTo>
                  <a:lnTo>
                    <a:pt x="2140" y="2969"/>
                  </a:lnTo>
                  <a:lnTo>
                    <a:pt x="2140" y="2912"/>
                  </a:lnTo>
                  <a:close/>
                  <a:moveTo>
                    <a:pt x="2220" y="2912"/>
                  </a:moveTo>
                  <a:lnTo>
                    <a:pt x="2165" y="2912"/>
                  </a:lnTo>
                  <a:lnTo>
                    <a:pt x="2165" y="2969"/>
                  </a:lnTo>
                  <a:lnTo>
                    <a:pt x="2220" y="2969"/>
                  </a:lnTo>
                  <a:lnTo>
                    <a:pt x="2220" y="2912"/>
                  </a:lnTo>
                  <a:close/>
                  <a:moveTo>
                    <a:pt x="2301" y="2912"/>
                  </a:moveTo>
                  <a:lnTo>
                    <a:pt x="2245" y="2912"/>
                  </a:lnTo>
                  <a:lnTo>
                    <a:pt x="2245" y="2969"/>
                  </a:lnTo>
                  <a:lnTo>
                    <a:pt x="2301" y="2969"/>
                  </a:lnTo>
                  <a:lnTo>
                    <a:pt x="2301" y="2912"/>
                  </a:lnTo>
                  <a:close/>
                  <a:moveTo>
                    <a:pt x="2541" y="2912"/>
                  </a:moveTo>
                  <a:lnTo>
                    <a:pt x="2485" y="2912"/>
                  </a:lnTo>
                  <a:lnTo>
                    <a:pt x="2485" y="2969"/>
                  </a:lnTo>
                  <a:lnTo>
                    <a:pt x="2541" y="2969"/>
                  </a:lnTo>
                  <a:lnTo>
                    <a:pt x="2541" y="2912"/>
                  </a:lnTo>
                  <a:close/>
                  <a:moveTo>
                    <a:pt x="2621" y="2912"/>
                  </a:moveTo>
                  <a:lnTo>
                    <a:pt x="2566" y="2912"/>
                  </a:lnTo>
                  <a:lnTo>
                    <a:pt x="2566" y="2969"/>
                  </a:lnTo>
                  <a:lnTo>
                    <a:pt x="2621" y="2969"/>
                  </a:lnTo>
                  <a:lnTo>
                    <a:pt x="2621" y="2912"/>
                  </a:lnTo>
                  <a:close/>
                  <a:moveTo>
                    <a:pt x="2701" y="2912"/>
                  </a:moveTo>
                  <a:lnTo>
                    <a:pt x="2646" y="2912"/>
                  </a:lnTo>
                  <a:lnTo>
                    <a:pt x="2646" y="2969"/>
                  </a:lnTo>
                  <a:lnTo>
                    <a:pt x="2701" y="2969"/>
                  </a:lnTo>
                  <a:lnTo>
                    <a:pt x="2701" y="2912"/>
                  </a:lnTo>
                  <a:close/>
                  <a:moveTo>
                    <a:pt x="2861" y="2912"/>
                  </a:moveTo>
                  <a:lnTo>
                    <a:pt x="2806" y="2912"/>
                  </a:lnTo>
                  <a:lnTo>
                    <a:pt x="2806" y="2969"/>
                  </a:lnTo>
                  <a:lnTo>
                    <a:pt x="2861" y="2969"/>
                  </a:lnTo>
                  <a:lnTo>
                    <a:pt x="2861" y="2912"/>
                  </a:lnTo>
                  <a:close/>
                  <a:moveTo>
                    <a:pt x="2942" y="2912"/>
                  </a:moveTo>
                  <a:lnTo>
                    <a:pt x="2887" y="2912"/>
                  </a:lnTo>
                  <a:lnTo>
                    <a:pt x="2887" y="2969"/>
                  </a:lnTo>
                  <a:lnTo>
                    <a:pt x="2942" y="2969"/>
                  </a:lnTo>
                  <a:lnTo>
                    <a:pt x="2942" y="2912"/>
                  </a:lnTo>
                  <a:close/>
                  <a:moveTo>
                    <a:pt x="3022" y="2912"/>
                  </a:moveTo>
                  <a:lnTo>
                    <a:pt x="2966" y="2912"/>
                  </a:lnTo>
                  <a:lnTo>
                    <a:pt x="2966" y="2969"/>
                  </a:lnTo>
                  <a:lnTo>
                    <a:pt x="3022" y="2969"/>
                  </a:lnTo>
                  <a:lnTo>
                    <a:pt x="3022" y="2912"/>
                  </a:lnTo>
                  <a:close/>
                  <a:moveTo>
                    <a:pt x="3102" y="2912"/>
                  </a:moveTo>
                  <a:lnTo>
                    <a:pt x="3047" y="2912"/>
                  </a:lnTo>
                  <a:lnTo>
                    <a:pt x="3047" y="2969"/>
                  </a:lnTo>
                  <a:lnTo>
                    <a:pt x="3102" y="2969"/>
                  </a:lnTo>
                  <a:lnTo>
                    <a:pt x="3102" y="2912"/>
                  </a:lnTo>
                  <a:close/>
                  <a:moveTo>
                    <a:pt x="3182" y="2912"/>
                  </a:moveTo>
                  <a:lnTo>
                    <a:pt x="3127" y="2912"/>
                  </a:lnTo>
                  <a:lnTo>
                    <a:pt x="3127" y="2969"/>
                  </a:lnTo>
                  <a:lnTo>
                    <a:pt x="3182" y="2969"/>
                  </a:lnTo>
                  <a:lnTo>
                    <a:pt x="3182" y="2912"/>
                  </a:lnTo>
                  <a:close/>
                  <a:moveTo>
                    <a:pt x="4705" y="2912"/>
                  </a:moveTo>
                  <a:lnTo>
                    <a:pt x="4650" y="2912"/>
                  </a:lnTo>
                  <a:lnTo>
                    <a:pt x="4650" y="2969"/>
                  </a:lnTo>
                  <a:lnTo>
                    <a:pt x="4705" y="2969"/>
                  </a:lnTo>
                  <a:lnTo>
                    <a:pt x="4705" y="2912"/>
                  </a:lnTo>
                  <a:close/>
                  <a:moveTo>
                    <a:pt x="4785" y="2912"/>
                  </a:moveTo>
                  <a:lnTo>
                    <a:pt x="4730" y="2912"/>
                  </a:lnTo>
                  <a:lnTo>
                    <a:pt x="4730" y="2969"/>
                  </a:lnTo>
                  <a:lnTo>
                    <a:pt x="4785" y="2969"/>
                  </a:lnTo>
                  <a:lnTo>
                    <a:pt x="4785" y="2912"/>
                  </a:lnTo>
                  <a:close/>
                  <a:moveTo>
                    <a:pt x="4866" y="2912"/>
                  </a:moveTo>
                  <a:lnTo>
                    <a:pt x="4810" y="2912"/>
                  </a:lnTo>
                  <a:lnTo>
                    <a:pt x="4810" y="2969"/>
                  </a:lnTo>
                  <a:lnTo>
                    <a:pt x="4866" y="2969"/>
                  </a:lnTo>
                  <a:lnTo>
                    <a:pt x="4866" y="2912"/>
                  </a:lnTo>
                  <a:close/>
                  <a:moveTo>
                    <a:pt x="4945" y="2912"/>
                  </a:moveTo>
                  <a:lnTo>
                    <a:pt x="4890" y="2912"/>
                  </a:lnTo>
                  <a:lnTo>
                    <a:pt x="4890" y="2969"/>
                  </a:lnTo>
                  <a:lnTo>
                    <a:pt x="4945" y="2969"/>
                  </a:lnTo>
                  <a:lnTo>
                    <a:pt x="4945" y="2912"/>
                  </a:lnTo>
                  <a:close/>
                  <a:moveTo>
                    <a:pt x="5026" y="2912"/>
                  </a:moveTo>
                  <a:lnTo>
                    <a:pt x="4971" y="2912"/>
                  </a:lnTo>
                  <a:lnTo>
                    <a:pt x="4971" y="2969"/>
                  </a:lnTo>
                  <a:lnTo>
                    <a:pt x="5026" y="2969"/>
                  </a:lnTo>
                  <a:lnTo>
                    <a:pt x="5026" y="2912"/>
                  </a:lnTo>
                  <a:close/>
                  <a:moveTo>
                    <a:pt x="5106" y="2912"/>
                  </a:moveTo>
                  <a:lnTo>
                    <a:pt x="5050" y="2912"/>
                  </a:lnTo>
                  <a:lnTo>
                    <a:pt x="5050" y="2969"/>
                  </a:lnTo>
                  <a:lnTo>
                    <a:pt x="5106" y="2969"/>
                  </a:lnTo>
                  <a:lnTo>
                    <a:pt x="5106" y="2912"/>
                  </a:lnTo>
                  <a:close/>
                  <a:moveTo>
                    <a:pt x="5186" y="2912"/>
                  </a:moveTo>
                  <a:lnTo>
                    <a:pt x="5131" y="2912"/>
                  </a:lnTo>
                  <a:lnTo>
                    <a:pt x="5131" y="2969"/>
                  </a:lnTo>
                  <a:lnTo>
                    <a:pt x="5186" y="2969"/>
                  </a:lnTo>
                  <a:lnTo>
                    <a:pt x="5186" y="2912"/>
                  </a:lnTo>
                  <a:close/>
                  <a:moveTo>
                    <a:pt x="5266" y="2912"/>
                  </a:moveTo>
                  <a:lnTo>
                    <a:pt x="5211" y="2912"/>
                  </a:lnTo>
                  <a:lnTo>
                    <a:pt x="5211" y="2969"/>
                  </a:lnTo>
                  <a:lnTo>
                    <a:pt x="5266" y="2969"/>
                  </a:lnTo>
                  <a:lnTo>
                    <a:pt x="5266" y="2912"/>
                  </a:lnTo>
                  <a:close/>
                  <a:moveTo>
                    <a:pt x="5347" y="2912"/>
                  </a:moveTo>
                  <a:lnTo>
                    <a:pt x="5291" y="2912"/>
                  </a:lnTo>
                  <a:lnTo>
                    <a:pt x="5291" y="2969"/>
                  </a:lnTo>
                  <a:lnTo>
                    <a:pt x="5347" y="2969"/>
                  </a:lnTo>
                  <a:lnTo>
                    <a:pt x="5347" y="2912"/>
                  </a:lnTo>
                  <a:close/>
                  <a:moveTo>
                    <a:pt x="5426" y="2912"/>
                  </a:moveTo>
                  <a:lnTo>
                    <a:pt x="5371" y="2912"/>
                  </a:lnTo>
                  <a:lnTo>
                    <a:pt x="5371" y="2969"/>
                  </a:lnTo>
                  <a:lnTo>
                    <a:pt x="5426" y="2969"/>
                  </a:lnTo>
                  <a:lnTo>
                    <a:pt x="5426" y="2912"/>
                  </a:lnTo>
                  <a:close/>
                  <a:moveTo>
                    <a:pt x="55" y="2824"/>
                  </a:moveTo>
                  <a:lnTo>
                    <a:pt x="0" y="2824"/>
                  </a:lnTo>
                  <a:lnTo>
                    <a:pt x="0" y="2880"/>
                  </a:lnTo>
                  <a:lnTo>
                    <a:pt x="55" y="2880"/>
                  </a:lnTo>
                  <a:lnTo>
                    <a:pt x="55" y="2824"/>
                  </a:lnTo>
                  <a:close/>
                  <a:moveTo>
                    <a:pt x="136" y="2824"/>
                  </a:moveTo>
                  <a:lnTo>
                    <a:pt x="80" y="2824"/>
                  </a:lnTo>
                  <a:lnTo>
                    <a:pt x="80" y="2880"/>
                  </a:lnTo>
                  <a:lnTo>
                    <a:pt x="136" y="2880"/>
                  </a:lnTo>
                  <a:lnTo>
                    <a:pt x="136" y="2824"/>
                  </a:lnTo>
                  <a:close/>
                  <a:moveTo>
                    <a:pt x="1659" y="2824"/>
                  </a:moveTo>
                  <a:lnTo>
                    <a:pt x="1604" y="2824"/>
                  </a:lnTo>
                  <a:lnTo>
                    <a:pt x="1604" y="2880"/>
                  </a:lnTo>
                  <a:lnTo>
                    <a:pt x="1659" y="2880"/>
                  </a:lnTo>
                  <a:lnTo>
                    <a:pt x="1659" y="2824"/>
                  </a:lnTo>
                  <a:close/>
                  <a:moveTo>
                    <a:pt x="1739" y="2824"/>
                  </a:moveTo>
                  <a:lnTo>
                    <a:pt x="1684" y="2824"/>
                  </a:lnTo>
                  <a:lnTo>
                    <a:pt x="1684" y="2880"/>
                  </a:lnTo>
                  <a:lnTo>
                    <a:pt x="1739" y="2880"/>
                  </a:lnTo>
                  <a:lnTo>
                    <a:pt x="1739" y="2824"/>
                  </a:lnTo>
                  <a:close/>
                  <a:moveTo>
                    <a:pt x="1820" y="2824"/>
                  </a:moveTo>
                  <a:lnTo>
                    <a:pt x="1764" y="2824"/>
                  </a:lnTo>
                  <a:lnTo>
                    <a:pt x="1764" y="2880"/>
                  </a:lnTo>
                  <a:lnTo>
                    <a:pt x="1820" y="2880"/>
                  </a:lnTo>
                  <a:lnTo>
                    <a:pt x="1820" y="2824"/>
                  </a:lnTo>
                  <a:close/>
                  <a:moveTo>
                    <a:pt x="1899" y="2824"/>
                  </a:moveTo>
                  <a:lnTo>
                    <a:pt x="1844" y="2824"/>
                  </a:lnTo>
                  <a:lnTo>
                    <a:pt x="1844" y="2880"/>
                  </a:lnTo>
                  <a:lnTo>
                    <a:pt x="1899" y="2880"/>
                  </a:lnTo>
                  <a:lnTo>
                    <a:pt x="1899" y="2824"/>
                  </a:lnTo>
                  <a:close/>
                  <a:moveTo>
                    <a:pt x="1980" y="2824"/>
                  </a:moveTo>
                  <a:lnTo>
                    <a:pt x="1925" y="2824"/>
                  </a:lnTo>
                  <a:lnTo>
                    <a:pt x="1925" y="2880"/>
                  </a:lnTo>
                  <a:lnTo>
                    <a:pt x="1980" y="2880"/>
                  </a:lnTo>
                  <a:lnTo>
                    <a:pt x="1980" y="2824"/>
                  </a:lnTo>
                  <a:close/>
                  <a:moveTo>
                    <a:pt x="2060" y="2824"/>
                  </a:moveTo>
                  <a:lnTo>
                    <a:pt x="2004" y="2824"/>
                  </a:lnTo>
                  <a:lnTo>
                    <a:pt x="2004" y="2880"/>
                  </a:lnTo>
                  <a:lnTo>
                    <a:pt x="2060" y="2880"/>
                  </a:lnTo>
                  <a:lnTo>
                    <a:pt x="2060" y="2824"/>
                  </a:lnTo>
                  <a:close/>
                  <a:moveTo>
                    <a:pt x="2140" y="2824"/>
                  </a:moveTo>
                  <a:lnTo>
                    <a:pt x="2085" y="2824"/>
                  </a:lnTo>
                  <a:lnTo>
                    <a:pt x="2085" y="2880"/>
                  </a:lnTo>
                  <a:lnTo>
                    <a:pt x="2140" y="2880"/>
                  </a:lnTo>
                  <a:lnTo>
                    <a:pt x="2140" y="2824"/>
                  </a:lnTo>
                  <a:close/>
                  <a:moveTo>
                    <a:pt x="2220" y="2824"/>
                  </a:moveTo>
                  <a:lnTo>
                    <a:pt x="2165" y="2824"/>
                  </a:lnTo>
                  <a:lnTo>
                    <a:pt x="2165" y="2880"/>
                  </a:lnTo>
                  <a:lnTo>
                    <a:pt x="2220" y="2880"/>
                  </a:lnTo>
                  <a:lnTo>
                    <a:pt x="2220" y="2824"/>
                  </a:lnTo>
                  <a:close/>
                  <a:moveTo>
                    <a:pt x="2301" y="2824"/>
                  </a:moveTo>
                  <a:lnTo>
                    <a:pt x="2245" y="2824"/>
                  </a:lnTo>
                  <a:lnTo>
                    <a:pt x="2245" y="2880"/>
                  </a:lnTo>
                  <a:lnTo>
                    <a:pt x="2301" y="2880"/>
                  </a:lnTo>
                  <a:lnTo>
                    <a:pt x="2301" y="2824"/>
                  </a:lnTo>
                  <a:close/>
                  <a:moveTo>
                    <a:pt x="2701" y="2824"/>
                  </a:moveTo>
                  <a:lnTo>
                    <a:pt x="2646" y="2824"/>
                  </a:lnTo>
                  <a:lnTo>
                    <a:pt x="2646" y="2880"/>
                  </a:lnTo>
                  <a:lnTo>
                    <a:pt x="2701" y="2880"/>
                  </a:lnTo>
                  <a:lnTo>
                    <a:pt x="2701" y="2824"/>
                  </a:lnTo>
                  <a:close/>
                  <a:moveTo>
                    <a:pt x="2861" y="2824"/>
                  </a:moveTo>
                  <a:lnTo>
                    <a:pt x="2806" y="2824"/>
                  </a:lnTo>
                  <a:lnTo>
                    <a:pt x="2806" y="2880"/>
                  </a:lnTo>
                  <a:lnTo>
                    <a:pt x="2861" y="2880"/>
                  </a:lnTo>
                  <a:lnTo>
                    <a:pt x="2861" y="2824"/>
                  </a:lnTo>
                  <a:close/>
                  <a:moveTo>
                    <a:pt x="3102" y="2824"/>
                  </a:moveTo>
                  <a:lnTo>
                    <a:pt x="3047" y="2824"/>
                  </a:lnTo>
                  <a:lnTo>
                    <a:pt x="3047" y="2880"/>
                  </a:lnTo>
                  <a:lnTo>
                    <a:pt x="3102" y="2880"/>
                  </a:lnTo>
                  <a:lnTo>
                    <a:pt x="3102" y="2824"/>
                  </a:lnTo>
                  <a:close/>
                  <a:moveTo>
                    <a:pt x="3182" y="2824"/>
                  </a:moveTo>
                  <a:lnTo>
                    <a:pt x="3127" y="2824"/>
                  </a:lnTo>
                  <a:lnTo>
                    <a:pt x="3127" y="2880"/>
                  </a:lnTo>
                  <a:lnTo>
                    <a:pt x="3182" y="2880"/>
                  </a:lnTo>
                  <a:lnTo>
                    <a:pt x="3182" y="2824"/>
                  </a:lnTo>
                  <a:close/>
                  <a:moveTo>
                    <a:pt x="4625" y="2824"/>
                  </a:moveTo>
                  <a:lnTo>
                    <a:pt x="4569" y="2824"/>
                  </a:lnTo>
                  <a:lnTo>
                    <a:pt x="4569" y="2880"/>
                  </a:lnTo>
                  <a:lnTo>
                    <a:pt x="4625" y="2880"/>
                  </a:lnTo>
                  <a:lnTo>
                    <a:pt x="4625" y="2824"/>
                  </a:lnTo>
                  <a:close/>
                  <a:moveTo>
                    <a:pt x="4705" y="2824"/>
                  </a:moveTo>
                  <a:lnTo>
                    <a:pt x="4650" y="2824"/>
                  </a:lnTo>
                  <a:lnTo>
                    <a:pt x="4650" y="2880"/>
                  </a:lnTo>
                  <a:lnTo>
                    <a:pt x="4705" y="2880"/>
                  </a:lnTo>
                  <a:lnTo>
                    <a:pt x="4705" y="2824"/>
                  </a:lnTo>
                  <a:close/>
                  <a:moveTo>
                    <a:pt x="4785" y="2824"/>
                  </a:moveTo>
                  <a:lnTo>
                    <a:pt x="4730" y="2824"/>
                  </a:lnTo>
                  <a:lnTo>
                    <a:pt x="4730" y="2880"/>
                  </a:lnTo>
                  <a:lnTo>
                    <a:pt x="4785" y="2880"/>
                  </a:lnTo>
                  <a:lnTo>
                    <a:pt x="4785" y="2824"/>
                  </a:lnTo>
                  <a:close/>
                  <a:moveTo>
                    <a:pt x="4866" y="2824"/>
                  </a:moveTo>
                  <a:lnTo>
                    <a:pt x="4810" y="2824"/>
                  </a:lnTo>
                  <a:lnTo>
                    <a:pt x="4810" y="2880"/>
                  </a:lnTo>
                  <a:lnTo>
                    <a:pt x="4866" y="2880"/>
                  </a:lnTo>
                  <a:lnTo>
                    <a:pt x="4866" y="2824"/>
                  </a:lnTo>
                  <a:close/>
                  <a:moveTo>
                    <a:pt x="4945" y="2824"/>
                  </a:moveTo>
                  <a:lnTo>
                    <a:pt x="4890" y="2824"/>
                  </a:lnTo>
                  <a:lnTo>
                    <a:pt x="4890" y="2880"/>
                  </a:lnTo>
                  <a:lnTo>
                    <a:pt x="4945" y="2880"/>
                  </a:lnTo>
                  <a:lnTo>
                    <a:pt x="4945" y="2824"/>
                  </a:lnTo>
                  <a:close/>
                  <a:moveTo>
                    <a:pt x="5026" y="2824"/>
                  </a:moveTo>
                  <a:lnTo>
                    <a:pt x="4971" y="2824"/>
                  </a:lnTo>
                  <a:lnTo>
                    <a:pt x="4971" y="2880"/>
                  </a:lnTo>
                  <a:lnTo>
                    <a:pt x="5026" y="2880"/>
                  </a:lnTo>
                  <a:lnTo>
                    <a:pt x="5026" y="2824"/>
                  </a:lnTo>
                  <a:close/>
                  <a:moveTo>
                    <a:pt x="5106" y="2824"/>
                  </a:moveTo>
                  <a:lnTo>
                    <a:pt x="5050" y="2824"/>
                  </a:lnTo>
                  <a:lnTo>
                    <a:pt x="5050" y="2880"/>
                  </a:lnTo>
                  <a:lnTo>
                    <a:pt x="5106" y="2880"/>
                  </a:lnTo>
                  <a:lnTo>
                    <a:pt x="5106" y="2824"/>
                  </a:lnTo>
                  <a:close/>
                  <a:moveTo>
                    <a:pt x="5186" y="2824"/>
                  </a:moveTo>
                  <a:lnTo>
                    <a:pt x="5131" y="2824"/>
                  </a:lnTo>
                  <a:lnTo>
                    <a:pt x="5131" y="2880"/>
                  </a:lnTo>
                  <a:lnTo>
                    <a:pt x="5186" y="2880"/>
                  </a:lnTo>
                  <a:lnTo>
                    <a:pt x="5186" y="2824"/>
                  </a:lnTo>
                  <a:close/>
                  <a:moveTo>
                    <a:pt x="5266" y="2824"/>
                  </a:moveTo>
                  <a:lnTo>
                    <a:pt x="5211" y="2824"/>
                  </a:lnTo>
                  <a:lnTo>
                    <a:pt x="5211" y="2880"/>
                  </a:lnTo>
                  <a:lnTo>
                    <a:pt x="5266" y="2880"/>
                  </a:lnTo>
                  <a:lnTo>
                    <a:pt x="5266" y="2824"/>
                  </a:lnTo>
                  <a:close/>
                  <a:moveTo>
                    <a:pt x="55" y="2735"/>
                  </a:moveTo>
                  <a:lnTo>
                    <a:pt x="0" y="2735"/>
                  </a:lnTo>
                  <a:lnTo>
                    <a:pt x="0" y="2791"/>
                  </a:lnTo>
                  <a:lnTo>
                    <a:pt x="55" y="2791"/>
                  </a:lnTo>
                  <a:lnTo>
                    <a:pt x="55" y="2735"/>
                  </a:lnTo>
                  <a:close/>
                  <a:moveTo>
                    <a:pt x="136" y="2735"/>
                  </a:moveTo>
                  <a:lnTo>
                    <a:pt x="80" y="2735"/>
                  </a:lnTo>
                  <a:lnTo>
                    <a:pt x="80" y="2791"/>
                  </a:lnTo>
                  <a:lnTo>
                    <a:pt x="136" y="2791"/>
                  </a:lnTo>
                  <a:lnTo>
                    <a:pt x="136" y="2735"/>
                  </a:lnTo>
                  <a:close/>
                  <a:moveTo>
                    <a:pt x="216" y="2735"/>
                  </a:moveTo>
                  <a:lnTo>
                    <a:pt x="160" y="2735"/>
                  </a:lnTo>
                  <a:lnTo>
                    <a:pt x="160" y="2791"/>
                  </a:lnTo>
                  <a:lnTo>
                    <a:pt x="216" y="2791"/>
                  </a:lnTo>
                  <a:lnTo>
                    <a:pt x="216" y="2735"/>
                  </a:lnTo>
                  <a:close/>
                  <a:moveTo>
                    <a:pt x="457" y="2735"/>
                  </a:moveTo>
                  <a:lnTo>
                    <a:pt x="401" y="2735"/>
                  </a:lnTo>
                  <a:lnTo>
                    <a:pt x="401" y="2791"/>
                  </a:lnTo>
                  <a:lnTo>
                    <a:pt x="457" y="2791"/>
                  </a:lnTo>
                  <a:lnTo>
                    <a:pt x="457" y="2735"/>
                  </a:lnTo>
                  <a:close/>
                  <a:moveTo>
                    <a:pt x="1820" y="2735"/>
                  </a:moveTo>
                  <a:lnTo>
                    <a:pt x="1764" y="2735"/>
                  </a:lnTo>
                  <a:lnTo>
                    <a:pt x="1764" y="2791"/>
                  </a:lnTo>
                  <a:lnTo>
                    <a:pt x="1820" y="2791"/>
                  </a:lnTo>
                  <a:lnTo>
                    <a:pt x="1820" y="2735"/>
                  </a:lnTo>
                  <a:close/>
                  <a:moveTo>
                    <a:pt x="1899" y="2735"/>
                  </a:moveTo>
                  <a:lnTo>
                    <a:pt x="1844" y="2735"/>
                  </a:lnTo>
                  <a:lnTo>
                    <a:pt x="1844" y="2791"/>
                  </a:lnTo>
                  <a:lnTo>
                    <a:pt x="1899" y="2791"/>
                  </a:lnTo>
                  <a:lnTo>
                    <a:pt x="1899" y="2735"/>
                  </a:lnTo>
                  <a:close/>
                  <a:moveTo>
                    <a:pt x="1980" y="2735"/>
                  </a:moveTo>
                  <a:lnTo>
                    <a:pt x="1925" y="2735"/>
                  </a:lnTo>
                  <a:lnTo>
                    <a:pt x="1925" y="2791"/>
                  </a:lnTo>
                  <a:lnTo>
                    <a:pt x="1980" y="2791"/>
                  </a:lnTo>
                  <a:lnTo>
                    <a:pt x="1980" y="2735"/>
                  </a:lnTo>
                  <a:close/>
                  <a:moveTo>
                    <a:pt x="2060" y="2735"/>
                  </a:moveTo>
                  <a:lnTo>
                    <a:pt x="2004" y="2735"/>
                  </a:lnTo>
                  <a:lnTo>
                    <a:pt x="2004" y="2791"/>
                  </a:lnTo>
                  <a:lnTo>
                    <a:pt x="2060" y="2791"/>
                  </a:lnTo>
                  <a:lnTo>
                    <a:pt x="2060" y="2735"/>
                  </a:lnTo>
                  <a:close/>
                  <a:moveTo>
                    <a:pt x="2140" y="2735"/>
                  </a:moveTo>
                  <a:lnTo>
                    <a:pt x="2085" y="2735"/>
                  </a:lnTo>
                  <a:lnTo>
                    <a:pt x="2085" y="2791"/>
                  </a:lnTo>
                  <a:lnTo>
                    <a:pt x="2140" y="2791"/>
                  </a:lnTo>
                  <a:lnTo>
                    <a:pt x="2140" y="2735"/>
                  </a:lnTo>
                  <a:close/>
                  <a:moveTo>
                    <a:pt x="2220" y="2735"/>
                  </a:moveTo>
                  <a:lnTo>
                    <a:pt x="2165" y="2735"/>
                  </a:lnTo>
                  <a:lnTo>
                    <a:pt x="2165" y="2791"/>
                  </a:lnTo>
                  <a:lnTo>
                    <a:pt x="2220" y="2791"/>
                  </a:lnTo>
                  <a:lnTo>
                    <a:pt x="2220" y="2735"/>
                  </a:lnTo>
                  <a:close/>
                  <a:moveTo>
                    <a:pt x="2621" y="2735"/>
                  </a:moveTo>
                  <a:lnTo>
                    <a:pt x="2566" y="2735"/>
                  </a:lnTo>
                  <a:lnTo>
                    <a:pt x="2566" y="2791"/>
                  </a:lnTo>
                  <a:lnTo>
                    <a:pt x="2621" y="2791"/>
                  </a:lnTo>
                  <a:lnTo>
                    <a:pt x="2621" y="2735"/>
                  </a:lnTo>
                  <a:close/>
                  <a:moveTo>
                    <a:pt x="2701" y="2735"/>
                  </a:moveTo>
                  <a:lnTo>
                    <a:pt x="2646" y="2735"/>
                  </a:lnTo>
                  <a:lnTo>
                    <a:pt x="2646" y="2791"/>
                  </a:lnTo>
                  <a:lnTo>
                    <a:pt x="2701" y="2791"/>
                  </a:lnTo>
                  <a:lnTo>
                    <a:pt x="2701" y="2735"/>
                  </a:lnTo>
                  <a:close/>
                  <a:moveTo>
                    <a:pt x="2782" y="2735"/>
                  </a:moveTo>
                  <a:lnTo>
                    <a:pt x="2726" y="2735"/>
                  </a:lnTo>
                  <a:lnTo>
                    <a:pt x="2726" y="2791"/>
                  </a:lnTo>
                  <a:lnTo>
                    <a:pt x="2782" y="2791"/>
                  </a:lnTo>
                  <a:lnTo>
                    <a:pt x="2782" y="2735"/>
                  </a:lnTo>
                  <a:close/>
                  <a:moveTo>
                    <a:pt x="2861" y="2735"/>
                  </a:moveTo>
                  <a:lnTo>
                    <a:pt x="2806" y="2735"/>
                  </a:lnTo>
                  <a:lnTo>
                    <a:pt x="2806" y="2791"/>
                  </a:lnTo>
                  <a:lnTo>
                    <a:pt x="2861" y="2791"/>
                  </a:lnTo>
                  <a:lnTo>
                    <a:pt x="2861" y="2735"/>
                  </a:lnTo>
                  <a:close/>
                  <a:moveTo>
                    <a:pt x="2942" y="2735"/>
                  </a:moveTo>
                  <a:lnTo>
                    <a:pt x="2887" y="2735"/>
                  </a:lnTo>
                  <a:lnTo>
                    <a:pt x="2887" y="2791"/>
                  </a:lnTo>
                  <a:lnTo>
                    <a:pt x="2942" y="2791"/>
                  </a:lnTo>
                  <a:lnTo>
                    <a:pt x="2942" y="2735"/>
                  </a:lnTo>
                  <a:close/>
                  <a:moveTo>
                    <a:pt x="3022" y="2735"/>
                  </a:moveTo>
                  <a:lnTo>
                    <a:pt x="2966" y="2735"/>
                  </a:lnTo>
                  <a:lnTo>
                    <a:pt x="2966" y="2791"/>
                  </a:lnTo>
                  <a:lnTo>
                    <a:pt x="3022" y="2791"/>
                  </a:lnTo>
                  <a:lnTo>
                    <a:pt x="3022" y="2735"/>
                  </a:lnTo>
                  <a:close/>
                  <a:moveTo>
                    <a:pt x="3182" y="2735"/>
                  </a:moveTo>
                  <a:lnTo>
                    <a:pt x="3127" y="2735"/>
                  </a:lnTo>
                  <a:lnTo>
                    <a:pt x="3127" y="2791"/>
                  </a:lnTo>
                  <a:lnTo>
                    <a:pt x="3182" y="2791"/>
                  </a:lnTo>
                  <a:lnTo>
                    <a:pt x="3182" y="2735"/>
                  </a:lnTo>
                  <a:close/>
                  <a:moveTo>
                    <a:pt x="4625" y="2735"/>
                  </a:moveTo>
                  <a:lnTo>
                    <a:pt x="4569" y="2735"/>
                  </a:lnTo>
                  <a:lnTo>
                    <a:pt x="4569" y="2791"/>
                  </a:lnTo>
                  <a:lnTo>
                    <a:pt x="4625" y="2791"/>
                  </a:lnTo>
                  <a:lnTo>
                    <a:pt x="4625" y="2735"/>
                  </a:lnTo>
                  <a:close/>
                  <a:moveTo>
                    <a:pt x="4705" y="2735"/>
                  </a:moveTo>
                  <a:lnTo>
                    <a:pt x="4650" y="2735"/>
                  </a:lnTo>
                  <a:lnTo>
                    <a:pt x="4650" y="2791"/>
                  </a:lnTo>
                  <a:lnTo>
                    <a:pt x="4705" y="2791"/>
                  </a:lnTo>
                  <a:lnTo>
                    <a:pt x="4705" y="2735"/>
                  </a:lnTo>
                  <a:close/>
                  <a:moveTo>
                    <a:pt x="4785" y="2735"/>
                  </a:moveTo>
                  <a:lnTo>
                    <a:pt x="4730" y="2735"/>
                  </a:lnTo>
                  <a:lnTo>
                    <a:pt x="4730" y="2791"/>
                  </a:lnTo>
                  <a:lnTo>
                    <a:pt x="4785" y="2791"/>
                  </a:lnTo>
                  <a:lnTo>
                    <a:pt x="4785" y="2735"/>
                  </a:lnTo>
                  <a:close/>
                  <a:moveTo>
                    <a:pt x="4866" y="2735"/>
                  </a:moveTo>
                  <a:lnTo>
                    <a:pt x="4810" y="2735"/>
                  </a:lnTo>
                  <a:lnTo>
                    <a:pt x="4810" y="2791"/>
                  </a:lnTo>
                  <a:lnTo>
                    <a:pt x="4866" y="2791"/>
                  </a:lnTo>
                  <a:lnTo>
                    <a:pt x="4866" y="2735"/>
                  </a:lnTo>
                  <a:close/>
                  <a:moveTo>
                    <a:pt x="4945" y="2735"/>
                  </a:moveTo>
                  <a:lnTo>
                    <a:pt x="4890" y="2735"/>
                  </a:lnTo>
                  <a:lnTo>
                    <a:pt x="4890" y="2791"/>
                  </a:lnTo>
                  <a:lnTo>
                    <a:pt x="4945" y="2791"/>
                  </a:lnTo>
                  <a:lnTo>
                    <a:pt x="4945" y="2735"/>
                  </a:lnTo>
                  <a:close/>
                  <a:moveTo>
                    <a:pt x="5026" y="2735"/>
                  </a:moveTo>
                  <a:lnTo>
                    <a:pt x="4971" y="2735"/>
                  </a:lnTo>
                  <a:lnTo>
                    <a:pt x="4971" y="2791"/>
                  </a:lnTo>
                  <a:lnTo>
                    <a:pt x="5026" y="2791"/>
                  </a:lnTo>
                  <a:lnTo>
                    <a:pt x="5026" y="2735"/>
                  </a:lnTo>
                  <a:close/>
                  <a:moveTo>
                    <a:pt x="5106" y="2735"/>
                  </a:moveTo>
                  <a:lnTo>
                    <a:pt x="5050" y="2735"/>
                  </a:lnTo>
                  <a:lnTo>
                    <a:pt x="5050" y="2791"/>
                  </a:lnTo>
                  <a:lnTo>
                    <a:pt x="5106" y="2791"/>
                  </a:lnTo>
                  <a:lnTo>
                    <a:pt x="5106" y="2735"/>
                  </a:lnTo>
                  <a:close/>
                  <a:moveTo>
                    <a:pt x="5186" y="2735"/>
                  </a:moveTo>
                  <a:lnTo>
                    <a:pt x="5131" y="2735"/>
                  </a:lnTo>
                  <a:lnTo>
                    <a:pt x="5131" y="2791"/>
                  </a:lnTo>
                  <a:lnTo>
                    <a:pt x="5186" y="2791"/>
                  </a:lnTo>
                  <a:lnTo>
                    <a:pt x="5186" y="2735"/>
                  </a:lnTo>
                  <a:close/>
                  <a:moveTo>
                    <a:pt x="55" y="2646"/>
                  </a:moveTo>
                  <a:lnTo>
                    <a:pt x="0" y="2646"/>
                  </a:lnTo>
                  <a:lnTo>
                    <a:pt x="0" y="2703"/>
                  </a:lnTo>
                  <a:lnTo>
                    <a:pt x="55" y="2703"/>
                  </a:lnTo>
                  <a:lnTo>
                    <a:pt x="55" y="2646"/>
                  </a:lnTo>
                  <a:close/>
                  <a:moveTo>
                    <a:pt x="136" y="2646"/>
                  </a:moveTo>
                  <a:lnTo>
                    <a:pt x="80" y="2646"/>
                  </a:lnTo>
                  <a:lnTo>
                    <a:pt x="80" y="2703"/>
                  </a:lnTo>
                  <a:lnTo>
                    <a:pt x="136" y="2703"/>
                  </a:lnTo>
                  <a:lnTo>
                    <a:pt x="136" y="2646"/>
                  </a:lnTo>
                  <a:close/>
                  <a:moveTo>
                    <a:pt x="216" y="2646"/>
                  </a:moveTo>
                  <a:lnTo>
                    <a:pt x="160" y="2646"/>
                  </a:lnTo>
                  <a:lnTo>
                    <a:pt x="160" y="2703"/>
                  </a:lnTo>
                  <a:lnTo>
                    <a:pt x="216" y="2703"/>
                  </a:lnTo>
                  <a:lnTo>
                    <a:pt x="216" y="2646"/>
                  </a:lnTo>
                  <a:close/>
                  <a:moveTo>
                    <a:pt x="457" y="2646"/>
                  </a:moveTo>
                  <a:lnTo>
                    <a:pt x="401" y="2646"/>
                  </a:lnTo>
                  <a:lnTo>
                    <a:pt x="401" y="2703"/>
                  </a:lnTo>
                  <a:lnTo>
                    <a:pt x="457" y="2703"/>
                  </a:lnTo>
                  <a:lnTo>
                    <a:pt x="457" y="2646"/>
                  </a:lnTo>
                  <a:close/>
                  <a:moveTo>
                    <a:pt x="536" y="2646"/>
                  </a:moveTo>
                  <a:lnTo>
                    <a:pt x="481" y="2646"/>
                  </a:lnTo>
                  <a:lnTo>
                    <a:pt x="481" y="2703"/>
                  </a:lnTo>
                  <a:lnTo>
                    <a:pt x="536" y="2703"/>
                  </a:lnTo>
                  <a:lnTo>
                    <a:pt x="536" y="2646"/>
                  </a:lnTo>
                  <a:close/>
                  <a:moveTo>
                    <a:pt x="617" y="2646"/>
                  </a:moveTo>
                  <a:lnTo>
                    <a:pt x="561" y="2646"/>
                  </a:lnTo>
                  <a:lnTo>
                    <a:pt x="561" y="2703"/>
                  </a:lnTo>
                  <a:lnTo>
                    <a:pt x="617" y="2703"/>
                  </a:lnTo>
                  <a:lnTo>
                    <a:pt x="617" y="2646"/>
                  </a:lnTo>
                  <a:close/>
                  <a:moveTo>
                    <a:pt x="1899" y="2646"/>
                  </a:moveTo>
                  <a:lnTo>
                    <a:pt x="1844" y="2646"/>
                  </a:lnTo>
                  <a:lnTo>
                    <a:pt x="1844" y="2703"/>
                  </a:lnTo>
                  <a:lnTo>
                    <a:pt x="1899" y="2703"/>
                  </a:lnTo>
                  <a:lnTo>
                    <a:pt x="1899" y="2646"/>
                  </a:lnTo>
                  <a:close/>
                  <a:moveTo>
                    <a:pt x="1980" y="2646"/>
                  </a:moveTo>
                  <a:lnTo>
                    <a:pt x="1925" y="2646"/>
                  </a:lnTo>
                  <a:lnTo>
                    <a:pt x="1925" y="2703"/>
                  </a:lnTo>
                  <a:lnTo>
                    <a:pt x="1980" y="2703"/>
                  </a:lnTo>
                  <a:lnTo>
                    <a:pt x="1980" y="2646"/>
                  </a:lnTo>
                  <a:close/>
                  <a:moveTo>
                    <a:pt x="2060" y="2646"/>
                  </a:moveTo>
                  <a:lnTo>
                    <a:pt x="2004" y="2646"/>
                  </a:lnTo>
                  <a:lnTo>
                    <a:pt x="2004" y="2703"/>
                  </a:lnTo>
                  <a:lnTo>
                    <a:pt x="2060" y="2703"/>
                  </a:lnTo>
                  <a:lnTo>
                    <a:pt x="2060" y="2646"/>
                  </a:lnTo>
                  <a:close/>
                  <a:moveTo>
                    <a:pt x="2301" y="2646"/>
                  </a:moveTo>
                  <a:lnTo>
                    <a:pt x="2245" y="2646"/>
                  </a:lnTo>
                  <a:lnTo>
                    <a:pt x="2245" y="2703"/>
                  </a:lnTo>
                  <a:lnTo>
                    <a:pt x="2301" y="2703"/>
                  </a:lnTo>
                  <a:lnTo>
                    <a:pt x="2301" y="2646"/>
                  </a:lnTo>
                  <a:close/>
                  <a:moveTo>
                    <a:pt x="2541" y="2646"/>
                  </a:moveTo>
                  <a:lnTo>
                    <a:pt x="2485" y="2646"/>
                  </a:lnTo>
                  <a:lnTo>
                    <a:pt x="2485" y="2703"/>
                  </a:lnTo>
                  <a:lnTo>
                    <a:pt x="2541" y="2703"/>
                  </a:lnTo>
                  <a:lnTo>
                    <a:pt x="2541" y="2646"/>
                  </a:lnTo>
                  <a:close/>
                  <a:moveTo>
                    <a:pt x="2621" y="2646"/>
                  </a:moveTo>
                  <a:lnTo>
                    <a:pt x="2566" y="2646"/>
                  </a:lnTo>
                  <a:lnTo>
                    <a:pt x="2566" y="2703"/>
                  </a:lnTo>
                  <a:lnTo>
                    <a:pt x="2621" y="2703"/>
                  </a:lnTo>
                  <a:lnTo>
                    <a:pt x="2621" y="2646"/>
                  </a:lnTo>
                  <a:close/>
                  <a:moveTo>
                    <a:pt x="2861" y="2646"/>
                  </a:moveTo>
                  <a:lnTo>
                    <a:pt x="2806" y="2646"/>
                  </a:lnTo>
                  <a:lnTo>
                    <a:pt x="2806" y="2703"/>
                  </a:lnTo>
                  <a:lnTo>
                    <a:pt x="2861" y="2703"/>
                  </a:lnTo>
                  <a:lnTo>
                    <a:pt x="2861" y="2646"/>
                  </a:lnTo>
                  <a:close/>
                  <a:moveTo>
                    <a:pt x="4465" y="2646"/>
                  </a:moveTo>
                  <a:lnTo>
                    <a:pt x="4409" y="2646"/>
                  </a:lnTo>
                  <a:lnTo>
                    <a:pt x="4409" y="2703"/>
                  </a:lnTo>
                  <a:lnTo>
                    <a:pt x="4465" y="2703"/>
                  </a:lnTo>
                  <a:lnTo>
                    <a:pt x="4465" y="2646"/>
                  </a:lnTo>
                  <a:close/>
                  <a:moveTo>
                    <a:pt x="4705" y="2646"/>
                  </a:moveTo>
                  <a:lnTo>
                    <a:pt x="4650" y="2646"/>
                  </a:lnTo>
                  <a:lnTo>
                    <a:pt x="4650" y="2703"/>
                  </a:lnTo>
                  <a:lnTo>
                    <a:pt x="4705" y="2703"/>
                  </a:lnTo>
                  <a:lnTo>
                    <a:pt x="4705" y="2646"/>
                  </a:lnTo>
                  <a:close/>
                  <a:moveTo>
                    <a:pt x="4785" y="2646"/>
                  </a:moveTo>
                  <a:lnTo>
                    <a:pt x="4730" y="2646"/>
                  </a:lnTo>
                  <a:lnTo>
                    <a:pt x="4730" y="2703"/>
                  </a:lnTo>
                  <a:lnTo>
                    <a:pt x="4785" y="2703"/>
                  </a:lnTo>
                  <a:lnTo>
                    <a:pt x="4785" y="2646"/>
                  </a:lnTo>
                  <a:close/>
                  <a:moveTo>
                    <a:pt x="4866" y="2646"/>
                  </a:moveTo>
                  <a:lnTo>
                    <a:pt x="4810" y="2646"/>
                  </a:lnTo>
                  <a:lnTo>
                    <a:pt x="4810" y="2703"/>
                  </a:lnTo>
                  <a:lnTo>
                    <a:pt x="4866" y="2703"/>
                  </a:lnTo>
                  <a:lnTo>
                    <a:pt x="4866" y="2646"/>
                  </a:lnTo>
                  <a:close/>
                  <a:moveTo>
                    <a:pt x="4945" y="2646"/>
                  </a:moveTo>
                  <a:lnTo>
                    <a:pt x="4890" y="2646"/>
                  </a:lnTo>
                  <a:lnTo>
                    <a:pt x="4890" y="2703"/>
                  </a:lnTo>
                  <a:lnTo>
                    <a:pt x="4945" y="2703"/>
                  </a:lnTo>
                  <a:lnTo>
                    <a:pt x="4945" y="2646"/>
                  </a:lnTo>
                  <a:close/>
                  <a:moveTo>
                    <a:pt x="5026" y="2646"/>
                  </a:moveTo>
                  <a:lnTo>
                    <a:pt x="4971" y="2646"/>
                  </a:lnTo>
                  <a:lnTo>
                    <a:pt x="4971" y="2703"/>
                  </a:lnTo>
                  <a:lnTo>
                    <a:pt x="5026" y="2703"/>
                  </a:lnTo>
                  <a:lnTo>
                    <a:pt x="5026" y="2646"/>
                  </a:lnTo>
                  <a:close/>
                  <a:moveTo>
                    <a:pt x="5106" y="2646"/>
                  </a:moveTo>
                  <a:lnTo>
                    <a:pt x="5050" y="2646"/>
                  </a:lnTo>
                  <a:lnTo>
                    <a:pt x="5050" y="2703"/>
                  </a:lnTo>
                  <a:lnTo>
                    <a:pt x="5106" y="2703"/>
                  </a:lnTo>
                  <a:lnTo>
                    <a:pt x="5106" y="2646"/>
                  </a:lnTo>
                  <a:close/>
                  <a:moveTo>
                    <a:pt x="5186" y="2646"/>
                  </a:moveTo>
                  <a:lnTo>
                    <a:pt x="5131" y="2646"/>
                  </a:lnTo>
                  <a:lnTo>
                    <a:pt x="5131" y="2703"/>
                  </a:lnTo>
                  <a:lnTo>
                    <a:pt x="5186" y="2703"/>
                  </a:lnTo>
                  <a:lnTo>
                    <a:pt x="5186" y="2646"/>
                  </a:lnTo>
                  <a:close/>
                  <a:moveTo>
                    <a:pt x="55" y="2558"/>
                  </a:moveTo>
                  <a:lnTo>
                    <a:pt x="0" y="2558"/>
                  </a:lnTo>
                  <a:lnTo>
                    <a:pt x="0" y="2614"/>
                  </a:lnTo>
                  <a:lnTo>
                    <a:pt x="55" y="2614"/>
                  </a:lnTo>
                  <a:lnTo>
                    <a:pt x="55" y="2558"/>
                  </a:lnTo>
                  <a:close/>
                  <a:moveTo>
                    <a:pt x="136" y="2558"/>
                  </a:moveTo>
                  <a:lnTo>
                    <a:pt x="80" y="2558"/>
                  </a:lnTo>
                  <a:lnTo>
                    <a:pt x="80" y="2614"/>
                  </a:lnTo>
                  <a:lnTo>
                    <a:pt x="136" y="2614"/>
                  </a:lnTo>
                  <a:lnTo>
                    <a:pt x="136" y="2558"/>
                  </a:lnTo>
                  <a:close/>
                  <a:moveTo>
                    <a:pt x="216" y="2558"/>
                  </a:moveTo>
                  <a:lnTo>
                    <a:pt x="160" y="2558"/>
                  </a:lnTo>
                  <a:lnTo>
                    <a:pt x="160" y="2614"/>
                  </a:lnTo>
                  <a:lnTo>
                    <a:pt x="216" y="2614"/>
                  </a:lnTo>
                  <a:lnTo>
                    <a:pt x="216" y="2558"/>
                  </a:lnTo>
                  <a:close/>
                  <a:moveTo>
                    <a:pt x="296" y="2558"/>
                  </a:moveTo>
                  <a:lnTo>
                    <a:pt x="241" y="2558"/>
                  </a:lnTo>
                  <a:lnTo>
                    <a:pt x="241" y="2614"/>
                  </a:lnTo>
                  <a:lnTo>
                    <a:pt x="296" y="2614"/>
                  </a:lnTo>
                  <a:lnTo>
                    <a:pt x="296" y="2558"/>
                  </a:lnTo>
                  <a:close/>
                  <a:moveTo>
                    <a:pt x="457" y="2558"/>
                  </a:moveTo>
                  <a:lnTo>
                    <a:pt x="401" y="2558"/>
                  </a:lnTo>
                  <a:lnTo>
                    <a:pt x="401" y="2614"/>
                  </a:lnTo>
                  <a:lnTo>
                    <a:pt x="457" y="2614"/>
                  </a:lnTo>
                  <a:lnTo>
                    <a:pt x="457" y="2558"/>
                  </a:lnTo>
                  <a:close/>
                  <a:moveTo>
                    <a:pt x="1579" y="2558"/>
                  </a:moveTo>
                  <a:lnTo>
                    <a:pt x="1523" y="2558"/>
                  </a:lnTo>
                  <a:lnTo>
                    <a:pt x="1523" y="2614"/>
                  </a:lnTo>
                  <a:lnTo>
                    <a:pt x="1579" y="2614"/>
                  </a:lnTo>
                  <a:lnTo>
                    <a:pt x="1579" y="2558"/>
                  </a:lnTo>
                  <a:close/>
                  <a:moveTo>
                    <a:pt x="1659" y="2558"/>
                  </a:moveTo>
                  <a:lnTo>
                    <a:pt x="1604" y="2558"/>
                  </a:lnTo>
                  <a:lnTo>
                    <a:pt x="1604" y="2614"/>
                  </a:lnTo>
                  <a:lnTo>
                    <a:pt x="1659" y="2614"/>
                  </a:lnTo>
                  <a:lnTo>
                    <a:pt x="1659" y="2558"/>
                  </a:lnTo>
                  <a:close/>
                  <a:moveTo>
                    <a:pt x="1739" y="2558"/>
                  </a:moveTo>
                  <a:lnTo>
                    <a:pt x="1684" y="2558"/>
                  </a:lnTo>
                  <a:lnTo>
                    <a:pt x="1684" y="2614"/>
                  </a:lnTo>
                  <a:lnTo>
                    <a:pt x="1739" y="2614"/>
                  </a:lnTo>
                  <a:lnTo>
                    <a:pt x="1739" y="2558"/>
                  </a:lnTo>
                  <a:close/>
                  <a:moveTo>
                    <a:pt x="1820" y="2558"/>
                  </a:moveTo>
                  <a:lnTo>
                    <a:pt x="1764" y="2558"/>
                  </a:lnTo>
                  <a:lnTo>
                    <a:pt x="1764" y="2614"/>
                  </a:lnTo>
                  <a:lnTo>
                    <a:pt x="1820" y="2614"/>
                  </a:lnTo>
                  <a:lnTo>
                    <a:pt x="1820" y="2558"/>
                  </a:lnTo>
                  <a:close/>
                  <a:moveTo>
                    <a:pt x="1899" y="2558"/>
                  </a:moveTo>
                  <a:lnTo>
                    <a:pt x="1844" y="2558"/>
                  </a:lnTo>
                  <a:lnTo>
                    <a:pt x="1844" y="2614"/>
                  </a:lnTo>
                  <a:lnTo>
                    <a:pt x="1899" y="2614"/>
                  </a:lnTo>
                  <a:lnTo>
                    <a:pt x="1899" y="2558"/>
                  </a:lnTo>
                  <a:close/>
                  <a:moveTo>
                    <a:pt x="1980" y="2558"/>
                  </a:moveTo>
                  <a:lnTo>
                    <a:pt x="1925" y="2558"/>
                  </a:lnTo>
                  <a:lnTo>
                    <a:pt x="1925" y="2614"/>
                  </a:lnTo>
                  <a:lnTo>
                    <a:pt x="1980" y="2614"/>
                  </a:lnTo>
                  <a:lnTo>
                    <a:pt x="1980" y="2558"/>
                  </a:lnTo>
                  <a:close/>
                  <a:moveTo>
                    <a:pt x="2140" y="2558"/>
                  </a:moveTo>
                  <a:lnTo>
                    <a:pt x="2085" y="2558"/>
                  </a:lnTo>
                  <a:lnTo>
                    <a:pt x="2085" y="2614"/>
                  </a:lnTo>
                  <a:lnTo>
                    <a:pt x="2140" y="2614"/>
                  </a:lnTo>
                  <a:lnTo>
                    <a:pt x="2140" y="2558"/>
                  </a:lnTo>
                  <a:close/>
                  <a:moveTo>
                    <a:pt x="2220" y="2558"/>
                  </a:moveTo>
                  <a:lnTo>
                    <a:pt x="2165" y="2558"/>
                  </a:lnTo>
                  <a:lnTo>
                    <a:pt x="2165" y="2614"/>
                  </a:lnTo>
                  <a:lnTo>
                    <a:pt x="2220" y="2614"/>
                  </a:lnTo>
                  <a:lnTo>
                    <a:pt x="2220" y="2558"/>
                  </a:lnTo>
                  <a:close/>
                  <a:moveTo>
                    <a:pt x="2301" y="2558"/>
                  </a:moveTo>
                  <a:lnTo>
                    <a:pt x="2245" y="2558"/>
                  </a:lnTo>
                  <a:lnTo>
                    <a:pt x="2245" y="2614"/>
                  </a:lnTo>
                  <a:lnTo>
                    <a:pt x="2301" y="2614"/>
                  </a:lnTo>
                  <a:lnTo>
                    <a:pt x="2301" y="2558"/>
                  </a:lnTo>
                  <a:close/>
                  <a:moveTo>
                    <a:pt x="2380" y="2558"/>
                  </a:moveTo>
                  <a:lnTo>
                    <a:pt x="2325" y="2558"/>
                  </a:lnTo>
                  <a:lnTo>
                    <a:pt x="2325" y="2614"/>
                  </a:lnTo>
                  <a:lnTo>
                    <a:pt x="2380" y="2614"/>
                  </a:lnTo>
                  <a:lnTo>
                    <a:pt x="2380" y="2558"/>
                  </a:lnTo>
                  <a:close/>
                  <a:moveTo>
                    <a:pt x="2461" y="2558"/>
                  </a:moveTo>
                  <a:lnTo>
                    <a:pt x="2406" y="2558"/>
                  </a:lnTo>
                  <a:lnTo>
                    <a:pt x="2406" y="2614"/>
                  </a:lnTo>
                  <a:lnTo>
                    <a:pt x="2461" y="2614"/>
                  </a:lnTo>
                  <a:lnTo>
                    <a:pt x="2461" y="2558"/>
                  </a:lnTo>
                  <a:close/>
                  <a:moveTo>
                    <a:pt x="4625" y="2558"/>
                  </a:moveTo>
                  <a:lnTo>
                    <a:pt x="4569" y="2558"/>
                  </a:lnTo>
                  <a:lnTo>
                    <a:pt x="4569" y="2614"/>
                  </a:lnTo>
                  <a:lnTo>
                    <a:pt x="4625" y="2614"/>
                  </a:lnTo>
                  <a:lnTo>
                    <a:pt x="4625" y="2558"/>
                  </a:lnTo>
                  <a:close/>
                  <a:moveTo>
                    <a:pt x="4705" y="2558"/>
                  </a:moveTo>
                  <a:lnTo>
                    <a:pt x="4650" y="2558"/>
                  </a:lnTo>
                  <a:lnTo>
                    <a:pt x="4650" y="2614"/>
                  </a:lnTo>
                  <a:lnTo>
                    <a:pt x="4705" y="2614"/>
                  </a:lnTo>
                  <a:lnTo>
                    <a:pt x="4705" y="2558"/>
                  </a:lnTo>
                  <a:close/>
                  <a:moveTo>
                    <a:pt x="4785" y="2558"/>
                  </a:moveTo>
                  <a:lnTo>
                    <a:pt x="4730" y="2558"/>
                  </a:lnTo>
                  <a:lnTo>
                    <a:pt x="4730" y="2614"/>
                  </a:lnTo>
                  <a:lnTo>
                    <a:pt x="4785" y="2614"/>
                  </a:lnTo>
                  <a:lnTo>
                    <a:pt x="4785" y="2558"/>
                  </a:lnTo>
                  <a:close/>
                  <a:moveTo>
                    <a:pt x="4866" y="2558"/>
                  </a:moveTo>
                  <a:lnTo>
                    <a:pt x="4810" y="2558"/>
                  </a:lnTo>
                  <a:lnTo>
                    <a:pt x="4810" y="2614"/>
                  </a:lnTo>
                  <a:lnTo>
                    <a:pt x="4866" y="2614"/>
                  </a:lnTo>
                  <a:lnTo>
                    <a:pt x="4866" y="2558"/>
                  </a:lnTo>
                  <a:close/>
                  <a:moveTo>
                    <a:pt x="4945" y="2558"/>
                  </a:moveTo>
                  <a:lnTo>
                    <a:pt x="4890" y="2558"/>
                  </a:lnTo>
                  <a:lnTo>
                    <a:pt x="4890" y="2614"/>
                  </a:lnTo>
                  <a:lnTo>
                    <a:pt x="4945" y="2614"/>
                  </a:lnTo>
                  <a:lnTo>
                    <a:pt x="4945" y="2558"/>
                  </a:lnTo>
                  <a:close/>
                  <a:moveTo>
                    <a:pt x="5026" y="2558"/>
                  </a:moveTo>
                  <a:lnTo>
                    <a:pt x="4971" y="2558"/>
                  </a:lnTo>
                  <a:lnTo>
                    <a:pt x="4971" y="2614"/>
                  </a:lnTo>
                  <a:lnTo>
                    <a:pt x="5026" y="2614"/>
                  </a:lnTo>
                  <a:lnTo>
                    <a:pt x="5026" y="2558"/>
                  </a:lnTo>
                  <a:close/>
                  <a:moveTo>
                    <a:pt x="55" y="2469"/>
                  </a:moveTo>
                  <a:lnTo>
                    <a:pt x="0" y="2469"/>
                  </a:lnTo>
                  <a:lnTo>
                    <a:pt x="0" y="2526"/>
                  </a:lnTo>
                  <a:lnTo>
                    <a:pt x="55" y="2526"/>
                  </a:lnTo>
                  <a:lnTo>
                    <a:pt x="55" y="2469"/>
                  </a:lnTo>
                  <a:close/>
                  <a:moveTo>
                    <a:pt x="136" y="2469"/>
                  </a:moveTo>
                  <a:lnTo>
                    <a:pt x="80" y="2469"/>
                  </a:lnTo>
                  <a:lnTo>
                    <a:pt x="80" y="2526"/>
                  </a:lnTo>
                  <a:lnTo>
                    <a:pt x="136" y="2526"/>
                  </a:lnTo>
                  <a:lnTo>
                    <a:pt x="136" y="2469"/>
                  </a:lnTo>
                  <a:close/>
                  <a:moveTo>
                    <a:pt x="216" y="2469"/>
                  </a:moveTo>
                  <a:lnTo>
                    <a:pt x="160" y="2469"/>
                  </a:lnTo>
                  <a:lnTo>
                    <a:pt x="160" y="2526"/>
                  </a:lnTo>
                  <a:lnTo>
                    <a:pt x="216" y="2526"/>
                  </a:lnTo>
                  <a:lnTo>
                    <a:pt x="216" y="2469"/>
                  </a:lnTo>
                  <a:close/>
                  <a:moveTo>
                    <a:pt x="296" y="2469"/>
                  </a:moveTo>
                  <a:lnTo>
                    <a:pt x="241" y="2469"/>
                  </a:lnTo>
                  <a:lnTo>
                    <a:pt x="241" y="2526"/>
                  </a:lnTo>
                  <a:lnTo>
                    <a:pt x="296" y="2526"/>
                  </a:lnTo>
                  <a:lnTo>
                    <a:pt x="296" y="2469"/>
                  </a:lnTo>
                  <a:close/>
                  <a:moveTo>
                    <a:pt x="376" y="2469"/>
                  </a:moveTo>
                  <a:lnTo>
                    <a:pt x="320" y="2469"/>
                  </a:lnTo>
                  <a:lnTo>
                    <a:pt x="320" y="2526"/>
                  </a:lnTo>
                  <a:lnTo>
                    <a:pt x="376" y="2526"/>
                  </a:lnTo>
                  <a:lnTo>
                    <a:pt x="376" y="2469"/>
                  </a:lnTo>
                  <a:close/>
                  <a:moveTo>
                    <a:pt x="457" y="2469"/>
                  </a:moveTo>
                  <a:lnTo>
                    <a:pt x="401" y="2469"/>
                  </a:lnTo>
                  <a:lnTo>
                    <a:pt x="401" y="2526"/>
                  </a:lnTo>
                  <a:lnTo>
                    <a:pt x="457" y="2526"/>
                  </a:lnTo>
                  <a:lnTo>
                    <a:pt x="457" y="2469"/>
                  </a:lnTo>
                  <a:close/>
                  <a:moveTo>
                    <a:pt x="536" y="2469"/>
                  </a:moveTo>
                  <a:lnTo>
                    <a:pt x="481" y="2469"/>
                  </a:lnTo>
                  <a:lnTo>
                    <a:pt x="481" y="2526"/>
                  </a:lnTo>
                  <a:lnTo>
                    <a:pt x="536" y="2526"/>
                  </a:lnTo>
                  <a:lnTo>
                    <a:pt x="536" y="2469"/>
                  </a:lnTo>
                  <a:close/>
                  <a:moveTo>
                    <a:pt x="1499" y="2469"/>
                  </a:moveTo>
                  <a:lnTo>
                    <a:pt x="1443" y="2469"/>
                  </a:lnTo>
                  <a:lnTo>
                    <a:pt x="1443" y="2526"/>
                  </a:lnTo>
                  <a:lnTo>
                    <a:pt x="1499" y="2526"/>
                  </a:lnTo>
                  <a:lnTo>
                    <a:pt x="1499" y="2469"/>
                  </a:lnTo>
                  <a:close/>
                  <a:moveTo>
                    <a:pt x="1579" y="2469"/>
                  </a:moveTo>
                  <a:lnTo>
                    <a:pt x="1523" y="2469"/>
                  </a:lnTo>
                  <a:lnTo>
                    <a:pt x="1523" y="2526"/>
                  </a:lnTo>
                  <a:lnTo>
                    <a:pt x="1579" y="2526"/>
                  </a:lnTo>
                  <a:lnTo>
                    <a:pt x="1579" y="2469"/>
                  </a:lnTo>
                  <a:close/>
                  <a:moveTo>
                    <a:pt x="1659" y="2469"/>
                  </a:moveTo>
                  <a:lnTo>
                    <a:pt x="1604" y="2469"/>
                  </a:lnTo>
                  <a:lnTo>
                    <a:pt x="1604" y="2526"/>
                  </a:lnTo>
                  <a:lnTo>
                    <a:pt x="1659" y="2526"/>
                  </a:lnTo>
                  <a:lnTo>
                    <a:pt x="1659" y="2469"/>
                  </a:lnTo>
                  <a:close/>
                  <a:moveTo>
                    <a:pt x="1739" y="2469"/>
                  </a:moveTo>
                  <a:lnTo>
                    <a:pt x="1684" y="2469"/>
                  </a:lnTo>
                  <a:lnTo>
                    <a:pt x="1684" y="2526"/>
                  </a:lnTo>
                  <a:lnTo>
                    <a:pt x="1739" y="2526"/>
                  </a:lnTo>
                  <a:lnTo>
                    <a:pt x="1739" y="2469"/>
                  </a:lnTo>
                  <a:close/>
                  <a:moveTo>
                    <a:pt x="1820" y="2469"/>
                  </a:moveTo>
                  <a:lnTo>
                    <a:pt x="1764" y="2469"/>
                  </a:lnTo>
                  <a:lnTo>
                    <a:pt x="1764" y="2526"/>
                  </a:lnTo>
                  <a:lnTo>
                    <a:pt x="1820" y="2526"/>
                  </a:lnTo>
                  <a:lnTo>
                    <a:pt x="1820" y="2469"/>
                  </a:lnTo>
                  <a:close/>
                  <a:moveTo>
                    <a:pt x="1899" y="2469"/>
                  </a:moveTo>
                  <a:lnTo>
                    <a:pt x="1844" y="2469"/>
                  </a:lnTo>
                  <a:lnTo>
                    <a:pt x="1844" y="2526"/>
                  </a:lnTo>
                  <a:lnTo>
                    <a:pt x="1899" y="2526"/>
                  </a:lnTo>
                  <a:lnTo>
                    <a:pt x="1899" y="2469"/>
                  </a:lnTo>
                  <a:close/>
                  <a:moveTo>
                    <a:pt x="1980" y="2469"/>
                  </a:moveTo>
                  <a:lnTo>
                    <a:pt x="1925" y="2469"/>
                  </a:lnTo>
                  <a:lnTo>
                    <a:pt x="1925" y="2526"/>
                  </a:lnTo>
                  <a:lnTo>
                    <a:pt x="1980" y="2526"/>
                  </a:lnTo>
                  <a:lnTo>
                    <a:pt x="1980" y="2469"/>
                  </a:lnTo>
                  <a:close/>
                  <a:moveTo>
                    <a:pt x="2060" y="2469"/>
                  </a:moveTo>
                  <a:lnTo>
                    <a:pt x="2004" y="2469"/>
                  </a:lnTo>
                  <a:lnTo>
                    <a:pt x="2004" y="2526"/>
                  </a:lnTo>
                  <a:lnTo>
                    <a:pt x="2060" y="2526"/>
                  </a:lnTo>
                  <a:lnTo>
                    <a:pt x="2060" y="2469"/>
                  </a:lnTo>
                  <a:close/>
                  <a:moveTo>
                    <a:pt x="2140" y="2469"/>
                  </a:moveTo>
                  <a:lnTo>
                    <a:pt x="2085" y="2469"/>
                  </a:lnTo>
                  <a:lnTo>
                    <a:pt x="2085" y="2526"/>
                  </a:lnTo>
                  <a:lnTo>
                    <a:pt x="2140" y="2526"/>
                  </a:lnTo>
                  <a:lnTo>
                    <a:pt x="2140" y="2469"/>
                  </a:lnTo>
                  <a:close/>
                  <a:moveTo>
                    <a:pt x="4545" y="2469"/>
                  </a:moveTo>
                  <a:lnTo>
                    <a:pt x="4490" y="2469"/>
                  </a:lnTo>
                  <a:lnTo>
                    <a:pt x="4490" y="2526"/>
                  </a:lnTo>
                  <a:lnTo>
                    <a:pt x="4545" y="2526"/>
                  </a:lnTo>
                  <a:lnTo>
                    <a:pt x="4545" y="2469"/>
                  </a:lnTo>
                  <a:close/>
                  <a:moveTo>
                    <a:pt x="4625" y="2469"/>
                  </a:moveTo>
                  <a:lnTo>
                    <a:pt x="4569" y="2469"/>
                  </a:lnTo>
                  <a:lnTo>
                    <a:pt x="4569" y="2526"/>
                  </a:lnTo>
                  <a:lnTo>
                    <a:pt x="4625" y="2526"/>
                  </a:lnTo>
                  <a:lnTo>
                    <a:pt x="4625" y="2469"/>
                  </a:lnTo>
                  <a:close/>
                  <a:moveTo>
                    <a:pt x="5026" y="2469"/>
                  </a:moveTo>
                  <a:lnTo>
                    <a:pt x="4971" y="2469"/>
                  </a:lnTo>
                  <a:lnTo>
                    <a:pt x="4971" y="2526"/>
                  </a:lnTo>
                  <a:lnTo>
                    <a:pt x="5026" y="2526"/>
                  </a:lnTo>
                  <a:lnTo>
                    <a:pt x="5026" y="2469"/>
                  </a:lnTo>
                  <a:close/>
                  <a:moveTo>
                    <a:pt x="55" y="2381"/>
                  </a:moveTo>
                  <a:lnTo>
                    <a:pt x="0" y="2381"/>
                  </a:lnTo>
                  <a:lnTo>
                    <a:pt x="0" y="2437"/>
                  </a:lnTo>
                  <a:lnTo>
                    <a:pt x="55" y="2437"/>
                  </a:lnTo>
                  <a:lnTo>
                    <a:pt x="55" y="2381"/>
                  </a:lnTo>
                  <a:close/>
                  <a:moveTo>
                    <a:pt x="136" y="2381"/>
                  </a:moveTo>
                  <a:lnTo>
                    <a:pt x="80" y="2381"/>
                  </a:lnTo>
                  <a:lnTo>
                    <a:pt x="80" y="2437"/>
                  </a:lnTo>
                  <a:lnTo>
                    <a:pt x="136" y="2437"/>
                  </a:lnTo>
                  <a:lnTo>
                    <a:pt x="136" y="2381"/>
                  </a:lnTo>
                  <a:close/>
                  <a:moveTo>
                    <a:pt x="216" y="2381"/>
                  </a:moveTo>
                  <a:lnTo>
                    <a:pt x="160" y="2381"/>
                  </a:lnTo>
                  <a:lnTo>
                    <a:pt x="160" y="2437"/>
                  </a:lnTo>
                  <a:lnTo>
                    <a:pt x="216" y="2437"/>
                  </a:lnTo>
                  <a:lnTo>
                    <a:pt x="216" y="2381"/>
                  </a:lnTo>
                  <a:close/>
                  <a:moveTo>
                    <a:pt x="296" y="2381"/>
                  </a:moveTo>
                  <a:lnTo>
                    <a:pt x="241" y="2381"/>
                  </a:lnTo>
                  <a:lnTo>
                    <a:pt x="241" y="2437"/>
                  </a:lnTo>
                  <a:lnTo>
                    <a:pt x="296" y="2437"/>
                  </a:lnTo>
                  <a:lnTo>
                    <a:pt x="296" y="2381"/>
                  </a:lnTo>
                  <a:close/>
                  <a:moveTo>
                    <a:pt x="376" y="2381"/>
                  </a:moveTo>
                  <a:lnTo>
                    <a:pt x="320" y="2381"/>
                  </a:lnTo>
                  <a:lnTo>
                    <a:pt x="320" y="2437"/>
                  </a:lnTo>
                  <a:lnTo>
                    <a:pt x="376" y="2437"/>
                  </a:lnTo>
                  <a:lnTo>
                    <a:pt x="376" y="2381"/>
                  </a:lnTo>
                  <a:close/>
                  <a:moveTo>
                    <a:pt x="617" y="2381"/>
                  </a:moveTo>
                  <a:lnTo>
                    <a:pt x="561" y="2381"/>
                  </a:lnTo>
                  <a:lnTo>
                    <a:pt x="561" y="2437"/>
                  </a:lnTo>
                  <a:lnTo>
                    <a:pt x="617" y="2437"/>
                  </a:lnTo>
                  <a:lnTo>
                    <a:pt x="617" y="2381"/>
                  </a:lnTo>
                  <a:close/>
                  <a:moveTo>
                    <a:pt x="697" y="2381"/>
                  </a:moveTo>
                  <a:lnTo>
                    <a:pt x="641" y="2381"/>
                  </a:lnTo>
                  <a:lnTo>
                    <a:pt x="641" y="2437"/>
                  </a:lnTo>
                  <a:lnTo>
                    <a:pt x="697" y="2437"/>
                  </a:lnTo>
                  <a:lnTo>
                    <a:pt x="697" y="2381"/>
                  </a:lnTo>
                  <a:close/>
                  <a:moveTo>
                    <a:pt x="938" y="2381"/>
                  </a:moveTo>
                  <a:lnTo>
                    <a:pt x="882" y="2381"/>
                  </a:lnTo>
                  <a:lnTo>
                    <a:pt x="882" y="2437"/>
                  </a:lnTo>
                  <a:lnTo>
                    <a:pt x="938" y="2437"/>
                  </a:lnTo>
                  <a:lnTo>
                    <a:pt x="938" y="2381"/>
                  </a:lnTo>
                  <a:close/>
                  <a:moveTo>
                    <a:pt x="1418" y="2381"/>
                  </a:moveTo>
                  <a:lnTo>
                    <a:pt x="1363" y="2381"/>
                  </a:lnTo>
                  <a:lnTo>
                    <a:pt x="1363" y="2437"/>
                  </a:lnTo>
                  <a:lnTo>
                    <a:pt x="1418" y="2437"/>
                  </a:lnTo>
                  <a:lnTo>
                    <a:pt x="1418" y="2381"/>
                  </a:lnTo>
                  <a:close/>
                  <a:moveTo>
                    <a:pt x="1499" y="2381"/>
                  </a:moveTo>
                  <a:lnTo>
                    <a:pt x="1443" y="2381"/>
                  </a:lnTo>
                  <a:lnTo>
                    <a:pt x="1443" y="2437"/>
                  </a:lnTo>
                  <a:lnTo>
                    <a:pt x="1499" y="2437"/>
                  </a:lnTo>
                  <a:lnTo>
                    <a:pt x="1499" y="2381"/>
                  </a:lnTo>
                  <a:close/>
                  <a:moveTo>
                    <a:pt x="1579" y="2381"/>
                  </a:moveTo>
                  <a:lnTo>
                    <a:pt x="1523" y="2381"/>
                  </a:lnTo>
                  <a:lnTo>
                    <a:pt x="1523" y="2437"/>
                  </a:lnTo>
                  <a:lnTo>
                    <a:pt x="1579" y="2437"/>
                  </a:lnTo>
                  <a:lnTo>
                    <a:pt x="1579" y="2381"/>
                  </a:lnTo>
                  <a:close/>
                  <a:moveTo>
                    <a:pt x="1659" y="2381"/>
                  </a:moveTo>
                  <a:lnTo>
                    <a:pt x="1604" y="2381"/>
                  </a:lnTo>
                  <a:lnTo>
                    <a:pt x="1604" y="2437"/>
                  </a:lnTo>
                  <a:lnTo>
                    <a:pt x="1659" y="2437"/>
                  </a:lnTo>
                  <a:lnTo>
                    <a:pt x="1659" y="2381"/>
                  </a:lnTo>
                  <a:close/>
                  <a:moveTo>
                    <a:pt x="1739" y="2381"/>
                  </a:moveTo>
                  <a:lnTo>
                    <a:pt x="1684" y="2381"/>
                  </a:lnTo>
                  <a:lnTo>
                    <a:pt x="1684" y="2437"/>
                  </a:lnTo>
                  <a:lnTo>
                    <a:pt x="1739" y="2437"/>
                  </a:lnTo>
                  <a:lnTo>
                    <a:pt x="1739" y="2381"/>
                  </a:lnTo>
                  <a:close/>
                  <a:moveTo>
                    <a:pt x="1899" y="2381"/>
                  </a:moveTo>
                  <a:lnTo>
                    <a:pt x="1844" y="2381"/>
                  </a:lnTo>
                  <a:lnTo>
                    <a:pt x="1844" y="2437"/>
                  </a:lnTo>
                  <a:lnTo>
                    <a:pt x="1899" y="2437"/>
                  </a:lnTo>
                  <a:lnTo>
                    <a:pt x="1899" y="2381"/>
                  </a:lnTo>
                  <a:close/>
                  <a:moveTo>
                    <a:pt x="1980" y="2381"/>
                  </a:moveTo>
                  <a:lnTo>
                    <a:pt x="1925" y="2381"/>
                  </a:lnTo>
                  <a:lnTo>
                    <a:pt x="1925" y="2437"/>
                  </a:lnTo>
                  <a:lnTo>
                    <a:pt x="1980" y="2437"/>
                  </a:lnTo>
                  <a:lnTo>
                    <a:pt x="1980" y="2381"/>
                  </a:lnTo>
                  <a:close/>
                  <a:moveTo>
                    <a:pt x="4465" y="2381"/>
                  </a:moveTo>
                  <a:lnTo>
                    <a:pt x="4409" y="2381"/>
                  </a:lnTo>
                  <a:lnTo>
                    <a:pt x="4409" y="2437"/>
                  </a:lnTo>
                  <a:lnTo>
                    <a:pt x="4465" y="2437"/>
                  </a:lnTo>
                  <a:lnTo>
                    <a:pt x="4465" y="2381"/>
                  </a:lnTo>
                  <a:close/>
                  <a:moveTo>
                    <a:pt x="4545" y="2381"/>
                  </a:moveTo>
                  <a:lnTo>
                    <a:pt x="4490" y="2381"/>
                  </a:lnTo>
                  <a:lnTo>
                    <a:pt x="4490" y="2437"/>
                  </a:lnTo>
                  <a:lnTo>
                    <a:pt x="4545" y="2437"/>
                  </a:lnTo>
                  <a:lnTo>
                    <a:pt x="4545" y="2381"/>
                  </a:lnTo>
                  <a:close/>
                  <a:moveTo>
                    <a:pt x="4625" y="2381"/>
                  </a:moveTo>
                  <a:lnTo>
                    <a:pt x="4569" y="2381"/>
                  </a:lnTo>
                  <a:lnTo>
                    <a:pt x="4569" y="2437"/>
                  </a:lnTo>
                  <a:lnTo>
                    <a:pt x="4625" y="2437"/>
                  </a:lnTo>
                  <a:lnTo>
                    <a:pt x="4625" y="2381"/>
                  </a:lnTo>
                  <a:close/>
                  <a:moveTo>
                    <a:pt x="4866" y="2381"/>
                  </a:moveTo>
                  <a:lnTo>
                    <a:pt x="4810" y="2381"/>
                  </a:lnTo>
                  <a:lnTo>
                    <a:pt x="4810" y="2437"/>
                  </a:lnTo>
                  <a:lnTo>
                    <a:pt x="4866" y="2437"/>
                  </a:lnTo>
                  <a:lnTo>
                    <a:pt x="4866" y="2381"/>
                  </a:lnTo>
                  <a:close/>
                  <a:moveTo>
                    <a:pt x="4945" y="2381"/>
                  </a:moveTo>
                  <a:lnTo>
                    <a:pt x="4890" y="2381"/>
                  </a:lnTo>
                  <a:lnTo>
                    <a:pt x="4890" y="2437"/>
                  </a:lnTo>
                  <a:lnTo>
                    <a:pt x="4945" y="2437"/>
                  </a:lnTo>
                  <a:lnTo>
                    <a:pt x="4945" y="2381"/>
                  </a:lnTo>
                  <a:close/>
                  <a:moveTo>
                    <a:pt x="55" y="2292"/>
                  </a:moveTo>
                  <a:lnTo>
                    <a:pt x="0" y="2292"/>
                  </a:lnTo>
                  <a:lnTo>
                    <a:pt x="0" y="2348"/>
                  </a:lnTo>
                  <a:lnTo>
                    <a:pt x="55" y="2348"/>
                  </a:lnTo>
                  <a:lnTo>
                    <a:pt x="55" y="2292"/>
                  </a:lnTo>
                  <a:close/>
                  <a:moveTo>
                    <a:pt x="136" y="2292"/>
                  </a:moveTo>
                  <a:lnTo>
                    <a:pt x="80" y="2292"/>
                  </a:lnTo>
                  <a:lnTo>
                    <a:pt x="80" y="2348"/>
                  </a:lnTo>
                  <a:lnTo>
                    <a:pt x="136" y="2348"/>
                  </a:lnTo>
                  <a:lnTo>
                    <a:pt x="136" y="2292"/>
                  </a:lnTo>
                  <a:close/>
                  <a:moveTo>
                    <a:pt x="216" y="2292"/>
                  </a:moveTo>
                  <a:lnTo>
                    <a:pt x="160" y="2292"/>
                  </a:lnTo>
                  <a:lnTo>
                    <a:pt x="160" y="2348"/>
                  </a:lnTo>
                  <a:lnTo>
                    <a:pt x="216" y="2348"/>
                  </a:lnTo>
                  <a:lnTo>
                    <a:pt x="216" y="2292"/>
                  </a:lnTo>
                  <a:close/>
                  <a:moveTo>
                    <a:pt x="296" y="2292"/>
                  </a:moveTo>
                  <a:lnTo>
                    <a:pt x="241" y="2292"/>
                  </a:lnTo>
                  <a:lnTo>
                    <a:pt x="241" y="2348"/>
                  </a:lnTo>
                  <a:lnTo>
                    <a:pt x="296" y="2348"/>
                  </a:lnTo>
                  <a:lnTo>
                    <a:pt x="296" y="2292"/>
                  </a:lnTo>
                  <a:close/>
                  <a:moveTo>
                    <a:pt x="376" y="2292"/>
                  </a:moveTo>
                  <a:lnTo>
                    <a:pt x="320" y="2292"/>
                  </a:lnTo>
                  <a:lnTo>
                    <a:pt x="320" y="2348"/>
                  </a:lnTo>
                  <a:lnTo>
                    <a:pt x="376" y="2348"/>
                  </a:lnTo>
                  <a:lnTo>
                    <a:pt x="376" y="2292"/>
                  </a:lnTo>
                  <a:close/>
                  <a:moveTo>
                    <a:pt x="938" y="2292"/>
                  </a:moveTo>
                  <a:lnTo>
                    <a:pt x="882" y="2292"/>
                  </a:lnTo>
                  <a:lnTo>
                    <a:pt x="882" y="2348"/>
                  </a:lnTo>
                  <a:lnTo>
                    <a:pt x="938" y="2348"/>
                  </a:lnTo>
                  <a:lnTo>
                    <a:pt x="938" y="2292"/>
                  </a:lnTo>
                  <a:close/>
                  <a:moveTo>
                    <a:pt x="1018" y="2292"/>
                  </a:moveTo>
                  <a:lnTo>
                    <a:pt x="962" y="2292"/>
                  </a:lnTo>
                  <a:lnTo>
                    <a:pt x="962" y="2348"/>
                  </a:lnTo>
                  <a:lnTo>
                    <a:pt x="1018" y="2348"/>
                  </a:lnTo>
                  <a:lnTo>
                    <a:pt x="1018" y="2292"/>
                  </a:lnTo>
                  <a:close/>
                  <a:moveTo>
                    <a:pt x="1418" y="2292"/>
                  </a:moveTo>
                  <a:lnTo>
                    <a:pt x="1363" y="2292"/>
                  </a:lnTo>
                  <a:lnTo>
                    <a:pt x="1363" y="2348"/>
                  </a:lnTo>
                  <a:lnTo>
                    <a:pt x="1418" y="2348"/>
                  </a:lnTo>
                  <a:lnTo>
                    <a:pt x="1418" y="2292"/>
                  </a:lnTo>
                  <a:close/>
                  <a:moveTo>
                    <a:pt x="1499" y="2292"/>
                  </a:moveTo>
                  <a:lnTo>
                    <a:pt x="1443" y="2292"/>
                  </a:lnTo>
                  <a:lnTo>
                    <a:pt x="1443" y="2348"/>
                  </a:lnTo>
                  <a:lnTo>
                    <a:pt x="1499" y="2348"/>
                  </a:lnTo>
                  <a:lnTo>
                    <a:pt x="1499" y="2292"/>
                  </a:lnTo>
                  <a:close/>
                  <a:moveTo>
                    <a:pt x="1739" y="2292"/>
                  </a:moveTo>
                  <a:lnTo>
                    <a:pt x="1684" y="2292"/>
                  </a:lnTo>
                  <a:lnTo>
                    <a:pt x="1684" y="2348"/>
                  </a:lnTo>
                  <a:lnTo>
                    <a:pt x="1739" y="2348"/>
                  </a:lnTo>
                  <a:lnTo>
                    <a:pt x="1739" y="2292"/>
                  </a:lnTo>
                  <a:close/>
                  <a:moveTo>
                    <a:pt x="1820" y="2292"/>
                  </a:moveTo>
                  <a:lnTo>
                    <a:pt x="1764" y="2292"/>
                  </a:lnTo>
                  <a:lnTo>
                    <a:pt x="1764" y="2348"/>
                  </a:lnTo>
                  <a:lnTo>
                    <a:pt x="1820" y="2348"/>
                  </a:lnTo>
                  <a:lnTo>
                    <a:pt x="1820" y="2292"/>
                  </a:lnTo>
                  <a:close/>
                  <a:moveTo>
                    <a:pt x="1899" y="2292"/>
                  </a:moveTo>
                  <a:lnTo>
                    <a:pt x="1844" y="2292"/>
                  </a:lnTo>
                  <a:lnTo>
                    <a:pt x="1844" y="2348"/>
                  </a:lnTo>
                  <a:lnTo>
                    <a:pt x="1899" y="2348"/>
                  </a:lnTo>
                  <a:lnTo>
                    <a:pt x="1899" y="2292"/>
                  </a:lnTo>
                  <a:close/>
                  <a:moveTo>
                    <a:pt x="4304" y="2292"/>
                  </a:moveTo>
                  <a:lnTo>
                    <a:pt x="4249" y="2292"/>
                  </a:lnTo>
                  <a:lnTo>
                    <a:pt x="4249" y="2348"/>
                  </a:lnTo>
                  <a:lnTo>
                    <a:pt x="4304" y="2348"/>
                  </a:lnTo>
                  <a:lnTo>
                    <a:pt x="4304" y="2292"/>
                  </a:lnTo>
                  <a:close/>
                  <a:moveTo>
                    <a:pt x="4385" y="2292"/>
                  </a:moveTo>
                  <a:lnTo>
                    <a:pt x="4329" y="2292"/>
                  </a:lnTo>
                  <a:lnTo>
                    <a:pt x="4329" y="2348"/>
                  </a:lnTo>
                  <a:lnTo>
                    <a:pt x="4385" y="2348"/>
                  </a:lnTo>
                  <a:lnTo>
                    <a:pt x="4385" y="2292"/>
                  </a:lnTo>
                  <a:close/>
                  <a:moveTo>
                    <a:pt x="4545" y="2292"/>
                  </a:moveTo>
                  <a:lnTo>
                    <a:pt x="4490" y="2292"/>
                  </a:lnTo>
                  <a:lnTo>
                    <a:pt x="4490" y="2348"/>
                  </a:lnTo>
                  <a:lnTo>
                    <a:pt x="4545" y="2348"/>
                  </a:lnTo>
                  <a:lnTo>
                    <a:pt x="4545" y="2292"/>
                  </a:lnTo>
                  <a:close/>
                  <a:moveTo>
                    <a:pt x="4705" y="2292"/>
                  </a:moveTo>
                  <a:lnTo>
                    <a:pt x="4650" y="2292"/>
                  </a:lnTo>
                  <a:lnTo>
                    <a:pt x="4650" y="2348"/>
                  </a:lnTo>
                  <a:lnTo>
                    <a:pt x="4705" y="2348"/>
                  </a:lnTo>
                  <a:lnTo>
                    <a:pt x="4705" y="2292"/>
                  </a:lnTo>
                  <a:close/>
                  <a:moveTo>
                    <a:pt x="4785" y="2292"/>
                  </a:moveTo>
                  <a:lnTo>
                    <a:pt x="4730" y="2292"/>
                  </a:lnTo>
                  <a:lnTo>
                    <a:pt x="4730" y="2348"/>
                  </a:lnTo>
                  <a:lnTo>
                    <a:pt x="4785" y="2348"/>
                  </a:lnTo>
                  <a:lnTo>
                    <a:pt x="4785" y="2292"/>
                  </a:lnTo>
                  <a:close/>
                  <a:moveTo>
                    <a:pt x="55" y="2203"/>
                  </a:moveTo>
                  <a:lnTo>
                    <a:pt x="0" y="2203"/>
                  </a:lnTo>
                  <a:lnTo>
                    <a:pt x="0" y="2260"/>
                  </a:lnTo>
                  <a:lnTo>
                    <a:pt x="55" y="2260"/>
                  </a:lnTo>
                  <a:lnTo>
                    <a:pt x="55" y="2203"/>
                  </a:lnTo>
                  <a:close/>
                  <a:moveTo>
                    <a:pt x="136" y="2203"/>
                  </a:moveTo>
                  <a:lnTo>
                    <a:pt x="80" y="2203"/>
                  </a:lnTo>
                  <a:lnTo>
                    <a:pt x="80" y="2260"/>
                  </a:lnTo>
                  <a:lnTo>
                    <a:pt x="136" y="2260"/>
                  </a:lnTo>
                  <a:lnTo>
                    <a:pt x="136" y="2203"/>
                  </a:lnTo>
                  <a:close/>
                  <a:moveTo>
                    <a:pt x="216" y="2203"/>
                  </a:moveTo>
                  <a:lnTo>
                    <a:pt x="160" y="2203"/>
                  </a:lnTo>
                  <a:lnTo>
                    <a:pt x="160" y="2260"/>
                  </a:lnTo>
                  <a:lnTo>
                    <a:pt x="216" y="2260"/>
                  </a:lnTo>
                  <a:lnTo>
                    <a:pt x="216" y="2203"/>
                  </a:lnTo>
                  <a:close/>
                  <a:moveTo>
                    <a:pt x="296" y="2203"/>
                  </a:moveTo>
                  <a:lnTo>
                    <a:pt x="241" y="2203"/>
                  </a:lnTo>
                  <a:lnTo>
                    <a:pt x="241" y="2260"/>
                  </a:lnTo>
                  <a:lnTo>
                    <a:pt x="296" y="2260"/>
                  </a:lnTo>
                  <a:lnTo>
                    <a:pt x="296" y="2203"/>
                  </a:lnTo>
                  <a:close/>
                  <a:moveTo>
                    <a:pt x="376" y="2203"/>
                  </a:moveTo>
                  <a:lnTo>
                    <a:pt x="320" y="2203"/>
                  </a:lnTo>
                  <a:lnTo>
                    <a:pt x="320" y="2260"/>
                  </a:lnTo>
                  <a:lnTo>
                    <a:pt x="376" y="2260"/>
                  </a:lnTo>
                  <a:lnTo>
                    <a:pt x="376" y="2203"/>
                  </a:lnTo>
                  <a:close/>
                  <a:moveTo>
                    <a:pt x="457" y="2203"/>
                  </a:moveTo>
                  <a:lnTo>
                    <a:pt x="401" y="2203"/>
                  </a:lnTo>
                  <a:lnTo>
                    <a:pt x="401" y="2260"/>
                  </a:lnTo>
                  <a:lnTo>
                    <a:pt x="457" y="2260"/>
                  </a:lnTo>
                  <a:lnTo>
                    <a:pt x="457" y="2203"/>
                  </a:lnTo>
                  <a:close/>
                  <a:moveTo>
                    <a:pt x="938" y="2203"/>
                  </a:moveTo>
                  <a:lnTo>
                    <a:pt x="882" y="2203"/>
                  </a:lnTo>
                  <a:lnTo>
                    <a:pt x="882" y="2260"/>
                  </a:lnTo>
                  <a:lnTo>
                    <a:pt x="938" y="2260"/>
                  </a:lnTo>
                  <a:lnTo>
                    <a:pt x="938" y="2203"/>
                  </a:lnTo>
                  <a:close/>
                  <a:moveTo>
                    <a:pt x="1018" y="2203"/>
                  </a:moveTo>
                  <a:lnTo>
                    <a:pt x="962" y="2203"/>
                  </a:lnTo>
                  <a:lnTo>
                    <a:pt x="962" y="2260"/>
                  </a:lnTo>
                  <a:lnTo>
                    <a:pt x="1018" y="2260"/>
                  </a:lnTo>
                  <a:lnTo>
                    <a:pt x="1018" y="2203"/>
                  </a:lnTo>
                  <a:close/>
                  <a:moveTo>
                    <a:pt x="1098" y="2203"/>
                  </a:moveTo>
                  <a:lnTo>
                    <a:pt x="1042" y="2203"/>
                  </a:lnTo>
                  <a:lnTo>
                    <a:pt x="1042" y="2260"/>
                  </a:lnTo>
                  <a:lnTo>
                    <a:pt x="1098" y="2260"/>
                  </a:lnTo>
                  <a:lnTo>
                    <a:pt x="1098" y="2203"/>
                  </a:lnTo>
                  <a:close/>
                  <a:moveTo>
                    <a:pt x="1178" y="2203"/>
                  </a:moveTo>
                  <a:lnTo>
                    <a:pt x="1122" y="2203"/>
                  </a:lnTo>
                  <a:lnTo>
                    <a:pt x="1122" y="2260"/>
                  </a:lnTo>
                  <a:lnTo>
                    <a:pt x="1178" y="2260"/>
                  </a:lnTo>
                  <a:lnTo>
                    <a:pt x="1178" y="2203"/>
                  </a:lnTo>
                  <a:close/>
                  <a:moveTo>
                    <a:pt x="1339" y="2203"/>
                  </a:moveTo>
                  <a:lnTo>
                    <a:pt x="1282" y="2203"/>
                  </a:lnTo>
                  <a:lnTo>
                    <a:pt x="1282" y="2260"/>
                  </a:lnTo>
                  <a:lnTo>
                    <a:pt x="1339" y="2260"/>
                  </a:lnTo>
                  <a:lnTo>
                    <a:pt x="1339" y="2203"/>
                  </a:lnTo>
                  <a:close/>
                  <a:moveTo>
                    <a:pt x="1418" y="2203"/>
                  </a:moveTo>
                  <a:lnTo>
                    <a:pt x="1363" y="2203"/>
                  </a:lnTo>
                  <a:lnTo>
                    <a:pt x="1363" y="2260"/>
                  </a:lnTo>
                  <a:lnTo>
                    <a:pt x="1418" y="2260"/>
                  </a:lnTo>
                  <a:lnTo>
                    <a:pt x="1418" y="2203"/>
                  </a:lnTo>
                  <a:close/>
                  <a:moveTo>
                    <a:pt x="1499" y="2203"/>
                  </a:moveTo>
                  <a:lnTo>
                    <a:pt x="1443" y="2203"/>
                  </a:lnTo>
                  <a:lnTo>
                    <a:pt x="1443" y="2260"/>
                  </a:lnTo>
                  <a:lnTo>
                    <a:pt x="1499" y="2260"/>
                  </a:lnTo>
                  <a:lnTo>
                    <a:pt x="1499" y="2203"/>
                  </a:lnTo>
                  <a:close/>
                  <a:moveTo>
                    <a:pt x="1579" y="2203"/>
                  </a:moveTo>
                  <a:lnTo>
                    <a:pt x="1523" y="2203"/>
                  </a:lnTo>
                  <a:lnTo>
                    <a:pt x="1523" y="2260"/>
                  </a:lnTo>
                  <a:lnTo>
                    <a:pt x="1579" y="2260"/>
                  </a:lnTo>
                  <a:lnTo>
                    <a:pt x="1579" y="2203"/>
                  </a:lnTo>
                  <a:close/>
                  <a:moveTo>
                    <a:pt x="1659" y="2203"/>
                  </a:moveTo>
                  <a:lnTo>
                    <a:pt x="1604" y="2203"/>
                  </a:lnTo>
                  <a:lnTo>
                    <a:pt x="1604" y="2260"/>
                  </a:lnTo>
                  <a:lnTo>
                    <a:pt x="1659" y="2260"/>
                  </a:lnTo>
                  <a:lnTo>
                    <a:pt x="1659" y="2203"/>
                  </a:lnTo>
                  <a:close/>
                  <a:moveTo>
                    <a:pt x="1739" y="2203"/>
                  </a:moveTo>
                  <a:lnTo>
                    <a:pt x="1684" y="2203"/>
                  </a:lnTo>
                  <a:lnTo>
                    <a:pt x="1684" y="2260"/>
                  </a:lnTo>
                  <a:lnTo>
                    <a:pt x="1739" y="2260"/>
                  </a:lnTo>
                  <a:lnTo>
                    <a:pt x="1739" y="2203"/>
                  </a:lnTo>
                  <a:close/>
                  <a:moveTo>
                    <a:pt x="1820" y="2203"/>
                  </a:moveTo>
                  <a:lnTo>
                    <a:pt x="1764" y="2203"/>
                  </a:lnTo>
                  <a:lnTo>
                    <a:pt x="1764" y="2260"/>
                  </a:lnTo>
                  <a:lnTo>
                    <a:pt x="1820" y="2260"/>
                  </a:lnTo>
                  <a:lnTo>
                    <a:pt x="1820" y="2203"/>
                  </a:lnTo>
                  <a:close/>
                  <a:moveTo>
                    <a:pt x="1899" y="2203"/>
                  </a:moveTo>
                  <a:lnTo>
                    <a:pt x="1844" y="2203"/>
                  </a:lnTo>
                  <a:lnTo>
                    <a:pt x="1844" y="2260"/>
                  </a:lnTo>
                  <a:lnTo>
                    <a:pt x="1899" y="2260"/>
                  </a:lnTo>
                  <a:lnTo>
                    <a:pt x="1899" y="2203"/>
                  </a:lnTo>
                  <a:close/>
                  <a:moveTo>
                    <a:pt x="3342" y="2203"/>
                  </a:moveTo>
                  <a:lnTo>
                    <a:pt x="3287" y="2203"/>
                  </a:lnTo>
                  <a:lnTo>
                    <a:pt x="3287" y="2260"/>
                  </a:lnTo>
                  <a:lnTo>
                    <a:pt x="3342" y="2260"/>
                  </a:lnTo>
                  <a:lnTo>
                    <a:pt x="3342" y="2203"/>
                  </a:lnTo>
                  <a:close/>
                  <a:moveTo>
                    <a:pt x="4144" y="2203"/>
                  </a:moveTo>
                  <a:lnTo>
                    <a:pt x="4088" y="2203"/>
                  </a:lnTo>
                  <a:lnTo>
                    <a:pt x="4088" y="2260"/>
                  </a:lnTo>
                  <a:lnTo>
                    <a:pt x="4144" y="2260"/>
                  </a:lnTo>
                  <a:lnTo>
                    <a:pt x="4144" y="2203"/>
                  </a:lnTo>
                  <a:close/>
                  <a:moveTo>
                    <a:pt x="4225" y="2203"/>
                  </a:moveTo>
                  <a:lnTo>
                    <a:pt x="4169" y="2203"/>
                  </a:lnTo>
                  <a:lnTo>
                    <a:pt x="4169" y="2260"/>
                  </a:lnTo>
                  <a:lnTo>
                    <a:pt x="4225" y="2260"/>
                  </a:lnTo>
                  <a:lnTo>
                    <a:pt x="4225" y="2203"/>
                  </a:lnTo>
                  <a:close/>
                  <a:moveTo>
                    <a:pt x="4304" y="2203"/>
                  </a:moveTo>
                  <a:lnTo>
                    <a:pt x="4249" y="2203"/>
                  </a:lnTo>
                  <a:lnTo>
                    <a:pt x="4249" y="2260"/>
                  </a:lnTo>
                  <a:lnTo>
                    <a:pt x="4304" y="2260"/>
                  </a:lnTo>
                  <a:lnTo>
                    <a:pt x="4304" y="2203"/>
                  </a:lnTo>
                  <a:close/>
                  <a:moveTo>
                    <a:pt x="4625" y="2203"/>
                  </a:moveTo>
                  <a:lnTo>
                    <a:pt x="4569" y="2203"/>
                  </a:lnTo>
                  <a:lnTo>
                    <a:pt x="4569" y="2260"/>
                  </a:lnTo>
                  <a:lnTo>
                    <a:pt x="4625" y="2260"/>
                  </a:lnTo>
                  <a:lnTo>
                    <a:pt x="4625" y="2203"/>
                  </a:lnTo>
                  <a:close/>
                  <a:moveTo>
                    <a:pt x="4705" y="2203"/>
                  </a:moveTo>
                  <a:lnTo>
                    <a:pt x="4650" y="2203"/>
                  </a:lnTo>
                  <a:lnTo>
                    <a:pt x="4650" y="2260"/>
                  </a:lnTo>
                  <a:lnTo>
                    <a:pt x="4705" y="2260"/>
                  </a:lnTo>
                  <a:lnTo>
                    <a:pt x="4705" y="2203"/>
                  </a:lnTo>
                  <a:close/>
                  <a:moveTo>
                    <a:pt x="4785" y="2203"/>
                  </a:moveTo>
                  <a:lnTo>
                    <a:pt x="4730" y="2203"/>
                  </a:lnTo>
                  <a:lnTo>
                    <a:pt x="4730" y="2260"/>
                  </a:lnTo>
                  <a:lnTo>
                    <a:pt x="4785" y="2260"/>
                  </a:lnTo>
                  <a:lnTo>
                    <a:pt x="4785" y="2203"/>
                  </a:lnTo>
                  <a:close/>
                  <a:moveTo>
                    <a:pt x="55" y="2115"/>
                  </a:moveTo>
                  <a:lnTo>
                    <a:pt x="0" y="2115"/>
                  </a:lnTo>
                  <a:lnTo>
                    <a:pt x="0" y="2171"/>
                  </a:lnTo>
                  <a:lnTo>
                    <a:pt x="55" y="2171"/>
                  </a:lnTo>
                  <a:lnTo>
                    <a:pt x="55" y="2115"/>
                  </a:lnTo>
                  <a:close/>
                  <a:moveTo>
                    <a:pt x="136" y="2115"/>
                  </a:moveTo>
                  <a:lnTo>
                    <a:pt x="80" y="2115"/>
                  </a:lnTo>
                  <a:lnTo>
                    <a:pt x="80" y="2171"/>
                  </a:lnTo>
                  <a:lnTo>
                    <a:pt x="136" y="2171"/>
                  </a:lnTo>
                  <a:lnTo>
                    <a:pt x="136" y="2115"/>
                  </a:lnTo>
                  <a:close/>
                  <a:moveTo>
                    <a:pt x="216" y="2115"/>
                  </a:moveTo>
                  <a:lnTo>
                    <a:pt x="160" y="2115"/>
                  </a:lnTo>
                  <a:lnTo>
                    <a:pt x="160" y="2171"/>
                  </a:lnTo>
                  <a:lnTo>
                    <a:pt x="216" y="2171"/>
                  </a:lnTo>
                  <a:lnTo>
                    <a:pt x="216" y="2115"/>
                  </a:lnTo>
                  <a:close/>
                  <a:moveTo>
                    <a:pt x="296" y="2115"/>
                  </a:moveTo>
                  <a:lnTo>
                    <a:pt x="241" y="2115"/>
                  </a:lnTo>
                  <a:lnTo>
                    <a:pt x="241" y="2171"/>
                  </a:lnTo>
                  <a:lnTo>
                    <a:pt x="296" y="2171"/>
                  </a:lnTo>
                  <a:lnTo>
                    <a:pt x="296" y="2115"/>
                  </a:lnTo>
                  <a:close/>
                  <a:moveTo>
                    <a:pt x="376" y="2115"/>
                  </a:moveTo>
                  <a:lnTo>
                    <a:pt x="320" y="2115"/>
                  </a:lnTo>
                  <a:lnTo>
                    <a:pt x="320" y="2171"/>
                  </a:lnTo>
                  <a:lnTo>
                    <a:pt x="376" y="2171"/>
                  </a:lnTo>
                  <a:lnTo>
                    <a:pt x="376" y="2115"/>
                  </a:lnTo>
                  <a:close/>
                  <a:moveTo>
                    <a:pt x="457" y="2115"/>
                  </a:moveTo>
                  <a:lnTo>
                    <a:pt x="401" y="2115"/>
                  </a:lnTo>
                  <a:lnTo>
                    <a:pt x="401" y="2171"/>
                  </a:lnTo>
                  <a:lnTo>
                    <a:pt x="457" y="2171"/>
                  </a:lnTo>
                  <a:lnTo>
                    <a:pt x="457" y="2115"/>
                  </a:lnTo>
                  <a:close/>
                  <a:moveTo>
                    <a:pt x="536" y="2115"/>
                  </a:moveTo>
                  <a:lnTo>
                    <a:pt x="481" y="2115"/>
                  </a:lnTo>
                  <a:lnTo>
                    <a:pt x="481" y="2171"/>
                  </a:lnTo>
                  <a:lnTo>
                    <a:pt x="536" y="2171"/>
                  </a:lnTo>
                  <a:lnTo>
                    <a:pt x="536" y="2115"/>
                  </a:lnTo>
                  <a:close/>
                  <a:moveTo>
                    <a:pt x="938" y="2115"/>
                  </a:moveTo>
                  <a:lnTo>
                    <a:pt x="882" y="2115"/>
                  </a:lnTo>
                  <a:lnTo>
                    <a:pt x="882" y="2171"/>
                  </a:lnTo>
                  <a:lnTo>
                    <a:pt x="938" y="2171"/>
                  </a:lnTo>
                  <a:lnTo>
                    <a:pt x="938" y="2115"/>
                  </a:lnTo>
                  <a:close/>
                  <a:moveTo>
                    <a:pt x="1018" y="2115"/>
                  </a:moveTo>
                  <a:lnTo>
                    <a:pt x="962" y="2115"/>
                  </a:lnTo>
                  <a:lnTo>
                    <a:pt x="962" y="2171"/>
                  </a:lnTo>
                  <a:lnTo>
                    <a:pt x="1018" y="2171"/>
                  </a:lnTo>
                  <a:lnTo>
                    <a:pt x="1018" y="2115"/>
                  </a:lnTo>
                  <a:close/>
                  <a:moveTo>
                    <a:pt x="1098" y="2115"/>
                  </a:moveTo>
                  <a:lnTo>
                    <a:pt x="1042" y="2115"/>
                  </a:lnTo>
                  <a:lnTo>
                    <a:pt x="1042" y="2171"/>
                  </a:lnTo>
                  <a:lnTo>
                    <a:pt x="1098" y="2171"/>
                  </a:lnTo>
                  <a:lnTo>
                    <a:pt x="1098" y="2115"/>
                  </a:lnTo>
                  <a:close/>
                  <a:moveTo>
                    <a:pt x="1339" y="2115"/>
                  </a:moveTo>
                  <a:lnTo>
                    <a:pt x="1282" y="2115"/>
                  </a:lnTo>
                  <a:lnTo>
                    <a:pt x="1282" y="2171"/>
                  </a:lnTo>
                  <a:lnTo>
                    <a:pt x="1339" y="2171"/>
                  </a:lnTo>
                  <a:lnTo>
                    <a:pt x="1339" y="2115"/>
                  </a:lnTo>
                  <a:close/>
                  <a:moveTo>
                    <a:pt x="1418" y="2115"/>
                  </a:moveTo>
                  <a:lnTo>
                    <a:pt x="1363" y="2115"/>
                  </a:lnTo>
                  <a:lnTo>
                    <a:pt x="1363" y="2171"/>
                  </a:lnTo>
                  <a:lnTo>
                    <a:pt x="1418" y="2171"/>
                  </a:lnTo>
                  <a:lnTo>
                    <a:pt x="1418" y="2115"/>
                  </a:lnTo>
                  <a:close/>
                  <a:moveTo>
                    <a:pt x="1499" y="2115"/>
                  </a:moveTo>
                  <a:lnTo>
                    <a:pt x="1443" y="2115"/>
                  </a:lnTo>
                  <a:lnTo>
                    <a:pt x="1443" y="2171"/>
                  </a:lnTo>
                  <a:lnTo>
                    <a:pt x="1499" y="2171"/>
                  </a:lnTo>
                  <a:lnTo>
                    <a:pt x="1499" y="2115"/>
                  </a:lnTo>
                  <a:close/>
                  <a:moveTo>
                    <a:pt x="1579" y="2115"/>
                  </a:moveTo>
                  <a:lnTo>
                    <a:pt x="1523" y="2115"/>
                  </a:lnTo>
                  <a:lnTo>
                    <a:pt x="1523" y="2171"/>
                  </a:lnTo>
                  <a:lnTo>
                    <a:pt x="1579" y="2171"/>
                  </a:lnTo>
                  <a:lnTo>
                    <a:pt x="1579" y="2115"/>
                  </a:lnTo>
                  <a:close/>
                  <a:moveTo>
                    <a:pt x="1659" y="2115"/>
                  </a:moveTo>
                  <a:lnTo>
                    <a:pt x="1604" y="2115"/>
                  </a:lnTo>
                  <a:lnTo>
                    <a:pt x="1604" y="2171"/>
                  </a:lnTo>
                  <a:lnTo>
                    <a:pt x="1659" y="2171"/>
                  </a:lnTo>
                  <a:lnTo>
                    <a:pt x="1659" y="2115"/>
                  </a:lnTo>
                  <a:close/>
                  <a:moveTo>
                    <a:pt x="1820" y="2115"/>
                  </a:moveTo>
                  <a:lnTo>
                    <a:pt x="1764" y="2115"/>
                  </a:lnTo>
                  <a:lnTo>
                    <a:pt x="1764" y="2171"/>
                  </a:lnTo>
                  <a:lnTo>
                    <a:pt x="1820" y="2171"/>
                  </a:lnTo>
                  <a:lnTo>
                    <a:pt x="1820" y="2115"/>
                  </a:lnTo>
                  <a:close/>
                  <a:moveTo>
                    <a:pt x="1899" y="2115"/>
                  </a:moveTo>
                  <a:lnTo>
                    <a:pt x="1844" y="2115"/>
                  </a:lnTo>
                  <a:lnTo>
                    <a:pt x="1844" y="2171"/>
                  </a:lnTo>
                  <a:lnTo>
                    <a:pt x="1899" y="2171"/>
                  </a:lnTo>
                  <a:lnTo>
                    <a:pt x="1899" y="2115"/>
                  </a:lnTo>
                  <a:close/>
                  <a:moveTo>
                    <a:pt x="3182" y="2115"/>
                  </a:moveTo>
                  <a:lnTo>
                    <a:pt x="3127" y="2115"/>
                  </a:lnTo>
                  <a:lnTo>
                    <a:pt x="3127" y="2171"/>
                  </a:lnTo>
                  <a:lnTo>
                    <a:pt x="3182" y="2171"/>
                  </a:lnTo>
                  <a:lnTo>
                    <a:pt x="3182" y="2115"/>
                  </a:lnTo>
                  <a:close/>
                  <a:moveTo>
                    <a:pt x="3263" y="2115"/>
                  </a:moveTo>
                  <a:lnTo>
                    <a:pt x="3207" y="2115"/>
                  </a:lnTo>
                  <a:lnTo>
                    <a:pt x="3207" y="2171"/>
                  </a:lnTo>
                  <a:lnTo>
                    <a:pt x="3263" y="2171"/>
                  </a:lnTo>
                  <a:lnTo>
                    <a:pt x="3263" y="2115"/>
                  </a:lnTo>
                  <a:close/>
                  <a:moveTo>
                    <a:pt x="3342" y="2115"/>
                  </a:moveTo>
                  <a:lnTo>
                    <a:pt x="3287" y="2115"/>
                  </a:lnTo>
                  <a:lnTo>
                    <a:pt x="3287" y="2171"/>
                  </a:lnTo>
                  <a:lnTo>
                    <a:pt x="3342" y="2171"/>
                  </a:lnTo>
                  <a:lnTo>
                    <a:pt x="3342" y="2115"/>
                  </a:lnTo>
                  <a:close/>
                  <a:moveTo>
                    <a:pt x="4144" y="2115"/>
                  </a:moveTo>
                  <a:lnTo>
                    <a:pt x="4088" y="2115"/>
                  </a:lnTo>
                  <a:lnTo>
                    <a:pt x="4088" y="2171"/>
                  </a:lnTo>
                  <a:lnTo>
                    <a:pt x="4144" y="2171"/>
                  </a:lnTo>
                  <a:lnTo>
                    <a:pt x="4144" y="2115"/>
                  </a:lnTo>
                  <a:close/>
                  <a:moveTo>
                    <a:pt x="4225" y="2115"/>
                  </a:moveTo>
                  <a:lnTo>
                    <a:pt x="4169" y="2115"/>
                  </a:lnTo>
                  <a:lnTo>
                    <a:pt x="4169" y="2171"/>
                  </a:lnTo>
                  <a:lnTo>
                    <a:pt x="4225" y="2171"/>
                  </a:lnTo>
                  <a:lnTo>
                    <a:pt x="4225" y="2115"/>
                  </a:lnTo>
                  <a:close/>
                  <a:moveTo>
                    <a:pt x="4304" y="2115"/>
                  </a:moveTo>
                  <a:lnTo>
                    <a:pt x="4249" y="2115"/>
                  </a:lnTo>
                  <a:lnTo>
                    <a:pt x="4249" y="2171"/>
                  </a:lnTo>
                  <a:lnTo>
                    <a:pt x="4304" y="2171"/>
                  </a:lnTo>
                  <a:lnTo>
                    <a:pt x="4304" y="2115"/>
                  </a:lnTo>
                  <a:close/>
                  <a:moveTo>
                    <a:pt x="4385" y="2115"/>
                  </a:moveTo>
                  <a:lnTo>
                    <a:pt x="4329" y="2115"/>
                  </a:lnTo>
                  <a:lnTo>
                    <a:pt x="4329" y="2171"/>
                  </a:lnTo>
                  <a:lnTo>
                    <a:pt x="4385" y="2171"/>
                  </a:lnTo>
                  <a:lnTo>
                    <a:pt x="4385" y="2115"/>
                  </a:lnTo>
                  <a:close/>
                  <a:moveTo>
                    <a:pt x="4465" y="2115"/>
                  </a:moveTo>
                  <a:lnTo>
                    <a:pt x="4409" y="2115"/>
                  </a:lnTo>
                  <a:lnTo>
                    <a:pt x="4409" y="2171"/>
                  </a:lnTo>
                  <a:lnTo>
                    <a:pt x="4465" y="2171"/>
                  </a:lnTo>
                  <a:lnTo>
                    <a:pt x="4465" y="2115"/>
                  </a:lnTo>
                  <a:close/>
                  <a:moveTo>
                    <a:pt x="4545" y="2115"/>
                  </a:moveTo>
                  <a:lnTo>
                    <a:pt x="4490" y="2115"/>
                  </a:lnTo>
                  <a:lnTo>
                    <a:pt x="4490" y="2171"/>
                  </a:lnTo>
                  <a:lnTo>
                    <a:pt x="4545" y="2171"/>
                  </a:lnTo>
                  <a:lnTo>
                    <a:pt x="4545" y="2115"/>
                  </a:lnTo>
                  <a:close/>
                  <a:moveTo>
                    <a:pt x="4625" y="2115"/>
                  </a:moveTo>
                  <a:lnTo>
                    <a:pt x="4569" y="2115"/>
                  </a:lnTo>
                  <a:lnTo>
                    <a:pt x="4569" y="2171"/>
                  </a:lnTo>
                  <a:lnTo>
                    <a:pt x="4625" y="2171"/>
                  </a:lnTo>
                  <a:lnTo>
                    <a:pt x="4625" y="2115"/>
                  </a:lnTo>
                  <a:close/>
                  <a:moveTo>
                    <a:pt x="4705" y="2115"/>
                  </a:moveTo>
                  <a:lnTo>
                    <a:pt x="4650" y="2115"/>
                  </a:lnTo>
                  <a:lnTo>
                    <a:pt x="4650" y="2171"/>
                  </a:lnTo>
                  <a:lnTo>
                    <a:pt x="4705" y="2171"/>
                  </a:lnTo>
                  <a:lnTo>
                    <a:pt x="4705" y="2115"/>
                  </a:lnTo>
                  <a:close/>
                  <a:moveTo>
                    <a:pt x="55" y="2026"/>
                  </a:moveTo>
                  <a:lnTo>
                    <a:pt x="0" y="2026"/>
                  </a:lnTo>
                  <a:lnTo>
                    <a:pt x="0" y="2082"/>
                  </a:lnTo>
                  <a:lnTo>
                    <a:pt x="55" y="2082"/>
                  </a:lnTo>
                  <a:lnTo>
                    <a:pt x="55" y="2026"/>
                  </a:lnTo>
                  <a:close/>
                  <a:moveTo>
                    <a:pt x="136" y="2026"/>
                  </a:moveTo>
                  <a:lnTo>
                    <a:pt x="80" y="2026"/>
                  </a:lnTo>
                  <a:lnTo>
                    <a:pt x="80" y="2082"/>
                  </a:lnTo>
                  <a:lnTo>
                    <a:pt x="136" y="2082"/>
                  </a:lnTo>
                  <a:lnTo>
                    <a:pt x="136" y="2026"/>
                  </a:lnTo>
                  <a:close/>
                  <a:moveTo>
                    <a:pt x="216" y="2026"/>
                  </a:moveTo>
                  <a:lnTo>
                    <a:pt x="160" y="2026"/>
                  </a:lnTo>
                  <a:lnTo>
                    <a:pt x="160" y="2082"/>
                  </a:lnTo>
                  <a:lnTo>
                    <a:pt x="216" y="2082"/>
                  </a:lnTo>
                  <a:lnTo>
                    <a:pt x="216" y="2026"/>
                  </a:lnTo>
                  <a:close/>
                  <a:moveTo>
                    <a:pt x="296" y="2026"/>
                  </a:moveTo>
                  <a:lnTo>
                    <a:pt x="241" y="2026"/>
                  </a:lnTo>
                  <a:lnTo>
                    <a:pt x="241" y="2082"/>
                  </a:lnTo>
                  <a:lnTo>
                    <a:pt x="296" y="2082"/>
                  </a:lnTo>
                  <a:lnTo>
                    <a:pt x="296" y="2026"/>
                  </a:lnTo>
                  <a:close/>
                  <a:moveTo>
                    <a:pt x="376" y="2026"/>
                  </a:moveTo>
                  <a:lnTo>
                    <a:pt x="320" y="2026"/>
                  </a:lnTo>
                  <a:lnTo>
                    <a:pt x="320" y="2082"/>
                  </a:lnTo>
                  <a:lnTo>
                    <a:pt x="376" y="2082"/>
                  </a:lnTo>
                  <a:lnTo>
                    <a:pt x="376" y="2026"/>
                  </a:lnTo>
                  <a:close/>
                  <a:moveTo>
                    <a:pt x="938" y="2026"/>
                  </a:moveTo>
                  <a:lnTo>
                    <a:pt x="882" y="2026"/>
                  </a:lnTo>
                  <a:lnTo>
                    <a:pt x="882" y="2082"/>
                  </a:lnTo>
                  <a:lnTo>
                    <a:pt x="938" y="2082"/>
                  </a:lnTo>
                  <a:lnTo>
                    <a:pt x="938" y="2026"/>
                  </a:lnTo>
                  <a:close/>
                  <a:moveTo>
                    <a:pt x="1018" y="2026"/>
                  </a:moveTo>
                  <a:lnTo>
                    <a:pt x="962" y="2026"/>
                  </a:lnTo>
                  <a:lnTo>
                    <a:pt x="962" y="2082"/>
                  </a:lnTo>
                  <a:lnTo>
                    <a:pt x="1018" y="2082"/>
                  </a:lnTo>
                  <a:lnTo>
                    <a:pt x="1018" y="2026"/>
                  </a:lnTo>
                  <a:close/>
                  <a:moveTo>
                    <a:pt x="1098" y="2026"/>
                  </a:moveTo>
                  <a:lnTo>
                    <a:pt x="1042" y="2026"/>
                  </a:lnTo>
                  <a:lnTo>
                    <a:pt x="1042" y="2082"/>
                  </a:lnTo>
                  <a:lnTo>
                    <a:pt x="1098" y="2082"/>
                  </a:lnTo>
                  <a:lnTo>
                    <a:pt x="1098" y="2026"/>
                  </a:lnTo>
                  <a:close/>
                  <a:moveTo>
                    <a:pt x="1178" y="2026"/>
                  </a:moveTo>
                  <a:lnTo>
                    <a:pt x="1122" y="2026"/>
                  </a:lnTo>
                  <a:lnTo>
                    <a:pt x="1122" y="2082"/>
                  </a:lnTo>
                  <a:lnTo>
                    <a:pt x="1178" y="2082"/>
                  </a:lnTo>
                  <a:lnTo>
                    <a:pt x="1178" y="2026"/>
                  </a:lnTo>
                  <a:close/>
                  <a:moveTo>
                    <a:pt x="1418" y="2026"/>
                  </a:moveTo>
                  <a:lnTo>
                    <a:pt x="1363" y="2026"/>
                  </a:lnTo>
                  <a:lnTo>
                    <a:pt x="1363" y="2082"/>
                  </a:lnTo>
                  <a:lnTo>
                    <a:pt x="1418" y="2082"/>
                  </a:lnTo>
                  <a:lnTo>
                    <a:pt x="1418" y="2026"/>
                  </a:lnTo>
                  <a:close/>
                  <a:moveTo>
                    <a:pt x="1499" y="2026"/>
                  </a:moveTo>
                  <a:lnTo>
                    <a:pt x="1443" y="2026"/>
                  </a:lnTo>
                  <a:lnTo>
                    <a:pt x="1443" y="2082"/>
                  </a:lnTo>
                  <a:lnTo>
                    <a:pt x="1499" y="2082"/>
                  </a:lnTo>
                  <a:lnTo>
                    <a:pt x="1499" y="2026"/>
                  </a:lnTo>
                  <a:close/>
                  <a:moveTo>
                    <a:pt x="1579" y="2026"/>
                  </a:moveTo>
                  <a:lnTo>
                    <a:pt x="1523" y="2026"/>
                  </a:lnTo>
                  <a:lnTo>
                    <a:pt x="1523" y="2082"/>
                  </a:lnTo>
                  <a:lnTo>
                    <a:pt x="1579" y="2082"/>
                  </a:lnTo>
                  <a:lnTo>
                    <a:pt x="1579" y="2026"/>
                  </a:lnTo>
                  <a:close/>
                  <a:moveTo>
                    <a:pt x="1659" y="2026"/>
                  </a:moveTo>
                  <a:lnTo>
                    <a:pt x="1604" y="2026"/>
                  </a:lnTo>
                  <a:lnTo>
                    <a:pt x="1604" y="2082"/>
                  </a:lnTo>
                  <a:lnTo>
                    <a:pt x="1659" y="2082"/>
                  </a:lnTo>
                  <a:lnTo>
                    <a:pt x="1659" y="2026"/>
                  </a:lnTo>
                  <a:close/>
                  <a:moveTo>
                    <a:pt x="4144" y="2026"/>
                  </a:moveTo>
                  <a:lnTo>
                    <a:pt x="4088" y="2026"/>
                  </a:lnTo>
                  <a:lnTo>
                    <a:pt x="4088" y="2082"/>
                  </a:lnTo>
                  <a:lnTo>
                    <a:pt x="4144" y="2082"/>
                  </a:lnTo>
                  <a:lnTo>
                    <a:pt x="4144" y="2026"/>
                  </a:lnTo>
                  <a:close/>
                  <a:moveTo>
                    <a:pt x="4225" y="2026"/>
                  </a:moveTo>
                  <a:lnTo>
                    <a:pt x="4169" y="2026"/>
                  </a:lnTo>
                  <a:lnTo>
                    <a:pt x="4169" y="2082"/>
                  </a:lnTo>
                  <a:lnTo>
                    <a:pt x="4225" y="2082"/>
                  </a:lnTo>
                  <a:lnTo>
                    <a:pt x="4225" y="2026"/>
                  </a:lnTo>
                  <a:close/>
                  <a:moveTo>
                    <a:pt x="4304" y="2026"/>
                  </a:moveTo>
                  <a:lnTo>
                    <a:pt x="4249" y="2026"/>
                  </a:lnTo>
                  <a:lnTo>
                    <a:pt x="4249" y="2082"/>
                  </a:lnTo>
                  <a:lnTo>
                    <a:pt x="4304" y="2082"/>
                  </a:lnTo>
                  <a:lnTo>
                    <a:pt x="4304" y="2026"/>
                  </a:lnTo>
                  <a:close/>
                  <a:moveTo>
                    <a:pt x="4385" y="2026"/>
                  </a:moveTo>
                  <a:lnTo>
                    <a:pt x="4329" y="2026"/>
                  </a:lnTo>
                  <a:lnTo>
                    <a:pt x="4329" y="2082"/>
                  </a:lnTo>
                  <a:lnTo>
                    <a:pt x="4385" y="2082"/>
                  </a:lnTo>
                  <a:lnTo>
                    <a:pt x="4385" y="2026"/>
                  </a:lnTo>
                  <a:close/>
                  <a:moveTo>
                    <a:pt x="4465" y="2026"/>
                  </a:moveTo>
                  <a:lnTo>
                    <a:pt x="4409" y="2026"/>
                  </a:lnTo>
                  <a:lnTo>
                    <a:pt x="4409" y="2082"/>
                  </a:lnTo>
                  <a:lnTo>
                    <a:pt x="4465" y="2082"/>
                  </a:lnTo>
                  <a:lnTo>
                    <a:pt x="4465" y="2026"/>
                  </a:lnTo>
                  <a:close/>
                  <a:moveTo>
                    <a:pt x="4545" y="2026"/>
                  </a:moveTo>
                  <a:lnTo>
                    <a:pt x="4490" y="2026"/>
                  </a:lnTo>
                  <a:lnTo>
                    <a:pt x="4490" y="2082"/>
                  </a:lnTo>
                  <a:lnTo>
                    <a:pt x="4545" y="2082"/>
                  </a:lnTo>
                  <a:lnTo>
                    <a:pt x="4545" y="2026"/>
                  </a:lnTo>
                  <a:close/>
                  <a:moveTo>
                    <a:pt x="4625" y="2026"/>
                  </a:moveTo>
                  <a:lnTo>
                    <a:pt x="4569" y="2026"/>
                  </a:lnTo>
                  <a:lnTo>
                    <a:pt x="4569" y="2082"/>
                  </a:lnTo>
                  <a:lnTo>
                    <a:pt x="4625" y="2082"/>
                  </a:lnTo>
                  <a:lnTo>
                    <a:pt x="4625" y="2026"/>
                  </a:lnTo>
                  <a:close/>
                  <a:moveTo>
                    <a:pt x="4705" y="2026"/>
                  </a:moveTo>
                  <a:lnTo>
                    <a:pt x="4650" y="2026"/>
                  </a:lnTo>
                  <a:lnTo>
                    <a:pt x="4650" y="2082"/>
                  </a:lnTo>
                  <a:lnTo>
                    <a:pt x="4705" y="2082"/>
                  </a:lnTo>
                  <a:lnTo>
                    <a:pt x="4705" y="2026"/>
                  </a:lnTo>
                  <a:close/>
                  <a:moveTo>
                    <a:pt x="4785" y="2026"/>
                  </a:moveTo>
                  <a:lnTo>
                    <a:pt x="4730" y="2026"/>
                  </a:lnTo>
                  <a:lnTo>
                    <a:pt x="4730" y="2082"/>
                  </a:lnTo>
                  <a:lnTo>
                    <a:pt x="4785" y="2082"/>
                  </a:lnTo>
                  <a:lnTo>
                    <a:pt x="4785" y="2026"/>
                  </a:lnTo>
                  <a:close/>
                  <a:moveTo>
                    <a:pt x="55" y="1937"/>
                  </a:moveTo>
                  <a:lnTo>
                    <a:pt x="0" y="1937"/>
                  </a:lnTo>
                  <a:lnTo>
                    <a:pt x="0" y="1994"/>
                  </a:lnTo>
                  <a:lnTo>
                    <a:pt x="55" y="1994"/>
                  </a:lnTo>
                  <a:lnTo>
                    <a:pt x="55" y="1937"/>
                  </a:lnTo>
                  <a:close/>
                  <a:moveTo>
                    <a:pt x="136" y="1937"/>
                  </a:moveTo>
                  <a:lnTo>
                    <a:pt x="80" y="1937"/>
                  </a:lnTo>
                  <a:lnTo>
                    <a:pt x="80" y="1994"/>
                  </a:lnTo>
                  <a:lnTo>
                    <a:pt x="136" y="1994"/>
                  </a:lnTo>
                  <a:lnTo>
                    <a:pt x="136" y="1937"/>
                  </a:lnTo>
                  <a:close/>
                  <a:moveTo>
                    <a:pt x="216" y="1937"/>
                  </a:moveTo>
                  <a:lnTo>
                    <a:pt x="160" y="1937"/>
                  </a:lnTo>
                  <a:lnTo>
                    <a:pt x="160" y="1994"/>
                  </a:lnTo>
                  <a:lnTo>
                    <a:pt x="216" y="1994"/>
                  </a:lnTo>
                  <a:lnTo>
                    <a:pt x="216" y="1937"/>
                  </a:lnTo>
                  <a:close/>
                  <a:moveTo>
                    <a:pt x="296" y="1937"/>
                  </a:moveTo>
                  <a:lnTo>
                    <a:pt x="241" y="1937"/>
                  </a:lnTo>
                  <a:lnTo>
                    <a:pt x="241" y="1994"/>
                  </a:lnTo>
                  <a:lnTo>
                    <a:pt x="296" y="1994"/>
                  </a:lnTo>
                  <a:lnTo>
                    <a:pt x="296" y="1937"/>
                  </a:lnTo>
                  <a:close/>
                  <a:moveTo>
                    <a:pt x="536" y="1937"/>
                  </a:moveTo>
                  <a:lnTo>
                    <a:pt x="481" y="1937"/>
                  </a:lnTo>
                  <a:lnTo>
                    <a:pt x="481" y="1994"/>
                  </a:lnTo>
                  <a:lnTo>
                    <a:pt x="536" y="1994"/>
                  </a:lnTo>
                  <a:lnTo>
                    <a:pt x="536" y="1937"/>
                  </a:lnTo>
                  <a:close/>
                  <a:moveTo>
                    <a:pt x="617" y="1937"/>
                  </a:moveTo>
                  <a:lnTo>
                    <a:pt x="561" y="1937"/>
                  </a:lnTo>
                  <a:lnTo>
                    <a:pt x="561" y="1994"/>
                  </a:lnTo>
                  <a:lnTo>
                    <a:pt x="617" y="1994"/>
                  </a:lnTo>
                  <a:lnTo>
                    <a:pt x="617" y="1937"/>
                  </a:lnTo>
                  <a:close/>
                  <a:moveTo>
                    <a:pt x="697" y="1937"/>
                  </a:moveTo>
                  <a:lnTo>
                    <a:pt x="641" y="1937"/>
                  </a:lnTo>
                  <a:lnTo>
                    <a:pt x="641" y="1994"/>
                  </a:lnTo>
                  <a:lnTo>
                    <a:pt x="697" y="1994"/>
                  </a:lnTo>
                  <a:lnTo>
                    <a:pt x="697" y="1937"/>
                  </a:lnTo>
                  <a:close/>
                  <a:moveTo>
                    <a:pt x="1018" y="1937"/>
                  </a:moveTo>
                  <a:lnTo>
                    <a:pt x="962" y="1937"/>
                  </a:lnTo>
                  <a:lnTo>
                    <a:pt x="962" y="1994"/>
                  </a:lnTo>
                  <a:lnTo>
                    <a:pt x="1018" y="1994"/>
                  </a:lnTo>
                  <a:lnTo>
                    <a:pt x="1018" y="1937"/>
                  </a:lnTo>
                  <a:close/>
                  <a:moveTo>
                    <a:pt x="1098" y="1937"/>
                  </a:moveTo>
                  <a:lnTo>
                    <a:pt x="1042" y="1937"/>
                  </a:lnTo>
                  <a:lnTo>
                    <a:pt x="1042" y="1994"/>
                  </a:lnTo>
                  <a:lnTo>
                    <a:pt x="1098" y="1994"/>
                  </a:lnTo>
                  <a:lnTo>
                    <a:pt x="1098" y="1937"/>
                  </a:lnTo>
                  <a:close/>
                  <a:moveTo>
                    <a:pt x="1178" y="1937"/>
                  </a:moveTo>
                  <a:lnTo>
                    <a:pt x="1122" y="1937"/>
                  </a:lnTo>
                  <a:lnTo>
                    <a:pt x="1122" y="1994"/>
                  </a:lnTo>
                  <a:lnTo>
                    <a:pt x="1178" y="1994"/>
                  </a:lnTo>
                  <a:lnTo>
                    <a:pt x="1178" y="1937"/>
                  </a:lnTo>
                  <a:close/>
                  <a:moveTo>
                    <a:pt x="1258" y="1937"/>
                  </a:moveTo>
                  <a:lnTo>
                    <a:pt x="1203" y="1937"/>
                  </a:lnTo>
                  <a:lnTo>
                    <a:pt x="1203" y="1994"/>
                  </a:lnTo>
                  <a:lnTo>
                    <a:pt x="1258" y="1994"/>
                  </a:lnTo>
                  <a:lnTo>
                    <a:pt x="1258" y="1937"/>
                  </a:lnTo>
                  <a:close/>
                  <a:moveTo>
                    <a:pt x="1339" y="1937"/>
                  </a:moveTo>
                  <a:lnTo>
                    <a:pt x="1282" y="1937"/>
                  </a:lnTo>
                  <a:lnTo>
                    <a:pt x="1282" y="1994"/>
                  </a:lnTo>
                  <a:lnTo>
                    <a:pt x="1339" y="1994"/>
                  </a:lnTo>
                  <a:lnTo>
                    <a:pt x="1339" y="1937"/>
                  </a:lnTo>
                  <a:close/>
                  <a:moveTo>
                    <a:pt x="1418" y="1937"/>
                  </a:moveTo>
                  <a:lnTo>
                    <a:pt x="1363" y="1937"/>
                  </a:lnTo>
                  <a:lnTo>
                    <a:pt x="1363" y="1994"/>
                  </a:lnTo>
                  <a:lnTo>
                    <a:pt x="1418" y="1994"/>
                  </a:lnTo>
                  <a:lnTo>
                    <a:pt x="1418" y="1937"/>
                  </a:lnTo>
                  <a:close/>
                  <a:moveTo>
                    <a:pt x="1499" y="1937"/>
                  </a:moveTo>
                  <a:lnTo>
                    <a:pt x="1443" y="1937"/>
                  </a:lnTo>
                  <a:lnTo>
                    <a:pt x="1443" y="1994"/>
                  </a:lnTo>
                  <a:lnTo>
                    <a:pt x="1499" y="1994"/>
                  </a:lnTo>
                  <a:lnTo>
                    <a:pt x="1499" y="1937"/>
                  </a:lnTo>
                  <a:close/>
                  <a:moveTo>
                    <a:pt x="1579" y="1937"/>
                  </a:moveTo>
                  <a:lnTo>
                    <a:pt x="1523" y="1937"/>
                  </a:lnTo>
                  <a:lnTo>
                    <a:pt x="1523" y="1994"/>
                  </a:lnTo>
                  <a:lnTo>
                    <a:pt x="1579" y="1994"/>
                  </a:lnTo>
                  <a:lnTo>
                    <a:pt x="1579" y="1937"/>
                  </a:lnTo>
                  <a:close/>
                  <a:moveTo>
                    <a:pt x="1659" y="1937"/>
                  </a:moveTo>
                  <a:lnTo>
                    <a:pt x="1604" y="1937"/>
                  </a:lnTo>
                  <a:lnTo>
                    <a:pt x="1604" y="1994"/>
                  </a:lnTo>
                  <a:lnTo>
                    <a:pt x="1659" y="1994"/>
                  </a:lnTo>
                  <a:lnTo>
                    <a:pt x="1659" y="1937"/>
                  </a:lnTo>
                  <a:close/>
                  <a:moveTo>
                    <a:pt x="1739" y="1937"/>
                  </a:moveTo>
                  <a:lnTo>
                    <a:pt x="1684" y="1937"/>
                  </a:lnTo>
                  <a:lnTo>
                    <a:pt x="1684" y="1994"/>
                  </a:lnTo>
                  <a:lnTo>
                    <a:pt x="1739" y="1994"/>
                  </a:lnTo>
                  <a:lnTo>
                    <a:pt x="1739" y="1937"/>
                  </a:lnTo>
                  <a:close/>
                  <a:moveTo>
                    <a:pt x="1820" y="1937"/>
                  </a:moveTo>
                  <a:lnTo>
                    <a:pt x="1764" y="1937"/>
                  </a:lnTo>
                  <a:lnTo>
                    <a:pt x="1764" y="1994"/>
                  </a:lnTo>
                  <a:lnTo>
                    <a:pt x="1820" y="1994"/>
                  </a:lnTo>
                  <a:lnTo>
                    <a:pt x="1820" y="1937"/>
                  </a:lnTo>
                  <a:close/>
                  <a:moveTo>
                    <a:pt x="4064" y="1937"/>
                  </a:moveTo>
                  <a:lnTo>
                    <a:pt x="4009" y="1937"/>
                  </a:lnTo>
                  <a:lnTo>
                    <a:pt x="4009" y="1994"/>
                  </a:lnTo>
                  <a:lnTo>
                    <a:pt x="4064" y="1994"/>
                  </a:lnTo>
                  <a:lnTo>
                    <a:pt x="4064" y="1937"/>
                  </a:lnTo>
                  <a:close/>
                  <a:moveTo>
                    <a:pt x="4144" y="1937"/>
                  </a:moveTo>
                  <a:lnTo>
                    <a:pt x="4088" y="1937"/>
                  </a:lnTo>
                  <a:lnTo>
                    <a:pt x="4088" y="1994"/>
                  </a:lnTo>
                  <a:lnTo>
                    <a:pt x="4144" y="1994"/>
                  </a:lnTo>
                  <a:lnTo>
                    <a:pt x="4144" y="1937"/>
                  </a:lnTo>
                  <a:close/>
                  <a:moveTo>
                    <a:pt x="4225" y="1937"/>
                  </a:moveTo>
                  <a:lnTo>
                    <a:pt x="4169" y="1937"/>
                  </a:lnTo>
                  <a:lnTo>
                    <a:pt x="4169" y="1994"/>
                  </a:lnTo>
                  <a:lnTo>
                    <a:pt x="4225" y="1994"/>
                  </a:lnTo>
                  <a:lnTo>
                    <a:pt x="4225" y="1937"/>
                  </a:lnTo>
                  <a:close/>
                  <a:moveTo>
                    <a:pt x="4304" y="1937"/>
                  </a:moveTo>
                  <a:lnTo>
                    <a:pt x="4249" y="1937"/>
                  </a:lnTo>
                  <a:lnTo>
                    <a:pt x="4249" y="1994"/>
                  </a:lnTo>
                  <a:lnTo>
                    <a:pt x="4304" y="1994"/>
                  </a:lnTo>
                  <a:lnTo>
                    <a:pt x="4304" y="1937"/>
                  </a:lnTo>
                  <a:close/>
                  <a:moveTo>
                    <a:pt x="4385" y="1937"/>
                  </a:moveTo>
                  <a:lnTo>
                    <a:pt x="4329" y="1937"/>
                  </a:lnTo>
                  <a:lnTo>
                    <a:pt x="4329" y="1994"/>
                  </a:lnTo>
                  <a:lnTo>
                    <a:pt x="4385" y="1994"/>
                  </a:lnTo>
                  <a:lnTo>
                    <a:pt x="4385" y="1937"/>
                  </a:lnTo>
                  <a:close/>
                  <a:moveTo>
                    <a:pt x="4465" y="1937"/>
                  </a:moveTo>
                  <a:lnTo>
                    <a:pt x="4409" y="1937"/>
                  </a:lnTo>
                  <a:lnTo>
                    <a:pt x="4409" y="1994"/>
                  </a:lnTo>
                  <a:lnTo>
                    <a:pt x="4465" y="1994"/>
                  </a:lnTo>
                  <a:lnTo>
                    <a:pt x="4465" y="1937"/>
                  </a:lnTo>
                  <a:close/>
                  <a:moveTo>
                    <a:pt x="4545" y="1937"/>
                  </a:moveTo>
                  <a:lnTo>
                    <a:pt x="4490" y="1937"/>
                  </a:lnTo>
                  <a:lnTo>
                    <a:pt x="4490" y="1994"/>
                  </a:lnTo>
                  <a:lnTo>
                    <a:pt x="4545" y="1994"/>
                  </a:lnTo>
                  <a:lnTo>
                    <a:pt x="4545" y="1937"/>
                  </a:lnTo>
                  <a:close/>
                  <a:moveTo>
                    <a:pt x="4625" y="1937"/>
                  </a:moveTo>
                  <a:lnTo>
                    <a:pt x="4569" y="1937"/>
                  </a:lnTo>
                  <a:lnTo>
                    <a:pt x="4569" y="1994"/>
                  </a:lnTo>
                  <a:lnTo>
                    <a:pt x="4625" y="1994"/>
                  </a:lnTo>
                  <a:lnTo>
                    <a:pt x="4625" y="1937"/>
                  </a:lnTo>
                  <a:close/>
                  <a:moveTo>
                    <a:pt x="4705" y="1937"/>
                  </a:moveTo>
                  <a:lnTo>
                    <a:pt x="4650" y="1937"/>
                  </a:lnTo>
                  <a:lnTo>
                    <a:pt x="4650" y="1994"/>
                  </a:lnTo>
                  <a:lnTo>
                    <a:pt x="4705" y="1994"/>
                  </a:lnTo>
                  <a:lnTo>
                    <a:pt x="4705" y="1937"/>
                  </a:lnTo>
                  <a:close/>
                  <a:moveTo>
                    <a:pt x="4785" y="1937"/>
                  </a:moveTo>
                  <a:lnTo>
                    <a:pt x="4730" y="1937"/>
                  </a:lnTo>
                  <a:lnTo>
                    <a:pt x="4730" y="1994"/>
                  </a:lnTo>
                  <a:lnTo>
                    <a:pt x="4785" y="1994"/>
                  </a:lnTo>
                  <a:lnTo>
                    <a:pt x="4785" y="1937"/>
                  </a:lnTo>
                  <a:close/>
                  <a:moveTo>
                    <a:pt x="4866" y="1937"/>
                  </a:moveTo>
                  <a:lnTo>
                    <a:pt x="4810" y="1937"/>
                  </a:lnTo>
                  <a:lnTo>
                    <a:pt x="4810" y="1994"/>
                  </a:lnTo>
                  <a:lnTo>
                    <a:pt x="4866" y="1994"/>
                  </a:lnTo>
                  <a:lnTo>
                    <a:pt x="4866" y="1937"/>
                  </a:lnTo>
                  <a:close/>
                  <a:moveTo>
                    <a:pt x="55" y="1849"/>
                  </a:moveTo>
                  <a:lnTo>
                    <a:pt x="0" y="1849"/>
                  </a:lnTo>
                  <a:lnTo>
                    <a:pt x="0" y="1905"/>
                  </a:lnTo>
                  <a:lnTo>
                    <a:pt x="55" y="1905"/>
                  </a:lnTo>
                  <a:lnTo>
                    <a:pt x="55" y="1849"/>
                  </a:lnTo>
                  <a:close/>
                  <a:moveTo>
                    <a:pt x="136" y="1849"/>
                  </a:moveTo>
                  <a:lnTo>
                    <a:pt x="80" y="1849"/>
                  </a:lnTo>
                  <a:lnTo>
                    <a:pt x="80" y="1905"/>
                  </a:lnTo>
                  <a:lnTo>
                    <a:pt x="136" y="1905"/>
                  </a:lnTo>
                  <a:lnTo>
                    <a:pt x="136" y="1849"/>
                  </a:lnTo>
                  <a:close/>
                  <a:moveTo>
                    <a:pt x="216" y="1849"/>
                  </a:moveTo>
                  <a:lnTo>
                    <a:pt x="160" y="1849"/>
                  </a:lnTo>
                  <a:lnTo>
                    <a:pt x="160" y="1905"/>
                  </a:lnTo>
                  <a:lnTo>
                    <a:pt x="216" y="1905"/>
                  </a:lnTo>
                  <a:lnTo>
                    <a:pt x="216" y="1849"/>
                  </a:lnTo>
                  <a:close/>
                  <a:moveTo>
                    <a:pt x="296" y="1849"/>
                  </a:moveTo>
                  <a:lnTo>
                    <a:pt x="241" y="1849"/>
                  </a:lnTo>
                  <a:lnTo>
                    <a:pt x="241" y="1905"/>
                  </a:lnTo>
                  <a:lnTo>
                    <a:pt x="296" y="1905"/>
                  </a:lnTo>
                  <a:lnTo>
                    <a:pt x="296" y="1849"/>
                  </a:lnTo>
                  <a:close/>
                  <a:moveTo>
                    <a:pt x="457" y="1849"/>
                  </a:moveTo>
                  <a:lnTo>
                    <a:pt x="401" y="1849"/>
                  </a:lnTo>
                  <a:lnTo>
                    <a:pt x="401" y="1905"/>
                  </a:lnTo>
                  <a:lnTo>
                    <a:pt x="457" y="1905"/>
                  </a:lnTo>
                  <a:lnTo>
                    <a:pt x="457" y="1849"/>
                  </a:lnTo>
                  <a:close/>
                  <a:moveTo>
                    <a:pt x="536" y="1849"/>
                  </a:moveTo>
                  <a:lnTo>
                    <a:pt x="481" y="1849"/>
                  </a:lnTo>
                  <a:lnTo>
                    <a:pt x="481" y="1905"/>
                  </a:lnTo>
                  <a:lnTo>
                    <a:pt x="536" y="1905"/>
                  </a:lnTo>
                  <a:lnTo>
                    <a:pt x="536" y="1849"/>
                  </a:lnTo>
                  <a:close/>
                  <a:moveTo>
                    <a:pt x="617" y="1849"/>
                  </a:moveTo>
                  <a:lnTo>
                    <a:pt x="561" y="1849"/>
                  </a:lnTo>
                  <a:lnTo>
                    <a:pt x="561" y="1905"/>
                  </a:lnTo>
                  <a:lnTo>
                    <a:pt x="617" y="1905"/>
                  </a:lnTo>
                  <a:lnTo>
                    <a:pt x="617" y="1849"/>
                  </a:lnTo>
                  <a:close/>
                  <a:moveTo>
                    <a:pt x="697" y="1849"/>
                  </a:moveTo>
                  <a:lnTo>
                    <a:pt x="641" y="1849"/>
                  </a:lnTo>
                  <a:lnTo>
                    <a:pt x="641" y="1905"/>
                  </a:lnTo>
                  <a:lnTo>
                    <a:pt x="697" y="1905"/>
                  </a:lnTo>
                  <a:lnTo>
                    <a:pt x="697" y="1849"/>
                  </a:lnTo>
                  <a:close/>
                  <a:moveTo>
                    <a:pt x="857" y="1849"/>
                  </a:moveTo>
                  <a:lnTo>
                    <a:pt x="801" y="1849"/>
                  </a:lnTo>
                  <a:lnTo>
                    <a:pt x="801" y="1905"/>
                  </a:lnTo>
                  <a:lnTo>
                    <a:pt x="857" y="1905"/>
                  </a:lnTo>
                  <a:lnTo>
                    <a:pt x="857" y="1849"/>
                  </a:lnTo>
                  <a:close/>
                  <a:moveTo>
                    <a:pt x="938" y="1849"/>
                  </a:moveTo>
                  <a:lnTo>
                    <a:pt x="882" y="1849"/>
                  </a:lnTo>
                  <a:lnTo>
                    <a:pt x="882" y="1905"/>
                  </a:lnTo>
                  <a:lnTo>
                    <a:pt x="938" y="1905"/>
                  </a:lnTo>
                  <a:lnTo>
                    <a:pt x="938" y="1849"/>
                  </a:lnTo>
                  <a:close/>
                  <a:moveTo>
                    <a:pt x="1018" y="1849"/>
                  </a:moveTo>
                  <a:lnTo>
                    <a:pt x="962" y="1849"/>
                  </a:lnTo>
                  <a:lnTo>
                    <a:pt x="962" y="1905"/>
                  </a:lnTo>
                  <a:lnTo>
                    <a:pt x="1018" y="1905"/>
                  </a:lnTo>
                  <a:lnTo>
                    <a:pt x="1018" y="1849"/>
                  </a:lnTo>
                  <a:close/>
                  <a:moveTo>
                    <a:pt x="1098" y="1849"/>
                  </a:moveTo>
                  <a:lnTo>
                    <a:pt x="1042" y="1849"/>
                  </a:lnTo>
                  <a:lnTo>
                    <a:pt x="1042" y="1905"/>
                  </a:lnTo>
                  <a:lnTo>
                    <a:pt x="1098" y="1905"/>
                  </a:lnTo>
                  <a:lnTo>
                    <a:pt x="1098" y="1849"/>
                  </a:lnTo>
                  <a:close/>
                  <a:moveTo>
                    <a:pt x="1178" y="1849"/>
                  </a:moveTo>
                  <a:lnTo>
                    <a:pt x="1122" y="1849"/>
                  </a:lnTo>
                  <a:lnTo>
                    <a:pt x="1122" y="1905"/>
                  </a:lnTo>
                  <a:lnTo>
                    <a:pt x="1178" y="1905"/>
                  </a:lnTo>
                  <a:lnTo>
                    <a:pt x="1178" y="1849"/>
                  </a:lnTo>
                  <a:close/>
                  <a:moveTo>
                    <a:pt x="1258" y="1849"/>
                  </a:moveTo>
                  <a:lnTo>
                    <a:pt x="1203" y="1849"/>
                  </a:lnTo>
                  <a:lnTo>
                    <a:pt x="1203" y="1905"/>
                  </a:lnTo>
                  <a:lnTo>
                    <a:pt x="1258" y="1905"/>
                  </a:lnTo>
                  <a:lnTo>
                    <a:pt x="1258" y="1849"/>
                  </a:lnTo>
                  <a:close/>
                  <a:moveTo>
                    <a:pt x="1339" y="1849"/>
                  </a:moveTo>
                  <a:lnTo>
                    <a:pt x="1282" y="1849"/>
                  </a:lnTo>
                  <a:lnTo>
                    <a:pt x="1282" y="1905"/>
                  </a:lnTo>
                  <a:lnTo>
                    <a:pt x="1339" y="1905"/>
                  </a:lnTo>
                  <a:lnTo>
                    <a:pt x="1339" y="1849"/>
                  </a:lnTo>
                  <a:close/>
                  <a:moveTo>
                    <a:pt x="1418" y="1849"/>
                  </a:moveTo>
                  <a:lnTo>
                    <a:pt x="1363" y="1849"/>
                  </a:lnTo>
                  <a:lnTo>
                    <a:pt x="1363" y="1905"/>
                  </a:lnTo>
                  <a:lnTo>
                    <a:pt x="1418" y="1905"/>
                  </a:lnTo>
                  <a:lnTo>
                    <a:pt x="1418" y="1849"/>
                  </a:lnTo>
                  <a:close/>
                  <a:moveTo>
                    <a:pt x="1499" y="1849"/>
                  </a:moveTo>
                  <a:lnTo>
                    <a:pt x="1443" y="1849"/>
                  </a:lnTo>
                  <a:lnTo>
                    <a:pt x="1443" y="1905"/>
                  </a:lnTo>
                  <a:lnTo>
                    <a:pt x="1499" y="1905"/>
                  </a:lnTo>
                  <a:lnTo>
                    <a:pt x="1499" y="1849"/>
                  </a:lnTo>
                  <a:close/>
                  <a:moveTo>
                    <a:pt x="1579" y="1849"/>
                  </a:moveTo>
                  <a:lnTo>
                    <a:pt x="1523" y="1849"/>
                  </a:lnTo>
                  <a:lnTo>
                    <a:pt x="1523" y="1905"/>
                  </a:lnTo>
                  <a:lnTo>
                    <a:pt x="1579" y="1905"/>
                  </a:lnTo>
                  <a:lnTo>
                    <a:pt x="1579" y="1849"/>
                  </a:lnTo>
                  <a:close/>
                  <a:moveTo>
                    <a:pt x="1659" y="1849"/>
                  </a:moveTo>
                  <a:lnTo>
                    <a:pt x="1604" y="1849"/>
                  </a:lnTo>
                  <a:lnTo>
                    <a:pt x="1604" y="1905"/>
                  </a:lnTo>
                  <a:lnTo>
                    <a:pt x="1659" y="1905"/>
                  </a:lnTo>
                  <a:lnTo>
                    <a:pt x="1659" y="1849"/>
                  </a:lnTo>
                  <a:close/>
                  <a:moveTo>
                    <a:pt x="1739" y="1849"/>
                  </a:moveTo>
                  <a:lnTo>
                    <a:pt x="1684" y="1849"/>
                  </a:lnTo>
                  <a:lnTo>
                    <a:pt x="1684" y="1905"/>
                  </a:lnTo>
                  <a:lnTo>
                    <a:pt x="1739" y="1905"/>
                  </a:lnTo>
                  <a:lnTo>
                    <a:pt x="1739" y="1849"/>
                  </a:lnTo>
                  <a:close/>
                  <a:moveTo>
                    <a:pt x="1820" y="1849"/>
                  </a:moveTo>
                  <a:lnTo>
                    <a:pt x="1764" y="1849"/>
                  </a:lnTo>
                  <a:lnTo>
                    <a:pt x="1764" y="1905"/>
                  </a:lnTo>
                  <a:lnTo>
                    <a:pt x="1820" y="1905"/>
                  </a:lnTo>
                  <a:lnTo>
                    <a:pt x="1820" y="1849"/>
                  </a:lnTo>
                  <a:close/>
                  <a:moveTo>
                    <a:pt x="1899" y="1849"/>
                  </a:moveTo>
                  <a:lnTo>
                    <a:pt x="1844" y="1849"/>
                  </a:lnTo>
                  <a:lnTo>
                    <a:pt x="1844" y="1905"/>
                  </a:lnTo>
                  <a:lnTo>
                    <a:pt x="1899" y="1905"/>
                  </a:lnTo>
                  <a:lnTo>
                    <a:pt x="1899" y="1849"/>
                  </a:lnTo>
                  <a:close/>
                  <a:moveTo>
                    <a:pt x="3984" y="1849"/>
                  </a:moveTo>
                  <a:lnTo>
                    <a:pt x="3928" y="1849"/>
                  </a:lnTo>
                  <a:lnTo>
                    <a:pt x="3928" y="1905"/>
                  </a:lnTo>
                  <a:lnTo>
                    <a:pt x="3984" y="1905"/>
                  </a:lnTo>
                  <a:lnTo>
                    <a:pt x="3984" y="1849"/>
                  </a:lnTo>
                  <a:close/>
                  <a:moveTo>
                    <a:pt x="4064" y="1849"/>
                  </a:moveTo>
                  <a:lnTo>
                    <a:pt x="4009" y="1849"/>
                  </a:lnTo>
                  <a:lnTo>
                    <a:pt x="4009" y="1905"/>
                  </a:lnTo>
                  <a:lnTo>
                    <a:pt x="4064" y="1905"/>
                  </a:lnTo>
                  <a:lnTo>
                    <a:pt x="4064" y="1849"/>
                  </a:lnTo>
                  <a:close/>
                  <a:moveTo>
                    <a:pt x="4144" y="1849"/>
                  </a:moveTo>
                  <a:lnTo>
                    <a:pt x="4088" y="1849"/>
                  </a:lnTo>
                  <a:lnTo>
                    <a:pt x="4088" y="1905"/>
                  </a:lnTo>
                  <a:lnTo>
                    <a:pt x="4144" y="1905"/>
                  </a:lnTo>
                  <a:lnTo>
                    <a:pt x="4144" y="1849"/>
                  </a:lnTo>
                  <a:close/>
                  <a:moveTo>
                    <a:pt x="4225" y="1849"/>
                  </a:moveTo>
                  <a:lnTo>
                    <a:pt x="4169" y="1849"/>
                  </a:lnTo>
                  <a:lnTo>
                    <a:pt x="4169" y="1905"/>
                  </a:lnTo>
                  <a:lnTo>
                    <a:pt x="4225" y="1905"/>
                  </a:lnTo>
                  <a:lnTo>
                    <a:pt x="4225" y="1849"/>
                  </a:lnTo>
                  <a:close/>
                  <a:moveTo>
                    <a:pt x="4304" y="1849"/>
                  </a:moveTo>
                  <a:lnTo>
                    <a:pt x="4249" y="1849"/>
                  </a:lnTo>
                  <a:lnTo>
                    <a:pt x="4249" y="1905"/>
                  </a:lnTo>
                  <a:lnTo>
                    <a:pt x="4304" y="1905"/>
                  </a:lnTo>
                  <a:lnTo>
                    <a:pt x="4304" y="1849"/>
                  </a:lnTo>
                  <a:close/>
                  <a:moveTo>
                    <a:pt x="4385" y="1849"/>
                  </a:moveTo>
                  <a:lnTo>
                    <a:pt x="4329" y="1849"/>
                  </a:lnTo>
                  <a:lnTo>
                    <a:pt x="4329" y="1905"/>
                  </a:lnTo>
                  <a:lnTo>
                    <a:pt x="4385" y="1905"/>
                  </a:lnTo>
                  <a:lnTo>
                    <a:pt x="4385" y="1849"/>
                  </a:lnTo>
                  <a:close/>
                  <a:moveTo>
                    <a:pt x="4465" y="1849"/>
                  </a:moveTo>
                  <a:lnTo>
                    <a:pt x="4409" y="1849"/>
                  </a:lnTo>
                  <a:lnTo>
                    <a:pt x="4409" y="1905"/>
                  </a:lnTo>
                  <a:lnTo>
                    <a:pt x="4465" y="1905"/>
                  </a:lnTo>
                  <a:lnTo>
                    <a:pt x="4465" y="1849"/>
                  </a:lnTo>
                  <a:close/>
                  <a:moveTo>
                    <a:pt x="4545" y="1849"/>
                  </a:moveTo>
                  <a:lnTo>
                    <a:pt x="4490" y="1849"/>
                  </a:lnTo>
                  <a:lnTo>
                    <a:pt x="4490" y="1905"/>
                  </a:lnTo>
                  <a:lnTo>
                    <a:pt x="4545" y="1905"/>
                  </a:lnTo>
                  <a:lnTo>
                    <a:pt x="4545" y="1849"/>
                  </a:lnTo>
                  <a:close/>
                  <a:moveTo>
                    <a:pt x="4625" y="1849"/>
                  </a:moveTo>
                  <a:lnTo>
                    <a:pt x="4569" y="1849"/>
                  </a:lnTo>
                  <a:lnTo>
                    <a:pt x="4569" y="1905"/>
                  </a:lnTo>
                  <a:lnTo>
                    <a:pt x="4625" y="1905"/>
                  </a:lnTo>
                  <a:lnTo>
                    <a:pt x="4625" y="1849"/>
                  </a:lnTo>
                  <a:close/>
                  <a:moveTo>
                    <a:pt x="4705" y="1849"/>
                  </a:moveTo>
                  <a:lnTo>
                    <a:pt x="4650" y="1849"/>
                  </a:lnTo>
                  <a:lnTo>
                    <a:pt x="4650" y="1905"/>
                  </a:lnTo>
                  <a:lnTo>
                    <a:pt x="4705" y="1905"/>
                  </a:lnTo>
                  <a:lnTo>
                    <a:pt x="4705" y="1849"/>
                  </a:lnTo>
                  <a:close/>
                  <a:moveTo>
                    <a:pt x="4785" y="1849"/>
                  </a:moveTo>
                  <a:lnTo>
                    <a:pt x="4730" y="1849"/>
                  </a:lnTo>
                  <a:lnTo>
                    <a:pt x="4730" y="1905"/>
                  </a:lnTo>
                  <a:lnTo>
                    <a:pt x="4785" y="1905"/>
                  </a:lnTo>
                  <a:lnTo>
                    <a:pt x="4785" y="1849"/>
                  </a:lnTo>
                  <a:close/>
                  <a:moveTo>
                    <a:pt x="4866" y="1849"/>
                  </a:moveTo>
                  <a:lnTo>
                    <a:pt x="4810" y="1849"/>
                  </a:lnTo>
                  <a:lnTo>
                    <a:pt x="4810" y="1905"/>
                  </a:lnTo>
                  <a:lnTo>
                    <a:pt x="4866" y="1905"/>
                  </a:lnTo>
                  <a:lnTo>
                    <a:pt x="4866" y="1849"/>
                  </a:lnTo>
                  <a:close/>
                  <a:moveTo>
                    <a:pt x="4945" y="1849"/>
                  </a:moveTo>
                  <a:lnTo>
                    <a:pt x="4890" y="1849"/>
                  </a:lnTo>
                  <a:lnTo>
                    <a:pt x="4890" y="1905"/>
                  </a:lnTo>
                  <a:lnTo>
                    <a:pt x="4945" y="1905"/>
                  </a:lnTo>
                  <a:lnTo>
                    <a:pt x="4945" y="1849"/>
                  </a:lnTo>
                  <a:close/>
                  <a:moveTo>
                    <a:pt x="5026" y="1849"/>
                  </a:moveTo>
                  <a:lnTo>
                    <a:pt x="4971" y="1849"/>
                  </a:lnTo>
                  <a:lnTo>
                    <a:pt x="4971" y="1905"/>
                  </a:lnTo>
                  <a:lnTo>
                    <a:pt x="5026" y="1905"/>
                  </a:lnTo>
                  <a:lnTo>
                    <a:pt x="5026" y="1849"/>
                  </a:lnTo>
                  <a:close/>
                  <a:moveTo>
                    <a:pt x="55" y="1760"/>
                  </a:moveTo>
                  <a:lnTo>
                    <a:pt x="0" y="1760"/>
                  </a:lnTo>
                  <a:lnTo>
                    <a:pt x="0" y="1817"/>
                  </a:lnTo>
                  <a:lnTo>
                    <a:pt x="55" y="1817"/>
                  </a:lnTo>
                  <a:lnTo>
                    <a:pt x="55" y="1760"/>
                  </a:lnTo>
                  <a:close/>
                  <a:moveTo>
                    <a:pt x="136" y="1760"/>
                  </a:moveTo>
                  <a:lnTo>
                    <a:pt x="80" y="1760"/>
                  </a:lnTo>
                  <a:lnTo>
                    <a:pt x="80" y="1817"/>
                  </a:lnTo>
                  <a:lnTo>
                    <a:pt x="136" y="1817"/>
                  </a:lnTo>
                  <a:lnTo>
                    <a:pt x="136" y="1760"/>
                  </a:lnTo>
                  <a:close/>
                  <a:moveTo>
                    <a:pt x="216" y="1760"/>
                  </a:moveTo>
                  <a:lnTo>
                    <a:pt x="160" y="1760"/>
                  </a:lnTo>
                  <a:lnTo>
                    <a:pt x="160" y="1817"/>
                  </a:lnTo>
                  <a:lnTo>
                    <a:pt x="216" y="1817"/>
                  </a:lnTo>
                  <a:lnTo>
                    <a:pt x="216" y="1760"/>
                  </a:lnTo>
                  <a:close/>
                  <a:moveTo>
                    <a:pt x="296" y="1760"/>
                  </a:moveTo>
                  <a:lnTo>
                    <a:pt x="241" y="1760"/>
                  </a:lnTo>
                  <a:lnTo>
                    <a:pt x="241" y="1817"/>
                  </a:lnTo>
                  <a:lnTo>
                    <a:pt x="296" y="1817"/>
                  </a:lnTo>
                  <a:lnTo>
                    <a:pt x="296" y="1760"/>
                  </a:lnTo>
                  <a:close/>
                  <a:moveTo>
                    <a:pt x="457" y="1760"/>
                  </a:moveTo>
                  <a:lnTo>
                    <a:pt x="401" y="1760"/>
                  </a:lnTo>
                  <a:lnTo>
                    <a:pt x="401" y="1817"/>
                  </a:lnTo>
                  <a:lnTo>
                    <a:pt x="457" y="1817"/>
                  </a:lnTo>
                  <a:lnTo>
                    <a:pt x="457" y="1760"/>
                  </a:lnTo>
                  <a:close/>
                  <a:moveTo>
                    <a:pt x="536" y="1760"/>
                  </a:moveTo>
                  <a:lnTo>
                    <a:pt x="481" y="1760"/>
                  </a:lnTo>
                  <a:lnTo>
                    <a:pt x="481" y="1817"/>
                  </a:lnTo>
                  <a:lnTo>
                    <a:pt x="536" y="1817"/>
                  </a:lnTo>
                  <a:lnTo>
                    <a:pt x="536" y="1760"/>
                  </a:lnTo>
                  <a:close/>
                  <a:moveTo>
                    <a:pt x="777" y="1760"/>
                  </a:moveTo>
                  <a:lnTo>
                    <a:pt x="722" y="1760"/>
                  </a:lnTo>
                  <a:lnTo>
                    <a:pt x="722" y="1817"/>
                  </a:lnTo>
                  <a:lnTo>
                    <a:pt x="777" y="1817"/>
                  </a:lnTo>
                  <a:lnTo>
                    <a:pt x="777" y="1760"/>
                  </a:lnTo>
                  <a:close/>
                  <a:moveTo>
                    <a:pt x="857" y="1760"/>
                  </a:moveTo>
                  <a:lnTo>
                    <a:pt x="801" y="1760"/>
                  </a:lnTo>
                  <a:lnTo>
                    <a:pt x="801" y="1817"/>
                  </a:lnTo>
                  <a:lnTo>
                    <a:pt x="857" y="1817"/>
                  </a:lnTo>
                  <a:lnTo>
                    <a:pt x="857" y="1760"/>
                  </a:lnTo>
                  <a:close/>
                  <a:moveTo>
                    <a:pt x="938" y="1760"/>
                  </a:moveTo>
                  <a:lnTo>
                    <a:pt x="882" y="1760"/>
                  </a:lnTo>
                  <a:lnTo>
                    <a:pt x="882" y="1817"/>
                  </a:lnTo>
                  <a:lnTo>
                    <a:pt x="938" y="1817"/>
                  </a:lnTo>
                  <a:lnTo>
                    <a:pt x="938" y="1760"/>
                  </a:lnTo>
                  <a:close/>
                  <a:moveTo>
                    <a:pt x="1018" y="1760"/>
                  </a:moveTo>
                  <a:lnTo>
                    <a:pt x="962" y="1760"/>
                  </a:lnTo>
                  <a:lnTo>
                    <a:pt x="962" y="1817"/>
                  </a:lnTo>
                  <a:lnTo>
                    <a:pt x="1018" y="1817"/>
                  </a:lnTo>
                  <a:lnTo>
                    <a:pt x="1018" y="1760"/>
                  </a:lnTo>
                  <a:close/>
                  <a:moveTo>
                    <a:pt x="1098" y="1760"/>
                  </a:moveTo>
                  <a:lnTo>
                    <a:pt x="1042" y="1760"/>
                  </a:lnTo>
                  <a:lnTo>
                    <a:pt x="1042" y="1817"/>
                  </a:lnTo>
                  <a:lnTo>
                    <a:pt x="1098" y="1817"/>
                  </a:lnTo>
                  <a:lnTo>
                    <a:pt x="1098" y="1760"/>
                  </a:lnTo>
                  <a:close/>
                  <a:moveTo>
                    <a:pt x="1178" y="1760"/>
                  </a:moveTo>
                  <a:lnTo>
                    <a:pt x="1122" y="1760"/>
                  </a:lnTo>
                  <a:lnTo>
                    <a:pt x="1122" y="1817"/>
                  </a:lnTo>
                  <a:lnTo>
                    <a:pt x="1178" y="1817"/>
                  </a:lnTo>
                  <a:lnTo>
                    <a:pt x="1178" y="1760"/>
                  </a:lnTo>
                  <a:close/>
                  <a:moveTo>
                    <a:pt x="1258" y="1760"/>
                  </a:moveTo>
                  <a:lnTo>
                    <a:pt x="1203" y="1760"/>
                  </a:lnTo>
                  <a:lnTo>
                    <a:pt x="1203" y="1817"/>
                  </a:lnTo>
                  <a:lnTo>
                    <a:pt x="1258" y="1817"/>
                  </a:lnTo>
                  <a:lnTo>
                    <a:pt x="1258" y="1760"/>
                  </a:lnTo>
                  <a:close/>
                  <a:moveTo>
                    <a:pt x="1339" y="1760"/>
                  </a:moveTo>
                  <a:lnTo>
                    <a:pt x="1282" y="1760"/>
                  </a:lnTo>
                  <a:lnTo>
                    <a:pt x="1282" y="1817"/>
                  </a:lnTo>
                  <a:lnTo>
                    <a:pt x="1339" y="1817"/>
                  </a:lnTo>
                  <a:lnTo>
                    <a:pt x="1339" y="1760"/>
                  </a:lnTo>
                  <a:close/>
                  <a:moveTo>
                    <a:pt x="1418" y="1760"/>
                  </a:moveTo>
                  <a:lnTo>
                    <a:pt x="1363" y="1760"/>
                  </a:lnTo>
                  <a:lnTo>
                    <a:pt x="1363" y="1817"/>
                  </a:lnTo>
                  <a:lnTo>
                    <a:pt x="1418" y="1817"/>
                  </a:lnTo>
                  <a:lnTo>
                    <a:pt x="1418" y="1760"/>
                  </a:lnTo>
                  <a:close/>
                  <a:moveTo>
                    <a:pt x="1499" y="1760"/>
                  </a:moveTo>
                  <a:lnTo>
                    <a:pt x="1443" y="1760"/>
                  </a:lnTo>
                  <a:lnTo>
                    <a:pt x="1443" y="1817"/>
                  </a:lnTo>
                  <a:lnTo>
                    <a:pt x="1499" y="1817"/>
                  </a:lnTo>
                  <a:lnTo>
                    <a:pt x="1499" y="1760"/>
                  </a:lnTo>
                  <a:close/>
                  <a:moveTo>
                    <a:pt x="1579" y="1760"/>
                  </a:moveTo>
                  <a:lnTo>
                    <a:pt x="1523" y="1760"/>
                  </a:lnTo>
                  <a:lnTo>
                    <a:pt x="1523" y="1817"/>
                  </a:lnTo>
                  <a:lnTo>
                    <a:pt x="1579" y="1817"/>
                  </a:lnTo>
                  <a:lnTo>
                    <a:pt x="1579" y="1760"/>
                  </a:lnTo>
                  <a:close/>
                  <a:moveTo>
                    <a:pt x="1659" y="1760"/>
                  </a:moveTo>
                  <a:lnTo>
                    <a:pt x="1604" y="1760"/>
                  </a:lnTo>
                  <a:lnTo>
                    <a:pt x="1604" y="1817"/>
                  </a:lnTo>
                  <a:lnTo>
                    <a:pt x="1659" y="1817"/>
                  </a:lnTo>
                  <a:lnTo>
                    <a:pt x="1659" y="1760"/>
                  </a:lnTo>
                  <a:close/>
                  <a:moveTo>
                    <a:pt x="1739" y="1760"/>
                  </a:moveTo>
                  <a:lnTo>
                    <a:pt x="1684" y="1760"/>
                  </a:lnTo>
                  <a:lnTo>
                    <a:pt x="1684" y="1817"/>
                  </a:lnTo>
                  <a:lnTo>
                    <a:pt x="1739" y="1817"/>
                  </a:lnTo>
                  <a:lnTo>
                    <a:pt x="1739" y="1760"/>
                  </a:lnTo>
                  <a:close/>
                  <a:moveTo>
                    <a:pt x="1820" y="1760"/>
                  </a:moveTo>
                  <a:lnTo>
                    <a:pt x="1764" y="1760"/>
                  </a:lnTo>
                  <a:lnTo>
                    <a:pt x="1764" y="1817"/>
                  </a:lnTo>
                  <a:lnTo>
                    <a:pt x="1820" y="1817"/>
                  </a:lnTo>
                  <a:lnTo>
                    <a:pt x="1820" y="1760"/>
                  </a:lnTo>
                  <a:close/>
                  <a:moveTo>
                    <a:pt x="2060" y="1760"/>
                  </a:moveTo>
                  <a:lnTo>
                    <a:pt x="2004" y="1760"/>
                  </a:lnTo>
                  <a:lnTo>
                    <a:pt x="2004" y="1817"/>
                  </a:lnTo>
                  <a:lnTo>
                    <a:pt x="2060" y="1817"/>
                  </a:lnTo>
                  <a:lnTo>
                    <a:pt x="2060" y="1760"/>
                  </a:lnTo>
                  <a:close/>
                  <a:moveTo>
                    <a:pt x="2140" y="1760"/>
                  </a:moveTo>
                  <a:lnTo>
                    <a:pt x="2085" y="1760"/>
                  </a:lnTo>
                  <a:lnTo>
                    <a:pt x="2085" y="1817"/>
                  </a:lnTo>
                  <a:lnTo>
                    <a:pt x="2140" y="1817"/>
                  </a:lnTo>
                  <a:lnTo>
                    <a:pt x="2140" y="1760"/>
                  </a:lnTo>
                  <a:close/>
                  <a:moveTo>
                    <a:pt x="3984" y="1760"/>
                  </a:moveTo>
                  <a:lnTo>
                    <a:pt x="3928" y="1760"/>
                  </a:lnTo>
                  <a:lnTo>
                    <a:pt x="3928" y="1817"/>
                  </a:lnTo>
                  <a:lnTo>
                    <a:pt x="3984" y="1817"/>
                  </a:lnTo>
                  <a:lnTo>
                    <a:pt x="3984" y="1760"/>
                  </a:lnTo>
                  <a:close/>
                  <a:moveTo>
                    <a:pt x="4064" y="1760"/>
                  </a:moveTo>
                  <a:lnTo>
                    <a:pt x="4009" y="1760"/>
                  </a:lnTo>
                  <a:lnTo>
                    <a:pt x="4009" y="1817"/>
                  </a:lnTo>
                  <a:lnTo>
                    <a:pt x="4064" y="1817"/>
                  </a:lnTo>
                  <a:lnTo>
                    <a:pt x="4064" y="1760"/>
                  </a:lnTo>
                  <a:close/>
                  <a:moveTo>
                    <a:pt x="4144" y="1760"/>
                  </a:moveTo>
                  <a:lnTo>
                    <a:pt x="4088" y="1760"/>
                  </a:lnTo>
                  <a:lnTo>
                    <a:pt x="4088" y="1817"/>
                  </a:lnTo>
                  <a:lnTo>
                    <a:pt x="4144" y="1817"/>
                  </a:lnTo>
                  <a:lnTo>
                    <a:pt x="4144" y="1760"/>
                  </a:lnTo>
                  <a:close/>
                  <a:moveTo>
                    <a:pt x="4225" y="1760"/>
                  </a:moveTo>
                  <a:lnTo>
                    <a:pt x="4169" y="1760"/>
                  </a:lnTo>
                  <a:lnTo>
                    <a:pt x="4169" y="1817"/>
                  </a:lnTo>
                  <a:lnTo>
                    <a:pt x="4225" y="1817"/>
                  </a:lnTo>
                  <a:lnTo>
                    <a:pt x="4225" y="1760"/>
                  </a:lnTo>
                  <a:close/>
                  <a:moveTo>
                    <a:pt x="4304" y="1760"/>
                  </a:moveTo>
                  <a:lnTo>
                    <a:pt x="4249" y="1760"/>
                  </a:lnTo>
                  <a:lnTo>
                    <a:pt x="4249" y="1817"/>
                  </a:lnTo>
                  <a:lnTo>
                    <a:pt x="4304" y="1817"/>
                  </a:lnTo>
                  <a:lnTo>
                    <a:pt x="4304" y="1760"/>
                  </a:lnTo>
                  <a:close/>
                  <a:moveTo>
                    <a:pt x="4385" y="1760"/>
                  </a:moveTo>
                  <a:lnTo>
                    <a:pt x="4329" y="1760"/>
                  </a:lnTo>
                  <a:lnTo>
                    <a:pt x="4329" y="1817"/>
                  </a:lnTo>
                  <a:lnTo>
                    <a:pt x="4385" y="1817"/>
                  </a:lnTo>
                  <a:lnTo>
                    <a:pt x="4385" y="1760"/>
                  </a:lnTo>
                  <a:close/>
                  <a:moveTo>
                    <a:pt x="4465" y="1760"/>
                  </a:moveTo>
                  <a:lnTo>
                    <a:pt x="4409" y="1760"/>
                  </a:lnTo>
                  <a:lnTo>
                    <a:pt x="4409" y="1817"/>
                  </a:lnTo>
                  <a:lnTo>
                    <a:pt x="4465" y="1817"/>
                  </a:lnTo>
                  <a:lnTo>
                    <a:pt x="4465" y="1760"/>
                  </a:lnTo>
                  <a:close/>
                  <a:moveTo>
                    <a:pt x="4545" y="1760"/>
                  </a:moveTo>
                  <a:lnTo>
                    <a:pt x="4490" y="1760"/>
                  </a:lnTo>
                  <a:lnTo>
                    <a:pt x="4490" y="1817"/>
                  </a:lnTo>
                  <a:lnTo>
                    <a:pt x="4545" y="1817"/>
                  </a:lnTo>
                  <a:lnTo>
                    <a:pt x="4545" y="1760"/>
                  </a:lnTo>
                  <a:close/>
                  <a:moveTo>
                    <a:pt x="4625" y="1760"/>
                  </a:moveTo>
                  <a:lnTo>
                    <a:pt x="4569" y="1760"/>
                  </a:lnTo>
                  <a:lnTo>
                    <a:pt x="4569" y="1817"/>
                  </a:lnTo>
                  <a:lnTo>
                    <a:pt x="4625" y="1817"/>
                  </a:lnTo>
                  <a:lnTo>
                    <a:pt x="4625" y="1760"/>
                  </a:lnTo>
                  <a:close/>
                  <a:moveTo>
                    <a:pt x="4705" y="1760"/>
                  </a:moveTo>
                  <a:lnTo>
                    <a:pt x="4650" y="1760"/>
                  </a:lnTo>
                  <a:lnTo>
                    <a:pt x="4650" y="1817"/>
                  </a:lnTo>
                  <a:lnTo>
                    <a:pt x="4705" y="1817"/>
                  </a:lnTo>
                  <a:lnTo>
                    <a:pt x="4705" y="1760"/>
                  </a:lnTo>
                  <a:close/>
                  <a:moveTo>
                    <a:pt x="4785" y="1760"/>
                  </a:moveTo>
                  <a:lnTo>
                    <a:pt x="4730" y="1760"/>
                  </a:lnTo>
                  <a:lnTo>
                    <a:pt x="4730" y="1817"/>
                  </a:lnTo>
                  <a:lnTo>
                    <a:pt x="4785" y="1817"/>
                  </a:lnTo>
                  <a:lnTo>
                    <a:pt x="4785" y="1760"/>
                  </a:lnTo>
                  <a:close/>
                  <a:moveTo>
                    <a:pt x="4866" y="1760"/>
                  </a:moveTo>
                  <a:lnTo>
                    <a:pt x="4810" y="1760"/>
                  </a:lnTo>
                  <a:lnTo>
                    <a:pt x="4810" y="1817"/>
                  </a:lnTo>
                  <a:lnTo>
                    <a:pt x="4866" y="1817"/>
                  </a:lnTo>
                  <a:lnTo>
                    <a:pt x="4866" y="1760"/>
                  </a:lnTo>
                  <a:close/>
                  <a:moveTo>
                    <a:pt x="4945" y="1760"/>
                  </a:moveTo>
                  <a:lnTo>
                    <a:pt x="4890" y="1760"/>
                  </a:lnTo>
                  <a:lnTo>
                    <a:pt x="4890" y="1817"/>
                  </a:lnTo>
                  <a:lnTo>
                    <a:pt x="4945" y="1817"/>
                  </a:lnTo>
                  <a:lnTo>
                    <a:pt x="4945" y="1760"/>
                  </a:lnTo>
                  <a:close/>
                  <a:moveTo>
                    <a:pt x="5026" y="1760"/>
                  </a:moveTo>
                  <a:lnTo>
                    <a:pt x="4971" y="1760"/>
                  </a:lnTo>
                  <a:lnTo>
                    <a:pt x="4971" y="1817"/>
                  </a:lnTo>
                  <a:lnTo>
                    <a:pt x="5026" y="1817"/>
                  </a:lnTo>
                  <a:lnTo>
                    <a:pt x="5026" y="1760"/>
                  </a:lnTo>
                  <a:close/>
                  <a:moveTo>
                    <a:pt x="5106" y="1760"/>
                  </a:moveTo>
                  <a:lnTo>
                    <a:pt x="5050" y="1760"/>
                  </a:lnTo>
                  <a:lnTo>
                    <a:pt x="5050" y="1817"/>
                  </a:lnTo>
                  <a:lnTo>
                    <a:pt x="5106" y="1817"/>
                  </a:lnTo>
                  <a:lnTo>
                    <a:pt x="5106" y="1760"/>
                  </a:lnTo>
                  <a:close/>
                  <a:moveTo>
                    <a:pt x="55" y="1672"/>
                  </a:moveTo>
                  <a:lnTo>
                    <a:pt x="0" y="1672"/>
                  </a:lnTo>
                  <a:lnTo>
                    <a:pt x="0" y="1728"/>
                  </a:lnTo>
                  <a:lnTo>
                    <a:pt x="55" y="1728"/>
                  </a:lnTo>
                  <a:lnTo>
                    <a:pt x="55" y="1672"/>
                  </a:lnTo>
                  <a:close/>
                  <a:moveTo>
                    <a:pt x="136" y="1672"/>
                  </a:moveTo>
                  <a:lnTo>
                    <a:pt x="80" y="1672"/>
                  </a:lnTo>
                  <a:lnTo>
                    <a:pt x="80" y="1728"/>
                  </a:lnTo>
                  <a:lnTo>
                    <a:pt x="136" y="1728"/>
                  </a:lnTo>
                  <a:lnTo>
                    <a:pt x="136" y="1672"/>
                  </a:lnTo>
                  <a:close/>
                  <a:moveTo>
                    <a:pt x="216" y="1672"/>
                  </a:moveTo>
                  <a:lnTo>
                    <a:pt x="160" y="1672"/>
                  </a:lnTo>
                  <a:lnTo>
                    <a:pt x="160" y="1728"/>
                  </a:lnTo>
                  <a:lnTo>
                    <a:pt x="216" y="1728"/>
                  </a:lnTo>
                  <a:lnTo>
                    <a:pt x="216" y="1672"/>
                  </a:lnTo>
                  <a:close/>
                  <a:moveTo>
                    <a:pt x="296" y="1672"/>
                  </a:moveTo>
                  <a:lnTo>
                    <a:pt x="241" y="1672"/>
                  </a:lnTo>
                  <a:lnTo>
                    <a:pt x="241" y="1728"/>
                  </a:lnTo>
                  <a:lnTo>
                    <a:pt x="296" y="1728"/>
                  </a:lnTo>
                  <a:lnTo>
                    <a:pt x="296" y="1672"/>
                  </a:lnTo>
                  <a:close/>
                  <a:moveTo>
                    <a:pt x="376" y="1672"/>
                  </a:moveTo>
                  <a:lnTo>
                    <a:pt x="320" y="1672"/>
                  </a:lnTo>
                  <a:lnTo>
                    <a:pt x="320" y="1728"/>
                  </a:lnTo>
                  <a:lnTo>
                    <a:pt x="376" y="1728"/>
                  </a:lnTo>
                  <a:lnTo>
                    <a:pt x="376" y="1672"/>
                  </a:lnTo>
                  <a:close/>
                  <a:moveTo>
                    <a:pt x="457" y="1672"/>
                  </a:moveTo>
                  <a:lnTo>
                    <a:pt x="401" y="1672"/>
                  </a:lnTo>
                  <a:lnTo>
                    <a:pt x="401" y="1728"/>
                  </a:lnTo>
                  <a:lnTo>
                    <a:pt x="457" y="1728"/>
                  </a:lnTo>
                  <a:lnTo>
                    <a:pt x="457" y="1672"/>
                  </a:lnTo>
                  <a:close/>
                  <a:moveTo>
                    <a:pt x="536" y="1672"/>
                  </a:moveTo>
                  <a:lnTo>
                    <a:pt x="481" y="1672"/>
                  </a:lnTo>
                  <a:lnTo>
                    <a:pt x="481" y="1728"/>
                  </a:lnTo>
                  <a:lnTo>
                    <a:pt x="536" y="1728"/>
                  </a:lnTo>
                  <a:lnTo>
                    <a:pt x="536" y="1672"/>
                  </a:lnTo>
                  <a:close/>
                  <a:moveTo>
                    <a:pt x="617" y="1672"/>
                  </a:moveTo>
                  <a:lnTo>
                    <a:pt x="561" y="1672"/>
                  </a:lnTo>
                  <a:lnTo>
                    <a:pt x="561" y="1728"/>
                  </a:lnTo>
                  <a:lnTo>
                    <a:pt x="617" y="1728"/>
                  </a:lnTo>
                  <a:lnTo>
                    <a:pt x="617" y="1672"/>
                  </a:lnTo>
                  <a:close/>
                  <a:moveTo>
                    <a:pt x="697" y="1672"/>
                  </a:moveTo>
                  <a:lnTo>
                    <a:pt x="641" y="1672"/>
                  </a:lnTo>
                  <a:lnTo>
                    <a:pt x="641" y="1728"/>
                  </a:lnTo>
                  <a:lnTo>
                    <a:pt x="697" y="1728"/>
                  </a:lnTo>
                  <a:lnTo>
                    <a:pt x="697" y="1672"/>
                  </a:lnTo>
                  <a:close/>
                  <a:moveTo>
                    <a:pt x="777" y="1672"/>
                  </a:moveTo>
                  <a:lnTo>
                    <a:pt x="722" y="1672"/>
                  </a:lnTo>
                  <a:lnTo>
                    <a:pt x="722" y="1728"/>
                  </a:lnTo>
                  <a:lnTo>
                    <a:pt x="777" y="1728"/>
                  </a:lnTo>
                  <a:lnTo>
                    <a:pt x="777" y="1672"/>
                  </a:lnTo>
                  <a:close/>
                  <a:moveTo>
                    <a:pt x="857" y="1672"/>
                  </a:moveTo>
                  <a:lnTo>
                    <a:pt x="801" y="1672"/>
                  </a:lnTo>
                  <a:lnTo>
                    <a:pt x="801" y="1728"/>
                  </a:lnTo>
                  <a:lnTo>
                    <a:pt x="857" y="1728"/>
                  </a:lnTo>
                  <a:lnTo>
                    <a:pt x="857" y="1672"/>
                  </a:lnTo>
                  <a:close/>
                  <a:moveTo>
                    <a:pt x="938" y="1672"/>
                  </a:moveTo>
                  <a:lnTo>
                    <a:pt x="882" y="1672"/>
                  </a:lnTo>
                  <a:lnTo>
                    <a:pt x="882" y="1728"/>
                  </a:lnTo>
                  <a:lnTo>
                    <a:pt x="938" y="1728"/>
                  </a:lnTo>
                  <a:lnTo>
                    <a:pt x="938" y="1672"/>
                  </a:lnTo>
                  <a:close/>
                  <a:moveTo>
                    <a:pt x="1018" y="1672"/>
                  </a:moveTo>
                  <a:lnTo>
                    <a:pt x="962" y="1672"/>
                  </a:lnTo>
                  <a:lnTo>
                    <a:pt x="962" y="1728"/>
                  </a:lnTo>
                  <a:lnTo>
                    <a:pt x="1018" y="1728"/>
                  </a:lnTo>
                  <a:lnTo>
                    <a:pt x="1018" y="1672"/>
                  </a:lnTo>
                  <a:close/>
                  <a:moveTo>
                    <a:pt x="1098" y="1672"/>
                  </a:moveTo>
                  <a:lnTo>
                    <a:pt x="1042" y="1672"/>
                  </a:lnTo>
                  <a:lnTo>
                    <a:pt x="1042" y="1728"/>
                  </a:lnTo>
                  <a:lnTo>
                    <a:pt x="1098" y="1728"/>
                  </a:lnTo>
                  <a:lnTo>
                    <a:pt x="1098" y="1672"/>
                  </a:lnTo>
                  <a:close/>
                  <a:moveTo>
                    <a:pt x="1178" y="1672"/>
                  </a:moveTo>
                  <a:lnTo>
                    <a:pt x="1122" y="1672"/>
                  </a:lnTo>
                  <a:lnTo>
                    <a:pt x="1122" y="1728"/>
                  </a:lnTo>
                  <a:lnTo>
                    <a:pt x="1178" y="1728"/>
                  </a:lnTo>
                  <a:lnTo>
                    <a:pt x="1178" y="1672"/>
                  </a:lnTo>
                  <a:close/>
                  <a:moveTo>
                    <a:pt x="1258" y="1672"/>
                  </a:moveTo>
                  <a:lnTo>
                    <a:pt x="1203" y="1672"/>
                  </a:lnTo>
                  <a:lnTo>
                    <a:pt x="1203" y="1728"/>
                  </a:lnTo>
                  <a:lnTo>
                    <a:pt x="1258" y="1728"/>
                  </a:lnTo>
                  <a:lnTo>
                    <a:pt x="1258" y="1672"/>
                  </a:lnTo>
                  <a:close/>
                  <a:moveTo>
                    <a:pt x="1339" y="1672"/>
                  </a:moveTo>
                  <a:lnTo>
                    <a:pt x="1282" y="1672"/>
                  </a:lnTo>
                  <a:lnTo>
                    <a:pt x="1282" y="1728"/>
                  </a:lnTo>
                  <a:lnTo>
                    <a:pt x="1339" y="1728"/>
                  </a:lnTo>
                  <a:lnTo>
                    <a:pt x="1339" y="1672"/>
                  </a:lnTo>
                  <a:close/>
                  <a:moveTo>
                    <a:pt x="1418" y="1672"/>
                  </a:moveTo>
                  <a:lnTo>
                    <a:pt x="1363" y="1672"/>
                  </a:lnTo>
                  <a:lnTo>
                    <a:pt x="1363" y="1728"/>
                  </a:lnTo>
                  <a:lnTo>
                    <a:pt x="1418" y="1728"/>
                  </a:lnTo>
                  <a:lnTo>
                    <a:pt x="1418" y="1672"/>
                  </a:lnTo>
                  <a:close/>
                  <a:moveTo>
                    <a:pt x="1499" y="1672"/>
                  </a:moveTo>
                  <a:lnTo>
                    <a:pt x="1443" y="1672"/>
                  </a:lnTo>
                  <a:lnTo>
                    <a:pt x="1443" y="1728"/>
                  </a:lnTo>
                  <a:lnTo>
                    <a:pt x="1499" y="1728"/>
                  </a:lnTo>
                  <a:lnTo>
                    <a:pt x="1499" y="1672"/>
                  </a:lnTo>
                  <a:close/>
                  <a:moveTo>
                    <a:pt x="1579" y="1672"/>
                  </a:moveTo>
                  <a:lnTo>
                    <a:pt x="1523" y="1672"/>
                  </a:lnTo>
                  <a:lnTo>
                    <a:pt x="1523" y="1728"/>
                  </a:lnTo>
                  <a:lnTo>
                    <a:pt x="1579" y="1728"/>
                  </a:lnTo>
                  <a:lnTo>
                    <a:pt x="1579" y="1672"/>
                  </a:lnTo>
                  <a:close/>
                  <a:moveTo>
                    <a:pt x="1659" y="1672"/>
                  </a:moveTo>
                  <a:lnTo>
                    <a:pt x="1604" y="1672"/>
                  </a:lnTo>
                  <a:lnTo>
                    <a:pt x="1604" y="1728"/>
                  </a:lnTo>
                  <a:lnTo>
                    <a:pt x="1659" y="1728"/>
                  </a:lnTo>
                  <a:lnTo>
                    <a:pt x="1659" y="1672"/>
                  </a:lnTo>
                  <a:close/>
                  <a:moveTo>
                    <a:pt x="1739" y="1672"/>
                  </a:moveTo>
                  <a:lnTo>
                    <a:pt x="1684" y="1672"/>
                  </a:lnTo>
                  <a:lnTo>
                    <a:pt x="1684" y="1728"/>
                  </a:lnTo>
                  <a:lnTo>
                    <a:pt x="1739" y="1728"/>
                  </a:lnTo>
                  <a:lnTo>
                    <a:pt x="1739" y="1672"/>
                  </a:lnTo>
                  <a:close/>
                  <a:moveTo>
                    <a:pt x="1820" y="1672"/>
                  </a:moveTo>
                  <a:lnTo>
                    <a:pt x="1764" y="1672"/>
                  </a:lnTo>
                  <a:lnTo>
                    <a:pt x="1764" y="1728"/>
                  </a:lnTo>
                  <a:lnTo>
                    <a:pt x="1820" y="1728"/>
                  </a:lnTo>
                  <a:lnTo>
                    <a:pt x="1820" y="1672"/>
                  </a:lnTo>
                  <a:close/>
                  <a:moveTo>
                    <a:pt x="1899" y="1672"/>
                  </a:moveTo>
                  <a:lnTo>
                    <a:pt x="1844" y="1672"/>
                  </a:lnTo>
                  <a:lnTo>
                    <a:pt x="1844" y="1728"/>
                  </a:lnTo>
                  <a:lnTo>
                    <a:pt x="1899" y="1728"/>
                  </a:lnTo>
                  <a:lnTo>
                    <a:pt x="1899" y="1672"/>
                  </a:lnTo>
                  <a:close/>
                  <a:moveTo>
                    <a:pt x="1980" y="1672"/>
                  </a:moveTo>
                  <a:lnTo>
                    <a:pt x="1925" y="1672"/>
                  </a:lnTo>
                  <a:lnTo>
                    <a:pt x="1925" y="1728"/>
                  </a:lnTo>
                  <a:lnTo>
                    <a:pt x="1980" y="1728"/>
                  </a:lnTo>
                  <a:lnTo>
                    <a:pt x="1980" y="1672"/>
                  </a:lnTo>
                  <a:close/>
                  <a:moveTo>
                    <a:pt x="2220" y="1672"/>
                  </a:moveTo>
                  <a:lnTo>
                    <a:pt x="2165" y="1672"/>
                  </a:lnTo>
                  <a:lnTo>
                    <a:pt x="2165" y="1728"/>
                  </a:lnTo>
                  <a:lnTo>
                    <a:pt x="2220" y="1728"/>
                  </a:lnTo>
                  <a:lnTo>
                    <a:pt x="2220" y="1672"/>
                  </a:lnTo>
                  <a:close/>
                  <a:moveTo>
                    <a:pt x="2301" y="1672"/>
                  </a:moveTo>
                  <a:lnTo>
                    <a:pt x="2245" y="1672"/>
                  </a:lnTo>
                  <a:lnTo>
                    <a:pt x="2245" y="1728"/>
                  </a:lnTo>
                  <a:lnTo>
                    <a:pt x="2301" y="1728"/>
                  </a:lnTo>
                  <a:lnTo>
                    <a:pt x="2301" y="1672"/>
                  </a:lnTo>
                  <a:close/>
                  <a:moveTo>
                    <a:pt x="3984" y="1672"/>
                  </a:moveTo>
                  <a:lnTo>
                    <a:pt x="3928" y="1672"/>
                  </a:lnTo>
                  <a:lnTo>
                    <a:pt x="3928" y="1728"/>
                  </a:lnTo>
                  <a:lnTo>
                    <a:pt x="3984" y="1728"/>
                  </a:lnTo>
                  <a:lnTo>
                    <a:pt x="3984" y="1672"/>
                  </a:lnTo>
                  <a:close/>
                  <a:moveTo>
                    <a:pt x="4064" y="1672"/>
                  </a:moveTo>
                  <a:lnTo>
                    <a:pt x="4009" y="1672"/>
                  </a:lnTo>
                  <a:lnTo>
                    <a:pt x="4009" y="1728"/>
                  </a:lnTo>
                  <a:lnTo>
                    <a:pt x="4064" y="1728"/>
                  </a:lnTo>
                  <a:lnTo>
                    <a:pt x="4064" y="1672"/>
                  </a:lnTo>
                  <a:close/>
                  <a:moveTo>
                    <a:pt x="4144" y="1672"/>
                  </a:moveTo>
                  <a:lnTo>
                    <a:pt x="4088" y="1672"/>
                  </a:lnTo>
                  <a:lnTo>
                    <a:pt x="4088" y="1728"/>
                  </a:lnTo>
                  <a:lnTo>
                    <a:pt x="4144" y="1728"/>
                  </a:lnTo>
                  <a:lnTo>
                    <a:pt x="4144" y="1672"/>
                  </a:lnTo>
                  <a:close/>
                  <a:moveTo>
                    <a:pt x="4225" y="1672"/>
                  </a:moveTo>
                  <a:lnTo>
                    <a:pt x="4169" y="1672"/>
                  </a:lnTo>
                  <a:lnTo>
                    <a:pt x="4169" y="1728"/>
                  </a:lnTo>
                  <a:lnTo>
                    <a:pt x="4225" y="1728"/>
                  </a:lnTo>
                  <a:lnTo>
                    <a:pt x="4225" y="1672"/>
                  </a:lnTo>
                  <a:close/>
                  <a:moveTo>
                    <a:pt x="4304" y="1672"/>
                  </a:moveTo>
                  <a:lnTo>
                    <a:pt x="4249" y="1672"/>
                  </a:lnTo>
                  <a:lnTo>
                    <a:pt x="4249" y="1728"/>
                  </a:lnTo>
                  <a:lnTo>
                    <a:pt x="4304" y="1728"/>
                  </a:lnTo>
                  <a:lnTo>
                    <a:pt x="4304" y="1672"/>
                  </a:lnTo>
                  <a:close/>
                  <a:moveTo>
                    <a:pt x="4385" y="1672"/>
                  </a:moveTo>
                  <a:lnTo>
                    <a:pt x="4329" y="1672"/>
                  </a:lnTo>
                  <a:lnTo>
                    <a:pt x="4329" y="1728"/>
                  </a:lnTo>
                  <a:lnTo>
                    <a:pt x="4385" y="1728"/>
                  </a:lnTo>
                  <a:lnTo>
                    <a:pt x="4385" y="1672"/>
                  </a:lnTo>
                  <a:close/>
                  <a:moveTo>
                    <a:pt x="4465" y="1672"/>
                  </a:moveTo>
                  <a:lnTo>
                    <a:pt x="4409" y="1672"/>
                  </a:lnTo>
                  <a:lnTo>
                    <a:pt x="4409" y="1728"/>
                  </a:lnTo>
                  <a:lnTo>
                    <a:pt x="4465" y="1728"/>
                  </a:lnTo>
                  <a:lnTo>
                    <a:pt x="4465" y="1672"/>
                  </a:lnTo>
                  <a:close/>
                  <a:moveTo>
                    <a:pt x="4545" y="1672"/>
                  </a:moveTo>
                  <a:lnTo>
                    <a:pt x="4490" y="1672"/>
                  </a:lnTo>
                  <a:lnTo>
                    <a:pt x="4490" y="1728"/>
                  </a:lnTo>
                  <a:lnTo>
                    <a:pt x="4545" y="1728"/>
                  </a:lnTo>
                  <a:lnTo>
                    <a:pt x="4545" y="1672"/>
                  </a:lnTo>
                  <a:close/>
                  <a:moveTo>
                    <a:pt x="4625" y="1672"/>
                  </a:moveTo>
                  <a:lnTo>
                    <a:pt x="4569" y="1672"/>
                  </a:lnTo>
                  <a:lnTo>
                    <a:pt x="4569" y="1728"/>
                  </a:lnTo>
                  <a:lnTo>
                    <a:pt x="4625" y="1728"/>
                  </a:lnTo>
                  <a:lnTo>
                    <a:pt x="4625" y="1672"/>
                  </a:lnTo>
                  <a:close/>
                  <a:moveTo>
                    <a:pt x="4705" y="1672"/>
                  </a:moveTo>
                  <a:lnTo>
                    <a:pt x="4650" y="1672"/>
                  </a:lnTo>
                  <a:lnTo>
                    <a:pt x="4650" y="1728"/>
                  </a:lnTo>
                  <a:lnTo>
                    <a:pt x="4705" y="1728"/>
                  </a:lnTo>
                  <a:lnTo>
                    <a:pt x="4705" y="1672"/>
                  </a:lnTo>
                  <a:close/>
                  <a:moveTo>
                    <a:pt x="4785" y="1672"/>
                  </a:moveTo>
                  <a:lnTo>
                    <a:pt x="4730" y="1672"/>
                  </a:lnTo>
                  <a:lnTo>
                    <a:pt x="4730" y="1728"/>
                  </a:lnTo>
                  <a:lnTo>
                    <a:pt x="4785" y="1728"/>
                  </a:lnTo>
                  <a:lnTo>
                    <a:pt x="4785" y="1672"/>
                  </a:lnTo>
                  <a:close/>
                  <a:moveTo>
                    <a:pt x="4866" y="1672"/>
                  </a:moveTo>
                  <a:lnTo>
                    <a:pt x="4810" y="1672"/>
                  </a:lnTo>
                  <a:lnTo>
                    <a:pt x="4810" y="1728"/>
                  </a:lnTo>
                  <a:lnTo>
                    <a:pt x="4866" y="1728"/>
                  </a:lnTo>
                  <a:lnTo>
                    <a:pt x="4866" y="1672"/>
                  </a:lnTo>
                  <a:close/>
                  <a:moveTo>
                    <a:pt x="4945" y="1672"/>
                  </a:moveTo>
                  <a:lnTo>
                    <a:pt x="4890" y="1672"/>
                  </a:lnTo>
                  <a:lnTo>
                    <a:pt x="4890" y="1728"/>
                  </a:lnTo>
                  <a:lnTo>
                    <a:pt x="4945" y="1728"/>
                  </a:lnTo>
                  <a:lnTo>
                    <a:pt x="4945" y="1672"/>
                  </a:lnTo>
                  <a:close/>
                  <a:moveTo>
                    <a:pt x="5026" y="1672"/>
                  </a:moveTo>
                  <a:lnTo>
                    <a:pt x="4971" y="1672"/>
                  </a:lnTo>
                  <a:lnTo>
                    <a:pt x="4971" y="1728"/>
                  </a:lnTo>
                  <a:lnTo>
                    <a:pt x="5026" y="1728"/>
                  </a:lnTo>
                  <a:lnTo>
                    <a:pt x="5026" y="1672"/>
                  </a:lnTo>
                  <a:close/>
                  <a:moveTo>
                    <a:pt x="5106" y="1672"/>
                  </a:moveTo>
                  <a:lnTo>
                    <a:pt x="5050" y="1672"/>
                  </a:lnTo>
                  <a:lnTo>
                    <a:pt x="5050" y="1728"/>
                  </a:lnTo>
                  <a:lnTo>
                    <a:pt x="5106" y="1728"/>
                  </a:lnTo>
                  <a:lnTo>
                    <a:pt x="5106" y="1672"/>
                  </a:lnTo>
                  <a:close/>
                  <a:moveTo>
                    <a:pt x="5186" y="1672"/>
                  </a:moveTo>
                  <a:lnTo>
                    <a:pt x="5131" y="1672"/>
                  </a:lnTo>
                  <a:lnTo>
                    <a:pt x="5131" y="1728"/>
                  </a:lnTo>
                  <a:lnTo>
                    <a:pt x="5186" y="1728"/>
                  </a:lnTo>
                  <a:lnTo>
                    <a:pt x="5186" y="1672"/>
                  </a:lnTo>
                  <a:close/>
                  <a:moveTo>
                    <a:pt x="376" y="1583"/>
                  </a:moveTo>
                  <a:lnTo>
                    <a:pt x="320" y="1583"/>
                  </a:lnTo>
                  <a:lnTo>
                    <a:pt x="320" y="1639"/>
                  </a:lnTo>
                  <a:lnTo>
                    <a:pt x="376" y="1639"/>
                  </a:lnTo>
                  <a:lnTo>
                    <a:pt x="376" y="1583"/>
                  </a:lnTo>
                  <a:close/>
                  <a:moveTo>
                    <a:pt x="457" y="1583"/>
                  </a:moveTo>
                  <a:lnTo>
                    <a:pt x="401" y="1583"/>
                  </a:lnTo>
                  <a:lnTo>
                    <a:pt x="401" y="1639"/>
                  </a:lnTo>
                  <a:lnTo>
                    <a:pt x="457" y="1639"/>
                  </a:lnTo>
                  <a:lnTo>
                    <a:pt x="457" y="1583"/>
                  </a:lnTo>
                  <a:close/>
                  <a:moveTo>
                    <a:pt x="536" y="1583"/>
                  </a:moveTo>
                  <a:lnTo>
                    <a:pt x="481" y="1583"/>
                  </a:lnTo>
                  <a:lnTo>
                    <a:pt x="481" y="1639"/>
                  </a:lnTo>
                  <a:lnTo>
                    <a:pt x="536" y="1639"/>
                  </a:lnTo>
                  <a:lnTo>
                    <a:pt x="536" y="1583"/>
                  </a:lnTo>
                  <a:close/>
                  <a:moveTo>
                    <a:pt x="617" y="1583"/>
                  </a:moveTo>
                  <a:lnTo>
                    <a:pt x="561" y="1583"/>
                  </a:lnTo>
                  <a:lnTo>
                    <a:pt x="561" y="1639"/>
                  </a:lnTo>
                  <a:lnTo>
                    <a:pt x="617" y="1639"/>
                  </a:lnTo>
                  <a:lnTo>
                    <a:pt x="617" y="1583"/>
                  </a:lnTo>
                  <a:close/>
                  <a:moveTo>
                    <a:pt x="697" y="1583"/>
                  </a:moveTo>
                  <a:lnTo>
                    <a:pt x="641" y="1583"/>
                  </a:lnTo>
                  <a:lnTo>
                    <a:pt x="641" y="1639"/>
                  </a:lnTo>
                  <a:lnTo>
                    <a:pt x="697" y="1639"/>
                  </a:lnTo>
                  <a:lnTo>
                    <a:pt x="697" y="1583"/>
                  </a:lnTo>
                  <a:close/>
                  <a:moveTo>
                    <a:pt x="777" y="1583"/>
                  </a:moveTo>
                  <a:lnTo>
                    <a:pt x="722" y="1583"/>
                  </a:lnTo>
                  <a:lnTo>
                    <a:pt x="722" y="1639"/>
                  </a:lnTo>
                  <a:lnTo>
                    <a:pt x="777" y="1639"/>
                  </a:lnTo>
                  <a:lnTo>
                    <a:pt x="777" y="1583"/>
                  </a:lnTo>
                  <a:close/>
                  <a:moveTo>
                    <a:pt x="857" y="1583"/>
                  </a:moveTo>
                  <a:lnTo>
                    <a:pt x="801" y="1583"/>
                  </a:lnTo>
                  <a:lnTo>
                    <a:pt x="801" y="1639"/>
                  </a:lnTo>
                  <a:lnTo>
                    <a:pt x="857" y="1639"/>
                  </a:lnTo>
                  <a:lnTo>
                    <a:pt x="857" y="1583"/>
                  </a:lnTo>
                  <a:close/>
                  <a:moveTo>
                    <a:pt x="938" y="1583"/>
                  </a:moveTo>
                  <a:lnTo>
                    <a:pt x="882" y="1583"/>
                  </a:lnTo>
                  <a:lnTo>
                    <a:pt x="882" y="1639"/>
                  </a:lnTo>
                  <a:lnTo>
                    <a:pt x="938" y="1639"/>
                  </a:lnTo>
                  <a:lnTo>
                    <a:pt x="938" y="1583"/>
                  </a:lnTo>
                  <a:close/>
                  <a:moveTo>
                    <a:pt x="1018" y="1583"/>
                  </a:moveTo>
                  <a:lnTo>
                    <a:pt x="962" y="1583"/>
                  </a:lnTo>
                  <a:lnTo>
                    <a:pt x="962" y="1639"/>
                  </a:lnTo>
                  <a:lnTo>
                    <a:pt x="1018" y="1639"/>
                  </a:lnTo>
                  <a:lnTo>
                    <a:pt x="1018" y="1583"/>
                  </a:lnTo>
                  <a:close/>
                  <a:moveTo>
                    <a:pt x="1098" y="1583"/>
                  </a:moveTo>
                  <a:lnTo>
                    <a:pt x="1042" y="1583"/>
                  </a:lnTo>
                  <a:lnTo>
                    <a:pt x="1042" y="1639"/>
                  </a:lnTo>
                  <a:lnTo>
                    <a:pt x="1098" y="1639"/>
                  </a:lnTo>
                  <a:lnTo>
                    <a:pt x="1098" y="1583"/>
                  </a:lnTo>
                  <a:close/>
                  <a:moveTo>
                    <a:pt x="1178" y="1583"/>
                  </a:moveTo>
                  <a:lnTo>
                    <a:pt x="1122" y="1583"/>
                  </a:lnTo>
                  <a:lnTo>
                    <a:pt x="1122" y="1639"/>
                  </a:lnTo>
                  <a:lnTo>
                    <a:pt x="1178" y="1639"/>
                  </a:lnTo>
                  <a:lnTo>
                    <a:pt x="1178" y="1583"/>
                  </a:lnTo>
                  <a:close/>
                  <a:moveTo>
                    <a:pt x="1258" y="1583"/>
                  </a:moveTo>
                  <a:lnTo>
                    <a:pt x="1203" y="1583"/>
                  </a:lnTo>
                  <a:lnTo>
                    <a:pt x="1203" y="1639"/>
                  </a:lnTo>
                  <a:lnTo>
                    <a:pt x="1258" y="1639"/>
                  </a:lnTo>
                  <a:lnTo>
                    <a:pt x="1258" y="1583"/>
                  </a:lnTo>
                  <a:close/>
                  <a:moveTo>
                    <a:pt x="1339" y="1583"/>
                  </a:moveTo>
                  <a:lnTo>
                    <a:pt x="1282" y="1583"/>
                  </a:lnTo>
                  <a:lnTo>
                    <a:pt x="1282" y="1639"/>
                  </a:lnTo>
                  <a:lnTo>
                    <a:pt x="1339" y="1639"/>
                  </a:lnTo>
                  <a:lnTo>
                    <a:pt x="1339" y="1583"/>
                  </a:lnTo>
                  <a:close/>
                  <a:moveTo>
                    <a:pt x="1418" y="1583"/>
                  </a:moveTo>
                  <a:lnTo>
                    <a:pt x="1363" y="1583"/>
                  </a:lnTo>
                  <a:lnTo>
                    <a:pt x="1363" y="1639"/>
                  </a:lnTo>
                  <a:lnTo>
                    <a:pt x="1418" y="1639"/>
                  </a:lnTo>
                  <a:lnTo>
                    <a:pt x="1418" y="1583"/>
                  </a:lnTo>
                  <a:close/>
                  <a:moveTo>
                    <a:pt x="1499" y="1583"/>
                  </a:moveTo>
                  <a:lnTo>
                    <a:pt x="1443" y="1583"/>
                  </a:lnTo>
                  <a:lnTo>
                    <a:pt x="1443" y="1639"/>
                  </a:lnTo>
                  <a:lnTo>
                    <a:pt x="1499" y="1639"/>
                  </a:lnTo>
                  <a:lnTo>
                    <a:pt x="1499" y="1583"/>
                  </a:lnTo>
                  <a:close/>
                  <a:moveTo>
                    <a:pt x="1579" y="1583"/>
                  </a:moveTo>
                  <a:lnTo>
                    <a:pt x="1523" y="1583"/>
                  </a:lnTo>
                  <a:lnTo>
                    <a:pt x="1523" y="1639"/>
                  </a:lnTo>
                  <a:lnTo>
                    <a:pt x="1579" y="1639"/>
                  </a:lnTo>
                  <a:lnTo>
                    <a:pt x="1579" y="1583"/>
                  </a:lnTo>
                  <a:close/>
                  <a:moveTo>
                    <a:pt x="1659" y="1583"/>
                  </a:moveTo>
                  <a:lnTo>
                    <a:pt x="1604" y="1583"/>
                  </a:lnTo>
                  <a:lnTo>
                    <a:pt x="1604" y="1639"/>
                  </a:lnTo>
                  <a:lnTo>
                    <a:pt x="1659" y="1639"/>
                  </a:lnTo>
                  <a:lnTo>
                    <a:pt x="1659" y="1583"/>
                  </a:lnTo>
                  <a:close/>
                  <a:moveTo>
                    <a:pt x="1739" y="1583"/>
                  </a:moveTo>
                  <a:lnTo>
                    <a:pt x="1684" y="1583"/>
                  </a:lnTo>
                  <a:lnTo>
                    <a:pt x="1684" y="1639"/>
                  </a:lnTo>
                  <a:lnTo>
                    <a:pt x="1739" y="1639"/>
                  </a:lnTo>
                  <a:lnTo>
                    <a:pt x="1739" y="1583"/>
                  </a:lnTo>
                  <a:close/>
                  <a:moveTo>
                    <a:pt x="1820" y="1583"/>
                  </a:moveTo>
                  <a:lnTo>
                    <a:pt x="1764" y="1583"/>
                  </a:lnTo>
                  <a:lnTo>
                    <a:pt x="1764" y="1639"/>
                  </a:lnTo>
                  <a:lnTo>
                    <a:pt x="1820" y="1639"/>
                  </a:lnTo>
                  <a:lnTo>
                    <a:pt x="1820" y="1583"/>
                  </a:lnTo>
                  <a:close/>
                  <a:moveTo>
                    <a:pt x="1899" y="1583"/>
                  </a:moveTo>
                  <a:lnTo>
                    <a:pt x="1844" y="1583"/>
                  </a:lnTo>
                  <a:lnTo>
                    <a:pt x="1844" y="1639"/>
                  </a:lnTo>
                  <a:lnTo>
                    <a:pt x="1899" y="1639"/>
                  </a:lnTo>
                  <a:lnTo>
                    <a:pt x="1899" y="1583"/>
                  </a:lnTo>
                  <a:close/>
                  <a:moveTo>
                    <a:pt x="1980" y="1583"/>
                  </a:moveTo>
                  <a:lnTo>
                    <a:pt x="1925" y="1583"/>
                  </a:lnTo>
                  <a:lnTo>
                    <a:pt x="1925" y="1639"/>
                  </a:lnTo>
                  <a:lnTo>
                    <a:pt x="1980" y="1639"/>
                  </a:lnTo>
                  <a:lnTo>
                    <a:pt x="1980" y="1583"/>
                  </a:lnTo>
                  <a:close/>
                  <a:moveTo>
                    <a:pt x="2060" y="1583"/>
                  </a:moveTo>
                  <a:lnTo>
                    <a:pt x="2004" y="1583"/>
                  </a:lnTo>
                  <a:lnTo>
                    <a:pt x="2004" y="1639"/>
                  </a:lnTo>
                  <a:lnTo>
                    <a:pt x="2060" y="1639"/>
                  </a:lnTo>
                  <a:lnTo>
                    <a:pt x="2060" y="1583"/>
                  </a:lnTo>
                  <a:close/>
                  <a:moveTo>
                    <a:pt x="2301" y="1583"/>
                  </a:moveTo>
                  <a:lnTo>
                    <a:pt x="2245" y="1583"/>
                  </a:lnTo>
                  <a:lnTo>
                    <a:pt x="2245" y="1639"/>
                  </a:lnTo>
                  <a:lnTo>
                    <a:pt x="2301" y="1639"/>
                  </a:lnTo>
                  <a:lnTo>
                    <a:pt x="2301" y="1583"/>
                  </a:lnTo>
                  <a:close/>
                  <a:moveTo>
                    <a:pt x="2380" y="1583"/>
                  </a:moveTo>
                  <a:lnTo>
                    <a:pt x="2325" y="1583"/>
                  </a:lnTo>
                  <a:lnTo>
                    <a:pt x="2325" y="1639"/>
                  </a:lnTo>
                  <a:lnTo>
                    <a:pt x="2380" y="1639"/>
                  </a:lnTo>
                  <a:lnTo>
                    <a:pt x="2380" y="1583"/>
                  </a:lnTo>
                  <a:close/>
                  <a:moveTo>
                    <a:pt x="3984" y="1583"/>
                  </a:moveTo>
                  <a:lnTo>
                    <a:pt x="3928" y="1583"/>
                  </a:lnTo>
                  <a:lnTo>
                    <a:pt x="3928" y="1639"/>
                  </a:lnTo>
                  <a:lnTo>
                    <a:pt x="3984" y="1639"/>
                  </a:lnTo>
                  <a:lnTo>
                    <a:pt x="3984" y="1583"/>
                  </a:lnTo>
                  <a:close/>
                  <a:moveTo>
                    <a:pt x="4064" y="1583"/>
                  </a:moveTo>
                  <a:lnTo>
                    <a:pt x="4009" y="1583"/>
                  </a:lnTo>
                  <a:lnTo>
                    <a:pt x="4009" y="1639"/>
                  </a:lnTo>
                  <a:lnTo>
                    <a:pt x="4064" y="1639"/>
                  </a:lnTo>
                  <a:lnTo>
                    <a:pt x="4064" y="1583"/>
                  </a:lnTo>
                  <a:close/>
                  <a:moveTo>
                    <a:pt x="4144" y="1583"/>
                  </a:moveTo>
                  <a:lnTo>
                    <a:pt x="4088" y="1583"/>
                  </a:lnTo>
                  <a:lnTo>
                    <a:pt x="4088" y="1639"/>
                  </a:lnTo>
                  <a:lnTo>
                    <a:pt x="4144" y="1639"/>
                  </a:lnTo>
                  <a:lnTo>
                    <a:pt x="4144" y="1583"/>
                  </a:lnTo>
                  <a:close/>
                  <a:moveTo>
                    <a:pt x="4225" y="1583"/>
                  </a:moveTo>
                  <a:lnTo>
                    <a:pt x="4169" y="1583"/>
                  </a:lnTo>
                  <a:lnTo>
                    <a:pt x="4169" y="1639"/>
                  </a:lnTo>
                  <a:lnTo>
                    <a:pt x="4225" y="1639"/>
                  </a:lnTo>
                  <a:lnTo>
                    <a:pt x="4225" y="1583"/>
                  </a:lnTo>
                  <a:close/>
                  <a:moveTo>
                    <a:pt x="4304" y="1583"/>
                  </a:moveTo>
                  <a:lnTo>
                    <a:pt x="4249" y="1583"/>
                  </a:lnTo>
                  <a:lnTo>
                    <a:pt x="4249" y="1639"/>
                  </a:lnTo>
                  <a:lnTo>
                    <a:pt x="4304" y="1639"/>
                  </a:lnTo>
                  <a:lnTo>
                    <a:pt x="4304" y="1583"/>
                  </a:lnTo>
                  <a:close/>
                  <a:moveTo>
                    <a:pt x="4385" y="1583"/>
                  </a:moveTo>
                  <a:lnTo>
                    <a:pt x="4329" y="1583"/>
                  </a:lnTo>
                  <a:lnTo>
                    <a:pt x="4329" y="1639"/>
                  </a:lnTo>
                  <a:lnTo>
                    <a:pt x="4385" y="1639"/>
                  </a:lnTo>
                  <a:lnTo>
                    <a:pt x="4385" y="1583"/>
                  </a:lnTo>
                  <a:close/>
                  <a:moveTo>
                    <a:pt x="4465" y="1583"/>
                  </a:moveTo>
                  <a:lnTo>
                    <a:pt x="4409" y="1583"/>
                  </a:lnTo>
                  <a:lnTo>
                    <a:pt x="4409" y="1639"/>
                  </a:lnTo>
                  <a:lnTo>
                    <a:pt x="4465" y="1639"/>
                  </a:lnTo>
                  <a:lnTo>
                    <a:pt x="4465" y="1583"/>
                  </a:lnTo>
                  <a:close/>
                  <a:moveTo>
                    <a:pt x="4545" y="1583"/>
                  </a:moveTo>
                  <a:lnTo>
                    <a:pt x="4490" y="1583"/>
                  </a:lnTo>
                  <a:lnTo>
                    <a:pt x="4490" y="1639"/>
                  </a:lnTo>
                  <a:lnTo>
                    <a:pt x="4545" y="1639"/>
                  </a:lnTo>
                  <a:lnTo>
                    <a:pt x="4545" y="1583"/>
                  </a:lnTo>
                  <a:close/>
                  <a:moveTo>
                    <a:pt x="4625" y="1583"/>
                  </a:moveTo>
                  <a:lnTo>
                    <a:pt x="4569" y="1583"/>
                  </a:lnTo>
                  <a:lnTo>
                    <a:pt x="4569" y="1639"/>
                  </a:lnTo>
                  <a:lnTo>
                    <a:pt x="4625" y="1639"/>
                  </a:lnTo>
                  <a:lnTo>
                    <a:pt x="4625" y="1583"/>
                  </a:lnTo>
                  <a:close/>
                  <a:moveTo>
                    <a:pt x="4705" y="1583"/>
                  </a:moveTo>
                  <a:lnTo>
                    <a:pt x="4650" y="1583"/>
                  </a:lnTo>
                  <a:lnTo>
                    <a:pt x="4650" y="1639"/>
                  </a:lnTo>
                  <a:lnTo>
                    <a:pt x="4705" y="1639"/>
                  </a:lnTo>
                  <a:lnTo>
                    <a:pt x="4705" y="1583"/>
                  </a:lnTo>
                  <a:close/>
                  <a:moveTo>
                    <a:pt x="4866" y="1583"/>
                  </a:moveTo>
                  <a:lnTo>
                    <a:pt x="4810" y="1583"/>
                  </a:lnTo>
                  <a:lnTo>
                    <a:pt x="4810" y="1639"/>
                  </a:lnTo>
                  <a:lnTo>
                    <a:pt x="4866" y="1639"/>
                  </a:lnTo>
                  <a:lnTo>
                    <a:pt x="4866" y="1583"/>
                  </a:lnTo>
                  <a:close/>
                  <a:moveTo>
                    <a:pt x="4945" y="1583"/>
                  </a:moveTo>
                  <a:lnTo>
                    <a:pt x="4890" y="1583"/>
                  </a:lnTo>
                  <a:lnTo>
                    <a:pt x="4890" y="1639"/>
                  </a:lnTo>
                  <a:lnTo>
                    <a:pt x="4945" y="1639"/>
                  </a:lnTo>
                  <a:lnTo>
                    <a:pt x="4945" y="1583"/>
                  </a:lnTo>
                  <a:close/>
                  <a:moveTo>
                    <a:pt x="5026" y="1583"/>
                  </a:moveTo>
                  <a:lnTo>
                    <a:pt x="4971" y="1583"/>
                  </a:lnTo>
                  <a:lnTo>
                    <a:pt x="4971" y="1639"/>
                  </a:lnTo>
                  <a:lnTo>
                    <a:pt x="5026" y="1639"/>
                  </a:lnTo>
                  <a:lnTo>
                    <a:pt x="5026" y="1583"/>
                  </a:lnTo>
                  <a:close/>
                  <a:moveTo>
                    <a:pt x="5106" y="1583"/>
                  </a:moveTo>
                  <a:lnTo>
                    <a:pt x="5050" y="1583"/>
                  </a:lnTo>
                  <a:lnTo>
                    <a:pt x="5050" y="1639"/>
                  </a:lnTo>
                  <a:lnTo>
                    <a:pt x="5106" y="1639"/>
                  </a:lnTo>
                  <a:lnTo>
                    <a:pt x="5106" y="1583"/>
                  </a:lnTo>
                  <a:close/>
                  <a:moveTo>
                    <a:pt x="5186" y="1583"/>
                  </a:moveTo>
                  <a:lnTo>
                    <a:pt x="5131" y="1583"/>
                  </a:lnTo>
                  <a:lnTo>
                    <a:pt x="5131" y="1639"/>
                  </a:lnTo>
                  <a:lnTo>
                    <a:pt x="5186" y="1639"/>
                  </a:lnTo>
                  <a:lnTo>
                    <a:pt x="5186" y="1583"/>
                  </a:lnTo>
                  <a:close/>
                  <a:moveTo>
                    <a:pt x="216" y="1494"/>
                  </a:moveTo>
                  <a:lnTo>
                    <a:pt x="160" y="1494"/>
                  </a:lnTo>
                  <a:lnTo>
                    <a:pt x="160" y="1551"/>
                  </a:lnTo>
                  <a:lnTo>
                    <a:pt x="216" y="1551"/>
                  </a:lnTo>
                  <a:lnTo>
                    <a:pt x="216" y="1494"/>
                  </a:lnTo>
                  <a:close/>
                  <a:moveTo>
                    <a:pt x="296" y="1494"/>
                  </a:moveTo>
                  <a:lnTo>
                    <a:pt x="241" y="1494"/>
                  </a:lnTo>
                  <a:lnTo>
                    <a:pt x="241" y="1551"/>
                  </a:lnTo>
                  <a:lnTo>
                    <a:pt x="296" y="1551"/>
                  </a:lnTo>
                  <a:lnTo>
                    <a:pt x="296" y="1494"/>
                  </a:lnTo>
                  <a:close/>
                  <a:moveTo>
                    <a:pt x="376" y="1494"/>
                  </a:moveTo>
                  <a:lnTo>
                    <a:pt x="320" y="1494"/>
                  </a:lnTo>
                  <a:lnTo>
                    <a:pt x="320" y="1551"/>
                  </a:lnTo>
                  <a:lnTo>
                    <a:pt x="376" y="1551"/>
                  </a:lnTo>
                  <a:lnTo>
                    <a:pt x="376" y="1494"/>
                  </a:lnTo>
                  <a:close/>
                  <a:moveTo>
                    <a:pt x="457" y="1494"/>
                  </a:moveTo>
                  <a:lnTo>
                    <a:pt x="401" y="1494"/>
                  </a:lnTo>
                  <a:lnTo>
                    <a:pt x="401" y="1551"/>
                  </a:lnTo>
                  <a:lnTo>
                    <a:pt x="457" y="1551"/>
                  </a:lnTo>
                  <a:lnTo>
                    <a:pt x="457" y="1494"/>
                  </a:lnTo>
                  <a:close/>
                  <a:moveTo>
                    <a:pt x="536" y="1494"/>
                  </a:moveTo>
                  <a:lnTo>
                    <a:pt x="481" y="1494"/>
                  </a:lnTo>
                  <a:lnTo>
                    <a:pt x="481" y="1551"/>
                  </a:lnTo>
                  <a:lnTo>
                    <a:pt x="536" y="1551"/>
                  </a:lnTo>
                  <a:lnTo>
                    <a:pt x="536" y="1494"/>
                  </a:lnTo>
                  <a:close/>
                  <a:moveTo>
                    <a:pt x="617" y="1494"/>
                  </a:moveTo>
                  <a:lnTo>
                    <a:pt x="561" y="1494"/>
                  </a:lnTo>
                  <a:lnTo>
                    <a:pt x="561" y="1551"/>
                  </a:lnTo>
                  <a:lnTo>
                    <a:pt x="617" y="1551"/>
                  </a:lnTo>
                  <a:lnTo>
                    <a:pt x="617" y="1494"/>
                  </a:lnTo>
                  <a:close/>
                  <a:moveTo>
                    <a:pt x="777" y="1494"/>
                  </a:moveTo>
                  <a:lnTo>
                    <a:pt x="722" y="1494"/>
                  </a:lnTo>
                  <a:lnTo>
                    <a:pt x="722" y="1551"/>
                  </a:lnTo>
                  <a:lnTo>
                    <a:pt x="777" y="1551"/>
                  </a:lnTo>
                  <a:lnTo>
                    <a:pt x="777" y="1494"/>
                  </a:lnTo>
                  <a:close/>
                  <a:moveTo>
                    <a:pt x="857" y="1494"/>
                  </a:moveTo>
                  <a:lnTo>
                    <a:pt x="801" y="1494"/>
                  </a:lnTo>
                  <a:lnTo>
                    <a:pt x="801" y="1551"/>
                  </a:lnTo>
                  <a:lnTo>
                    <a:pt x="857" y="1551"/>
                  </a:lnTo>
                  <a:lnTo>
                    <a:pt x="857" y="1494"/>
                  </a:lnTo>
                  <a:close/>
                  <a:moveTo>
                    <a:pt x="938" y="1494"/>
                  </a:moveTo>
                  <a:lnTo>
                    <a:pt x="882" y="1494"/>
                  </a:lnTo>
                  <a:lnTo>
                    <a:pt x="882" y="1551"/>
                  </a:lnTo>
                  <a:lnTo>
                    <a:pt x="938" y="1551"/>
                  </a:lnTo>
                  <a:lnTo>
                    <a:pt x="938" y="1494"/>
                  </a:lnTo>
                  <a:close/>
                  <a:moveTo>
                    <a:pt x="1018" y="1494"/>
                  </a:moveTo>
                  <a:lnTo>
                    <a:pt x="962" y="1494"/>
                  </a:lnTo>
                  <a:lnTo>
                    <a:pt x="962" y="1551"/>
                  </a:lnTo>
                  <a:lnTo>
                    <a:pt x="1018" y="1551"/>
                  </a:lnTo>
                  <a:lnTo>
                    <a:pt x="1018" y="1494"/>
                  </a:lnTo>
                  <a:close/>
                  <a:moveTo>
                    <a:pt x="1098" y="1494"/>
                  </a:moveTo>
                  <a:lnTo>
                    <a:pt x="1042" y="1494"/>
                  </a:lnTo>
                  <a:lnTo>
                    <a:pt x="1042" y="1551"/>
                  </a:lnTo>
                  <a:lnTo>
                    <a:pt x="1098" y="1551"/>
                  </a:lnTo>
                  <a:lnTo>
                    <a:pt x="1098" y="1494"/>
                  </a:lnTo>
                  <a:close/>
                  <a:moveTo>
                    <a:pt x="1178" y="1494"/>
                  </a:moveTo>
                  <a:lnTo>
                    <a:pt x="1122" y="1494"/>
                  </a:lnTo>
                  <a:lnTo>
                    <a:pt x="1122" y="1551"/>
                  </a:lnTo>
                  <a:lnTo>
                    <a:pt x="1178" y="1551"/>
                  </a:lnTo>
                  <a:lnTo>
                    <a:pt x="1178" y="1494"/>
                  </a:lnTo>
                  <a:close/>
                  <a:moveTo>
                    <a:pt x="1258" y="1494"/>
                  </a:moveTo>
                  <a:lnTo>
                    <a:pt x="1203" y="1494"/>
                  </a:lnTo>
                  <a:lnTo>
                    <a:pt x="1203" y="1551"/>
                  </a:lnTo>
                  <a:lnTo>
                    <a:pt x="1258" y="1551"/>
                  </a:lnTo>
                  <a:lnTo>
                    <a:pt x="1258" y="1494"/>
                  </a:lnTo>
                  <a:close/>
                  <a:moveTo>
                    <a:pt x="1339" y="1494"/>
                  </a:moveTo>
                  <a:lnTo>
                    <a:pt x="1282" y="1494"/>
                  </a:lnTo>
                  <a:lnTo>
                    <a:pt x="1282" y="1551"/>
                  </a:lnTo>
                  <a:lnTo>
                    <a:pt x="1339" y="1551"/>
                  </a:lnTo>
                  <a:lnTo>
                    <a:pt x="1339" y="1494"/>
                  </a:lnTo>
                  <a:close/>
                  <a:moveTo>
                    <a:pt x="1418" y="1494"/>
                  </a:moveTo>
                  <a:lnTo>
                    <a:pt x="1363" y="1494"/>
                  </a:lnTo>
                  <a:lnTo>
                    <a:pt x="1363" y="1551"/>
                  </a:lnTo>
                  <a:lnTo>
                    <a:pt x="1418" y="1551"/>
                  </a:lnTo>
                  <a:lnTo>
                    <a:pt x="1418" y="1494"/>
                  </a:lnTo>
                  <a:close/>
                  <a:moveTo>
                    <a:pt x="1499" y="1494"/>
                  </a:moveTo>
                  <a:lnTo>
                    <a:pt x="1443" y="1494"/>
                  </a:lnTo>
                  <a:lnTo>
                    <a:pt x="1443" y="1551"/>
                  </a:lnTo>
                  <a:lnTo>
                    <a:pt x="1499" y="1551"/>
                  </a:lnTo>
                  <a:lnTo>
                    <a:pt x="1499" y="1494"/>
                  </a:lnTo>
                  <a:close/>
                  <a:moveTo>
                    <a:pt x="1579" y="1494"/>
                  </a:moveTo>
                  <a:lnTo>
                    <a:pt x="1523" y="1494"/>
                  </a:lnTo>
                  <a:lnTo>
                    <a:pt x="1523" y="1551"/>
                  </a:lnTo>
                  <a:lnTo>
                    <a:pt x="1579" y="1551"/>
                  </a:lnTo>
                  <a:lnTo>
                    <a:pt x="1579" y="1494"/>
                  </a:lnTo>
                  <a:close/>
                  <a:moveTo>
                    <a:pt x="1659" y="1494"/>
                  </a:moveTo>
                  <a:lnTo>
                    <a:pt x="1604" y="1494"/>
                  </a:lnTo>
                  <a:lnTo>
                    <a:pt x="1604" y="1551"/>
                  </a:lnTo>
                  <a:lnTo>
                    <a:pt x="1659" y="1551"/>
                  </a:lnTo>
                  <a:lnTo>
                    <a:pt x="1659" y="1494"/>
                  </a:lnTo>
                  <a:close/>
                  <a:moveTo>
                    <a:pt x="1739" y="1494"/>
                  </a:moveTo>
                  <a:lnTo>
                    <a:pt x="1684" y="1494"/>
                  </a:lnTo>
                  <a:lnTo>
                    <a:pt x="1684" y="1551"/>
                  </a:lnTo>
                  <a:lnTo>
                    <a:pt x="1739" y="1551"/>
                  </a:lnTo>
                  <a:lnTo>
                    <a:pt x="1739" y="1494"/>
                  </a:lnTo>
                  <a:close/>
                  <a:moveTo>
                    <a:pt x="1820" y="1494"/>
                  </a:moveTo>
                  <a:lnTo>
                    <a:pt x="1764" y="1494"/>
                  </a:lnTo>
                  <a:lnTo>
                    <a:pt x="1764" y="1551"/>
                  </a:lnTo>
                  <a:lnTo>
                    <a:pt x="1820" y="1551"/>
                  </a:lnTo>
                  <a:lnTo>
                    <a:pt x="1820" y="1494"/>
                  </a:lnTo>
                  <a:close/>
                  <a:moveTo>
                    <a:pt x="1899" y="1494"/>
                  </a:moveTo>
                  <a:lnTo>
                    <a:pt x="1844" y="1494"/>
                  </a:lnTo>
                  <a:lnTo>
                    <a:pt x="1844" y="1551"/>
                  </a:lnTo>
                  <a:lnTo>
                    <a:pt x="1899" y="1551"/>
                  </a:lnTo>
                  <a:lnTo>
                    <a:pt x="1899" y="1494"/>
                  </a:lnTo>
                  <a:close/>
                  <a:moveTo>
                    <a:pt x="1980" y="1494"/>
                  </a:moveTo>
                  <a:lnTo>
                    <a:pt x="1925" y="1494"/>
                  </a:lnTo>
                  <a:lnTo>
                    <a:pt x="1925" y="1551"/>
                  </a:lnTo>
                  <a:lnTo>
                    <a:pt x="1980" y="1551"/>
                  </a:lnTo>
                  <a:lnTo>
                    <a:pt x="1980" y="1494"/>
                  </a:lnTo>
                  <a:close/>
                  <a:moveTo>
                    <a:pt x="2060" y="1494"/>
                  </a:moveTo>
                  <a:lnTo>
                    <a:pt x="2004" y="1494"/>
                  </a:lnTo>
                  <a:lnTo>
                    <a:pt x="2004" y="1551"/>
                  </a:lnTo>
                  <a:lnTo>
                    <a:pt x="2060" y="1551"/>
                  </a:lnTo>
                  <a:lnTo>
                    <a:pt x="2060" y="1494"/>
                  </a:lnTo>
                  <a:close/>
                  <a:moveTo>
                    <a:pt x="2140" y="1494"/>
                  </a:moveTo>
                  <a:lnTo>
                    <a:pt x="2085" y="1494"/>
                  </a:lnTo>
                  <a:lnTo>
                    <a:pt x="2085" y="1551"/>
                  </a:lnTo>
                  <a:lnTo>
                    <a:pt x="2140" y="1551"/>
                  </a:lnTo>
                  <a:lnTo>
                    <a:pt x="2140" y="1494"/>
                  </a:lnTo>
                  <a:close/>
                  <a:moveTo>
                    <a:pt x="2220" y="1494"/>
                  </a:moveTo>
                  <a:lnTo>
                    <a:pt x="2165" y="1494"/>
                  </a:lnTo>
                  <a:lnTo>
                    <a:pt x="2165" y="1551"/>
                  </a:lnTo>
                  <a:lnTo>
                    <a:pt x="2220" y="1551"/>
                  </a:lnTo>
                  <a:lnTo>
                    <a:pt x="2220" y="1494"/>
                  </a:lnTo>
                  <a:close/>
                  <a:moveTo>
                    <a:pt x="2301" y="1494"/>
                  </a:moveTo>
                  <a:lnTo>
                    <a:pt x="2245" y="1494"/>
                  </a:lnTo>
                  <a:lnTo>
                    <a:pt x="2245" y="1551"/>
                  </a:lnTo>
                  <a:lnTo>
                    <a:pt x="2301" y="1551"/>
                  </a:lnTo>
                  <a:lnTo>
                    <a:pt x="2301" y="1494"/>
                  </a:lnTo>
                  <a:close/>
                  <a:moveTo>
                    <a:pt x="2380" y="1494"/>
                  </a:moveTo>
                  <a:lnTo>
                    <a:pt x="2325" y="1494"/>
                  </a:lnTo>
                  <a:lnTo>
                    <a:pt x="2325" y="1551"/>
                  </a:lnTo>
                  <a:lnTo>
                    <a:pt x="2380" y="1551"/>
                  </a:lnTo>
                  <a:lnTo>
                    <a:pt x="2380" y="1494"/>
                  </a:lnTo>
                  <a:close/>
                  <a:moveTo>
                    <a:pt x="3904" y="1494"/>
                  </a:moveTo>
                  <a:lnTo>
                    <a:pt x="3848" y="1494"/>
                  </a:lnTo>
                  <a:lnTo>
                    <a:pt x="3848" y="1551"/>
                  </a:lnTo>
                  <a:lnTo>
                    <a:pt x="3904" y="1551"/>
                  </a:lnTo>
                  <a:lnTo>
                    <a:pt x="3904" y="1494"/>
                  </a:lnTo>
                  <a:close/>
                  <a:moveTo>
                    <a:pt x="3984" y="1494"/>
                  </a:moveTo>
                  <a:lnTo>
                    <a:pt x="3928" y="1494"/>
                  </a:lnTo>
                  <a:lnTo>
                    <a:pt x="3928" y="1551"/>
                  </a:lnTo>
                  <a:lnTo>
                    <a:pt x="3984" y="1551"/>
                  </a:lnTo>
                  <a:lnTo>
                    <a:pt x="3984" y="1494"/>
                  </a:lnTo>
                  <a:close/>
                  <a:moveTo>
                    <a:pt x="4064" y="1494"/>
                  </a:moveTo>
                  <a:lnTo>
                    <a:pt x="4009" y="1494"/>
                  </a:lnTo>
                  <a:lnTo>
                    <a:pt x="4009" y="1551"/>
                  </a:lnTo>
                  <a:lnTo>
                    <a:pt x="4064" y="1551"/>
                  </a:lnTo>
                  <a:lnTo>
                    <a:pt x="4064" y="1494"/>
                  </a:lnTo>
                  <a:close/>
                  <a:moveTo>
                    <a:pt x="4144" y="1494"/>
                  </a:moveTo>
                  <a:lnTo>
                    <a:pt x="4088" y="1494"/>
                  </a:lnTo>
                  <a:lnTo>
                    <a:pt x="4088" y="1551"/>
                  </a:lnTo>
                  <a:lnTo>
                    <a:pt x="4144" y="1551"/>
                  </a:lnTo>
                  <a:lnTo>
                    <a:pt x="4144" y="1494"/>
                  </a:lnTo>
                  <a:close/>
                  <a:moveTo>
                    <a:pt x="4225" y="1494"/>
                  </a:moveTo>
                  <a:lnTo>
                    <a:pt x="4169" y="1494"/>
                  </a:lnTo>
                  <a:lnTo>
                    <a:pt x="4169" y="1551"/>
                  </a:lnTo>
                  <a:lnTo>
                    <a:pt x="4225" y="1551"/>
                  </a:lnTo>
                  <a:lnTo>
                    <a:pt x="4225" y="1494"/>
                  </a:lnTo>
                  <a:close/>
                  <a:moveTo>
                    <a:pt x="4304" y="1494"/>
                  </a:moveTo>
                  <a:lnTo>
                    <a:pt x="4249" y="1494"/>
                  </a:lnTo>
                  <a:lnTo>
                    <a:pt x="4249" y="1551"/>
                  </a:lnTo>
                  <a:lnTo>
                    <a:pt x="4304" y="1551"/>
                  </a:lnTo>
                  <a:lnTo>
                    <a:pt x="4304" y="1494"/>
                  </a:lnTo>
                  <a:close/>
                  <a:moveTo>
                    <a:pt x="4385" y="1494"/>
                  </a:moveTo>
                  <a:lnTo>
                    <a:pt x="4329" y="1494"/>
                  </a:lnTo>
                  <a:lnTo>
                    <a:pt x="4329" y="1551"/>
                  </a:lnTo>
                  <a:lnTo>
                    <a:pt x="4385" y="1551"/>
                  </a:lnTo>
                  <a:lnTo>
                    <a:pt x="4385" y="1494"/>
                  </a:lnTo>
                  <a:close/>
                  <a:moveTo>
                    <a:pt x="4465" y="1494"/>
                  </a:moveTo>
                  <a:lnTo>
                    <a:pt x="4409" y="1494"/>
                  </a:lnTo>
                  <a:lnTo>
                    <a:pt x="4409" y="1551"/>
                  </a:lnTo>
                  <a:lnTo>
                    <a:pt x="4465" y="1551"/>
                  </a:lnTo>
                  <a:lnTo>
                    <a:pt x="4465" y="1494"/>
                  </a:lnTo>
                  <a:close/>
                  <a:moveTo>
                    <a:pt x="4545" y="1494"/>
                  </a:moveTo>
                  <a:lnTo>
                    <a:pt x="4490" y="1494"/>
                  </a:lnTo>
                  <a:lnTo>
                    <a:pt x="4490" y="1551"/>
                  </a:lnTo>
                  <a:lnTo>
                    <a:pt x="4545" y="1551"/>
                  </a:lnTo>
                  <a:lnTo>
                    <a:pt x="4545" y="1494"/>
                  </a:lnTo>
                  <a:close/>
                  <a:moveTo>
                    <a:pt x="4625" y="1494"/>
                  </a:moveTo>
                  <a:lnTo>
                    <a:pt x="4569" y="1494"/>
                  </a:lnTo>
                  <a:lnTo>
                    <a:pt x="4569" y="1551"/>
                  </a:lnTo>
                  <a:lnTo>
                    <a:pt x="4625" y="1551"/>
                  </a:lnTo>
                  <a:lnTo>
                    <a:pt x="4625" y="1494"/>
                  </a:lnTo>
                  <a:close/>
                  <a:moveTo>
                    <a:pt x="4866" y="1494"/>
                  </a:moveTo>
                  <a:lnTo>
                    <a:pt x="4810" y="1494"/>
                  </a:lnTo>
                  <a:lnTo>
                    <a:pt x="4810" y="1551"/>
                  </a:lnTo>
                  <a:lnTo>
                    <a:pt x="4866" y="1551"/>
                  </a:lnTo>
                  <a:lnTo>
                    <a:pt x="4866" y="1494"/>
                  </a:lnTo>
                  <a:close/>
                  <a:moveTo>
                    <a:pt x="4945" y="1494"/>
                  </a:moveTo>
                  <a:lnTo>
                    <a:pt x="4890" y="1494"/>
                  </a:lnTo>
                  <a:lnTo>
                    <a:pt x="4890" y="1551"/>
                  </a:lnTo>
                  <a:lnTo>
                    <a:pt x="4945" y="1551"/>
                  </a:lnTo>
                  <a:lnTo>
                    <a:pt x="4945" y="1494"/>
                  </a:lnTo>
                  <a:close/>
                  <a:moveTo>
                    <a:pt x="5026" y="1494"/>
                  </a:moveTo>
                  <a:lnTo>
                    <a:pt x="4971" y="1494"/>
                  </a:lnTo>
                  <a:lnTo>
                    <a:pt x="4971" y="1551"/>
                  </a:lnTo>
                  <a:lnTo>
                    <a:pt x="5026" y="1551"/>
                  </a:lnTo>
                  <a:lnTo>
                    <a:pt x="5026" y="1494"/>
                  </a:lnTo>
                  <a:close/>
                  <a:moveTo>
                    <a:pt x="5106" y="1494"/>
                  </a:moveTo>
                  <a:lnTo>
                    <a:pt x="5050" y="1494"/>
                  </a:lnTo>
                  <a:lnTo>
                    <a:pt x="5050" y="1551"/>
                  </a:lnTo>
                  <a:lnTo>
                    <a:pt x="5106" y="1551"/>
                  </a:lnTo>
                  <a:lnTo>
                    <a:pt x="5106" y="1494"/>
                  </a:lnTo>
                  <a:close/>
                  <a:moveTo>
                    <a:pt x="55" y="1406"/>
                  </a:moveTo>
                  <a:lnTo>
                    <a:pt x="0" y="1406"/>
                  </a:lnTo>
                  <a:lnTo>
                    <a:pt x="0" y="1462"/>
                  </a:lnTo>
                  <a:lnTo>
                    <a:pt x="55" y="1462"/>
                  </a:lnTo>
                  <a:lnTo>
                    <a:pt x="55" y="1406"/>
                  </a:lnTo>
                  <a:close/>
                  <a:moveTo>
                    <a:pt x="136" y="1406"/>
                  </a:moveTo>
                  <a:lnTo>
                    <a:pt x="80" y="1406"/>
                  </a:lnTo>
                  <a:lnTo>
                    <a:pt x="80" y="1462"/>
                  </a:lnTo>
                  <a:lnTo>
                    <a:pt x="136" y="1462"/>
                  </a:lnTo>
                  <a:lnTo>
                    <a:pt x="136" y="1406"/>
                  </a:lnTo>
                  <a:close/>
                  <a:moveTo>
                    <a:pt x="216" y="1406"/>
                  </a:moveTo>
                  <a:lnTo>
                    <a:pt x="160" y="1406"/>
                  </a:lnTo>
                  <a:lnTo>
                    <a:pt x="160" y="1462"/>
                  </a:lnTo>
                  <a:lnTo>
                    <a:pt x="216" y="1462"/>
                  </a:lnTo>
                  <a:lnTo>
                    <a:pt x="216" y="1406"/>
                  </a:lnTo>
                  <a:close/>
                  <a:moveTo>
                    <a:pt x="457" y="1406"/>
                  </a:moveTo>
                  <a:lnTo>
                    <a:pt x="401" y="1406"/>
                  </a:lnTo>
                  <a:lnTo>
                    <a:pt x="401" y="1462"/>
                  </a:lnTo>
                  <a:lnTo>
                    <a:pt x="457" y="1462"/>
                  </a:lnTo>
                  <a:lnTo>
                    <a:pt x="457" y="1406"/>
                  </a:lnTo>
                  <a:close/>
                  <a:moveTo>
                    <a:pt x="536" y="1406"/>
                  </a:moveTo>
                  <a:lnTo>
                    <a:pt x="481" y="1406"/>
                  </a:lnTo>
                  <a:lnTo>
                    <a:pt x="481" y="1462"/>
                  </a:lnTo>
                  <a:lnTo>
                    <a:pt x="536" y="1462"/>
                  </a:lnTo>
                  <a:lnTo>
                    <a:pt x="536" y="1406"/>
                  </a:lnTo>
                  <a:close/>
                  <a:moveTo>
                    <a:pt x="777" y="1406"/>
                  </a:moveTo>
                  <a:lnTo>
                    <a:pt x="722" y="1406"/>
                  </a:lnTo>
                  <a:lnTo>
                    <a:pt x="722" y="1462"/>
                  </a:lnTo>
                  <a:lnTo>
                    <a:pt x="777" y="1462"/>
                  </a:lnTo>
                  <a:lnTo>
                    <a:pt x="777" y="1406"/>
                  </a:lnTo>
                  <a:close/>
                  <a:moveTo>
                    <a:pt x="857" y="1406"/>
                  </a:moveTo>
                  <a:lnTo>
                    <a:pt x="801" y="1406"/>
                  </a:lnTo>
                  <a:lnTo>
                    <a:pt x="801" y="1462"/>
                  </a:lnTo>
                  <a:lnTo>
                    <a:pt x="857" y="1462"/>
                  </a:lnTo>
                  <a:lnTo>
                    <a:pt x="857" y="1406"/>
                  </a:lnTo>
                  <a:close/>
                  <a:moveTo>
                    <a:pt x="938" y="1406"/>
                  </a:moveTo>
                  <a:lnTo>
                    <a:pt x="882" y="1406"/>
                  </a:lnTo>
                  <a:lnTo>
                    <a:pt x="882" y="1462"/>
                  </a:lnTo>
                  <a:lnTo>
                    <a:pt x="938" y="1462"/>
                  </a:lnTo>
                  <a:lnTo>
                    <a:pt x="938" y="1406"/>
                  </a:lnTo>
                  <a:close/>
                  <a:moveTo>
                    <a:pt x="1018" y="1406"/>
                  </a:moveTo>
                  <a:lnTo>
                    <a:pt x="962" y="1406"/>
                  </a:lnTo>
                  <a:lnTo>
                    <a:pt x="962" y="1462"/>
                  </a:lnTo>
                  <a:lnTo>
                    <a:pt x="1018" y="1462"/>
                  </a:lnTo>
                  <a:lnTo>
                    <a:pt x="1018" y="1406"/>
                  </a:lnTo>
                  <a:close/>
                  <a:moveTo>
                    <a:pt x="1098" y="1406"/>
                  </a:moveTo>
                  <a:lnTo>
                    <a:pt x="1042" y="1406"/>
                  </a:lnTo>
                  <a:lnTo>
                    <a:pt x="1042" y="1462"/>
                  </a:lnTo>
                  <a:lnTo>
                    <a:pt x="1098" y="1462"/>
                  </a:lnTo>
                  <a:lnTo>
                    <a:pt x="1098" y="1406"/>
                  </a:lnTo>
                  <a:close/>
                  <a:moveTo>
                    <a:pt x="1178" y="1406"/>
                  </a:moveTo>
                  <a:lnTo>
                    <a:pt x="1122" y="1406"/>
                  </a:lnTo>
                  <a:lnTo>
                    <a:pt x="1122" y="1462"/>
                  </a:lnTo>
                  <a:lnTo>
                    <a:pt x="1178" y="1462"/>
                  </a:lnTo>
                  <a:lnTo>
                    <a:pt x="1178" y="1406"/>
                  </a:lnTo>
                  <a:close/>
                  <a:moveTo>
                    <a:pt x="1258" y="1406"/>
                  </a:moveTo>
                  <a:lnTo>
                    <a:pt x="1203" y="1406"/>
                  </a:lnTo>
                  <a:lnTo>
                    <a:pt x="1203" y="1462"/>
                  </a:lnTo>
                  <a:lnTo>
                    <a:pt x="1258" y="1462"/>
                  </a:lnTo>
                  <a:lnTo>
                    <a:pt x="1258" y="1406"/>
                  </a:lnTo>
                  <a:close/>
                  <a:moveTo>
                    <a:pt x="1339" y="1406"/>
                  </a:moveTo>
                  <a:lnTo>
                    <a:pt x="1282" y="1406"/>
                  </a:lnTo>
                  <a:lnTo>
                    <a:pt x="1282" y="1462"/>
                  </a:lnTo>
                  <a:lnTo>
                    <a:pt x="1339" y="1462"/>
                  </a:lnTo>
                  <a:lnTo>
                    <a:pt x="1339" y="1406"/>
                  </a:lnTo>
                  <a:close/>
                  <a:moveTo>
                    <a:pt x="1418" y="1406"/>
                  </a:moveTo>
                  <a:lnTo>
                    <a:pt x="1363" y="1406"/>
                  </a:lnTo>
                  <a:lnTo>
                    <a:pt x="1363" y="1462"/>
                  </a:lnTo>
                  <a:lnTo>
                    <a:pt x="1418" y="1462"/>
                  </a:lnTo>
                  <a:lnTo>
                    <a:pt x="1418" y="1406"/>
                  </a:lnTo>
                  <a:close/>
                  <a:moveTo>
                    <a:pt x="1499" y="1406"/>
                  </a:moveTo>
                  <a:lnTo>
                    <a:pt x="1443" y="1406"/>
                  </a:lnTo>
                  <a:lnTo>
                    <a:pt x="1443" y="1462"/>
                  </a:lnTo>
                  <a:lnTo>
                    <a:pt x="1499" y="1462"/>
                  </a:lnTo>
                  <a:lnTo>
                    <a:pt x="1499" y="1406"/>
                  </a:lnTo>
                  <a:close/>
                  <a:moveTo>
                    <a:pt x="1579" y="1406"/>
                  </a:moveTo>
                  <a:lnTo>
                    <a:pt x="1523" y="1406"/>
                  </a:lnTo>
                  <a:lnTo>
                    <a:pt x="1523" y="1462"/>
                  </a:lnTo>
                  <a:lnTo>
                    <a:pt x="1579" y="1462"/>
                  </a:lnTo>
                  <a:lnTo>
                    <a:pt x="1579" y="1406"/>
                  </a:lnTo>
                  <a:close/>
                  <a:moveTo>
                    <a:pt x="1659" y="1406"/>
                  </a:moveTo>
                  <a:lnTo>
                    <a:pt x="1604" y="1406"/>
                  </a:lnTo>
                  <a:lnTo>
                    <a:pt x="1604" y="1462"/>
                  </a:lnTo>
                  <a:lnTo>
                    <a:pt x="1659" y="1462"/>
                  </a:lnTo>
                  <a:lnTo>
                    <a:pt x="1659" y="1406"/>
                  </a:lnTo>
                  <a:close/>
                  <a:moveTo>
                    <a:pt x="1739" y="1406"/>
                  </a:moveTo>
                  <a:lnTo>
                    <a:pt x="1684" y="1406"/>
                  </a:lnTo>
                  <a:lnTo>
                    <a:pt x="1684" y="1462"/>
                  </a:lnTo>
                  <a:lnTo>
                    <a:pt x="1739" y="1462"/>
                  </a:lnTo>
                  <a:lnTo>
                    <a:pt x="1739" y="1406"/>
                  </a:lnTo>
                  <a:close/>
                  <a:moveTo>
                    <a:pt x="1820" y="1406"/>
                  </a:moveTo>
                  <a:lnTo>
                    <a:pt x="1764" y="1406"/>
                  </a:lnTo>
                  <a:lnTo>
                    <a:pt x="1764" y="1462"/>
                  </a:lnTo>
                  <a:lnTo>
                    <a:pt x="1820" y="1462"/>
                  </a:lnTo>
                  <a:lnTo>
                    <a:pt x="1820" y="1406"/>
                  </a:lnTo>
                  <a:close/>
                  <a:moveTo>
                    <a:pt x="1899" y="1406"/>
                  </a:moveTo>
                  <a:lnTo>
                    <a:pt x="1844" y="1406"/>
                  </a:lnTo>
                  <a:lnTo>
                    <a:pt x="1844" y="1462"/>
                  </a:lnTo>
                  <a:lnTo>
                    <a:pt x="1899" y="1462"/>
                  </a:lnTo>
                  <a:lnTo>
                    <a:pt x="1899" y="1406"/>
                  </a:lnTo>
                  <a:close/>
                  <a:moveTo>
                    <a:pt x="1980" y="1406"/>
                  </a:moveTo>
                  <a:lnTo>
                    <a:pt x="1925" y="1406"/>
                  </a:lnTo>
                  <a:lnTo>
                    <a:pt x="1925" y="1462"/>
                  </a:lnTo>
                  <a:lnTo>
                    <a:pt x="1980" y="1462"/>
                  </a:lnTo>
                  <a:lnTo>
                    <a:pt x="1980" y="1406"/>
                  </a:lnTo>
                  <a:close/>
                  <a:moveTo>
                    <a:pt x="2060" y="1406"/>
                  </a:moveTo>
                  <a:lnTo>
                    <a:pt x="2004" y="1406"/>
                  </a:lnTo>
                  <a:lnTo>
                    <a:pt x="2004" y="1462"/>
                  </a:lnTo>
                  <a:lnTo>
                    <a:pt x="2060" y="1462"/>
                  </a:lnTo>
                  <a:lnTo>
                    <a:pt x="2060" y="1406"/>
                  </a:lnTo>
                  <a:close/>
                  <a:moveTo>
                    <a:pt x="2140" y="1406"/>
                  </a:moveTo>
                  <a:lnTo>
                    <a:pt x="2085" y="1406"/>
                  </a:lnTo>
                  <a:lnTo>
                    <a:pt x="2085" y="1462"/>
                  </a:lnTo>
                  <a:lnTo>
                    <a:pt x="2140" y="1462"/>
                  </a:lnTo>
                  <a:lnTo>
                    <a:pt x="2140" y="1406"/>
                  </a:lnTo>
                  <a:close/>
                  <a:moveTo>
                    <a:pt x="2220" y="1406"/>
                  </a:moveTo>
                  <a:lnTo>
                    <a:pt x="2165" y="1406"/>
                  </a:lnTo>
                  <a:lnTo>
                    <a:pt x="2165" y="1462"/>
                  </a:lnTo>
                  <a:lnTo>
                    <a:pt x="2220" y="1462"/>
                  </a:lnTo>
                  <a:lnTo>
                    <a:pt x="2220" y="1406"/>
                  </a:lnTo>
                  <a:close/>
                  <a:moveTo>
                    <a:pt x="2301" y="1406"/>
                  </a:moveTo>
                  <a:lnTo>
                    <a:pt x="2245" y="1406"/>
                  </a:lnTo>
                  <a:lnTo>
                    <a:pt x="2245" y="1462"/>
                  </a:lnTo>
                  <a:lnTo>
                    <a:pt x="2301" y="1462"/>
                  </a:lnTo>
                  <a:lnTo>
                    <a:pt x="2301" y="1406"/>
                  </a:lnTo>
                  <a:close/>
                  <a:moveTo>
                    <a:pt x="2380" y="1406"/>
                  </a:moveTo>
                  <a:lnTo>
                    <a:pt x="2325" y="1406"/>
                  </a:lnTo>
                  <a:lnTo>
                    <a:pt x="2325" y="1462"/>
                  </a:lnTo>
                  <a:lnTo>
                    <a:pt x="2380" y="1462"/>
                  </a:lnTo>
                  <a:lnTo>
                    <a:pt x="2380" y="1406"/>
                  </a:lnTo>
                  <a:close/>
                  <a:moveTo>
                    <a:pt x="2541" y="1406"/>
                  </a:moveTo>
                  <a:lnTo>
                    <a:pt x="2485" y="1406"/>
                  </a:lnTo>
                  <a:lnTo>
                    <a:pt x="2485" y="1462"/>
                  </a:lnTo>
                  <a:lnTo>
                    <a:pt x="2541" y="1462"/>
                  </a:lnTo>
                  <a:lnTo>
                    <a:pt x="2541" y="1406"/>
                  </a:lnTo>
                  <a:close/>
                  <a:moveTo>
                    <a:pt x="3904" y="1406"/>
                  </a:moveTo>
                  <a:lnTo>
                    <a:pt x="3848" y="1406"/>
                  </a:lnTo>
                  <a:lnTo>
                    <a:pt x="3848" y="1462"/>
                  </a:lnTo>
                  <a:lnTo>
                    <a:pt x="3904" y="1462"/>
                  </a:lnTo>
                  <a:lnTo>
                    <a:pt x="3904" y="1406"/>
                  </a:lnTo>
                  <a:close/>
                  <a:moveTo>
                    <a:pt x="3984" y="1406"/>
                  </a:moveTo>
                  <a:lnTo>
                    <a:pt x="3928" y="1406"/>
                  </a:lnTo>
                  <a:lnTo>
                    <a:pt x="3928" y="1462"/>
                  </a:lnTo>
                  <a:lnTo>
                    <a:pt x="3984" y="1462"/>
                  </a:lnTo>
                  <a:lnTo>
                    <a:pt x="3984" y="1406"/>
                  </a:lnTo>
                  <a:close/>
                  <a:moveTo>
                    <a:pt x="4064" y="1406"/>
                  </a:moveTo>
                  <a:lnTo>
                    <a:pt x="4009" y="1406"/>
                  </a:lnTo>
                  <a:lnTo>
                    <a:pt x="4009" y="1462"/>
                  </a:lnTo>
                  <a:lnTo>
                    <a:pt x="4064" y="1462"/>
                  </a:lnTo>
                  <a:lnTo>
                    <a:pt x="4064" y="1406"/>
                  </a:lnTo>
                  <a:close/>
                  <a:moveTo>
                    <a:pt x="4144" y="1406"/>
                  </a:moveTo>
                  <a:lnTo>
                    <a:pt x="4088" y="1406"/>
                  </a:lnTo>
                  <a:lnTo>
                    <a:pt x="4088" y="1462"/>
                  </a:lnTo>
                  <a:lnTo>
                    <a:pt x="4144" y="1462"/>
                  </a:lnTo>
                  <a:lnTo>
                    <a:pt x="4144" y="1406"/>
                  </a:lnTo>
                  <a:close/>
                  <a:moveTo>
                    <a:pt x="4225" y="1406"/>
                  </a:moveTo>
                  <a:lnTo>
                    <a:pt x="4169" y="1406"/>
                  </a:lnTo>
                  <a:lnTo>
                    <a:pt x="4169" y="1462"/>
                  </a:lnTo>
                  <a:lnTo>
                    <a:pt x="4225" y="1462"/>
                  </a:lnTo>
                  <a:lnTo>
                    <a:pt x="4225" y="1406"/>
                  </a:lnTo>
                  <a:close/>
                  <a:moveTo>
                    <a:pt x="4304" y="1406"/>
                  </a:moveTo>
                  <a:lnTo>
                    <a:pt x="4249" y="1406"/>
                  </a:lnTo>
                  <a:lnTo>
                    <a:pt x="4249" y="1462"/>
                  </a:lnTo>
                  <a:lnTo>
                    <a:pt x="4304" y="1462"/>
                  </a:lnTo>
                  <a:lnTo>
                    <a:pt x="4304" y="1406"/>
                  </a:lnTo>
                  <a:close/>
                  <a:moveTo>
                    <a:pt x="4385" y="1406"/>
                  </a:moveTo>
                  <a:lnTo>
                    <a:pt x="4329" y="1406"/>
                  </a:lnTo>
                  <a:lnTo>
                    <a:pt x="4329" y="1462"/>
                  </a:lnTo>
                  <a:lnTo>
                    <a:pt x="4385" y="1462"/>
                  </a:lnTo>
                  <a:lnTo>
                    <a:pt x="4385" y="1406"/>
                  </a:lnTo>
                  <a:close/>
                  <a:moveTo>
                    <a:pt x="4465" y="1406"/>
                  </a:moveTo>
                  <a:lnTo>
                    <a:pt x="4409" y="1406"/>
                  </a:lnTo>
                  <a:lnTo>
                    <a:pt x="4409" y="1462"/>
                  </a:lnTo>
                  <a:lnTo>
                    <a:pt x="4465" y="1462"/>
                  </a:lnTo>
                  <a:lnTo>
                    <a:pt x="4465" y="1406"/>
                  </a:lnTo>
                  <a:close/>
                  <a:moveTo>
                    <a:pt x="4545" y="1406"/>
                  </a:moveTo>
                  <a:lnTo>
                    <a:pt x="4490" y="1406"/>
                  </a:lnTo>
                  <a:lnTo>
                    <a:pt x="4490" y="1462"/>
                  </a:lnTo>
                  <a:lnTo>
                    <a:pt x="4545" y="1462"/>
                  </a:lnTo>
                  <a:lnTo>
                    <a:pt x="4545" y="1406"/>
                  </a:lnTo>
                  <a:close/>
                  <a:moveTo>
                    <a:pt x="4866" y="1406"/>
                  </a:moveTo>
                  <a:lnTo>
                    <a:pt x="4810" y="1406"/>
                  </a:lnTo>
                  <a:lnTo>
                    <a:pt x="4810" y="1462"/>
                  </a:lnTo>
                  <a:lnTo>
                    <a:pt x="4866" y="1462"/>
                  </a:lnTo>
                  <a:lnTo>
                    <a:pt x="4866" y="1406"/>
                  </a:lnTo>
                  <a:close/>
                  <a:moveTo>
                    <a:pt x="4945" y="1406"/>
                  </a:moveTo>
                  <a:lnTo>
                    <a:pt x="4890" y="1406"/>
                  </a:lnTo>
                  <a:lnTo>
                    <a:pt x="4890" y="1462"/>
                  </a:lnTo>
                  <a:lnTo>
                    <a:pt x="4945" y="1462"/>
                  </a:lnTo>
                  <a:lnTo>
                    <a:pt x="4945" y="1406"/>
                  </a:lnTo>
                  <a:close/>
                  <a:moveTo>
                    <a:pt x="5026" y="1406"/>
                  </a:moveTo>
                  <a:lnTo>
                    <a:pt x="4971" y="1406"/>
                  </a:lnTo>
                  <a:lnTo>
                    <a:pt x="4971" y="1462"/>
                  </a:lnTo>
                  <a:lnTo>
                    <a:pt x="5026" y="1462"/>
                  </a:lnTo>
                  <a:lnTo>
                    <a:pt x="5026" y="1406"/>
                  </a:lnTo>
                  <a:close/>
                  <a:moveTo>
                    <a:pt x="55" y="1317"/>
                  </a:moveTo>
                  <a:lnTo>
                    <a:pt x="0" y="1317"/>
                  </a:lnTo>
                  <a:lnTo>
                    <a:pt x="0" y="1374"/>
                  </a:lnTo>
                  <a:lnTo>
                    <a:pt x="55" y="1374"/>
                  </a:lnTo>
                  <a:lnTo>
                    <a:pt x="55" y="1317"/>
                  </a:lnTo>
                  <a:close/>
                  <a:moveTo>
                    <a:pt x="136" y="1317"/>
                  </a:moveTo>
                  <a:lnTo>
                    <a:pt x="80" y="1317"/>
                  </a:lnTo>
                  <a:lnTo>
                    <a:pt x="80" y="1374"/>
                  </a:lnTo>
                  <a:lnTo>
                    <a:pt x="136" y="1374"/>
                  </a:lnTo>
                  <a:lnTo>
                    <a:pt x="136" y="1317"/>
                  </a:lnTo>
                  <a:close/>
                  <a:moveTo>
                    <a:pt x="216" y="1317"/>
                  </a:moveTo>
                  <a:lnTo>
                    <a:pt x="160" y="1317"/>
                  </a:lnTo>
                  <a:lnTo>
                    <a:pt x="160" y="1374"/>
                  </a:lnTo>
                  <a:lnTo>
                    <a:pt x="216" y="1374"/>
                  </a:lnTo>
                  <a:lnTo>
                    <a:pt x="216" y="1317"/>
                  </a:lnTo>
                  <a:close/>
                  <a:moveTo>
                    <a:pt x="457" y="1317"/>
                  </a:moveTo>
                  <a:lnTo>
                    <a:pt x="401" y="1317"/>
                  </a:lnTo>
                  <a:lnTo>
                    <a:pt x="401" y="1374"/>
                  </a:lnTo>
                  <a:lnTo>
                    <a:pt x="457" y="1374"/>
                  </a:lnTo>
                  <a:lnTo>
                    <a:pt x="457" y="1317"/>
                  </a:lnTo>
                  <a:close/>
                  <a:moveTo>
                    <a:pt x="536" y="1317"/>
                  </a:moveTo>
                  <a:lnTo>
                    <a:pt x="481" y="1317"/>
                  </a:lnTo>
                  <a:lnTo>
                    <a:pt x="481" y="1374"/>
                  </a:lnTo>
                  <a:lnTo>
                    <a:pt x="536" y="1374"/>
                  </a:lnTo>
                  <a:lnTo>
                    <a:pt x="536" y="1317"/>
                  </a:lnTo>
                  <a:close/>
                  <a:moveTo>
                    <a:pt x="617" y="1317"/>
                  </a:moveTo>
                  <a:lnTo>
                    <a:pt x="561" y="1317"/>
                  </a:lnTo>
                  <a:lnTo>
                    <a:pt x="561" y="1374"/>
                  </a:lnTo>
                  <a:lnTo>
                    <a:pt x="617" y="1374"/>
                  </a:lnTo>
                  <a:lnTo>
                    <a:pt x="617" y="1317"/>
                  </a:lnTo>
                  <a:close/>
                  <a:moveTo>
                    <a:pt x="777" y="1317"/>
                  </a:moveTo>
                  <a:lnTo>
                    <a:pt x="722" y="1317"/>
                  </a:lnTo>
                  <a:lnTo>
                    <a:pt x="722" y="1374"/>
                  </a:lnTo>
                  <a:lnTo>
                    <a:pt x="777" y="1374"/>
                  </a:lnTo>
                  <a:lnTo>
                    <a:pt x="777" y="1317"/>
                  </a:lnTo>
                  <a:close/>
                  <a:moveTo>
                    <a:pt x="857" y="1317"/>
                  </a:moveTo>
                  <a:lnTo>
                    <a:pt x="801" y="1317"/>
                  </a:lnTo>
                  <a:lnTo>
                    <a:pt x="801" y="1374"/>
                  </a:lnTo>
                  <a:lnTo>
                    <a:pt x="857" y="1374"/>
                  </a:lnTo>
                  <a:lnTo>
                    <a:pt x="857" y="1317"/>
                  </a:lnTo>
                  <a:close/>
                  <a:moveTo>
                    <a:pt x="938" y="1317"/>
                  </a:moveTo>
                  <a:lnTo>
                    <a:pt x="882" y="1317"/>
                  </a:lnTo>
                  <a:lnTo>
                    <a:pt x="882" y="1374"/>
                  </a:lnTo>
                  <a:lnTo>
                    <a:pt x="938" y="1374"/>
                  </a:lnTo>
                  <a:lnTo>
                    <a:pt x="938" y="1317"/>
                  </a:lnTo>
                  <a:close/>
                  <a:moveTo>
                    <a:pt x="1018" y="1317"/>
                  </a:moveTo>
                  <a:lnTo>
                    <a:pt x="962" y="1317"/>
                  </a:lnTo>
                  <a:lnTo>
                    <a:pt x="962" y="1374"/>
                  </a:lnTo>
                  <a:lnTo>
                    <a:pt x="1018" y="1374"/>
                  </a:lnTo>
                  <a:lnTo>
                    <a:pt x="1018" y="1317"/>
                  </a:lnTo>
                  <a:close/>
                  <a:moveTo>
                    <a:pt x="1098" y="1317"/>
                  </a:moveTo>
                  <a:lnTo>
                    <a:pt x="1042" y="1317"/>
                  </a:lnTo>
                  <a:lnTo>
                    <a:pt x="1042" y="1374"/>
                  </a:lnTo>
                  <a:lnTo>
                    <a:pt x="1098" y="1374"/>
                  </a:lnTo>
                  <a:lnTo>
                    <a:pt x="1098" y="1317"/>
                  </a:lnTo>
                  <a:close/>
                  <a:moveTo>
                    <a:pt x="1178" y="1317"/>
                  </a:moveTo>
                  <a:lnTo>
                    <a:pt x="1122" y="1317"/>
                  </a:lnTo>
                  <a:lnTo>
                    <a:pt x="1122" y="1374"/>
                  </a:lnTo>
                  <a:lnTo>
                    <a:pt x="1178" y="1374"/>
                  </a:lnTo>
                  <a:lnTo>
                    <a:pt x="1178" y="1317"/>
                  </a:lnTo>
                  <a:close/>
                  <a:moveTo>
                    <a:pt x="1258" y="1317"/>
                  </a:moveTo>
                  <a:lnTo>
                    <a:pt x="1203" y="1317"/>
                  </a:lnTo>
                  <a:lnTo>
                    <a:pt x="1203" y="1374"/>
                  </a:lnTo>
                  <a:lnTo>
                    <a:pt x="1258" y="1374"/>
                  </a:lnTo>
                  <a:lnTo>
                    <a:pt x="1258" y="1317"/>
                  </a:lnTo>
                  <a:close/>
                  <a:moveTo>
                    <a:pt x="1339" y="1317"/>
                  </a:moveTo>
                  <a:lnTo>
                    <a:pt x="1282" y="1317"/>
                  </a:lnTo>
                  <a:lnTo>
                    <a:pt x="1282" y="1374"/>
                  </a:lnTo>
                  <a:lnTo>
                    <a:pt x="1339" y="1374"/>
                  </a:lnTo>
                  <a:lnTo>
                    <a:pt x="1339" y="1317"/>
                  </a:lnTo>
                  <a:close/>
                  <a:moveTo>
                    <a:pt x="1418" y="1317"/>
                  </a:moveTo>
                  <a:lnTo>
                    <a:pt x="1363" y="1317"/>
                  </a:lnTo>
                  <a:lnTo>
                    <a:pt x="1363" y="1374"/>
                  </a:lnTo>
                  <a:lnTo>
                    <a:pt x="1418" y="1374"/>
                  </a:lnTo>
                  <a:lnTo>
                    <a:pt x="1418" y="1317"/>
                  </a:lnTo>
                  <a:close/>
                  <a:moveTo>
                    <a:pt x="1499" y="1317"/>
                  </a:moveTo>
                  <a:lnTo>
                    <a:pt x="1443" y="1317"/>
                  </a:lnTo>
                  <a:lnTo>
                    <a:pt x="1443" y="1374"/>
                  </a:lnTo>
                  <a:lnTo>
                    <a:pt x="1499" y="1374"/>
                  </a:lnTo>
                  <a:lnTo>
                    <a:pt x="1499" y="1317"/>
                  </a:lnTo>
                  <a:close/>
                  <a:moveTo>
                    <a:pt x="1579" y="1317"/>
                  </a:moveTo>
                  <a:lnTo>
                    <a:pt x="1523" y="1317"/>
                  </a:lnTo>
                  <a:lnTo>
                    <a:pt x="1523" y="1374"/>
                  </a:lnTo>
                  <a:lnTo>
                    <a:pt x="1579" y="1374"/>
                  </a:lnTo>
                  <a:lnTo>
                    <a:pt x="1579" y="1317"/>
                  </a:lnTo>
                  <a:close/>
                  <a:moveTo>
                    <a:pt x="1659" y="1317"/>
                  </a:moveTo>
                  <a:lnTo>
                    <a:pt x="1604" y="1317"/>
                  </a:lnTo>
                  <a:lnTo>
                    <a:pt x="1604" y="1374"/>
                  </a:lnTo>
                  <a:lnTo>
                    <a:pt x="1659" y="1374"/>
                  </a:lnTo>
                  <a:lnTo>
                    <a:pt x="1659" y="1317"/>
                  </a:lnTo>
                  <a:close/>
                  <a:moveTo>
                    <a:pt x="1739" y="1317"/>
                  </a:moveTo>
                  <a:lnTo>
                    <a:pt x="1684" y="1317"/>
                  </a:lnTo>
                  <a:lnTo>
                    <a:pt x="1684" y="1374"/>
                  </a:lnTo>
                  <a:lnTo>
                    <a:pt x="1739" y="1374"/>
                  </a:lnTo>
                  <a:lnTo>
                    <a:pt x="1739" y="1317"/>
                  </a:lnTo>
                  <a:close/>
                  <a:moveTo>
                    <a:pt x="1820" y="1317"/>
                  </a:moveTo>
                  <a:lnTo>
                    <a:pt x="1764" y="1317"/>
                  </a:lnTo>
                  <a:lnTo>
                    <a:pt x="1764" y="1374"/>
                  </a:lnTo>
                  <a:lnTo>
                    <a:pt x="1820" y="1374"/>
                  </a:lnTo>
                  <a:lnTo>
                    <a:pt x="1820" y="1317"/>
                  </a:lnTo>
                  <a:close/>
                  <a:moveTo>
                    <a:pt x="1899" y="1317"/>
                  </a:moveTo>
                  <a:lnTo>
                    <a:pt x="1844" y="1317"/>
                  </a:lnTo>
                  <a:lnTo>
                    <a:pt x="1844" y="1374"/>
                  </a:lnTo>
                  <a:lnTo>
                    <a:pt x="1899" y="1374"/>
                  </a:lnTo>
                  <a:lnTo>
                    <a:pt x="1899" y="1317"/>
                  </a:lnTo>
                  <a:close/>
                  <a:moveTo>
                    <a:pt x="1980" y="1317"/>
                  </a:moveTo>
                  <a:lnTo>
                    <a:pt x="1925" y="1317"/>
                  </a:lnTo>
                  <a:lnTo>
                    <a:pt x="1925" y="1374"/>
                  </a:lnTo>
                  <a:lnTo>
                    <a:pt x="1980" y="1374"/>
                  </a:lnTo>
                  <a:lnTo>
                    <a:pt x="1980" y="1317"/>
                  </a:lnTo>
                  <a:close/>
                  <a:moveTo>
                    <a:pt x="2060" y="1317"/>
                  </a:moveTo>
                  <a:lnTo>
                    <a:pt x="2004" y="1317"/>
                  </a:lnTo>
                  <a:lnTo>
                    <a:pt x="2004" y="1374"/>
                  </a:lnTo>
                  <a:lnTo>
                    <a:pt x="2060" y="1374"/>
                  </a:lnTo>
                  <a:lnTo>
                    <a:pt x="2060" y="1317"/>
                  </a:lnTo>
                  <a:close/>
                  <a:moveTo>
                    <a:pt x="2140" y="1317"/>
                  </a:moveTo>
                  <a:lnTo>
                    <a:pt x="2085" y="1317"/>
                  </a:lnTo>
                  <a:lnTo>
                    <a:pt x="2085" y="1374"/>
                  </a:lnTo>
                  <a:lnTo>
                    <a:pt x="2140" y="1374"/>
                  </a:lnTo>
                  <a:lnTo>
                    <a:pt x="2140" y="1317"/>
                  </a:lnTo>
                  <a:close/>
                  <a:moveTo>
                    <a:pt x="2220" y="1317"/>
                  </a:moveTo>
                  <a:lnTo>
                    <a:pt x="2165" y="1317"/>
                  </a:lnTo>
                  <a:lnTo>
                    <a:pt x="2165" y="1374"/>
                  </a:lnTo>
                  <a:lnTo>
                    <a:pt x="2220" y="1374"/>
                  </a:lnTo>
                  <a:lnTo>
                    <a:pt x="2220" y="1317"/>
                  </a:lnTo>
                  <a:close/>
                  <a:moveTo>
                    <a:pt x="2301" y="1317"/>
                  </a:moveTo>
                  <a:lnTo>
                    <a:pt x="2245" y="1317"/>
                  </a:lnTo>
                  <a:lnTo>
                    <a:pt x="2245" y="1374"/>
                  </a:lnTo>
                  <a:lnTo>
                    <a:pt x="2301" y="1374"/>
                  </a:lnTo>
                  <a:lnTo>
                    <a:pt x="2301" y="1317"/>
                  </a:lnTo>
                  <a:close/>
                  <a:moveTo>
                    <a:pt x="2380" y="1317"/>
                  </a:moveTo>
                  <a:lnTo>
                    <a:pt x="2325" y="1317"/>
                  </a:lnTo>
                  <a:lnTo>
                    <a:pt x="2325" y="1374"/>
                  </a:lnTo>
                  <a:lnTo>
                    <a:pt x="2380" y="1374"/>
                  </a:lnTo>
                  <a:lnTo>
                    <a:pt x="2380" y="1317"/>
                  </a:lnTo>
                  <a:close/>
                  <a:moveTo>
                    <a:pt x="2541" y="1317"/>
                  </a:moveTo>
                  <a:lnTo>
                    <a:pt x="2485" y="1317"/>
                  </a:lnTo>
                  <a:lnTo>
                    <a:pt x="2485" y="1374"/>
                  </a:lnTo>
                  <a:lnTo>
                    <a:pt x="2541" y="1374"/>
                  </a:lnTo>
                  <a:lnTo>
                    <a:pt x="2541" y="1317"/>
                  </a:lnTo>
                  <a:close/>
                  <a:moveTo>
                    <a:pt x="2621" y="1317"/>
                  </a:moveTo>
                  <a:lnTo>
                    <a:pt x="2566" y="1317"/>
                  </a:lnTo>
                  <a:lnTo>
                    <a:pt x="2566" y="1374"/>
                  </a:lnTo>
                  <a:lnTo>
                    <a:pt x="2621" y="1374"/>
                  </a:lnTo>
                  <a:lnTo>
                    <a:pt x="2621" y="1317"/>
                  </a:lnTo>
                  <a:close/>
                  <a:moveTo>
                    <a:pt x="3823" y="1317"/>
                  </a:moveTo>
                  <a:lnTo>
                    <a:pt x="3768" y="1317"/>
                  </a:lnTo>
                  <a:lnTo>
                    <a:pt x="3768" y="1374"/>
                  </a:lnTo>
                  <a:lnTo>
                    <a:pt x="3823" y="1374"/>
                  </a:lnTo>
                  <a:lnTo>
                    <a:pt x="3823" y="1317"/>
                  </a:lnTo>
                  <a:close/>
                  <a:moveTo>
                    <a:pt x="3904" y="1317"/>
                  </a:moveTo>
                  <a:lnTo>
                    <a:pt x="3848" y="1317"/>
                  </a:lnTo>
                  <a:lnTo>
                    <a:pt x="3848" y="1374"/>
                  </a:lnTo>
                  <a:lnTo>
                    <a:pt x="3904" y="1374"/>
                  </a:lnTo>
                  <a:lnTo>
                    <a:pt x="3904" y="1317"/>
                  </a:lnTo>
                  <a:close/>
                  <a:moveTo>
                    <a:pt x="3984" y="1317"/>
                  </a:moveTo>
                  <a:lnTo>
                    <a:pt x="3928" y="1317"/>
                  </a:lnTo>
                  <a:lnTo>
                    <a:pt x="3928" y="1374"/>
                  </a:lnTo>
                  <a:lnTo>
                    <a:pt x="3984" y="1374"/>
                  </a:lnTo>
                  <a:lnTo>
                    <a:pt x="3984" y="1317"/>
                  </a:lnTo>
                  <a:close/>
                  <a:moveTo>
                    <a:pt x="4064" y="1317"/>
                  </a:moveTo>
                  <a:lnTo>
                    <a:pt x="4009" y="1317"/>
                  </a:lnTo>
                  <a:lnTo>
                    <a:pt x="4009" y="1374"/>
                  </a:lnTo>
                  <a:lnTo>
                    <a:pt x="4064" y="1374"/>
                  </a:lnTo>
                  <a:lnTo>
                    <a:pt x="4064" y="1317"/>
                  </a:lnTo>
                  <a:close/>
                  <a:moveTo>
                    <a:pt x="4144" y="1317"/>
                  </a:moveTo>
                  <a:lnTo>
                    <a:pt x="4088" y="1317"/>
                  </a:lnTo>
                  <a:lnTo>
                    <a:pt x="4088" y="1374"/>
                  </a:lnTo>
                  <a:lnTo>
                    <a:pt x="4144" y="1374"/>
                  </a:lnTo>
                  <a:lnTo>
                    <a:pt x="4144" y="1317"/>
                  </a:lnTo>
                  <a:close/>
                  <a:moveTo>
                    <a:pt x="4225" y="1317"/>
                  </a:moveTo>
                  <a:lnTo>
                    <a:pt x="4169" y="1317"/>
                  </a:lnTo>
                  <a:lnTo>
                    <a:pt x="4169" y="1374"/>
                  </a:lnTo>
                  <a:lnTo>
                    <a:pt x="4225" y="1374"/>
                  </a:lnTo>
                  <a:lnTo>
                    <a:pt x="4225" y="1317"/>
                  </a:lnTo>
                  <a:close/>
                  <a:moveTo>
                    <a:pt x="4304" y="1317"/>
                  </a:moveTo>
                  <a:lnTo>
                    <a:pt x="4249" y="1317"/>
                  </a:lnTo>
                  <a:lnTo>
                    <a:pt x="4249" y="1374"/>
                  </a:lnTo>
                  <a:lnTo>
                    <a:pt x="4304" y="1374"/>
                  </a:lnTo>
                  <a:lnTo>
                    <a:pt x="4304" y="1317"/>
                  </a:lnTo>
                  <a:close/>
                  <a:moveTo>
                    <a:pt x="4385" y="1317"/>
                  </a:moveTo>
                  <a:lnTo>
                    <a:pt x="4329" y="1317"/>
                  </a:lnTo>
                  <a:lnTo>
                    <a:pt x="4329" y="1374"/>
                  </a:lnTo>
                  <a:lnTo>
                    <a:pt x="4385" y="1374"/>
                  </a:lnTo>
                  <a:lnTo>
                    <a:pt x="4385" y="1317"/>
                  </a:lnTo>
                  <a:close/>
                  <a:moveTo>
                    <a:pt x="4465" y="1317"/>
                  </a:moveTo>
                  <a:lnTo>
                    <a:pt x="4409" y="1317"/>
                  </a:lnTo>
                  <a:lnTo>
                    <a:pt x="4409" y="1374"/>
                  </a:lnTo>
                  <a:lnTo>
                    <a:pt x="4465" y="1374"/>
                  </a:lnTo>
                  <a:lnTo>
                    <a:pt x="4465" y="1317"/>
                  </a:lnTo>
                  <a:close/>
                  <a:moveTo>
                    <a:pt x="4866" y="1317"/>
                  </a:moveTo>
                  <a:lnTo>
                    <a:pt x="4810" y="1317"/>
                  </a:lnTo>
                  <a:lnTo>
                    <a:pt x="4810" y="1374"/>
                  </a:lnTo>
                  <a:lnTo>
                    <a:pt x="4866" y="1374"/>
                  </a:lnTo>
                  <a:lnTo>
                    <a:pt x="4866" y="1317"/>
                  </a:lnTo>
                  <a:close/>
                  <a:moveTo>
                    <a:pt x="4945" y="1317"/>
                  </a:moveTo>
                  <a:lnTo>
                    <a:pt x="4890" y="1317"/>
                  </a:lnTo>
                  <a:lnTo>
                    <a:pt x="4890" y="1374"/>
                  </a:lnTo>
                  <a:lnTo>
                    <a:pt x="4945" y="1374"/>
                  </a:lnTo>
                  <a:lnTo>
                    <a:pt x="4945" y="1317"/>
                  </a:lnTo>
                  <a:close/>
                  <a:moveTo>
                    <a:pt x="5026" y="1317"/>
                  </a:moveTo>
                  <a:lnTo>
                    <a:pt x="4971" y="1317"/>
                  </a:lnTo>
                  <a:lnTo>
                    <a:pt x="4971" y="1374"/>
                  </a:lnTo>
                  <a:lnTo>
                    <a:pt x="5026" y="1374"/>
                  </a:lnTo>
                  <a:lnTo>
                    <a:pt x="5026" y="1317"/>
                  </a:lnTo>
                  <a:close/>
                  <a:moveTo>
                    <a:pt x="55" y="1229"/>
                  </a:moveTo>
                  <a:lnTo>
                    <a:pt x="0" y="1229"/>
                  </a:lnTo>
                  <a:lnTo>
                    <a:pt x="0" y="1285"/>
                  </a:lnTo>
                  <a:lnTo>
                    <a:pt x="55" y="1285"/>
                  </a:lnTo>
                  <a:lnTo>
                    <a:pt x="55" y="1229"/>
                  </a:lnTo>
                  <a:close/>
                  <a:moveTo>
                    <a:pt x="136" y="1229"/>
                  </a:moveTo>
                  <a:lnTo>
                    <a:pt x="80" y="1229"/>
                  </a:lnTo>
                  <a:lnTo>
                    <a:pt x="80" y="1285"/>
                  </a:lnTo>
                  <a:lnTo>
                    <a:pt x="136" y="1285"/>
                  </a:lnTo>
                  <a:lnTo>
                    <a:pt x="136" y="1229"/>
                  </a:lnTo>
                  <a:close/>
                  <a:moveTo>
                    <a:pt x="216" y="1229"/>
                  </a:moveTo>
                  <a:lnTo>
                    <a:pt x="160" y="1229"/>
                  </a:lnTo>
                  <a:lnTo>
                    <a:pt x="160" y="1285"/>
                  </a:lnTo>
                  <a:lnTo>
                    <a:pt x="216" y="1285"/>
                  </a:lnTo>
                  <a:lnTo>
                    <a:pt x="216" y="1229"/>
                  </a:lnTo>
                  <a:close/>
                  <a:moveTo>
                    <a:pt x="296" y="1229"/>
                  </a:moveTo>
                  <a:lnTo>
                    <a:pt x="241" y="1229"/>
                  </a:lnTo>
                  <a:lnTo>
                    <a:pt x="241" y="1285"/>
                  </a:lnTo>
                  <a:lnTo>
                    <a:pt x="296" y="1285"/>
                  </a:lnTo>
                  <a:lnTo>
                    <a:pt x="296" y="1229"/>
                  </a:lnTo>
                  <a:close/>
                  <a:moveTo>
                    <a:pt x="376" y="1229"/>
                  </a:moveTo>
                  <a:lnTo>
                    <a:pt x="320" y="1229"/>
                  </a:lnTo>
                  <a:lnTo>
                    <a:pt x="320" y="1285"/>
                  </a:lnTo>
                  <a:lnTo>
                    <a:pt x="376" y="1285"/>
                  </a:lnTo>
                  <a:lnTo>
                    <a:pt x="376" y="1229"/>
                  </a:lnTo>
                  <a:close/>
                  <a:moveTo>
                    <a:pt x="457" y="1229"/>
                  </a:moveTo>
                  <a:lnTo>
                    <a:pt x="401" y="1229"/>
                  </a:lnTo>
                  <a:lnTo>
                    <a:pt x="401" y="1285"/>
                  </a:lnTo>
                  <a:lnTo>
                    <a:pt x="457" y="1285"/>
                  </a:lnTo>
                  <a:lnTo>
                    <a:pt x="457" y="1229"/>
                  </a:lnTo>
                  <a:close/>
                  <a:moveTo>
                    <a:pt x="536" y="1229"/>
                  </a:moveTo>
                  <a:lnTo>
                    <a:pt x="481" y="1229"/>
                  </a:lnTo>
                  <a:lnTo>
                    <a:pt x="481" y="1285"/>
                  </a:lnTo>
                  <a:lnTo>
                    <a:pt x="536" y="1285"/>
                  </a:lnTo>
                  <a:lnTo>
                    <a:pt x="536" y="1229"/>
                  </a:lnTo>
                  <a:close/>
                  <a:moveTo>
                    <a:pt x="617" y="1229"/>
                  </a:moveTo>
                  <a:lnTo>
                    <a:pt x="561" y="1229"/>
                  </a:lnTo>
                  <a:lnTo>
                    <a:pt x="561" y="1285"/>
                  </a:lnTo>
                  <a:lnTo>
                    <a:pt x="617" y="1285"/>
                  </a:lnTo>
                  <a:lnTo>
                    <a:pt x="617" y="1229"/>
                  </a:lnTo>
                  <a:close/>
                  <a:moveTo>
                    <a:pt x="697" y="1229"/>
                  </a:moveTo>
                  <a:lnTo>
                    <a:pt x="641" y="1229"/>
                  </a:lnTo>
                  <a:lnTo>
                    <a:pt x="641" y="1285"/>
                  </a:lnTo>
                  <a:lnTo>
                    <a:pt x="697" y="1285"/>
                  </a:lnTo>
                  <a:lnTo>
                    <a:pt x="697" y="1229"/>
                  </a:lnTo>
                  <a:close/>
                  <a:moveTo>
                    <a:pt x="777" y="1229"/>
                  </a:moveTo>
                  <a:lnTo>
                    <a:pt x="722" y="1229"/>
                  </a:lnTo>
                  <a:lnTo>
                    <a:pt x="722" y="1285"/>
                  </a:lnTo>
                  <a:lnTo>
                    <a:pt x="777" y="1285"/>
                  </a:lnTo>
                  <a:lnTo>
                    <a:pt x="777" y="1229"/>
                  </a:lnTo>
                  <a:close/>
                  <a:moveTo>
                    <a:pt x="857" y="1229"/>
                  </a:moveTo>
                  <a:lnTo>
                    <a:pt x="801" y="1229"/>
                  </a:lnTo>
                  <a:lnTo>
                    <a:pt x="801" y="1285"/>
                  </a:lnTo>
                  <a:lnTo>
                    <a:pt x="857" y="1285"/>
                  </a:lnTo>
                  <a:lnTo>
                    <a:pt x="857" y="1229"/>
                  </a:lnTo>
                  <a:close/>
                  <a:moveTo>
                    <a:pt x="938" y="1229"/>
                  </a:moveTo>
                  <a:lnTo>
                    <a:pt x="882" y="1229"/>
                  </a:lnTo>
                  <a:lnTo>
                    <a:pt x="882" y="1285"/>
                  </a:lnTo>
                  <a:lnTo>
                    <a:pt x="938" y="1285"/>
                  </a:lnTo>
                  <a:lnTo>
                    <a:pt x="938" y="1229"/>
                  </a:lnTo>
                  <a:close/>
                  <a:moveTo>
                    <a:pt x="1018" y="1229"/>
                  </a:moveTo>
                  <a:lnTo>
                    <a:pt x="962" y="1229"/>
                  </a:lnTo>
                  <a:lnTo>
                    <a:pt x="962" y="1285"/>
                  </a:lnTo>
                  <a:lnTo>
                    <a:pt x="1018" y="1285"/>
                  </a:lnTo>
                  <a:lnTo>
                    <a:pt x="1018" y="1229"/>
                  </a:lnTo>
                  <a:close/>
                  <a:moveTo>
                    <a:pt x="1098" y="1229"/>
                  </a:moveTo>
                  <a:lnTo>
                    <a:pt x="1042" y="1229"/>
                  </a:lnTo>
                  <a:lnTo>
                    <a:pt x="1042" y="1285"/>
                  </a:lnTo>
                  <a:lnTo>
                    <a:pt x="1098" y="1285"/>
                  </a:lnTo>
                  <a:lnTo>
                    <a:pt x="1098" y="1229"/>
                  </a:lnTo>
                  <a:close/>
                  <a:moveTo>
                    <a:pt x="1178" y="1229"/>
                  </a:moveTo>
                  <a:lnTo>
                    <a:pt x="1122" y="1229"/>
                  </a:lnTo>
                  <a:lnTo>
                    <a:pt x="1122" y="1285"/>
                  </a:lnTo>
                  <a:lnTo>
                    <a:pt x="1178" y="1285"/>
                  </a:lnTo>
                  <a:lnTo>
                    <a:pt x="1178" y="1229"/>
                  </a:lnTo>
                  <a:close/>
                  <a:moveTo>
                    <a:pt x="1258" y="1229"/>
                  </a:moveTo>
                  <a:lnTo>
                    <a:pt x="1203" y="1229"/>
                  </a:lnTo>
                  <a:lnTo>
                    <a:pt x="1203" y="1285"/>
                  </a:lnTo>
                  <a:lnTo>
                    <a:pt x="1258" y="1285"/>
                  </a:lnTo>
                  <a:lnTo>
                    <a:pt x="1258" y="1229"/>
                  </a:lnTo>
                  <a:close/>
                  <a:moveTo>
                    <a:pt x="1339" y="1229"/>
                  </a:moveTo>
                  <a:lnTo>
                    <a:pt x="1282" y="1229"/>
                  </a:lnTo>
                  <a:lnTo>
                    <a:pt x="1282" y="1285"/>
                  </a:lnTo>
                  <a:lnTo>
                    <a:pt x="1339" y="1285"/>
                  </a:lnTo>
                  <a:lnTo>
                    <a:pt x="1339" y="1229"/>
                  </a:lnTo>
                  <a:close/>
                  <a:moveTo>
                    <a:pt x="1418" y="1229"/>
                  </a:moveTo>
                  <a:lnTo>
                    <a:pt x="1363" y="1229"/>
                  </a:lnTo>
                  <a:lnTo>
                    <a:pt x="1363" y="1285"/>
                  </a:lnTo>
                  <a:lnTo>
                    <a:pt x="1418" y="1285"/>
                  </a:lnTo>
                  <a:lnTo>
                    <a:pt x="1418" y="1229"/>
                  </a:lnTo>
                  <a:close/>
                  <a:moveTo>
                    <a:pt x="1499" y="1229"/>
                  </a:moveTo>
                  <a:lnTo>
                    <a:pt x="1443" y="1229"/>
                  </a:lnTo>
                  <a:lnTo>
                    <a:pt x="1443" y="1285"/>
                  </a:lnTo>
                  <a:lnTo>
                    <a:pt x="1499" y="1285"/>
                  </a:lnTo>
                  <a:lnTo>
                    <a:pt x="1499" y="1229"/>
                  </a:lnTo>
                  <a:close/>
                  <a:moveTo>
                    <a:pt x="1579" y="1229"/>
                  </a:moveTo>
                  <a:lnTo>
                    <a:pt x="1523" y="1229"/>
                  </a:lnTo>
                  <a:lnTo>
                    <a:pt x="1523" y="1285"/>
                  </a:lnTo>
                  <a:lnTo>
                    <a:pt x="1579" y="1285"/>
                  </a:lnTo>
                  <a:lnTo>
                    <a:pt x="1579" y="1229"/>
                  </a:lnTo>
                  <a:close/>
                  <a:moveTo>
                    <a:pt x="1659" y="1229"/>
                  </a:moveTo>
                  <a:lnTo>
                    <a:pt x="1604" y="1229"/>
                  </a:lnTo>
                  <a:lnTo>
                    <a:pt x="1604" y="1285"/>
                  </a:lnTo>
                  <a:lnTo>
                    <a:pt x="1659" y="1285"/>
                  </a:lnTo>
                  <a:lnTo>
                    <a:pt x="1659" y="1229"/>
                  </a:lnTo>
                  <a:close/>
                  <a:moveTo>
                    <a:pt x="1739" y="1229"/>
                  </a:moveTo>
                  <a:lnTo>
                    <a:pt x="1684" y="1229"/>
                  </a:lnTo>
                  <a:lnTo>
                    <a:pt x="1684" y="1285"/>
                  </a:lnTo>
                  <a:lnTo>
                    <a:pt x="1739" y="1285"/>
                  </a:lnTo>
                  <a:lnTo>
                    <a:pt x="1739" y="1229"/>
                  </a:lnTo>
                  <a:close/>
                  <a:moveTo>
                    <a:pt x="1820" y="1229"/>
                  </a:moveTo>
                  <a:lnTo>
                    <a:pt x="1764" y="1229"/>
                  </a:lnTo>
                  <a:lnTo>
                    <a:pt x="1764" y="1285"/>
                  </a:lnTo>
                  <a:lnTo>
                    <a:pt x="1820" y="1285"/>
                  </a:lnTo>
                  <a:lnTo>
                    <a:pt x="1820" y="1229"/>
                  </a:lnTo>
                  <a:close/>
                  <a:moveTo>
                    <a:pt x="1899" y="1229"/>
                  </a:moveTo>
                  <a:lnTo>
                    <a:pt x="1844" y="1229"/>
                  </a:lnTo>
                  <a:lnTo>
                    <a:pt x="1844" y="1285"/>
                  </a:lnTo>
                  <a:lnTo>
                    <a:pt x="1899" y="1285"/>
                  </a:lnTo>
                  <a:lnTo>
                    <a:pt x="1899" y="1229"/>
                  </a:lnTo>
                  <a:close/>
                  <a:moveTo>
                    <a:pt x="1980" y="1229"/>
                  </a:moveTo>
                  <a:lnTo>
                    <a:pt x="1925" y="1229"/>
                  </a:lnTo>
                  <a:lnTo>
                    <a:pt x="1925" y="1285"/>
                  </a:lnTo>
                  <a:lnTo>
                    <a:pt x="1980" y="1285"/>
                  </a:lnTo>
                  <a:lnTo>
                    <a:pt x="1980" y="1229"/>
                  </a:lnTo>
                  <a:close/>
                  <a:moveTo>
                    <a:pt x="2060" y="1229"/>
                  </a:moveTo>
                  <a:lnTo>
                    <a:pt x="2004" y="1229"/>
                  </a:lnTo>
                  <a:lnTo>
                    <a:pt x="2004" y="1285"/>
                  </a:lnTo>
                  <a:lnTo>
                    <a:pt x="2060" y="1285"/>
                  </a:lnTo>
                  <a:lnTo>
                    <a:pt x="2060" y="1229"/>
                  </a:lnTo>
                  <a:close/>
                  <a:moveTo>
                    <a:pt x="2140" y="1229"/>
                  </a:moveTo>
                  <a:lnTo>
                    <a:pt x="2085" y="1229"/>
                  </a:lnTo>
                  <a:lnTo>
                    <a:pt x="2085" y="1285"/>
                  </a:lnTo>
                  <a:lnTo>
                    <a:pt x="2140" y="1285"/>
                  </a:lnTo>
                  <a:lnTo>
                    <a:pt x="2140" y="1229"/>
                  </a:lnTo>
                  <a:close/>
                  <a:moveTo>
                    <a:pt x="2220" y="1229"/>
                  </a:moveTo>
                  <a:lnTo>
                    <a:pt x="2165" y="1229"/>
                  </a:lnTo>
                  <a:lnTo>
                    <a:pt x="2165" y="1285"/>
                  </a:lnTo>
                  <a:lnTo>
                    <a:pt x="2220" y="1285"/>
                  </a:lnTo>
                  <a:lnTo>
                    <a:pt x="2220" y="1229"/>
                  </a:lnTo>
                  <a:close/>
                  <a:moveTo>
                    <a:pt x="2301" y="1229"/>
                  </a:moveTo>
                  <a:lnTo>
                    <a:pt x="2245" y="1229"/>
                  </a:lnTo>
                  <a:lnTo>
                    <a:pt x="2245" y="1285"/>
                  </a:lnTo>
                  <a:lnTo>
                    <a:pt x="2301" y="1285"/>
                  </a:lnTo>
                  <a:lnTo>
                    <a:pt x="2301" y="1229"/>
                  </a:lnTo>
                  <a:close/>
                  <a:moveTo>
                    <a:pt x="2541" y="1229"/>
                  </a:moveTo>
                  <a:lnTo>
                    <a:pt x="2485" y="1229"/>
                  </a:lnTo>
                  <a:lnTo>
                    <a:pt x="2485" y="1285"/>
                  </a:lnTo>
                  <a:lnTo>
                    <a:pt x="2541" y="1285"/>
                  </a:lnTo>
                  <a:lnTo>
                    <a:pt x="2541" y="1229"/>
                  </a:lnTo>
                  <a:close/>
                  <a:moveTo>
                    <a:pt x="2621" y="1229"/>
                  </a:moveTo>
                  <a:lnTo>
                    <a:pt x="2566" y="1229"/>
                  </a:lnTo>
                  <a:lnTo>
                    <a:pt x="2566" y="1285"/>
                  </a:lnTo>
                  <a:lnTo>
                    <a:pt x="2621" y="1285"/>
                  </a:lnTo>
                  <a:lnTo>
                    <a:pt x="2621" y="1229"/>
                  </a:lnTo>
                  <a:close/>
                  <a:moveTo>
                    <a:pt x="2701" y="1229"/>
                  </a:moveTo>
                  <a:lnTo>
                    <a:pt x="2646" y="1229"/>
                  </a:lnTo>
                  <a:lnTo>
                    <a:pt x="2646" y="1285"/>
                  </a:lnTo>
                  <a:lnTo>
                    <a:pt x="2701" y="1285"/>
                  </a:lnTo>
                  <a:lnTo>
                    <a:pt x="2701" y="1229"/>
                  </a:lnTo>
                  <a:close/>
                  <a:moveTo>
                    <a:pt x="3342" y="1229"/>
                  </a:moveTo>
                  <a:lnTo>
                    <a:pt x="3287" y="1229"/>
                  </a:lnTo>
                  <a:lnTo>
                    <a:pt x="3287" y="1285"/>
                  </a:lnTo>
                  <a:lnTo>
                    <a:pt x="3342" y="1285"/>
                  </a:lnTo>
                  <a:lnTo>
                    <a:pt x="3342" y="1229"/>
                  </a:lnTo>
                  <a:close/>
                  <a:moveTo>
                    <a:pt x="3423" y="1229"/>
                  </a:moveTo>
                  <a:lnTo>
                    <a:pt x="3367" y="1229"/>
                  </a:lnTo>
                  <a:lnTo>
                    <a:pt x="3367" y="1285"/>
                  </a:lnTo>
                  <a:lnTo>
                    <a:pt x="3423" y="1285"/>
                  </a:lnTo>
                  <a:lnTo>
                    <a:pt x="3423" y="1229"/>
                  </a:lnTo>
                  <a:close/>
                  <a:moveTo>
                    <a:pt x="3823" y="1229"/>
                  </a:moveTo>
                  <a:lnTo>
                    <a:pt x="3768" y="1229"/>
                  </a:lnTo>
                  <a:lnTo>
                    <a:pt x="3768" y="1285"/>
                  </a:lnTo>
                  <a:lnTo>
                    <a:pt x="3823" y="1285"/>
                  </a:lnTo>
                  <a:lnTo>
                    <a:pt x="3823" y="1229"/>
                  </a:lnTo>
                  <a:close/>
                  <a:moveTo>
                    <a:pt x="3904" y="1229"/>
                  </a:moveTo>
                  <a:lnTo>
                    <a:pt x="3848" y="1229"/>
                  </a:lnTo>
                  <a:lnTo>
                    <a:pt x="3848" y="1285"/>
                  </a:lnTo>
                  <a:lnTo>
                    <a:pt x="3904" y="1285"/>
                  </a:lnTo>
                  <a:lnTo>
                    <a:pt x="3904" y="1229"/>
                  </a:lnTo>
                  <a:close/>
                  <a:moveTo>
                    <a:pt x="3984" y="1229"/>
                  </a:moveTo>
                  <a:lnTo>
                    <a:pt x="3928" y="1229"/>
                  </a:lnTo>
                  <a:lnTo>
                    <a:pt x="3928" y="1285"/>
                  </a:lnTo>
                  <a:lnTo>
                    <a:pt x="3984" y="1285"/>
                  </a:lnTo>
                  <a:lnTo>
                    <a:pt x="3984" y="1229"/>
                  </a:lnTo>
                  <a:close/>
                  <a:moveTo>
                    <a:pt x="4064" y="1229"/>
                  </a:moveTo>
                  <a:lnTo>
                    <a:pt x="4009" y="1229"/>
                  </a:lnTo>
                  <a:lnTo>
                    <a:pt x="4009" y="1285"/>
                  </a:lnTo>
                  <a:lnTo>
                    <a:pt x="4064" y="1285"/>
                  </a:lnTo>
                  <a:lnTo>
                    <a:pt x="4064" y="1229"/>
                  </a:lnTo>
                  <a:close/>
                  <a:moveTo>
                    <a:pt x="4144" y="1229"/>
                  </a:moveTo>
                  <a:lnTo>
                    <a:pt x="4088" y="1229"/>
                  </a:lnTo>
                  <a:lnTo>
                    <a:pt x="4088" y="1285"/>
                  </a:lnTo>
                  <a:lnTo>
                    <a:pt x="4144" y="1285"/>
                  </a:lnTo>
                  <a:lnTo>
                    <a:pt x="4144" y="1229"/>
                  </a:lnTo>
                  <a:close/>
                  <a:moveTo>
                    <a:pt x="4225" y="1229"/>
                  </a:moveTo>
                  <a:lnTo>
                    <a:pt x="4169" y="1229"/>
                  </a:lnTo>
                  <a:lnTo>
                    <a:pt x="4169" y="1285"/>
                  </a:lnTo>
                  <a:lnTo>
                    <a:pt x="4225" y="1285"/>
                  </a:lnTo>
                  <a:lnTo>
                    <a:pt x="4225" y="1229"/>
                  </a:lnTo>
                  <a:close/>
                  <a:moveTo>
                    <a:pt x="4304" y="1229"/>
                  </a:moveTo>
                  <a:lnTo>
                    <a:pt x="4249" y="1229"/>
                  </a:lnTo>
                  <a:lnTo>
                    <a:pt x="4249" y="1285"/>
                  </a:lnTo>
                  <a:lnTo>
                    <a:pt x="4304" y="1285"/>
                  </a:lnTo>
                  <a:lnTo>
                    <a:pt x="4304" y="1229"/>
                  </a:lnTo>
                  <a:close/>
                  <a:moveTo>
                    <a:pt x="4385" y="1229"/>
                  </a:moveTo>
                  <a:lnTo>
                    <a:pt x="4329" y="1229"/>
                  </a:lnTo>
                  <a:lnTo>
                    <a:pt x="4329" y="1285"/>
                  </a:lnTo>
                  <a:lnTo>
                    <a:pt x="4385" y="1285"/>
                  </a:lnTo>
                  <a:lnTo>
                    <a:pt x="4385" y="1229"/>
                  </a:lnTo>
                  <a:close/>
                  <a:moveTo>
                    <a:pt x="4465" y="1229"/>
                  </a:moveTo>
                  <a:lnTo>
                    <a:pt x="4409" y="1229"/>
                  </a:lnTo>
                  <a:lnTo>
                    <a:pt x="4409" y="1285"/>
                  </a:lnTo>
                  <a:lnTo>
                    <a:pt x="4465" y="1285"/>
                  </a:lnTo>
                  <a:lnTo>
                    <a:pt x="4465" y="1229"/>
                  </a:lnTo>
                  <a:close/>
                  <a:moveTo>
                    <a:pt x="4785" y="1229"/>
                  </a:moveTo>
                  <a:lnTo>
                    <a:pt x="4730" y="1229"/>
                  </a:lnTo>
                  <a:lnTo>
                    <a:pt x="4730" y="1285"/>
                  </a:lnTo>
                  <a:lnTo>
                    <a:pt x="4785" y="1285"/>
                  </a:lnTo>
                  <a:lnTo>
                    <a:pt x="4785" y="1229"/>
                  </a:lnTo>
                  <a:close/>
                  <a:moveTo>
                    <a:pt x="4945" y="1229"/>
                  </a:moveTo>
                  <a:lnTo>
                    <a:pt x="4890" y="1229"/>
                  </a:lnTo>
                  <a:lnTo>
                    <a:pt x="4890" y="1285"/>
                  </a:lnTo>
                  <a:lnTo>
                    <a:pt x="4945" y="1285"/>
                  </a:lnTo>
                  <a:lnTo>
                    <a:pt x="4945" y="1229"/>
                  </a:lnTo>
                  <a:close/>
                  <a:moveTo>
                    <a:pt x="5026" y="1229"/>
                  </a:moveTo>
                  <a:lnTo>
                    <a:pt x="4971" y="1229"/>
                  </a:lnTo>
                  <a:lnTo>
                    <a:pt x="4971" y="1285"/>
                  </a:lnTo>
                  <a:lnTo>
                    <a:pt x="5026" y="1285"/>
                  </a:lnTo>
                  <a:lnTo>
                    <a:pt x="5026" y="1229"/>
                  </a:lnTo>
                  <a:close/>
                  <a:moveTo>
                    <a:pt x="55" y="1140"/>
                  </a:moveTo>
                  <a:lnTo>
                    <a:pt x="0" y="1140"/>
                  </a:lnTo>
                  <a:lnTo>
                    <a:pt x="0" y="1196"/>
                  </a:lnTo>
                  <a:lnTo>
                    <a:pt x="55" y="1196"/>
                  </a:lnTo>
                  <a:lnTo>
                    <a:pt x="55" y="1140"/>
                  </a:lnTo>
                  <a:close/>
                  <a:moveTo>
                    <a:pt x="136" y="1140"/>
                  </a:moveTo>
                  <a:lnTo>
                    <a:pt x="80" y="1140"/>
                  </a:lnTo>
                  <a:lnTo>
                    <a:pt x="80" y="1196"/>
                  </a:lnTo>
                  <a:lnTo>
                    <a:pt x="136" y="1196"/>
                  </a:lnTo>
                  <a:lnTo>
                    <a:pt x="136" y="1140"/>
                  </a:lnTo>
                  <a:close/>
                  <a:moveTo>
                    <a:pt x="216" y="1140"/>
                  </a:moveTo>
                  <a:lnTo>
                    <a:pt x="160" y="1140"/>
                  </a:lnTo>
                  <a:lnTo>
                    <a:pt x="160" y="1196"/>
                  </a:lnTo>
                  <a:lnTo>
                    <a:pt x="216" y="1196"/>
                  </a:lnTo>
                  <a:lnTo>
                    <a:pt x="216" y="1140"/>
                  </a:lnTo>
                  <a:close/>
                  <a:moveTo>
                    <a:pt x="296" y="1140"/>
                  </a:moveTo>
                  <a:lnTo>
                    <a:pt x="241" y="1140"/>
                  </a:lnTo>
                  <a:lnTo>
                    <a:pt x="241" y="1196"/>
                  </a:lnTo>
                  <a:lnTo>
                    <a:pt x="296" y="1196"/>
                  </a:lnTo>
                  <a:lnTo>
                    <a:pt x="296" y="1140"/>
                  </a:lnTo>
                  <a:close/>
                  <a:moveTo>
                    <a:pt x="376" y="1140"/>
                  </a:moveTo>
                  <a:lnTo>
                    <a:pt x="320" y="1140"/>
                  </a:lnTo>
                  <a:lnTo>
                    <a:pt x="320" y="1196"/>
                  </a:lnTo>
                  <a:lnTo>
                    <a:pt x="376" y="1196"/>
                  </a:lnTo>
                  <a:lnTo>
                    <a:pt x="376" y="1140"/>
                  </a:lnTo>
                  <a:close/>
                  <a:moveTo>
                    <a:pt x="457" y="1140"/>
                  </a:moveTo>
                  <a:lnTo>
                    <a:pt x="401" y="1140"/>
                  </a:lnTo>
                  <a:lnTo>
                    <a:pt x="401" y="1196"/>
                  </a:lnTo>
                  <a:lnTo>
                    <a:pt x="457" y="1196"/>
                  </a:lnTo>
                  <a:lnTo>
                    <a:pt x="457" y="1140"/>
                  </a:lnTo>
                  <a:close/>
                  <a:moveTo>
                    <a:pt x="536" y="1140"/>
                  </a:moveTo>
                  <a:lnTo>
                    <a:pt x="481" y="1140"/>
                  </a:lnTo>
                  <a:lnTo>
                    <a:pt x="481" y="1196"/>
                  </a:lnTo>
                  <a:lnTo>
                    <a:pt x="536" y="1196"/>
                  </a:lnTo>
                  <a:lnTo>
                    <a:pt x="536" y="1140"/>
                  </a:lnTo>
                  <a:close/>
                  <a:moveTo>
                    <a:pt x="617" y="1140"/>
                  </a:moveTo>
                  <a:lnTo>
                    <a:pt x="561" y="1140"/>
                  </a:lnTo>
                  <a:lnTo>
                    <a:pt x="561" y="1196"/>
                  </a:lnTo>
                  <a:lnTo>
                    <a:pt x="617" y="1196"/>
                  </a:lnTo>
                  <a:lnTo>
                    <a:pt x="617" y="1140"/>
                  </a:lnTo>
                  <a:close/>
                  <a:moveTo>
                    <a:pt x="697" y="1140"/>
                  </a:moveTo>
                  <a:lnTo>
                    <a:pt x="641" y="1140"/>
                  </a:lnTo>
                  <a:lnTo>
                    <a:pt x="641" y="1196"/>
                  </a:lnTo>
                  <a:lnTo>
                    <a:pt x="697" y="1196"/>
                  </a:lnTo>
                  <a:lnTo>
                    <a:pt x="697" y="1140"/>
                  </a:lnTo>
                  <a:close/>
                  <a:moveTo>
                    <a:pt x="777" y="1140"/>
                  </a:moveTo>
                  <a:lnTo>
                    <a:pt x="722" y="1140"/>
                  </a:lnTo>
                  <a:lnTo>
                    <a:pt x="722" y="1196"/>
                  </a:lnTo>
                  <a:lnTo>
                    <a:pt x="777" y="1196"/>
                  </a:lnTo>
                  <a:lnTo>
                    <a:pt x="777" y="1140"/>
                  </a:lnTo>
                  <a:close/>
                  <a:moveTo>
                    <a:pt x="857" y="1140"/>
                  </a:moveTo>
                  <a:lnTo>
                    <a:pt x="801" y="1140"/>
                  </a:lnTo>
                  <a:lnTo>
                    <a:pt x="801" y="1196"/>
                  </a:lnTo>
                  <a:lnTo>
                    <a:pt x="857" y="1196"/>
                  </a:lnTo>
                  <a:lnTo>
                    <a:pt x="857" y="1140"/>
                  </a:lnTo>
                  <a:close/>
                  <a:moveTo>
                    <a:pt x="938" y="1140"/>
                  </a:moveTo>
                  <a:lnTo>
                    <a:pt x="882" y="1140"/>
                  </a:lnTo>
                  <a:lnTo>
                    <a:pt x="882" y="1196"/>
                  </a:lnTo>
                  <a:lnTo>
                    <a:pt x="938" y="1196"/>
                  </a:lnTo>
                  <a:lnTo>
                    <a:pt x="938" y="1140"/>
                  </a:lnTo>
                  <a:close/>
                  <a:moveTo>
                    <a:pt x="1018" y="1140"/>
                  </a:moveTo>
                  <a:lnTo>
                    <a:pt x="962" y="1140"/>
                  </a:lnTo>
                  <a:lnTo>
                    <a:pt x="962" y="1196"/>
                  </a:lnTo>
                  <a:lnTo>
                    <a:pt x="1018" y="1196"/>
                  </a:lnTo>
                  <a:lnTo>
                    <a:pt x="1018" y="1140"/>
                  </a:lnTo>
                  <a:close/>
                  <a:moveTo>
                    <a:pt x="1098" y="1140"/>
                  </a:moveTo>
                  <a:lnTo>
                    <a:pt x="1042" y="1140"/>
                  </a:lnTo>
                  <a:lnTo>
                    <a:pt x="1042" y="1196"/>
                  </a:lnTo>
                  <a:lnTo>
                    <a:pt x="1098" y="1196"/>
                  </a:lnTo>
                  <a:lnTo>
                    <a:pt x="1098" y="1140"/>
                  </a:lnTo>
                  <a:close/>
                  <a:moveTo>
                    <a:pt x="1178" y="1140"/>
                  </a:moveTo>
                  <a:lnTo>
                    <a:pt x="1122" y="1140"/>
                  </a:lnTo>
                  <a:lnTo>
                    <a:pt x="1122" y="1196"/>
                  </a:lnTo>
                  <a:lnTo>
                    <a:pt x="1178" y="1196"/>
                  </a:lnTo>
                  <a:lnTo>
                    <a:pt x="1178" y="1140"/>
                  </a:lnTo>
                  <a:close/>
                  <a:moveTo>
                    <a:pt x="1258" y="1140"/>
                  </a:moveTo>
                  <a:lnTo>
                    <a:pt x="1203" y="1140"/>
                  </a:lnTo>
                  <a:lnTo>
                    <a:pt x="1203" y="1196"/>
                  </a:lnTo>
                  <a:lnTo>
                    <a:pt x="1258" y="1196"/>
                  </a:lnTo>
                  <a:lnTo>
                    <a:pt x="1258" y="1140"/>
                  </a:lnTo>
                  <a:close/>
                  <a:moveTo>
                    <a:pt x="1339" y="1140"/>
                  </a:moveTo>
                  <a:lnTo>
                    <a:pt x="1282" y="1140"/>
                  </a:lnTo>
                  <a:lnTo>
                    <a:pt x="1282" y="1196"/>
                  </a:lnTo>
                  <a:lnTo>
                    <a:pt x="1339" y="1196"/>
                  </a:lnTo>
                  <a:lnTo>
                    <a:pt x="1339" y="1140"/>
                  </a:lnTo>
                  <a:close/>
                  <a:moveTo>
                    <a:pt x="1418" y="1140"/>
                  </a:moveTo>
                  <a:lnTo>
                    <a:pt x="1363" y="1140"/>
                  </a:lnTo>
                  <a:lnTo>
                    <a:pt x="1363" y="1196"/>
                  </a:lnTo>
                  <a:lnTo>
                    <a:pt x="1418" y="1196"/>
                  </a:lnTo>
                  <a:lnTo>
                    <a:pt x="1418" y="1140"/>
                  </a:lnTo>
                  <a:close/>
                  <a:moveTo>
                    <a:pt x="1499" y="1140"/>
                  </a:moveTo>
                  <a:lnTo>
                    <a:pt x="1443" y="1140"/>
                  </a:lnTo>
                  <a:lnTo>
                    <a:pt x="1443" y="1196"/>
                  </a:lnTo>
                  <a:lnTo>
                    <a:pt x="1499" y="1196"/>
                  </a:lnTo>
                  <a:lnTo>
                    <a:pt x="1499" y="1140"/>
                  </a:lnTo>
                  <a:close/>
                  <a:moveTo>
                    <a:pt x="1579" y="1140"/>
                  </a:moveTo>
                  <a:lnTo>
                    <a:pt x="1523" y="1140"/>
                  </a:lnTo>
                  <a:lnTo>
                    <a:pt x="1523" y="1196"/>
                  </a:lnTo>
                  <a:lnTo>
                    <a:pt x="1579" y="1196"/>
                  </a:lnTo>
                  <a:lnTo>
                    <a:pt x="1579" y="1140"/>
                  </a:lnTo>
                  <a:close/>
                  <a:moveTo>
                    <a:pt x="1659" y="1140"/>
                  </a:moveTo>
                  <a:lnTo>
                    <a:pt x="1604" y="1140"/>
                  </a:lnTo>
                  <a:lnTo>
                    <a:pt x="1604" y="1196"/>
                  </a:lnTo>
                  <a:lnTo>
                    <a:pt x="1659" y="1196"/>
                  </a:lnTo>
                  <a:lnTo>
                    <a:pt x="1659" y="1140"/>
                  </a:lnTo>
                  <a:close/>
                  <a:moveTo>
                    <a:pt x="1739" y="1140"/>
                  </a:moveTo>
                  <a:lnTo>
                    <a:pt x="1684" y="1140"/>
                  </a:lnTo>
                  <a:lnTo>
                    <a:pt x="1684" y="1196"/>
                  </a:lnTo>
                  <a:lnTo>
                    <a:pt x="1739" y="1196"/>
                  </a:lnTo>
                  <a:lnTo>
                    <a:pt x="1739" y="1140"/>
                  </a:lnTo>
                  <a:close/>
                  <a:moveTo>
                    <a:pt x="1820" y="1140"/>
                  </a:moveTo>
                  <a:lnTo>
                    <a:pt x="1764" y="1140"/>
                  </a:lnTo>
                  <a:lnTo>
                    <a:pt x="1764" y="1196"/>
                  </a:lnTo>
                  <a:lnTo>
                    <a:pt x="1820" y="1196"/>
                  </a:lnTo>
                  <a:lnTo>
                    <a:pt x="1820" y="1140"/>
                  </a:lnTo>
                  <a:close/>
                  <a:moveTo>
                    <a:pt x="1899" y="1140"/>
                  </a:moveTo>
                  <a:lnTo>
                    <a:pt x="1844" y="1140"/>
                  </a:lnTo>
                  <a:lnTo>
                    <a:pt x="1844" y="1196"/>
                  </a:lnTo>
                  <a:lnTo>
                    <a:pt x="1899" y="1196"/>
                  </a:lnTo>
                  <a:lnTo>
                    <a:pt x="1899" y="1140"/>
                  </a:lnTo>
                  <a:close/>
                  <a:moveTo>
                    <a:pt x="1980" y="1140"/>
                  </a:moveTo>
                  <a:lnTo>
                    <a:pt x="1925" y="1140"/>
                  </a:lnTo>
                  <a:lnTo>
                    <a:pt x="1925" y="1196"/>
                  </a:lnTo>
                  <a:lnTo>
                    <a:pt x="1980" y="1196"/>
                  </a:lnTo>
                  <a:lnTo>
                    <a:pt x="1980" y="1140"/>
                  </a:lnTo>
                  <a:close/>
                  <a:moveTo>
                    <a:pt x="2060" y="1140"/>
                  </a:moveTo>
                  <a:lnTo>
                    <a:pt x="2004" y="1140"/>
                  </a:lnTo>
                  <a:lnTo>
                    <a:pt x="2004" y="1196"/>
                  </a:lnTo>
                  <a:lnTo>
                    <a:pt x="2060" y="1196"/>
                  </a:lnTo>
                  <a:lnTo>
                    <a:pt x="2060" y="1140"/>
                  </a:lnTo>
                  <a:close/>
                  <a:moveTo>
                    <a:pt x="2140" y="1140"/>
                  </a:moveTo>
                  <a:lnTo>
                    <a:pt x="2085" y="1140"/>
                  </a:lnTo>
                  <a:lnTo>
                    <a:pt x="2085" y="1196"/>
                  </a:lnTo>
                  <a:lnTo>
                    <a:pt x="2140" y="1196"/>
                  </a:lnTo>
                  <a:lnTo>
                    <a:pt x="2140" y="1140"/>
                  </a:lnTo>
                  <a:close/>
                  <a:moveTo>
                    <a:pt x="2220" y="1140"/>
                  </a:moveTo>
                  <a:lnTo>
                    <a:pt x="2165" y="1140"/>
                  </a:lnTo>
                  <a:lnTo>
                    <a:pt x="2165" y="1196"/>
                  </a:lnTo>
                  <a:lnTo>
                    <a:pt x="2220" y="1196"/>
                  </a:lnTo>
                  <a:lnTo>
                    <a:pt x="2220" y="1140"/>
                  </a:lnTo>
                  <a:close/>
                  <a:moveTo>
                    <a:pt x="2541" y="1140"/>
                  </a:moveTo>
                  <a:lnTo>
                    <a:pt x="2485" y="1140"/>
                  </a:lnTo>
                  <a:lnTo>
                    <a:pt x="2485" y="1196"/>
                  </a:lnTo>
                  <a:lnTo>
                    <a:pt x="2541" y="1196"/>
                  </a:lnTo>
                  <a:lnTo>
                    <a:pt x="2541" y="1140"/>
                  </a:lnTo>
                  <a:close/>
                  <a:moveTo>
                    <a:pt x="2621" y="1140"/>
                  </a:moveTo>
                  <a:lnTo>
                    <a:pt x="2566" y="1140"/>
                  </a:lnTo>
                  <a:lnTo>
                    <a:pt x="2566" y="1196"/>
                  </a:lnTo>
                  <a:lnTo>
                    <a:pt x="2621" y="1196"/>
                  </a:lnTo>
                  <a:lnTo>
                    <a:pt x="2621" y="1140"/>
                  </a:lnTo>
                  <a:close/>
                  <a:moveTo>
                    <a:pt x="2701" y="1140"/>
                  </a:moveTo>
                  <a:lnTo>
                    <a:pt x="2646" y="1140"/>
                  </a:lnTo>
                  <a:lnTo>
                    <a:pt x="2646" y="1196"/>
                  </a:lnTo>
                  <a:lnTo>
                    <a:pt x="2701" y="1196"/>
                  </a:lnTo>
                  <a:lnTo>
                    <a:pt x="2701" y="1140"/>
                  </a:lnTo>
                  <a:close/>
                  <a:moveTo>
                    <a:pt x="3263" y="1140"/>
                  </a:moveTo>
                  <a:lnTo>
                    <a:pt x="3207" y="1140"/>
                  </a:lnTo>
                  <a:lnTo>
                    <a:pt x="3207" y="1196"/>
                  </a:lnTo>
                  <a:lnTo>
                    <a:pt x="3263" y="1196"/>
                  </a:lnTo>
                  <a:lnTo>
                    <a:pt x="3263" y="1140"/>
                  </a:lnTo>
                  <a:close/>
                  <a:moveTo>
                    <a:pt x="3342" y="1140"/>
                  </a:moveTo>
                  <a:lnTo>
                    <a:pt x="3287" y="1140"/>
                  </a:lnTo>
                  <a:lnTo>
                    <a:pt x="3287" y="1196"/>
                  </a:lnTo>
                  <a:lnTo>
                    <a:pt x="3342" y="1196"/>
                  </a:lnTo>
                  <a:lnTo>
                    <a:pt x="3342" y="1140"/>
                  </a:lnTo>
                  <a:close/>
                  <a:moveTo>
                    <a:pt x="3423" y="1140"/>
                  </a:moveTo>
                  <a:lnTo>
                    <a:pt x="3367" y="1140"/>
                  </a:lnTo>
                  <a:lnTo>
                    <a:pt x="3367" y="1196"/>
                  </a:lnTo>
                  <a:lnTo>
                    <a:pt x="3423" y="1196"/>
                  </a:lnTo>
                  <a:lnTo>
                    <a:pt x="3423" y="1140"/>
                  </a:lnTo>
                  <a:close/>
                  <a:moveTo>
                    <a:pt x="3503" y="1140"/>
                  </a:moveTo>
                  <a:lnTo>
                    <a:pt x="3447" y="1140"/>
                  </a:lnTo>
                  <a:lnTo>
                    <a:pt x="3447" y="1196"/>
                  </a:lnTo>
                  <a:lnTo>
                    <a:pt x="3503" y="1196"/>
                  </a:lnTo>
                  <a:lnTo>
                    <a:pt x="3503" y="1140"/>
                  </a:lnTo>
                  <a:close/>
                  <a:moveTo>
                    <a:pt x="3583" y="1140"/>
                  </a:moveTo>
                  <a:lnTo>
                    <a:pt x="3528" y="1140"/>
                  </a:lnTo>
                  <a:lnTo>
                    <a:pt x="3528" y="1196"/>
                  </a:lnTo>
                  <a:lnTo>
                    <a:pt x="3583" y="1196"/>
                  </a:lnTo>
                  <a:lnTo>
                    <a:pt x="3583" y="1140"/>
                  </a:lnTo>
                  <a:close/>
                  <a:moveTo>
                    <a:pt x="3663" y="1140"/>
                  </a:moveTo>
                  <a:lnTo>
                    <a:pt x="3607" y="1140"/>
                  </a:lnTo>
                  <a:lnTo>
                    <a:pt x="3607" y="1196"/>
                  </a:lnTo>
                  <a:lnTo>
                    <a:pt x="3663" y="1196"/>
                  </a:lnTo>
                  <a:lnTo>
                    <a:pt x="3663" y="1140"/>
                  </a:lnTo>
                  <a:close/>
                  <a:moveTo>
                    <a:pt x="3744" y="1140"/>
                  </a:moveTo>
                  <a:lnTo>
                    <a:pt x="3688" y="1140"/>
                  </a:lnTo>
                  <a:lnTo>
                    <a:pt x="3688" y="1196"/>
                  </a:lnTo>
                  <a:lnTo>
                    <a:pt x="3744" y="1196"/>
                  </a:lnTo>
                  <a:lnTo>
                    <a:pt x="3744" y="1140"/>
                  </a:lnTo>
                  <a:close/>
                  <a:moveTo>
                    <a:pt x="3823" y="1140"/>
                  </a:moveTo>
                  <a:lnTo>
                    <a:pt x="3768" y="1140"/>
                  </a:lnTo>
                  <a:lnTo>
                    <a:pt x="3768" y="1196"/>
                  </a:lnTo>
                  <a:lnTo>
                    <a:pt x="3823" y="1196"/>
                  </a:lnTo>
                  <a:lnTo>
                    <a:pt x="3823" y="1140"/>
                  </a:lnTo>
                  <a:close/>
                  <a:moveTo>
                    <a:pt x="3904" y="1140"/>
                  </a:moveTo>
                  <a:lnTo>
                    <a:pt x="3848" y="1140"/>
                  </a:lnTo>
                  <a:lnTo>
                    <a:pt x="3848" y="1196"/>
                  </a:lnTo>
                  <a:lnTo>
                    <a:pt x="3904" y="1196"/>
                  </a:lnTo>
                  <a:lnTo>
                    <a:pt x="3904" y="1140"/>
                  </a:lnTo>
                  <a:close/>
                  <a:moveTo>
                    <a:pt x="3984" y="1140"/>
                  </a:moveTo>
                  <a:lnTo>
                    <a:pt x="3928" y="1140"/>
                  </a:lnTo>
                  <a:lnTo>
                    <a:pt x="3928" y="1196"/>
                  </a:lnTo>
                  <a:lnTo>
                    <a:pt x="3984" y="1196"/>
                  </a:lnTo>
                  <a:lnTo>
                    <a:pt x="3984" y="1140"/>
                  </a:lnTo>
                  <a:close/>
                  <a:moveTo>
                    <a:pt x="4064" y="1140"/>
                  </a:moveTo>
                  <a:lnTo>
                    <a:pt x="4009" y="1140"/>
                  </a:lnTo>
                  <a:lnTo>
                    <a:pt x="4009" y="1196"/>
                  </a:lnTo>
                  <a:lnTo>
                    <a:pt x="4064" y="1196"/>
                  </a:lnTo>
                  <a:lnTo>
                    <a:pt x="4064" y="1140"/>
                  </a:lnTo>
                  <a:close/>
                  <a:moveTo>
                    <a:pt x="4144" y="1140"/>
                  </a:moveTo>
                  <a:lnTo>
                    <a:pt x="4088" y="1140"/>
                  </a:lnTo>
                  <a:lnTo>
                    <a:pt x="4088" y="1196"/>
                  </a:lnTo>
                  <a:lnTo>
                    <a:pt x="4144" y="1196"/>
                  </a:lnTo>
                  <a:lnTo>
                    <a:pt x="4144" y="1140"/>
                  </a:lnTo>
                  <a:close/>
                  <a:moveTo>
                    <a:pt x="4225" y="1140"/>
                  </a:moveTo>
                  <a:lnTo>
                    <a:pt x="4169" y="1140"/>
                  </a:lnTo>
                  <a:lnTo>
                    <a:pt x="4169" y="1196"/>
                  </a:lnTo>
                  <a:lnTo>
                    <a:pt x="4225" y="1196"/>
                  </a:lnTo>
                  <a:lnTo>
                    <a:pt x="4225" y="1140"/>
                  </a:lnTo>
                  <a:close/>
                  <a:moveTo>
                    <a:pt x="4304" y="1140"/>
                  </a:moveTo>
                  <a:lnTo>
                    <a:pt x="4249" y="1140"/>
                  </a:lnTo>
                  <a:lnTo>
                    <a:pt x="4249" y="1196"/>
                  </a:lnTo>
                  <a:lnTo>
                    <a:pt x="4304" y="1196"/>
                  </a:lnTo>
                  <a:lnTo>
                    <a:pt x="4304" y="1140"/>
                  </a:lnTo>
                  <a:close/>
                  <a:moveTo>
                    <a:pt x="4385" y="1140"/>
                  </a:moveTo>
                  <a:lnTo>
                    <a:pt x="4329" y="1140"/>
                  </a:lnTo>
                  <a:lnTo>
                    <a:pt x="4329" y="1196"/>
                  </a:lnTo>
                  <a:lnTo>
                    <a:pt x="4385" y="1196"/>
                  </a:lnTo>
                  <a:lnTo>
                    <a:pt x="4385" y="1140"/>
                  </a:lnTo>
                  <a:close/>
                  <a:moveTo>
                    <a:pt x="4465" y="1140"/>
                  </a:moveTo>
                  <a:lnTo>
                    <a:pt x="4409" y="1140"/>
                  </a:lnTo>
                  <a:lnTo>
                    <a:pt x="4409" y="1196"/>
                  </a:lnTo>
                  <a:lnTo>
                    <a:pt x="4465" y="1196"/>
                  </a:lnTo>
                  <a:lnTo>
                    <a:pt x="4465" y="1140"/>
                  </a:lnTo>
                  <a:close/>
                  <a:moveTo>
                    <a:pt x="4545" y="1140"/>
                  </a:moveTo>
                  <a:lnTo>
                    <a:pt x="4490" y="1140"/>
                  </a:lnTo>
                  <a:lnTo>
                    <a:pt x="4490" y="1196"/>
                  </a:lnTo>
                  <a:lnTo>
                    <a:pt x="4545" y="1196"/>
                  </a:lnTo>
                  <a:lnTo>
                    <a:pt x="4545" y="1140"/>
                  </a:lnTo>
                  <a:close/>
                  <a:moveTo>
                    <a:pt x="4625" y="1140"/>
                  </a:moveTo>
                  <a:lnTo>
                    <a:pt x="4569" y="1140"/>
                  </a:lnTo>
                  <a:lnTo>
                    <a:pt x="4569" y="1196"/>
                  </a:lnTo>
                  <a:lnTo>
                    <a:pt x="4625" y="1196"/>
                  </a:lnTo>
                  <a:lnTo>
                    <a:pt x="4625" y="1140"/>
                  </a:lnTo>
                  <a:close/>
                  <a:moveTo>
                    <a:pt x="4705" y="1140"/>
                  </a:moveTo>
                  <a:lnTo>
                    <a:pt x="4650" y="1140"/>
                  </a:lnTo>
                  <a:lnTo>
                    <a:pt x="4650" y="1196"/>
                  </a:lnTo>
                  <a:lnTo>
                    <a:pt x="4705" y="1196"/>
                  </a:lnTo>
                  <a:lnTo>
                    <a:pt x="4705" y="1140"/>
                  </a:lnTo>
                  <a:close/>
                  <a:moveTo>
                    <a:pt x="4945" y="1140"/>
                  </a:moveTo>
                  <a:lnTo>
                    <a:pt x="4890" y="1140"/>
                  </a:lnTo>
                  <a:lnTo>
                    <a:pt x="4890" y="1196"/>
                  </a:lnTo>
                  <a:lnTo>
                    <a:pt x="4945" y="1196"/>
                  </a:lnTo>
                  <a:lnTo>
                    <a:pt x="4945" y="1140"/>
                  </a:lnTo>
                  <a:close/>
                  <a:moveTo>
                    <a:pt x="5026" y="1140"/>
                  </a:moveTo>
                  <a:lnTo>
                    <a:pt x="4971" y="1140"/>
                  </a:lnTo>
                  <a:lnTo>
                    <a:pt x="4971" y="1196"/>
                  </a:lnTo>
                  <a:lnTo>
                    <a:pt x="5026" y="1196"/>
                  </a:lnTo>
                  <a:lnTo>
                    <a:pt x="5026" y="1140"/>
                  </a:lnTo>
                  <a:close/>
                  <a:moveTo>
                    <a:pt x="5106" y="1140"/>
                  </a:moveTo>
                  <a:lnTo>
                    <a:pt x="5050" y="1140"/>
                  </a:lnTo>
                  <a:lnTo>
                    <a:pt x="5050" y="1196"/>
                  </a:lnTo>
                  <a:lnTo>
                    <a:pt x="5106" y="1196"/>
                  </a:lnTo>
                  <a:lnTo>
                    <a:pt x="5106" y="1140"/>
                  </a:lnTo>
                  <a:close/>
                  <a:moveTo>
                    <a:pt x="5347" y="1140"/>
                  </a:moveTo>
                  <a:lnTo>
                    <a:pt x="5291" y="1140"/>
                  </a:lnTo>
                  <a:lnTo>
                    <a:pt x="5291" y="1196"/>
                  </a:lnTo>
                  <a:lnTo>
                    <a:pt x="5347" y="1196"/>
                  </a:lnTo>
                  <a:lnTo>
                    <a:pt x="5347" y="1140"/>
                  </a:lnTo>
                  <a:close/>
                  <a:moveTo>
                    <a:pt x="5426" y="1140"/>
                  </a:moveTo>
                  <a:lnTo>
                    <a:pt x="5371" y="1140"/>
                  </a:lnTo>
                  <a:lnTo>
                    <a:pt x="5371" y="1196"/>
                  </a:lnTo>
                  <a:lnTo>
                    <a:pt x="5426" y="1196"/>
                  </a:lnTo>
                  <a:lnTo>
                    <a:pt x="5426" y="1140"/>
                  </a:lnTo>
                  <a:close/>
                  <a:moveTo>
                    <a:pt x="55" y="1051"/>
                  </a:moveTo>
                  <a:lnTo>
                    <a:pt x="0" y="1051"/>
                  </a:lnTo>
                  <a:lnTo>
                    <a:pt x="0" y="1108"/>
                  </a:lnTo>
                  <a:lnTo>
                    <a:pt x="55" y="1108"/>
                  </a:lnTo>
                  <a:lnTo>
                    <a:pt x="55" y="1051"/>
                  </a:lnTo>
                  <a:close/>
                  <a:moveTo>
                    <a:pt x="136" y="1051"/>
                  </a:moveTo>
                  <a:lnTo>
                    <a:pt x="80" y="1051"/>
                  </a:lnTo>
                  <a:lnTo>
                    <a:pt x="80" y="1108"/>
                  </a:lnTo>
                  <a:lnTo>
                    <a:pt x="136" y="1108"/>
                  </a:lnTo>
                  <a:lnTo>
                    <a:pt x="136" y="1051"/>
                  </a:lnTo>
                  <a:close/>
                  <a:moveTo>
                    <a:pt x="216" y="1051"/>
                  </a:moveTo>
                  <a:lnTo>
                    <a:pt x="160" y="1051"/>
                  </a:lnTo>
                  <a:lnTo>
                    <a:pt x="160" y="1108"/>
                  </a:lnTo>
                  <a:lnTo>
                    <a:pt x="216" y="1108"/>
                  </a:lnTo>
                  <a:lnTo>
                    <a:pt x="216" y="1051"/>
                  </a:lnTo>
                  <a:close/>
                  <a:moveTo>
                    <a:pt x="296" y="1051"/>
                  </a:moveTo>
                  <a:lnTo>
                    <a:pt x="241" y="1051"/>
                  </a:lnTo>
                  <a:lnTo>
                    <a:pt x="241" y="1108"/>
                  </a:lnTo>
                  <a:lnTo>
                    <a:pt x="296" y="1108"/>
                  </a:lnTo>
                  <a:lnTo>
                    <a:pt x="296" y="1051"/>
                  </a:lnTo>
                  <a:close/>
                  <a:moveTo>
                    <a:pt x="376" y="1051"/>
                  </a:moveTo>
                  <a:lnTo>
                    <a:pt x="320" y="1051"/>
                  </a:lnTo>
                  <a:lnTo>
                    <a:pt x="320" y="1108"/>
                  </a:lnTo>
                  <a:lnTo>
                    <a:pt x="376" y="1108"/>
                  </a:lnTo>
                  <a:lnTo>
                    <a:pt x="376" y="1051"/>
                  </a:lnTo>
                  <a:close/>
                  <a:moveTo>
                    <a:pt x="457" y="1051"/>
                  </a:moveTo>
                  <a:lnTo>
                    <a:pt x="401" y="1051"/>
                  </a:lnTo>
                  <a:lnTo>
                    <a:pt x="401" y="1108"/>
                  </a:lnTo>
                  <a:lnTo>
                    <a:pt x="457" y="1108"/>
                  </a:lnTo>
                  <a:lnTo>
                    <a:pt x="457" y="1051"/>
                  </a:lnTo>
                  <a:close/>
                  <a:moveTo>
                    <a:pt x="536" y="1051"/>
                  </a:moveTo>
                  <a:lnTo>
                    <a:pt x="481" y="1051"/>
                  </a:lnTo>
                  <a:lnTo>
                    <a:pt x="481" y="1108"/>
                  </a:lnTo>
                  <a:lnTo>
                    <a:pt x="536" y="1108"/>
                  </a:lnTo>
                  <a:lnTo>
                    <a:pt x="536" y="1051"/>
                  </a:lnTo>
                  <a:close/>
                  <a:moveTo>
                    <a:pt x="617" y="1051"/>
                  </a:moveTo>
                  <a:lnTo>
                    <a:pt x="561" y="1051"/>
                  </a:lnTo>
                  <a:lnTo>
                    <a:pt x="561" y="1108"/>
                  </a:lnTo>
                  <a:lnTo>
                    <a:pt x="617" y="1108"/>
                  </a:lnTo>
                  <a:lnTo>
                    <a:pt x="617" y="1051"/>
                  </a:lnTo>
                  <a:close/>
                  <a:moveTo>
                    <a:pt x="697" y="1051"/>
                  </a:moveTo>
                  <a:lnTo>
                    <a:pt x="641" y="1051"/>
                  </a:lnTo>
                  <a:lnTo>
                    <a:pt x="641" y="1108"/>
                  </a:lnTo>
                  <a:lnTo>
                    <a:pt x="697" y="1108"/>
                  </a:lnTo>
                  <a:lnTo>
                    <a:pt x="697" y="1051"/>
                  </a:lnTo>
                  <a:close/>
                  <a:moveTo>
                    <a:pt x="777" y="1051"/>
                  </a:moveTo>
                  <a:lnTo>
                    <a:pt x="722" y="1051"/>
                  </a:lnTo>
                  <a:lnTo>
                    <a:pt x="722" y="1108"/>
                  </a:lnTo>
                  <a:lnTo>
                    <a:pt x="777" y="1108"/>
                  </a:lnTo>
                  <a:lnTo>
                    <a:pt x="777" y="1051"/>
                  </a:lnTo>
                  <a:close/>
                  <a:moveTo>
                    <a:pt x="857" y="1051"/>
                  </a:moveTo>
                  <a:lnTo>
                    <a:pt x="801" y="1051"/>
                  </a:lnTo>
                  <a:lnTo>
                    <a:pt x="801" y="1108"/>
                  </a:lnTo>
                  <a:lnTo>
                    <a:pt x="857" y="1108"/>
                  </a:lnTo>
                  <a:lnTo>
                    <a:pt x="857" y="1051"/>
                  </a:lnTo>
                  <a:close/>
                  <a:moveTo>
                    <a:pt x="938" y="1051"/>
                  </a:moveTo>
                  <a:lnTo>
                    <a:pt x="882" y="1051"/>
                  </a:lnTo>
                  <a:lnTo>
                    <a:pt x="882" y="1108"/>
                  </a:lnTo>
                  <a:lnTo>
                    <a:pt x="938" y="1108"/>
                  </a:lnTo>
                  <a:lnTo>
                    <a:pt x="938" y="1051"/>
                  </a:lnTo>
                  <a:close/>
                  <a:moveTo>
                    <a:pt x="1018" y="1051"/>
                  </a:moveTo>
                  <a:lnTo>
                    <a:pt x="962" y="1051"/>
                  </a:lnTo>
                  <a:lnTo>
                    <a:pt x="962" y="1108"/>
                  </a:lnTo>
                  <a:lnTo>
                    <a:pt x="1018" y="1108"/>
                  </a:lnTo>
                  <a:lnTo>
                    <a:pt x="1018" y="1051"/>
                  </a:lnTo>
                  <a:close/>
                  <a:moveTo>
                    <a:pt x="1098" y="1051"/>
                  </a:moveTo>
                  <a:lnTo>
                    <a:pt x="1042" y="1051"/>
                  </a:lnTo>
                  <a:lnTo>
                    <a:pt x="1042" y="1108"/>
                  </a:lnTo>
                  <a:lnTo>
                    <a:pt x="1098" y="1108"/>
                  </a:lnTo>
                  <a:lnTo>
                    <a:pt x="1098" y="1051"/>
                  </a:lnTo>
                  <a:close/>
                  <a:moveTo>
                    <a:pt x="1178" y="1051"/>
                  </a:moveTo>
                  <a:lnTo>
                    <a:pt x="1122" y="1051"/>
                  </a:lnTo>
                  <a:lnTo>
                    <a:pt x="1122" y="1108"/>
                  </a:lnTo>
                  <a:lnTo>
                    <a:pt x="1178" y="1108"/>
                  </a:lnTo>
                  <a:lnTo>
                    <a:pt x="1178" y="1051"/>
                  </a:lnTo>
                  <a:close/>
                  <a:moveTo>
                    <a:pt x="1258" y="1051"/>
                  </a:moveTo>
                  <a:lnTo>
                    <a:pt x="1203" y="1051"/>
                  </a:lnTo>
                  <a:lnTo>
                    <a:pt x="1203" y="1108"/>
                  </a:lnTo>
                  <a:lnTo>
                    <a:pt x="1258" y="1108"/>
                  </a:lnTo>
                  <a:lnTo>
                    <a:pt x="1258" y="1051"/>
                  </a:lnTo>
                  <a:close/>
                  <a:moveTo>
                    <a:pt x="1339" y="1051"/>
                  </a:moveTo>
                  <a:lnTo>
                    <a:pt x="1282" y="1051"/>
                  </a:lnTo>
                  <a:lnTo>
                    <a:pt x="1282" y="1108"/>
                  </a:lnTo>
                  <a:lnTo>
                    <a:pt x="1339" y="1108"/>
                  </a:lnTo>
                  <a:lnTo>
                    <a:pt x="1339" y="1051"/>
                  </a:lnTo>
                  <a:close/>
                  <a:moveTo>
                    <a:pt x="1418" y="1051"/>
                  </a:moveTo>
                  <a:lnTo>
                    <a:pt x="1363" y="1051"/>
                  </a:lnTo>
                  <a:lnTo>
                    <a:pt x="1363" y="1108"/>
                  </a:lnTo>
                  <a:lnTo>
                    <a:pt x="1418" y="1108"/>
                  </a:lnTo>
                  <a:lnTo>
                    <a:pt x="1418" y="1051"/>
                  </a:lnTo>
                  <a:close/>
                  <a:moveTo>
                    <a:pt x="1499" y="1051"/>
                  </a:moveTo>
                  <a:lnTo>
                    <a:pt x="1443" y="1051"/>
                  </a:lnTo>
                  <a:lnTo>
                    <a:pt x="1443" y="1108"/>
                  </a:lnTo>
                  <a:lnTo>
                    <a:pt x="1499" y="1108"/>
                  </a:lnTo>
                  <a:lnTo>
                    <a:pt x="1499" y="1051"/>
                  </a:lnTo>
                  <a:close/>
                  <a:moveTo>
                    <a:pt x="1579" y="1051"/>
                  </a:moveTo>
                  <a:lnTo>
                    <a:pt x="1523" y="1051"/>
                  </a:lnTo>
                  <a:lnTo>
                    <a:pt x="1523" y="1108"/>
                  </a:lnTo>
                  <a:lnTo>
                    <a:pt x="1579" y="1108"/>
                  </a:lnTo>
                  <a:lnTo>
                    <a:pt x="1579" y="1051"/>
                  </a:lnTo>
                  <a:close/>
                  <a:moveTo>
                    <a:pt x="1659" y="1051"/>
                  </a:moveTo>
                  <a:lnTo>
                    <a:pt x="1604" y="1051"/>
                  </a:lnTo>
                  <a:lnTo>
                    <a:pt x="1604" y="1108"/>
                  </a:lnTo>
                  <a:lnTo>
                    <a:pt x="1659" y="1108"/>
                  </a:lnTo>
                  <a:lnTo>
                    <a:pt x="1659" y="1051"/>
                  </a:lnTo>
                  <a:close/>
                  <a:moveTo>
                    <a:pt x="1739" y="1051"/>
                  </a:moveTo>
                  <a:lnTo>
                    <a:pt x="1684" y="1051"/>
                  </a:lnTo>
                  <a:lnTo>
                    <a:pt x="1684" y="1108"/>
                  </a:lnTo>
                  <a:lnTo>
                    <a:pt x="1739" y="1108"/>
                  </a:lnTo>
                  <a:lnTo>
                    <a:pt x="1739" y="1051"/>
                  </a:lnTo>
                  <a:close/>
                  <a:moveTo>
                    <a:pt x="1820" y="1051"/>
                  </a:moveTo>
                  <a:lnTo>
                    <a:pt x="1764" y="1051"/>
                  </a:lnTo>
                  <a:lnTo>
                    <a:pt x="1764" y="1108"/>
                  </a:lnTo>
                  <a:lnTo>
                    <a:pt x="1820" y="1108"/>
                  </a:lnTo>
                  <a:lnTo>
                    <a:pt x="1820" y="1051"/>
                  </a:lnTo>
                  <a:close/>
                  <a:moveTo>
                    <a:pt x="1899" y="1051"/>
                  </a:moveTo>
                  <a:lnTo>
                    <a:pt x="1844" y="1051"/>
                  </a:lnTo>
                  <a:lnTo>
                    <a:pt x="1844" y="1108"/>
                  </a:lnTo>
                  <a:lnTo>
                    <a:pt x="1899" y="1108"/>
                  </a:lnTo>
                  <a:lnTo>
                    <a:pt x="1899" y="1051"/>
                  </a:lnTo>
                  <a:close/>
                  <a:moveTo>
                    <a:pt x="1980" y="1051"/>
                  </a:moveTo>
                  <a:lnTo>
                    <a:pt x="1925" y="1051"/>
                  </a:lnTo>
                  <a:lnTo>
                    <a:pt x="1925" y="1108"/>
                  </a:lnTo>
                  <a:lnTo>
                    <a:pt x="1980" y="1108"/>
                  </a:lnTo>
                  <a:lnTo>
                    <a:pt x="1980" y="1051"/>
                  </a:lnTo>
                  <a:close/>
                  <a:moveTo>
                    <a:pt x="2060" y="1051"/>
                  </a:moveTo>
                  <a:lnTo>
                    <a:pt x="2004" y="1051"/>
                  </a:lnTo>
                  <a:lnTo>
                    <a:pt x="2004" y="1108"/>
                  </a:lnTo>
                  <a:lnTo>
                    <a:pt x="2060" y="1108"/>
                  </a:lnTo>
                  <a:lnTo>
                    <a:pt x="2060" y="1051"/>
                  </a:lnTo>
                  <a:close/>
                  <a:moveTo>
                    <a:pt x="2140" y="1051"/>
                  </a:moveTo>
                  <a:lnTo>
                    <a:pt x="2085" y="1051"/>
                  </a:lnTo>
                  <a:lnTo>
                    <a:pt x="2085" y="1108"/>
                  </a:lnTo>
                  <a:lnTo>
                    <a:pt x="2140" y="1108"/>
                  </a:lnTo>
                  <a:lnTo>
                    <a:pt x="2140" y="1051"/>
                  </a:lnTo>
                  <a:close/>
                  <a:moveTo>
                    <a:pt x="2220" y="1051"/>
                  </a:moveTo>
                  <a:lnTo>
                    <a:pt x="2165" y="1051"/>
                  </a:lnTo>
                  <a:lnTo>
                    <a:pt x="2165" y="1108"/>
                  </a:lnTo>
                  <a:lnTo>
                    <a:pt x="2220" y="1108"/>
                  </a:lnTo>
                  <a:lnTo>
                    <a:pt x="2220" y="1051"/>
                  </a:lnTo>
                  <a:close/>
                  <a:moveTo>
                    <a:pt x="2301" y="1051"/>
                  </a:moveTo>
                  <a:lnTo>
                    <a:pt x="2245" y="1051"/>
                  </a:lnTo>
                  <a:lnTo>
                    <a:pt x="2245" y="1108"/>
                  </a:lnTo>
                  <a:lnTo>
                    <a:pt x="2301" y="1108"/>
                  </a:lnTo>
                  <a:lnTo>
                    <a:pt x="2301" y="1051"/>
                  </a:lnTo>
                  <a:close/>
                  <a:moveTo>
                    <a:pt x="2380" y="1051"/>
                  </a:moveTo>
                  <a:lnTo>
                    <a:pt x="2325" y="1051"/>
                  </a:lnTo>
                  <a:lnTo>
                    <a:pt x="2325" y="1108"/>
                  </a:lnTo>
                  <a:lnTo>
                    <a:pt x="2380" y="1108"/>
                  </a:lnTo>
                  <a:lnTo>
                    <a:pt x="2380" y="1051"/>
                  </a:lnTo>
                  <a:close/>
                  <a:moveTo>
                    <a:pt x="2461" y="1051"/>
                  </a:moveTo>
                  <a:lnTo>
                    <a:pt x="2406" y="1051"/>
                  </a:lnTo>
                  <a:lnTo>
                    <a:pt x="2406" y="1108"/>
                  </a:lnTo>
                  <a:lnTo>
                    <a:pt x="2461" y="1108"/>
                  </a:lnTo>
                  <a:lnTo>
                    <a:pt x="2461" y="1051"/>
                  </a:lnTo>
                  <a:close/>
                  <a:moveTo>
                    <a:pt x="2541" y="1051"/>
                  </a:moveTo>
                  <a:lnTo>
                    <a:pt x="2485" y="1051"/>
                  </a:lnTo>
                  <a:lnTo>
                    <a:pt x="2485" y="1108"/>
                  </a:lnTo>
                  <a:lnTo>
                    <a:pt x="2541" y="1108"/>
                  </a:lnTo>
                  <a:lnTo>
                    <a:pt x="2541" y="1051"/>
                  </a:lnTo>
                  <a:close/>
                  <a:moveTo>
                    <a:pt x="2621" y="1051"/>
                  </a:moveTo>
                  <a:lnTo>
                    <a:pt x="2566" y="1051"/>
                  </a:lnTo>
                  <a:lnTo>
                    <a:pt x="2566" y="1108"/>
                  </a:lnTo>
                  <a:lnTo>
                    <a:pt x="2621" y="1108"/>
                  </a:lnTo>
                  <a:lnTo>
                    <a:pt x="2621" y="1051"/>
                  </a:lnTo>
                  <a:close/>
                  <a:moveTo>
                    <a:pt x="2701" y="1051"/>
                  </a:moveTo>
                  <a:lnTo>
                    <a:pt x="2646" y="1051"/>
                  </a:lnTo>
                  <a:lnTo>
                    <a:pt x="2646" y="1108"/>
                  </a:lnTo>
                  <a:lnTo>
                    <a:pt x="2701" y="1108"/>
                  </a:lnTo>
                  <a:lnTo>
                    <a:pt x="2701" y="1051"/>
                  </a:lnTo>
                  <a:close/>
                  <a:moveTo>
                    <a:pt x="2782" y="1051"/>
                  </a:moveTo>
                  <a:lnTo>
                    <a:pt x="2726" y="1051"/>
                  </a:lnTo>
                  <a:lnTo>
                    <a:pt x="2726" y="1108"/>
                  </a:lnTo>
                  <a:lnTo>
                    <a:pt x="2782" y="1108"/>
                  </a:lnTo>
                  <a:lnTo>
                    <a:pt x="2782" y="1051"/>
                  </a:lnTo>
                  <a:close/>
                  <a:moveTo>
                    <a:pt x="2861" y="1051"/>
                  </a:moveTo>
                  <a:lnTo>
                    <a:pt x="2806" y="1051"/>
                  </a:lnTo>
                  <a:lnTo>
                    <a:pt x="2806" y="1108"/>
                  </a:lnTo>
                  <a:lnTo>
                    <a:pt x="2861" y="1108"/>
                  </a:lnTo>
                  <a:lnTo>
                    <a:pt x="2861" y="1051"/>
                  </a:lnTo>
                  <a:close/>
                  <a:moveTo>
                    <a:pt x="2942" y="1051"/>
                  </a:moveTo>
                  <a:lnTo>
                    <a:pt x="2887" y="1051"/>
                  </a:lnTo>
                  <a:lnTo>
                    <a:pt x="2887" y="1108"/>
                  </a:lnTo>
                  <a:lnTo>
                    <a:pt x="2942" y="1108"/>
                  </a:lnTo>
                  <a:lnTo>
                    <a:pt x="2942" y="1051"/>
                  </a:lnTo>
                  <a:close/>
                  <a:moveTo>
                    <a:pt x="3022" y="1051"/>
                  </a:moveTo>
                  <a:lnTo>
                    <a:pt x="2966" y="1051"/>
                  </a:lnTo>
                  <a:lnTo>
                    <a:pt x="2966" y="1108"/>
                  </a:lnTo>
                  <a:lnTo>
                    <a:pt x="3022" y="1108"/>
                  </a:lnTo>
                  <a:lnTo>
                    <a:pt x="3022" y="1051"/>
                  </a:lnTo>
                  <a:close/>
                  <a:moveTo>
                    <a:pt x="3342" y="1051"/>
                  </a:moveTo>
                  <a:lnTo>
                    <a:pt x="3287" y="1051"/>
                  </a:lnTo>
                  <a:lnTo>
                    <a:pt x="3287" y="1108"/>
                  </a:lnTo>
                  <a:lnTo>
                    <a:pt x="3342" y="1108"/>
                  </a:lnTo>
                  <a:lnTo>
                    <a:pt x="3342" y="1051"/>
                  </a:lnTo>
                  <a:close/>
                  <a:moveTo>
                    <a:pt x="3423" y="1051"/>
                  </a:moveTo>
                  <a:lnTo>
                    <a:pt x="3367" y="1051"/>
                  </a:lnTo>
                  <a:lnTo>
                    <a:pt x="3367" y="1108"/>
                  </a:lnTo>
                  <a:lnTo>
                    <a:pt x="3423" y="1108"/>
                  </a:lnTo>
                  <a:lnTo>
                    <a:pt x="3423" y="1051"/>
                  </a:lnTo>
                  <a:close/>
                  <a:moveTo>
                    <a:pt x="3503" y="1051"/>
                  </a:moveTo>
                  <a:lnTo>
                    <a:pt x="3447" y="1051"/>
                  </a:lnTo>
                  <a:lnTo>
                    <a:pt x="3447" y="1108"/>
                  </a:lnTo>
                  <a:lnTo>
                    <a:pt x="3503" y="1108"/>
                  </a:lnTo>
                  <a:lnTo>
                    <a:pt x="3503" y="1051"/>
                  </a:lnTo>
                  <a:close/>
                  <a:moveTo>
                    <a:pt x="3583" y="1051"/>
                  </a:moveTo>
                  <a:lnTo>
                    <a:pt x="3528" y="1051"/>
                  </a:lnTo>
                  <a:lnTo>
                    <a:pt x="3528" y="1108"/>
                  </a:lnTo>
                  <a:lnTo>
                    <a:pt x="3583" y="1108"/>
                  </a:lnTo>
                  <a:lnTo>
                    <a:pt x="3583" y="1051"/>
                  </a:lnTo>
                  <a:close/>
                  <a:moveTo>
                    <a:pt x="3663" y="1051"/>
                  </a:moveTo>
                  <a:lnTo>
                    <a:pt x="3607" y="1051"/>
                  </a:lnTo>
                  <a:lnTo>
                    <a:pt x="3607" y="1108"/>
                  </a:lnTo>
                  <a:lnTo>
                    <a:pt x="3663" y="1108"/>
                  </a:lnTo>
                  <a:lnTo>
                    <a:pt x="3663" y="1051"/>
                  </a:lnTo>
                  <a:close/>
                  <a:moveTo>
                    <a:pt x="3744" y="1051"/>
                  </a:moveTo>
                  <a:lnTo>
                    <a:pt x="3688" y="1051"/>
                  </a:lnTo>
                  <a:lnTo>
                    <a:pt x="3688" y="1108"/>
                  </a:lnTo>
                  <a:lnTo>
                    <a:pt x="3744" y="1108"/>
                  </a:lnTo>
                  <a:lnTo>
                    <a:pt x="3744" y="1051"/>
                  </a:lnTo>
                  <a:close/>
                  <a:moveTo>
                    <a:pt x="3823" y="1051"/>
                  </a:moveTo>
                  <a:lnTo>
                    <a:pt x="3768" y="1051"/>
                  </a:lnTo>
                  <a:lnTo>
                    <a:pt x="3768" y="1108"/>
                  </a:lnTo>
                  <a:lnTo>
                    <a:pt x="3823" y="1108"/>
                  </a:lnTo>
                  <a:lnTo>
                    <a:pt x="3823" y="1051"/>
                  </a:lnTo>
                  <a:close/>
                  <a:moveTo>
                    <a:pt x="3904" y="1051"/>
                  </a:moveTo>
                  <a:lnTo>
                    <a:pt x="3848" y="1051"/>
                  </a:lnTo>
                  <a:lnTo>
                    <a:pt x="3848" y="1108"/>
                  </a:lnTo>
                  <a:lnTo>
                    <a:pt x="3904" y="1108"/>
                  </a:lnTo>
                  <a:lnTo>
                    <a:pt x="3904" y="1051"/>
                  </a:lnTo>
                  <a:close/>
                  <a:moveTo>
                    <a:pt x="3984" y="1051"/>
                  </a:moveTo>
                  <a:lnTo>
                    <a:pt x="3928" y="1051"/>
                  </a:lnTo>
                  <a:lnTo>
                    <a:pt x="3928" y="1108"/>
                  </a:lnTo>
                  <a:lnTo>
                    <a:pt x="3984" y="1108"/>
                  </a:lnTo>
                  <a:lnTo>
                    <a:pt x="3984" y="1051"/>
                  </a:lnTo>
                  <a:close/>
                  <a:moveTo>
                    <a:pt x="4064" y="1051"/>
                  </a:moveTo>
                  <a:lnTo>
                    <a:pt x="4009" y="1051"/>
                  </a:lnTo>
                  <a:lnTo>
                    <a:pt x="4009" y="1108"/>
                  </a:lnTo>
                  <a:lnTo>
                    <a:pt x="4064" y="1108"/>
                  </a:lnTo>
                  <a:lnTo>
                    <a:pt x="4064" y="1051"/>
                  </a:lnTo>
                  <a:close/>
                  <a:moveTo>
                    <a:pt x="4144" y="1051"/>
                  </a:moveTo>
                  <a:lnTo>
                    <a:pt x="4088" y="1051"/>
                  </a:lnTo>
                  <a:lnTo>
                    <a:pt x="4088" y="1108"/>
                  </a:lnTo>
                  <a:lnTo>
                    <a:pt x="4144" y="1108"/>
                  </a:lnTo>
                  <a:lnTo>
                    <a:pt x="4144" y="1051"/>
                  </a:lnTo>
                  <a:close/>
                  <a:moveTo>
                    <a:pt x="4225" y="1051"/>
                  </a:moveTo>
                  <a:lnTo>
                    <a:pt x="4169" y="1051"/>
                  </a:lnTo>
                  <a:lnTo>
                    <a:pt x="4169" y="1108"/>
                  </a:lnTo>
                  <a:lnTo>
                    <a:pt x="4225" y="1108"/>
                  </a:lnTo>
                  <a:lnTo>
                    <a:pt x="4225" y="1051"/>
                  </a:lnTo>
                  <a:close/>
                  <a:moveTo>
                    <a:pt x="4304" y="1051"/>
                  </a:moveTo>
                  <a:lnTo>
                    <a:pt x="4249" y="1051"/>
                  </a:lnTo>
                  <a:lnTo>
                    <a:pt x="4249" y="1108"/>
                  </a:lnTo>
                  <a:lnTo>
                    <a:pt x="4304" y="1108"/>
                  </a:lnTo>
                  <a:lnTo>
                    <a:pt x="4304" y="1051"/>
                  </a:lnTo>
                  <a:close/>
                  <a:moveTo>
                    <a:pt x="4385" y="1051"/>
                  </a:moveTo>
                  <a:lnTo>
                    <a:pt x="4329" y="1051"/>
                  </a:lnTo>
                  <a:lnTo>
                    <a:pt x="4329" y="1108"/>
                  </a:lnTo>
                  <a:lnTo>
                    <a:pt x="4385" y="1108"/>
                  </a:lnTo>
                  <a:lnTo>
                    <a:pt x="4385" y="1051"/>
                  </a:lnTo>
                  <a:close/>
                  <a:moveTo>
                    <a:pt x="4465" y="1051"/>
                  </a:moveTo>
                  <a:lnTo>
                    <a:pt x="4409" y="1051"/>
                  </a:lnTo>
                  <a:lnTo>
                    <a:pt x="4409" y="1108"/>
                  </a:lnTo>
                  <a:lnTo>
                    <a:pt x="4465" y="1108"/>
                  </a:lnTo>
                  <a:lnTo>
                    <a:pt x="4465" y="1051"/>
                  </a:lnTo>
                  <a:close/>
                  <a:moveTo>
                    <a:pt x="4545" y="1051"/>
                  </a:moveTo>
                  <a:lnTo>
                    <a:pt x="4490" y="1051"/>
                  </a:lnTo>
                  <a:lnTo>
                    <a:pt x="4490" y="1108"/>
                  </a:lnTo>
                  <a:lnTo>
                    <a:pt x="4545" y="1108"/>
                  </a:lnTo>
                  <a:lnTo>
                    <a:pt x="4545" y="1051"/>
                  </a:lnTo>
                  <a:close/>
                  <a:moveTo>
                    <a:pt x="4625" y="1051"/>
                  </a:moveTo>
                  <a:lnTo>
                    <a:pt x="4569" y="1051"/>
                  </a:lnTo>
                  <a:lnTo>
                    <a:pt x="4569" y="1108"/>
                  </a:lnTo>
                  <a:lnTo>
                    <a:pt x="4625" y="1108"/>
                  </a:lnTo>
                  <a:lnTo>
                    <a:pt x="4625" y="1051"/>
                  </a:lnTo>
                  <a:close/>
                  <a:moveTo>
                    <a:pt x="4705" y="1051"/>
                  </a:moveTo>
                  <a:lnTo>
                    <a:pt x="4650" y="1051"/>
                  </a:lnTo>
                  <a:lnTo>
                    <a:pt x="4650" y="1108"/>
                  </a:lnTo>
                  <a:lnTo>
                    <a:pt x="4705" y="1108"/>
                  </a:lnTo>
                  <a:lnTo>
                    <a:pt x="4705" y="1051"/>
                  </a:lnTo>
                  <a:close/>
                  <a:moveTo>
                    <a:pt x="4945" y="1051"/>
                  </a:moveTo>
                  <a:lnTo>
                    <a:pt x="4890" y="1051"/>
                  </a:lnTo>
                  <a:lnTo>
                    <a:pt x="4890" y="1108"/>
                  </a:lnTo>
                  <a:lnTo>
                    <a:pt x="4945" y="1108"/>
                  </a:lnTo>
                  <a:lnTo>
                    <a:pt x="4945" y="1051"/>
                  </a:lnTo>
                  <a:close/>
                  <a:moveTo>
                    <a:pt x="5026" y="1051"/>
                  </a:moveTo>
                  <a:lnTo>
                    <a:pt x="4971" y="1051"/>
                  </a:lnTo>
                  <a:lnTo>
                    <a:pt x="4971" y="1108"/>
                  </a:lnTo>
                  <a:lnTo>
                    <a:pt x="5026" y="1108"/>
                  </a:lnTo>
                  <a:lnTo>
                    <a:pt x="5026" y="1051"/>
                  </a:lnTo>
                  <a:close/>
                  <a:moveTo>
                    <a:pt x="5106" y="1051"/>
                  </a:moveTo>
                  <a:lnTo>
                    <a:pt x="5050" y="1051"/>
                  </a:lnTo>
                  <a:lnTo>
                    <a:pt x="5050" y="1108"/>
                  </a:lnTo>
                  <a:lnTo>
                    <a:pt x="5106" y="1108"/>
                  </a:lnTo>
                  <a:lnTo>
                    <a:pt x="5106" y="1051"/>
                  </a:lnTo>
                  <a:close/>
                  <a:moveTo>
                    <a:pt x="5347" y="1051"/>
                  </a:moveTo>
                  <a:lnTo>
                    <a:pt x="5291" y="1051"/>
                  </a:lnTo>
                  <a:lnTo>
                    <a:pt x="5291" y="1108"/>
                  </a:lnTo>
                  <a:lnTo>
                    <a:pt x="5347" y="1108"/>
                  </a:lnTo>
                  <a:lnTo>
                    <a:pt x="5347" y="1051"/>
                  </a:lnTo>
                  <a:close/>
                  <a:moveTo>
                    <a:pt x="5426" y="1051"/>
                  </a:moveTo>
                  <a:lnTo>
                    <a:pt x="5371" y="1051"/>
                  </a:lnTo>
                  <a:lnTo>
                    <a:pt x="5371" y="1108"/>
                  </a:lnTo>
                  <a:lnTo>
                    <a:pt x="5426" y="1108"/>
                  </a:lnTo>
                  <a:lnTo>
                    <a:pt x="5426" y="1051"/>
                  </a:lnTo>
                  <a:close/>
                  <a:moveTo>
                    <a:pt x="216" y="971"/>
                  </a:moveTo>
                  <a:lnTo>
                    <a:pt x="160" y="971"/>
                  </a:lnTo>
                  <a:lnTo>
                    <a:pt x="160" y="1026"/>
                  </a:lnTo>
                  <a:lnTo>
                    <a:pt x="216" y="1026"/>
                  </a:lnTo>
                  <a:lnTo>
                    <a:pt x="216" y="971"/>
                  </a:lnTo>
                  <a:close/>
                  <a:moveTo>
                    <a:pt x="296" y="971"/>
                  </a:moveTo>
                  <a:lnTo>
                    <a:pt x="241" y="971"/>
                  </a:lnTo>
                  <a:lnTo>
                    <a:pt x="241" y="1026"/>
                  </a:lnTo>
                  <a:lnTo>
                    <a:pt x="296" y="1026"/>
                  </a:lnTo>
                  <a:lnTo>
                    <a:pt x="296" y="971"/>
                  </a:lnTo>
                  <a:close/>
                  <a:moveTo>
                    <a:pt x="376" y="971"/>
                  </a:moveTo>
                  <a:lnTo>
                    <a:pt x="320" y="971"/>
                  </a:lnTo>
                  <a:lnTo>
                    <a:pt x="320" y="1026"/>
                  </a:lnTo>
                  <a:lnTo>
                    <a:pt x="376" y="1026"/>
                  </a:lnTo>
                  <a:lnTo>
                    <a:pt x="376" y="971"/>
                  </a:lnTo>
                  <a:close/>
                  <a:moveTo>
                    <a:pt x="457" y="971"/>
                  </a:moveTo>
                  <a:lnTo>
                    <a:pt x="401" y="971"/>
                  </a:lnTo>
                  <a:lnTo>
                    <a:pt x="401" y="1026"/>
                  </a:lnTo>
                  <a:lnTo>
                    <a:pt x="457" y="1026"/>
                  </a:lnTo>
                  <a:lnTo>
                    <a:pt x="457" y="971"/>
                  </a:lnTo>
                  <a:close/>
                  <a:moveTo>
                    <a:pt x="536" y="971"/>
                  </a:moveTo>
                  <a:lnTo>
                    <a:pt x="481" y="971"/>
                  </a:lnTo>
                  <a:lnTo>
                    <a:pt x="481" y="1026"/>
                  </a:lnTo>
                  <a:lnTo>
                    <a:pt x="536" y="1026"/>
                  </a:lnTo>
                  <a:lnTo>
                    <a:pt x="536" y="971"/>
                  </a:lnTo>
                  <a:close/>
                  <a:moveTo>
                    <a:pt x="617" y="971"/>
                  </a:moveTo>
                  <a:lnTo>
                    <a:pt x="561" y="971"/>
                  </a:lnTo>
                  <a:lnTo>
                    <a:pt x="561" y="1026"/>
                  </a:lnTo>
                  <a:lnTo>
                    <a:pt x="617" y="1026"/>
                  </a:lnTo>
                  <a:lnTo>
                    <a:pt x="617" y="971"/>
                  </a:lnTo>
                  <a:close/>
                  <a:moveTo>
                    <a:pt x="697" y="971"/>
                  </a:moveTo>
                  <a:lnTo>
                    <a:pt x="641" y="971"/>
                  </a:lnTo>
                  <a:lnTo>
                    <a:pt x="641" y="1026"/>
                  </a:lnTo>
                  <a:lnTo>
                    <a:pt x="697" y="1026"/>
                  </a:lnTo>
                  <a:lnTo>
                    <a:pt x="697" y="971"/>
                  </a:lnTo>
                  <a:close/>
                  <a:moveTo>
                    <a:pt x="777" y="971"/>
                  </a:moveTo>
                  <a:lnTo>
                    <a:pt x="722" y="971"/>
                  </a:lnTo>
                  <a:lnTo>
                    <a:pt x="722" y="1026"/>
                  </a:lnTo>
                  <a:lnTo>
                    <a:pt x="777" y="1026"/>
                  </a:lnTo>
                  <a:lnTo>
                    <a:pt x="777" y="971"/>
                  </a:lnTo>
                  <a:close/>
                  <a:moveTo>
                    <a:pt x="857" y="971"/>
                  </a:moveTo>
                  <a:lnTo>
                    <a:pt x="801" y="971"/>
                  </a:lnTo>
                  <a:lnTo>
                    <a:pt x="801" y="1026"/>
                  </a:lnTo>
                  <a:lnTo>
                    <a:pt x="857" y="1026"/>
                  </a:lnTo>
                  <a:lnTo>
                    <a:pt x="857" y="971"/>
                  </a:lnTo>
                  <a:close/>
                  <a:moveTo>
                    <a:pt x="938" y="971"/>
                  </a:moveTo>
                  <a:lnTo>
                    <a:pt x="882" y="971"/>
                  </a:lnTo>
                  <a:lnTo>
                    <a:pt x="882" y="1026"/>
                  </a:lnTo>
                  <a:lnTo>
                    <a:pt x="938" y="1026"/>
                  </a:lnTo>
                  <a:lnTo>
                    <a:pt x="938" y="971"/>
                  </a:lnTo>
                  <a:close/>
                  <a:moveTo>
                    <a:pt x="1018" y="971"/>
                  </a:moveTo>
                  <a:lnTo>
                    <a:pt x="962" y="971"/>
                  </a:lnTo>
                  <a:lnTo>
                    <a:pt x="962" y="1026"/>
                  </a:lnTo>
                  <a:lnTo>
                    <a:pt x="1018" y="1026"/>
                  </a:lnTo>
                  <a:lnTo>
                    <a:pt x="1018" y="971"/>
                  </a:lnTo>
                  <a:close/>
                  <a:moveTo>
                    <a:pt x="1098" y="971"/>
                  </a:moveTo>
                  <a:lnTo>
                    <a:pt x="1042" y="971"/>
                  </a:lnTo>
                  <a:lnTo>
                    <a:pt x="1042" y="1026"/>
                  </a:lnTo>
                  <a:lnTo>
                    <a:pt x="1098" y="1026"/>
                  </a:lnTo>
                  <a:lnTo>
                    <a:pt x="1098" y="971"/>
                  </a:lnTo>
                  <a:close/>
                  <a:moveTo>
                    <a:pt x="1178" y="971"/>
                  </a:moveTo>
                  <a:lnTo>
                    <a:pt x="1122" y="971"/>
                  </a:lnTo>
                  <a:lnTo>
                    <a:pt x="1122" y="1026"/>
                  </a:lnTo>
                  <a:lnTo>
                    <a:pt x="1178" y="1026"/>
                  </a:lnTo>
                  <a:lnTo>
                    <a:pt x="1178" y="971"/>
                  </a:lnTo>
                  <a:close/>
                  <a:moveTo>
                    <a:pt x="1258" y="971"/>
                  </a:moveTo>
                  <a:lnTo>
                    <a:pt x="1203" y="971"/>
                  </a:lnTo>
                  <a:lnTo>
                    <a:pt x="1203" y="1026"/>
                  </a:lnTo>
                  <a:lnTo>
                    <a:pt x="1258" y="1026"/>
                  </a:lnTo>
                  <a:lnTo>
                    <a:pt x="1258" y="971"/>
                  </a:lnTo>
                  <a:close/>
                  <a:moveTo>
                    <a:pt x="1339" y="971"/>
                  </a:moveTo>
                  <a:lnTo>
                    <a:pt x="1282" y="971"/>
                  </a:lnTo>
                  <a:lnTo>
                    <a:pt x="1282" y="1026"/>
                  </a:lnTo>
                  <a:lnTo>
                    <a:pt x="1339" y="1026"/>
                  </a:lnTo>
                  <a:lnTo>
                    <a:pt x="1339" y="971"/>
                  </a:lnTo>
                  <a:close/>
                  <a:moveTo>
                    <a:pt x="1418" y="971"/>
                  </a:moveTo>
                  <a:lnTo>
                    <a:pt x="1363" y="971"/>
                  </a:lnTo>
                  <a:lnTo>
                    <a:pt x="1363" y="1026"/>
                  </a:lnTo>
                  <a:lnTo>
                    <a:pt x="1418" y="1026"/>
                  </a:lnTo>
                  <a:lnTo>
                    <a:pt x="1418" y="971"/>
                  </a:lnTo>
                  <a:close/>
                  <a:moveTo>
                    <a:pt x="1499" y="971"/>
                  </a:moveTo>
                  <a:lnTo>
                    <a:pt x="1443" y="971"/>
                  </a:lnTo>
                  <a:lnTo>
                    <a:pt x="1443" y="1026"/>
                  </a:lnTo>
                  <a:lnTo>
                    <a:pt x="1499" y="1026"/>
                  </a:lnTo>
                  <a:lnTo>
                    <a:pt x="1499" y="971"/>
                  </a:lnTo>
                  <a:close/>
                  <a:moveTo>
                    <a:pt x="1579" y="971"/>
                  </a:moveTo>
                  <a:lnTo>
                    <a:pt x="1523" y="971"/>
                  </a:lnTo>
                  <a:lnTo>
                    <a:pt x="1523" y="1026"/>
                  </a:lnTo>
                  <a:lnTo>
                    <a:pt x="1579" y="1026"/>
                  </a:lnTo>
                  <a:lnTo>
                    <a:pt x="1579" y="971"/>
                  </a:lnTo>
                  <a:close/>
                  <a:moveTo>
                    <a:pt x="1659" y="971"/>
                  </a:moveTo>
                  <a:lnTo>
                    <a:pt x="1604" y="971"/>
                  </a:lnTo>
                  <a:lnTo>
                    <a:pt x="1604" y="1026"/>
                  </a:lnTo>
                  <a:lnTo>
                    <a:pt x="1659" y="1026"/>
                  </a:lnTo>
                  <a:lnTo>
                    <a:pt x="1659" y="971"/>
                  </a:lnTo>
                  <a:close/>
                  <a:moveTo>
                    <a:pt x="1739" y="971"/>
                  </a:moveTo>
                  <a:lnTo>
                    <a:pt x="1684" y="971"/>
                  </a:lnTo>
                  <a:lnTo>
                    <a:pt x="1684" y="1026"/>
                  </a:lnTo>
                  <a:lnTo>
                    <a:pt x="1739" y="1026"/>
                  </a:lnTo>
                  <a:lnTo>
                    <a:pt x="1739" y="971"/>
                  </a:lnTo>
                  <a:close/>
                  <a:moveTo>
                    <a:pt x="1820" y="971"/>
                  </a:moveTo>
                  <a:lnTo>
                    <a:pt x="1764" y="971"/>
                  </a:lnTo>
                  <a:lnTo>
                    <a:pt x="1764" y="1026"/>
                  </a:lnTo>
                  <a:lnTo>
                    <a:pt x="1820" y="1026"/>
                  </a:lnTo>
                  <a:lnTo>
                    <a:pt x="1820" y="971"/>
                  </a:lnTo>
                  <a:close/>
                  <a:moveTo>
                    <a:pt x="1899" y="971"/>
                  </a:moveTo>
                  <a:lnTo>
                    <a:pt x="1844" y="971"/>
                  </a:lnTo>
                  <a:lnTo>
                    <a:pt x="1844" y="1026"/>
                  </a:lnTo>
                  <a:lnTo>
                    <a:pt x="1899" y="1026"/>
                  </a:lnTo>
                  <a:lnTo>
                    <a:pt x="1899" y="971"/>
                  </a:lnTo>
                  <a:close/>
                  <a:moveTo>
                    <a:pt x="1980" y="971"/>
                  </a:moveTo>
                  <a:lnTo>
                    <a:pt x="1925" y="971"/>
                  </a:lnTo>
                  <a:lnTo>
                    <a:pt x="1925" y="1026"/>
                  </a:lnTo>
                  <a:lnTo>
                    <a:pt x="1980" y="1026"/>
                  </a:lnTo>
                  <a:lnTo>
                    <a:pt x="1980" y="971"/>
                  </a:lnTo>
                  <a:close/>
                  <a:moveTo>
                    <a:pt x="2060" y="971"/>
                  </a:moveTo>
                  <a:lnTo>
                    <a:pt x="2004" y="971"/>
                  </a:lnTo>
                  <a:lnTo>
                    <a:pt x="2004" y="1026"/>
                  </a:lnTo>
                  <a:lnTo>
                    <a:pt x="2060" y="1026"/>
                  </a:lnTo>
                  <a:lnTo>
                    <a:pt x="2060" y="971"/>
                  </a:lnTo>
                  <a:close/>
                  <a:moveTo>
                    <a:pt x="2140" y="971"/>
                  </a:moveTo>
                  <a:lnTo>
                    <a:pt x="2085" y="971"/>
                  </a:lnTo>
                  <a:lnTo>
                    <a:pt x="2085" y="1026"/>
                  </a:lnTo>
                  <a:lnTo>
                    <a:pt x="2140" y="1026"/>
                  </a:lnTo>
                  <a:lnTo>
                    <a:pt x="2140" y="971"/>
                  </a:lnTo>
                  <a:close/>
                  <a:moveTo>
                    <a:pt x="2220" y="971"/>
                  </a:moveTo>
                  <a:lnTo>
                    <a:pt x="2165" y="971"/>
                  </a:lnTo>
                  <a:lnTo>
                    <a:pt x="2165" y="1026"/>
                  </a:lnTo>
                  <a:lnTo>
                    <a:pt x="2220" y="1026"/>
                  </a:lnTo>
                  <a:lnTo>
                    <a:pt x="2220" y="971"/>
                  </a:lnTo>
                  <a:close/>
                  <a:moveTo>
                    <a:pt x="2301" y="971"/>
                  </a:moveTo>
                  <a:lnTo>
                    <a:pt x="2245" y="971"/>
                  </a:lnTo>
                  <a:lnTo>
                    <a:pt x="2245" y="1026"/>
                  </a:lnTo>
                  <a:lnTo>
                    <a:pt x="2301" y="1026"/>
                  </a:lnTo>
                  <a:lnTo>
                    <a:pt x="2301" y="971"/>
                  </a:lnTo>
                  <a:close/>
                  <a:moveTo>
                    <a:pt x="2380" y="971"/>
                  </a:moveTo>
                  <a:lnTo>
                    <a:pt x="2325" y="971"/>
                  </a:lnTo>
                  <a:lnTo>
                    <a:pt x="2325" y="1026"/>
                  </a:lnTo>
                  <a:lnTo>
                    <a:pt x="2380" y="1026"/>
                  </a:lnTo>
                  <a:lnTo>
                    <a:pt x="2380" y="971"/>
                  </a:lnTo>
                  <a:close/>
                  <a:moveTo>
                    <a:pt x="2461" y="971"/>
                  </a:moveTo>
                  <a:lnTo>
                    <a:pt x="2406" y="971"/>
                  </a:lnTo>
                  <a:lnTo>
                    <a:pt x="2406" y="1026"/>
                  </a:lnTo>
                  <a:lnTo>
                    <a:pt x="2461" y="1026"/>
                  </a:lnTo>
                  <a:lnTo>
                    <a:pt x="2461" y="971"/>
                  </a:lnTo>
                  <a:close/>
                  <a:moveTo>
                    <a:pt x="2541" y="971"/>
                  </a:moveTo>
                  <a:lnTo>
                    <a:pt x="2485" y="971"/>
                  </a:lnTo>
                  <a:lnTo>
                    <a:pt x="2485" y="1026"/>
                  </a:lnTo>
                  <a:lnTo>
                    <a:pt x="2541" y="1026"/>
                  </a:lnTo>
                  <a:lnTo>
                    <a:pt x="2541" y="971"/>
                  </a:lnTo>
                  <a:close/>
                  <a:moveTo>
                    <a:pt x="2621" y="971"/>
                  </a:moveTo>
                  <a:lnTo>
                    <a:pt x="2566" y="971"/>
                  </a:lnTo>
                  <a:lnTo>
                    <a:pt x="2566" y="1026"/>
                  </a:lnTo>
                  <a:lnTo>
                    <a:pt x="2621" y="1026"/>
                  </a:lnTo>
                  <a:lnTo>
                    <a:pt x="2621" y="971"/>
                  </a:lnTo>
                  <a:close/>
                  <a:moveTo>
                    <a:pt x="2701" y="971"/>
                  </a:moveTo>
                  <a:lnTo>
                    <a:pt x="2646" y="971"/>
                  </a:lnTo>
                  <a:lnTo>
                    <a:pt x="2646" y="1026"/>
                  </a:lnTo>
                  <a:lnTo>
                    <a:pt x="2701" y="1026"/>
                  </a:lnTo>
                  <a:lnTo>
                    <a:pt x="2701" y="971"/>
                  </a:lnTo>
                  <a:close/>
                  <a:moveTo>
                    <a:pt x="2782" y="971"/>
                  </a:moveTo>
                  <a:lnTo>
                    <a:pt x="2726" y="971"/>
                  </a:lnTo>
                  <a:lnTo>
                    <a:pt x="2726" y="1026"/>
                  </a:lnTo>
                  <a:lnTo>
                    <a:pt x="2782" y="1026"/>
                  </a:lnTo>
                  <a:lnTo>
                    <a:pt x="2782" y="971"/>
                  </a:lnTo>
                  <a:close/>
                  <a:moveTo>
                    <a:pt x="2861" y="971"/>
                  </a:moveTo>
                  <a:lnTo>
                    <a:pt x="2806" y="971"/>
                  </a:lnTo>
                  <a:lnTo>
                    <a:pt x="2806" y="1026"/>
                  </a:lnTo>
                  <a:lnTo>
                    <a:pt x="2861" y="1026"/>
                  </a:lnTo>
                  <a:lnTo>
                    <a:pt x="2861" y="971"/>
                  </a:lnTo>
                  <a:close/>
                  <a:moveTo>
                    <a:pt x="2942" y="971"/>
                  </a:moveTo>
                  <a:lnTo>
                    <a:pt x="2887" y="971"/>
                  </a:lnTo>
                  <a:lnTo>
                    <a:pt x="2887" y="1026"/>
                  </a:lnTo>
                  <a:lnTo>
                    <a:pt x="2942" y="1026"/>
                  </a:lnTo>
                  <a:lnTo>
                    <a:pt x="2942" y="971"/>
                  </a:lnTo>
                  <a:close/>
                  <a:moveTo>
                    <a:pt x="3022" y="971"/>
                  </a:moveTo>
                  <a:lnTo>
                    <a:pt x="2966" y="971"/>
                  </a:lnTo>
                  <a:lnTo>
                    <a:pt x="2966" y="1026"/>
                  </a:lnTo>
                  <a:lnTo>
                    <a:pt x="3022" y="1026"/>
                  </a:lnTo>
                  <a:lnTo>
                    <a:pt x="3022" y="971"/>
                  </a:lnTo>
                  <a:close/>
                  <a:moveTo>
                    <a:pt x="3342" y="971"/>
                  </a:moveTo>
                  <a:lnTo>
                    <a:pt x="3287" y="971"/>
                  </a:lnTo>
                  <a:lnTo>
                    <a:pt x="3287" y="1026"/>
                  </a:lnTo>
                  <a:lnTo>
                    <a:pt x="3342" y="1026"/>
                  </a:lnTo>
                  <a:lnTo>
                    <a:pt x="3342" y="971"/>
                  </a:lnTo>
                  <a:close/>
                  <a:moveTo>
                    <a:pt x="3423" y="971"/>
                  </a:moveTo>
                  <a:lnTo>
                    <a:pt x="3367" y="971"/>
                  </a:lnTo>
                  <a:lnTo>
                    <a:pt x="3367" y="1026"/>
                  </a:lnTo>
                  <a:lnTo>
                    <a:pt x="3423" y="1026"/>
                  </a:lnTo>
                  <a:lnTo>
                    <a:pt x="3423" y="971"/>
                  </a:lnTo>
                  <a:close/>
                  <a:moveTo>
                    <a:pt x="3503" y="971"/>
                  </a:moveTo>
                  <a:lnTo>
                    <a:pt x="3447" y="971"/>
                  </a:lnTo>
                  <a:lnTo>
                    <a:pt x="3447" y="1026"/>
                  </a:lnTo>
                  <a:lnTo>
                    <a:pt x="3503" y="1026"/>
                  </a:lnTo>
                  <a:lnTo>
                    <a:pt x="3503" y="971"/>
                  </a:lnTo>
                  <a:close/>
                  <a:moveTo>
                    <a:pt x="3583" y="971"/>
                  </a:moveTo>
                  <a:lnTo>
                    <a:pt x="3528" y="971"/>
                  </a:lnTo>
                  <a:lnTo>
                    <a:pt x="3528" y="1026"/>
                  </a:lnTo>
                  <a:lnTo>
                    <a:pt x="3583" y="1026"/>
                  </a:lnTo>
                  <a:lnTo>
                    <a:pt x="3583" y="971"/>
                  </a:lnTo>
                  <a:close/>
                  <a:moveTo>
                    <a:pt x="3663" y="971"/>
                  </a:moveTo>
                  <a:lnTo>
                    <a:pt x="3607" y="971"/>
                  </a:lnTo>
                  <a:lnTo>
                    <a:pt x="3607" y="1026"/>
                  </a:lnTo>
                  <a:lnTo>
                    <a:pt x="3663" y="1026"/>
                  </a:lnTo>
                  <a:lnTo>
                    <a:pt x="3663" y="971"/>
                  </a:lnTo>
                  <a:close/>
                  <a:moveTo>
                    <a:pt x="3744" y="971"/>
                  </a:moveTo>
                  <a:lnTo>
                    <a:pt x="3688" y="971"/>
                  </a:lnTo>
                  <a:lnTo>
                    <a:pt x="3688" y="1026"/>
                  </a:lnTo>
                  <a:lnTo>
                    <a:pt x="3744" y="1026"/>
                  </a:lnTo>
                  <a:lnTo>
                    <a:pt x="3744" y="971"/>
                  </a:lnTo>
                  <a:close/>
                  <a:moveTo>
                    <a:pt x="3823" y="971"/>
                  </a:moveTo>
                  <a:lnTo>
                    <a:pt x="3768" y="971"/>
                  </a:lnTo>
                  <a:lnTo>
                    <a:pt x="3768" y="1026"/>
                  </a:lnTo>
                  <a:lnTo>
                    <a:pt x="3823" y="1026"/>
                  </a:lnTo>
                  <a:lnTo>
                    <a:pt x="3823" y="971"/>
                  </a:lnTo>
                  <a:close/>
                  <a:moveTo>
                    <a:pt x="3904" y="971"/>
                  </a:moveTo>
                  <a:lnTo>
                    <a:pt x="3848" y="971"/>
                  </a:lnTo>
                  <a:lnTo>
                    <a:pt x="3848" y="1026"/>
                  </a:lnTo>
                  <a:lnTo>
                    <a:pt x="3904" y="1026"/>
                  </a:lnTo>
                  <a:lnTo>
                    <a:pt x="3904" y="971"/>
                  </a:lnTo>
                  <a:close/>
                  <a:moveTo>
                    <a:pt x="3984" y="971"/>
                  </a:moveTo>
                  <a:lnTo>
                    <a:pt x="3928" y="971"/>
                  </a:lnTo>
                  <a:lnTo>
                    <a:pt x="3928" y="1026"/>
                  </a:lnTo>
                  <a:lnTo>
                    <a:pt x="3984" y="1026"/>
                  </a:lnTo>
                  <a:lnTo>
                    <a:pt x="3984" y="971"/>
                  </a:lnTo>
                  <a:close/>
                  <a:moveTo>
                    <a:pt x="4064" y="971"/>
                  </a:moveTo>
                  <a:lnTo>
                    <a:pt x="4009" y="971"/>
                  </a:lnTo>
                  <a:lnTo>
                    <a:pt x="4009" y="1026"/>
                  </a:lnTo>
                  <a:lnTo>
                    <a:pt x="4064" y="1026"/>
                  </a:lnTo>
                  <a:lnTo>
                    <a:pt x="4064" y="971"/>
                  </a:lnTo>
                  <a:close/>
                  <a:moveTo>
                    <a:pt x="4144" y="971"/>
                  </a:moveTo>
                  <a:lnTo>
                    <a:pt x="4088" y="971"/>
                  </a:lnTo>
                  <a:lnTo>
                    <a:pt x="4088" y="1026"/>
                  </a:lnTo>
                  <a:lnTo>
                    <a:pt x="4144" y="1026"/>
                  </a:lnTo>
                  <a:lnTo>
                    <a:pt x="4144" y="971"/>
                  </a:lnTo>
                  <a:close/>
                  <a:moveTo>
                    <a:pt x="4225" y="971"/>
                  </a:moveTo>
                  <a:lnTo>
                    <a:pt x="4169" y="971"/>
                  </a:lnTo>
                  <a:lnTo>
                    <a:pt x="4169" y="1026"/>
                  </a:lnTo>
                  <a:lnTo>
                    <a:pt x="4225" y="1026"/>
                  </a:lnTo>
                  <a:lnTo>
                    <a:pt x="4225" y="971"/>
                  </a:lnTo>
                  <a:close/>
                  <a:moveTo>
                    <a:pt x="4304" y="971"/>
                  </a:moveTo>
                  <a:lnTo>
                    <a:pt x="4249" y="971"/>
                  </a:lnTo>
                  <a:lnTo>
                    <a:pt x="4249" y="1026"/>
                  </a:lnTo>
                  <a:lnTo>
                    <a:pt x="4304" y="1026"/>
                  </a:lnTo>
                  <a:lnTo>
                    <a:pt x="4304" y="971"/>
                  </a:lnTo>
                  <a:close/>
                  <a:moveTo>
                    <a:pt x="4385" y="971"/>
                  </a:moveTo>
                  <a:lnTo>
                    <a:pt x="4329" y="971"/>
                  </a:lnTo>
                  <a:lnTo>
                    <a:pt x="4329" y="1026"/>
                  </a:lnTo>
                  <a:lnTo>
                    <a:pt x="4385" y="1026"/>
                  </a:lnTo>
                  <a:lnTo>
                    <a:pt x="4385" y="971"/>
                  </a:lnTo>
                  <a:close/>
                  <a:moveTo>
                    <a:pt x="4465" y="971"/>
                  </a:moveTo>
                  <a:lnTo>
                    <a:pt x="4409" y="971"/>
                  </a:lnTo>
                  <a:lnTo>
                    <a:pt x="4409" y="1026"/>
                  </a:lnTo>
                  <a:lnTo>
                    <a:pt x="4465" y="1026"/>
                  </a:lnTo>
                  <a:lnTo>
                    <a:pt x="4465" y="971"/>
                  </a:lnTo>
                  <a:close/>
                  <a:moveTo>
                    <a:pt x="4545" y="971"/>
                  </a:moveTo>
                  <a:lnTo>
                    <a:pt x="4490" y="971"/>
                  </a:lnTo>
                  <a:lnTo>
                    <a:pt x="4490" y="1026"/>
                  </a:lnTo>
                  <a:lnTo>
                    <a:pt x="4545" y="1026"/>
                  </a:lnTo>
                  <a:lnTo>
                    <a:pt x="4545" y="971"/>
                  </a:lnTo>
                  <a:close/>
                  <a:moveTo>
                    <a:pt x="4625" y="971"/>
                  </a:moveTo>
                  <a:lnTo>
                    <a:pt x="4569" y="971"/>
                  </a:lnTo>
                  <a:lnTo>
                    <a:pt x="4569" y="1026"/>
                  </a:lnTo>
                  <a:lnTo>
                    <a:pt x="4625" y="1026"/>
                  </a:lnTo>
                  <a:lnTo>
                    <a:pt x="4625" y="971"/>
                  </a:lnTo>
                  <a:close/>
                  <a:moveTo>
                    <a:pt x="4705" y="971"/>
                  </a:moveTo>
                  <a:lnTo>
                    <a:pt x="4650" y="971"/>
                  </a:lnTo>
                  <a:lnTo>
                    <a:pt x="4650" y="1026"/>
                  </a:lnTo>
                  <a:lnTo>
                    <a:pt x="4705" y="1026"/>
                  </a:lnTo>
                  <a:lnTo>
                    <a:pt x="4705" y="971"/>
                  </a:lnTo>
                  <a:close/>
                  <a:moveTo>
                    <a:pt x="4945" y="971"/>
                  </a:moveTo>
                  <a:lnTo>
                    <a:pt x="4890" y="971"/>
                  </a:lnTo>
                  <a:lnTo>
                    <a:pt x="4890" y="1026"/>
                  </a:lnTo>
                  <a:lnTo>
                    <a:pt x="4945" y="1026"/>
                  </a:lnTo>
                  <a:lnTo>
                    <a:pt x="4945" y="971"/>
                  </a:lnTo>
                  <a:close/>
                  <a:moveTo>
                    <a:pt x="5026" y="971"/>
                  </a:moveTo>
                  <a:lnTo>
                    <a:pt x="4971" y="971"/>
                  </a:lnTo>
                  <a:lnTo>
                    <a:pt x="4971" y="1026"/>
                  </a:lnTo>
                  <a:lnTo>
                    <a:pt x="5026" y="1026"/>
                  </a:lnTo>
                  <a:lnTo>
                    <a:pt x="5026" y="971"/>
                  </a:lnTo>
                  <a:close/>
                  <a:moveTo>
                    <a:pt x="5347" y="971"/>
                  </a:moveTo>
                  <a:lnTo>
                    <a:pt x="5291" y="971"/>
                  </a:lnTo>
                  <a:lnTo>
                    <a:pt x="5291" y="1026"/>
                  </a:lnTo>
                  <a:lnTo>
                    <a:pt x="5347" y="1026"/>
                  </a:lnTo>
                  <a:lnTo>
                    <a:pt x="5347" y="971"/>
                  </a:lnTo>
                  <a:close/>
                  <a:moveTo>
                    <a:pt x="5426" y="971"/>
                  </a:moveTo>
                  <a:lnTo>
                    <a:pt x="5371" y="971"/>
                  </a:lnTo>
                  <a:lnTo>
                    <a:pt x="5371" y="1026"/>
                  </a:lnTo>
                  <a:lnTo>
                    <a:pt x="5426" y="1026"/>
                  </a:lnTo>
                  <a:lnTo>
                    <a:pt x="5426" y="971"/>
                  </a:lnTo>
                  <a:close/>
                  <a:moveTo>
                    <a:pt x="5507" y="971"/>
                  </a:moveTo>
                  <a:lnTo>
                    <a:pt x="5452" y="971"/>
                  </a:lnTo>
                  <a:lnTo>
                    <a:pt x="5452" y="1026"/>
                  </a:lnTo>
                  <a:lnTo>
                    <a:pt x="5507" y="1026"/>
                  </a:lnTo>
                  <a:lnTo>
                    <a:pt x="5507" y="971"/>
                  </a:lnTo>
                  <a:close/>
                  <a:moveTo>
                    <a:pt x="5587" y="971"/>
                  </a:moveTo>
                  <a:lnTo>
                    <a:pt x="5531" y="971"/>
                  </a:lnTo>
                  <a:lnTo>
                    <a:pt x="5531" y="1026"/>
                  </a:lnTo>
                  <a:lnTo>
                    <a:pt x="5587" y="1026"/>
                  </a:lnTo>
                  <a:lnTo>
                    <a:pt x="5587" y="971"/>
                  </a:lnTo>
                  <a:close/>
                  <a:moveTo>
                    <a:pt x="5667" y="971"/>
                  </a:moveTo>
                  <a:lnTo>
                    <a:pt x="5612" y="971"/>
                  </a:lnTo>
                  <a:lnTo>
                    <a:pt x="5612" y="1026"/>
                  </a:lnTo>
                  <a:lnTo>
                    <a:pt x="5667" y="1026"/>
                  </a:lnTo>
                  <a:lnTo>
                    <a:pt x="5667" y="971"/>
                  </a:lnTo>
                  <a:close/>
                  <a:moveTo>
                    <a:pt x="55" y="890"/>
                  </a:moveTo>
                  <a:lnTo>
                    <a:pt x="0" y="890"/>
                  </a:lnTo>
                  <a:lnTo>
                    <a:pt x="0" y="946"/>
                  </a:lnTo>
                  <a:lnTo>
                    <a:pt x="55" y="946"/>
                  </a:lnTo>
                  <a:lnTo>
                    <a:pt x="55" y="890"/>
                  </a:lnTo>
                  <a:close/>
                  <a:moveTo>
                    <a:pt x="216" y="890"/>
                  </a:moveTo>
                  <a:lnTo>
                    <a:pt x="160" y="890"/>
                  </a:lnTo>
                  <a:lnTo>
                    <a:pt x="160" y="946"/>
                  </a:lnTo>
                  <a:lnTo>
                    <a:pt x="216" y="946"/>
                  </a:lnTo>
                  <a:lnTo>
                    <a:pt x="216" y="890"/>
                  </a:lnTo>
                  <a:close/>
                  <a:moveTo>
                    <a:pt x="296" y="890"/>
                  </a:moveTo>
                  <a:lnTo>
                    <a:pt x="241" y="890"/>
                  </a:lnTo>
                  <a:lnTo>
                    <a:pt x="241" y="946"/>
                  </a:lnTo>
                  <a:lnTo>
                    <a:pt x="296" y="946"/>
                  </a:lnTo>
                  <a:lnTo>
                    <a:pt x="296" y="890"/>
                  </a:lnTo>
                  <a:close/>
                  <a:moveTo>
                    <a:pt x="376" y="890"/>
                  </a:moveTo>
                  <a:lnTo>
                    <a:pt x="320" y="890"/>
                  </a:lnTo>
                  <a:lnTo>
                    <a:pt x="320" y="946"/>
                  </a:lnTo>
                  <a:lnTo>
                    <a:pt x="376" y="946"/>
                  </a:lnTo>
                  <a:lnTo>
                    <a:pt x="376" y="890"/>
                  </a:lnTo>
                  <a:close/>
                  <a:moveTo>
                    <a:pt x="457" y="890"/>
                  </a:moveTo>
                  <a:lnTo>
                    <a:pt x="401" y="890"/>
                  </a:lnTo>
                  <a:lnTo>
                    <a:pt x="401" y="946"/>
                  </a:lnTo>
                  <a:lnTo>
                    <a:pt x="457" y="946"/>
                  </a:lnTo>
                  <a:lnTo>
                    <a:pt x="457" y="890"/>
                  </a:lnTo>
                  <a:close/>
                  <a:moveTo>
                    <a:pt x="536" y="890"/>
                  </a:moveTo>
                  <a:lnTo>
                    <a:pt x="481" y="890"/>
                  </a:lnTo>
                  <a:lnTo>
                    <a:pt x="481" y="946"/>
                  </a:lnTo>
                  <a:lnTo>
                    <a:pt x="536" y="946"/>
                  </a:lnTo>
                  <a:lnTo>
                    <a:pt x="536" y="890"/>
                  </a:lnTo>
                  <a:close/>
                  <a:moveTo>
                    <a:pt x="617" y="890"/>
                  </a:moveTo>
                  <a:lnTo>
                    <a:pt x="561" y="890"/>
                  </a:lnTo>
                  <a:lnTo>
                    <a:pt x="561" y="946"/>
                  </a:lnTo>
                  <a:lnTo>
                    <a:pt x="617" y="946"/>
                  </a:lnTo>
                  <a:lnTo>
                    <a:pt x="617" y="890"/>
                  </a:lnTo>
                  <a:close/>
                  <a:moveTo>
                    <a:pt x="697" y="890"/>
                  </a:moveTo>
                  <a:lnTo>
                    <a:pt x="641" y="890"/>
                  </a:lnTo>
                  <a:lnTo>
                    <a:pt x="641" y="946"/>
                  </a:lnTo>
                  <a:lnTo>
                    <a:pt x="697" y="946"/>
                  </a:lnTo>
                  <a:lnTo>
                    <a:pt x="697" y="890"/>
                  </a:lnTo>
                  <a:close/>
                  <a:moveTo>
                    <a:pt x="777" y="890"/>
                  </a:moveTo>
                  <a:lnTo>
                    <a:pt x="722" y="890"/>
                  </a:lnTo>
                  <a:lnTo>
                    <a:pt x="722" y="946"/>
                  </a:lnTo>
                  <a:lnTo>
                    <a:pt x="777" y="946"/>
                  </a:lnTo>
                  <a:lnTo>
                    <a:pt x="777" y="890"/>
                  </a:lnTo>
                  <a:close/>
                  <a:moveTo>
                    <a:pt x="857" y="890"/>
                  </a:moveTo>
                  <a:lnTo>
                    <a:pt x="801" y="890"/>
                  </a:lnTo>
                  <a:lnTo>
                    <a:pt x="801" y="946"/>
                  </a:lnTo>
                  <a:lnTo>
                    <a:pt x="857" y="946"/>
                  </a:lnTo>
                  <a:lnTo>
                    <a:pt x="857" y="890"/>
                  </a:lnTo>
                  <a:close/>
                  <a:moveTo>
                    <a:pt x="938" y="890"/>
                  </a:moveTo>
                  <a:lnTo>
                    <a:pt x="882" y="890"/>
                  </a:lnTo>
                  <a:lnTo>
                    <a:pt x="882" y="946"/>
                  </a:lnTo>
                  <a:lnTo>
                    <a:pt x="938" y="946"/>
                  </a:lnTo>
                  <a:lnTo>
                    <a:pt x="938" y="890"/>
                  </a:lnTo>
                  <a:close/>
                  <a:moveTo>
                    <a:pt x="1018" y="890"/>
                  </a:moveTo>
                  <a:lnTo>
                    <a:pt x="962" y="890"/>
                  </a:lnTo>
                  <a:lnTo>
                    <a:pt x="962" y="946"/>
                  </a:lnTo>
                  <a:lnTo>
                    <a:pt x="1018" y="946"/>
                  </a:lnTo>
                  <a:lnTo>
                    <a:pt x="1018" y="890"/>
                  </a:lnTo>
                  <a:close/>
                  <a:moveTo>
                    <a:pt x="1098" y="890"/>
                  </a:moveTo>
                  <a:lnTo>
                    <a:pt x="1042" y="890"/>
                  </a:lnTo>
                  <a:lnTo>
                    <a:pt x="1042" y="946"/>
                  </a:lnTo>
                  <a:lnTo>
                    <a:pt x="1098" y="946"/>
                  </a:lnTo>
                  <a:lnTo>
                    <a:pt x="1098" y="890"/>
                  </a:lnTo>
                  <a:close/>
                  <a:moveTo>
                    <a:pt x="1178" y="890"/>
                  </a:moveTo>
                  <a:lnTo>
                    <a:pt x="1122" y="890"/>
                  </a:lnTo>
                  <a:lnTo>
                    <a:pt x="1122" y="946"/>
                  </a:lnTo>
                  <a:lnTo>
                    <a:pt x="1178" y="946"/>
                  </a:lnTo>
                  <a:lnTo>
                    <a:pt x="1178" y="890"/>
                  </a:lnTo>
                  <a:close/>
                  <a:moveTo>
                    <a:pt x="1258" y="890"/>
                  </a:moveTo>
                  <a:lnTo>
                    <a:pt x="1203" y="890"/>
                  </a:lnTo>
                  <a:lnTo>
                    <a:pt x="1203" y="946"/>
                  </a:lnTo>
                  <a:lnTo>
                    <a:pt x="1258" y="946"/>
                  </a:lnTo>
                  <a:lnTo>
                    <a:pt x="1258" y="890"/>
                  </a:lnTo>
                  <a:close/>
                  <a:moveTo>
                    <a:pt x="1339" y="890"/>
                  </a:moveTo>
                  <a:lnTo>
                    <a:pt x="1282" y="890"/>
                  </a:lnTo>
                  <a:lnTo>
                    <a:pt x="1282" y="946"/>
                  </a:lnTo>
                  <a:lnTo>
                    <a:pt x="1339" y="946"/>
                  </a:lnTo>
                  <a:lnTo>
                    <a:pt x="1339" y="890"/>
                  </a:lnTo>
                  <a:close/>
                  <a:moveTo>
                    <a:pt x="1418" y="890"/>
                  </a:moveTo>
                  <a:lnTo>
                    <a:pt x="1363" y="890"/>
                  </a:lnTo>
                  <a:lnTo>
                    <a:pt x="1363" y="946"/>
                  </a:lnTo>
                  <a:lnTo>
                    <a:pt x="1418" y="946"/>
                  </a:lnTo>
                  <a:lnTo>
                    <a:pt x="1418" y="890"/>
                  </a:lnTo>
                  <a:close/>
                  <a:moveTo>
                    <a:pt x="1499" y="890"/>
                  </a:moveTo>
                  <a:lnTo>
                    <a:pt x="1443" y="890"/>
                  </a:lnTo>
                  <a:lnTo>
                    <a:pt x="1443" y="946"/>
                  </a:lnTo>
                  <a:lnTo>
                    <a:pt x="1499" y="946"/>
                  </a:lnTo>
                  <a:lnTo>
                    <a:pt x="1499" y="890"/>
                  </a:lnTo>
                  <a:close/>
                  <a:moveTo>
                    <a:pt x="1579" y="890"/>
                  </a:moveTo>
                  <a:lnTo>
                    <a:pt x="1523" y="890"/>
                  </a:lnTo>
                  <a:lnTo>
                    <a:pt x="1523" y="946"/>
                  </a:lnTo>
                  <a:lnTo>
                    <a:pt x="1579" y="946"/>
                  </a:lnTo>
                  <a:lnTo>
                    <a:pt x="1579" y="890"/>
                  </a:lnTo>
                  <a:close/>
                  <a:moveTo>
                    <a:pt x="1659" y="890"/>
                  </a:moveTo>
                  <a:lnTo>
                    <a:pt x="1604" y="890"/>
                  </a:lnTo>
                  <a:lnTo>
                    <a:pt x="1604" y="946"/>
                  </a:lnTo>
                  <a:lnTo>
                    <a:pt x="1659" y="946"/>
                  </a:lnTo>
                  <a:lnTo>
                    <a:pt x="1659" y="890"/>
                  </a:lnTo>
                  <a:close/>
                  <a:moveTo>
                    <a:pt x="1739" y="890"/>
                  </a:moveTo>
                  <a:lnTo>
                    <a:pt x="1684" y="890"/>
                  </a:lnTo>
                  <a:lnTo>
                    <a:pt x="1684" y="946"/>
                  </a:lnTo>
                  <a:lnTo>
                    <a:pt x="1739" y="946"/>
                  </a:lnTo>
                  <a:lnTo>
                    <a:pt x="1739" y="890"/>
                  </a:lnTo>
                  <a:close/>
                  <a:moveTo>
                    <a:pt x="1820" y="890"/>
                  </a:moveTo>
                  <a:lnTo>
                    <a:pt x="1764" y="890"/>
                  </a:lnTo>
                  <a:lnTo>
                    <a:pt x="1764" y="946"/>
                  </a:lnTo>
                  <a:lnTo>
                    <a:pt x="1820" y="946"/>
                  </a:lnTo>
                  <a:lnTo>
                    <a:pt x="1820" y="890"/>
                  </a:lnTo>
                  <a:close/>
                  <a:moveTo>
                    <a:pt x="1899" y="890"/>
                  </a:moveTo>
                  <a:lnTo>
                    <a:pt x="1844" y="890"/>
                  </a:lnTo>
                  <a:lnTo>
                    <a:pt x="1844" y="946"/>
                  </a:lnTo>
                  <a:lnTo>
                    <a:pt x="1899" y="946"/>
                  </a:lnTo>
                  <a:lnTo>
                    <a:pt x="1899" y="890"/>
                  </a:lnTo>
                  <a:close/>
                  <a:moveTo>
                    <a:pt x="1980" y="890"/>
                  </a:moveTo>
                  <a:lnTo>
                    <a:pt x="1925" y="890"/>
                  </a:lnTo>
                  <a:lnTo>
                    <a:pt x="1925" y="946"/>
                  </a:lnTo>
                  <a:lnTo>
                    <a:pt x="1980" y="946"/>
                  </a:lnTo>
                  <a:lnTo>
                    <a:pt x="1980" y="890"/>
                  </a:lnTo>
                  <a:close/>
                  <a:moveTo>
                    <a:pt x="2060" y="890"/>
                  </a:moveTo>
                  <a:lnTo>
                    <a:pt x="2004" y="890"/>
                  </a:lnTo>
                  <a:lnTo>
                    <a:pt x="2004" y="946"/>
                  </a:lnTo>
                  <a:lnTo>
                    <a:pt x="2060" y="946"/>
                  </a:lnTo>
                  <a:lnTo>
                    <a:pt x="2060" y="890"/>
                  </a:lnTo>
                  <a:close/>
                  <a:moveTo>
                    <a:pt x="2140" y="890"/>
                  </a:moveTo>
                  <a:lnTo>
                    <a:pt x="2085" y="890"/>
                  </a:lnTo>
                  <a:lnTo>
                    <a:pt x="2085" y="946"/>
                  </a:lnTo>
                  <a:lnTo>
                    <a:pt x="2140" y="946"/>
                  </a:lnTo>
                  <a:lnTo>
                    <a:pt x="2140" y="890"/>
                  </a:lnTo>
                  <a:close/>
                  <a:moveTo>
                    <a:pt x="2220" y="890"/>
                  </a:moveTo>
                  <a:lnTo>
                    <a:pt x="2165" y="890"/>
                  </a:lnTo>
                  <a:lnTo>
                    <a:pt x="2165" y="946"/>
                  </a:lnTo>
                  <a:lnTo>
                    <a:pt x="2220" y="946"/>
                  </a:lnTo>
                  <a:lnTo>
                    <a:pt x="2220" y="890"/>
                  </a:lnTo>
                  <a:close/>
                  <a:moveTo>
                    <a:pt x="2301" y="890"/>
                  </a:moveTo>
                  <a:lnTo>
                    <a:pt x="2245" y="890"/>
                  </a:lnTo>
                  <a:lnTo>
                    <a:pt x="2245" y="946"/>
                  </a:lnTo>
                  <a:lnTo>
                    <a:pt x="2301" y="946"/>
                  </a:lnTo>
                  <a:lnTo>
                    <a:pt x="2301" y="890"/>
                  </a:lnTo>
                  <a:close/>
                  <a:moveTo>
                    <a:pt x="2380" y="890"/>
                  </a:moveTo>
                  <a:lnTo>
                    <a:pt x="2325" y="890"/>
                  </a:lnTo>
                  <a:lnTo>
                    <a:pt x="2325" y="946"/>
                  </a:lnTo>
                  <a:lnTo>
                    <a:pt x="2380" y="946"/>
                  </a:lnTo>
                  <a:lnTo>
                    <a:pt x="2380" y="890"/>
                  </a:lnTo>
                  <a:close/>
                  <a:moveTo>
                    <a:pt x="2461" y="890"/>
                  </a:moveTo>
                  <a:lnTo>
                    <a:pt x="2406" y="890"/>
                  </a:lnTo>
                  <a:lnTo>
                    <a:pt x="2406" y="946"/>
                  </a:lnTo>
                  <a:lnTo>
                    <a:pt x="2461" y="946"/>
                  </a:lnTo>
                  <a:lnTo>
                    <a:pt x="2461" y="890"/>
                  </a:lnTo>
                  <a:close/>
                  <a:moveTo>
                    <a:pt x="2541" y="890"/>
                  </a:moveTo>
                  <a:lnTo>
                    <a:pt x="2485" y="890"/>
                  </a:lnTo>
                  <a:lnTo>
                    <a:pt x="2485" y="946"/>
                  </a:lnTo>
                  <a:lnTo>
                    <a:pt x="2541" y="946"/>
                  </a:lnTo>
                  <a:lnTo>
                    <a:pt x="2541" y="890"/>
                  </a:lnTo>
                  <a:close/>
                  <a:moveTo>
                    <a:pt x="2621" y="890"/>
                  </a:moveTo>
                  <a:lnTo>
                    <a:pt x="2566" y="890"/>
                  </a:lnTo>
                  <a:lnTo>
                    <a:pt x="2566" y="946"/>
                  </a:lnTo>
                  <a:lnTo>
                    <a:pt x="2621" y="946"/>
                  </a:lnTo>
                  <a:lnTo>
                    <a:pt x="2621" y="890"/>
                  </a:lnTo>
                  <a:close/>
                  <a:moveTo>
                    <a:pt x="2701" y="890"/>
                  </a:moveTo>
                  <a:lnTo>
                    <a:pt x="2646" y="890"/>
                  </a:lnTo>
                  <a:lnTo>
                    <a:pt x="2646" y="946"/>
                  </a:lnTo>
                  <a:lnTo>
                    <a:pt x="2701" y="946"/>
                  </a:lnTo>
                  <a:lnTo>
                    <a:pt x="2701" y="890"/>
                  </a:lnTo>
                  <a:close/>
                  <a:moveTo>
                    <a:pt x="2782" y="890"/>
                  </a:moveTo>
                  <a:lnTo>
                    <a:pt x="2726" y="890"/>
                  </a:lnTo>
                  <a:lnTo>
                    <a:pt x="2726" y="946"/>
                  </a:lnTo>
                  <a:lnTo>
                    <a:pt x="2782" y="946"/>
                  </a:lnTo>
                  <a:lnTo>
                    <a:pt x="2782" y="890"/>
                  </a:lnTo>
                  <a:close/>
                  <a:moveTo>
                    <a:pt x="2861" y="890"/>
                  </a:moveTo>
                  <a:lnTo>
                    <a:pt x="2806" y="890"/>
                  </a:lnTo>
                  <a:lnTo>
                    <a:pt x="2806" y="946"/>
                  </a:lnTo>
                  <a:lnTo>
                    <a:pt x="2861" y="946"/>
                  </a:lnTo>
                  <a:lnTo>
                    <a:pt x="2861" y="890"/>
                  </a:lnTo>
                  <a:close/>
                  <a:moveTo>
                    <a:pt x="2942" y="890"/>
                  </a:moveTo>
                  <a:lnTo>
                    <a:pt x="2887" y="890"/>
                  </a:lnTo>
                  <a:lnTo>
                    <a:pt x="2887" y="946"/>
                  </a:lnTo>
                  <a:lnTo>
                    <a:pt x="2942" y="946"/>
                  </a:lnTo>
                  <a:lnTo>
                    <a:pt x="2942" y="890"/>
                  </a:lnTo>
                  <a:close/>
                  <a:moveTo>
                    <a:pt x="3022" y="890"/>
                  </a:moveTo>
                  <a:lnTo>
                    <a:pt x="2966" y="890"/>
                  </a:lnTo>
                  <a:lnTo>
                    <a:pt x="2966" y="946"/>
                  </a:lnTo>
                  <a:lnTo>
                    <a:pt x="3022" y="946"/>
                  </a:lnTo>
                  <a:lnTo>
                    <a:pt x="3022" y="890"/>
                  </a:lnTo>
                  <a:close/>
                  <a:moveTo>
                    <a:pt x="3263" y="890"/>
                  </a:moveTo>
                  <a:lnTo>
                    <a:pt x="3207" y="890"/>
                  </a:lnTo>
                  <a:lnTo>
                    <a:pt x="3207" y="946"/>
                  </a:lnTo>
                  <a:lnTo>
                    <a:pt x="3263" y="946"/>
                  </a:lnTo>
                  <a:lnTo>
                    <a:pt x="3263" y="890"/>
                  </a:lnTo>
                  <a:close/>
                  <a:moveTo>
                    <a:pt x="3342" y="890"/>
                  </a:moveTo>
                  <a:lnTo>
                    <a:pt x="3287" y="890"/>
                  </a:lnTo>
                  <a:lnTo>
                    <a:pt x="3287" y="946"/>
                  </a:lnTo>
                  <a:lnTo>
                    <a:pt x="3342" y="946"/>
                  </a:lnTo>
                  <a:lnTo>
                    <a:pt x="3342" y="890"/>
                  </a:lnTo>
                  <a:close/>
                  <a:moveTo>
                    <a:pt x="3423" y="890"/>
                  </a:moveTo>
                  <a:lnTo>
                    <a:pt x="3367" y="890"/>
                  </a:lnTo>
                  <a:lnTo>
                    <a:pt x="3367" y="946"/>
                  </a:lnTo>
                  <a:lnTo>
                    <a:pt x="3423" y="946"/>
                  </a:lnTo>
                  <a:lnTo>
                    <a:pt x="3423" y="890"/>
                  </a:lnTo>
                  <a:close/>
                  <a:moveTo>
                    <a:pt x="3503" y="890"/>
                  </a:moveTo>
                  <a:lnTo>
                    <a:pt x="3447" y="890"/>
                  </a:lnTo>
                  <a:lnTo>
                    <a:pt x="3447" y="946"/>
                  </a:lnTo>
                  <a:lnTo>
                    <a:pt x="3503" y="946"/>
                  </a:lnTo>
                  <a:lnTo>
                    <a:pt x="3503" y="890"/>
                  </a:lnTo>
                  <a:close/>
                  <a:moveTo>
                    <a:pt x="3583" y="890"/>
                  </a:moveTo>
                  <a:lnTo>
                    <a:pt x="3528" y="890"/>
                  </a:lnTo>
                  <a:lnTo>
                    <a:pt x="3528" y="946"/>
                  </a:lnTo>
                  <a:lnTo>
                    <a:pt x="3583" y="946"/>
                  </a:lnTo>
                  <a:lnTo>
                    <a:pt x="3583" y="890"/>
                  </a:lnTo>
                  <a:close/>
                  <a:moveTo>
                    <a:pt x="3663" y="890"/>
                  </a:moveTo>
                  <a:lnTo>
                    <a:pt x="3607" y="890"/>
                  </a:lnTo>
                  <a:lnTo>
                    <a:pt x="3607" y="946"/>
                  </a:lnTo>
                  <a:lnTo>
                    <a:pt x="3663" y="946"/>
                  </a:lnTo>
                  <a:lnTo>
                    <a:pt x="3663" y="890"/>
                  </a:lnTo>
                  <a:close/>
                  <a:moveTo>
                    <a:pt x="3744" y="890"/>
                  </a:moveTo>
                  <a:lnTo>
                    <a:pt x="3688" y="890"/>
                  </a:lnTo>
                  <a:lnTo>
                    <a:pt x="3688" y="946"/>
                  </a:lnTo>
                  <a:lnTo>
                    <a:pt x="3744" y="946"/>
                  </a:lnTo>
                  <a:lnTo>
                    <a:pt x="3744" y="890"/>
                  </a:lnTo>
                  <a:close/>
                  <a:moveTo>
                    <a:pt x="3823" y="890"/>
                  </a:moveTo>
                  <a:lnTo>
                    <a:pt x="3768" y="890"/>
                  </a:lnTo>
                  <a:lnTo>
                    <a:pt x="3768" y="946"/>
                  </a:lnTo>
                  <a:lnTo>
                    <a:pt x="3823" y="946"/>
                  </a:lnTo>
                  <a:lnTo>
                    <a:pt x="3823" y="890"/>
                  </a:lnTo>
                  <a:close/>
                  <a:moveTo>
                    <a:pt x="3904" y="890"/>
                  </a:moveTo>
                  <a:lnTo>
                    <a:pt x="3848" y="890"/>
                  </a:lnTo>
                  <a:lnTo>
                    <a:pt x="3848" y="946"/>
                  </a:lnTo>
                  <a:lnTo>
                    <a:pt x="3904" y="946"/>
                  </a:lnTo>
                  <a:lnTo>
                    <a:pt x="3904" y="890"/>
                  </a:lnTo>
                  <a:close/>
                  <a:moveTo>
                    <a:pt x="3984" y="890"/>
                  </a:moveTo>
                  <a:lnTo>
                    <a:pt x="3928" y="890"/>
                  </a:lnTo>
                  <a:lnTo>
                    <a:pt x="3928" y="946"/>
                  </a:lnTo>
                  <a:lnTo>
                    <a:pt x="3984" y="946"/>
                  </a:lnTo>
                  <a:lnTo>
                    <a:pt x="3984" y="890"/>
                  </a:lnTo>
                  <a:close/>
                  <a:moveTo>
                    <a:pt x="4064" y="890"/>
                  </a:moveTo>
                  <a:lnTo>
                    <a:pt x="4009" y="890"/>
                  </a:lnTo>
                  <a:lnTo>
                    <a:pt x="4009" y="946"/>
                  </a:lnTo>
                  <a:lnTo>
                    <a:pt x="4064" y="946"/>
                  </a:lnTo>
                  <a:lnTo>
                    <a:pt x="4064" y="890"/>
                  </a:lnTo>
                  <a:close/>
                  <a:moveTo>
                    <a:pt x="4144" y="890"/>
                  </a:moveTo>
                  <a:lnTo>
                    <a:pt x="4088" y="890"/>
                  </a:lnTo>
                  <a:lnTo>
                    <a:pt x="4088" y="946"/>
                  </a:lnTo>
                  <a:lnTo>
                    <a:pt x="4144" y="946"/>
                  </a:lnTo>
                  <a:lnTo>
                    <a:pt x="4144" y="890"/>
                  </a:lnTo>
                  <a:close/>
                  <a:moveTo>
                    <a:pt x="4545" y="890"/>
                  </a:moveTo>
                  <a:lnTo>
                    <a:pt x="4490" y="890"/>
                  </a:lnTo>
                  <a:lnTo>
                    <a:pt x="4490" y="946"/>
                  </a:lnTo>
                  <a:lnTo>
                    <a:pt x="4545" y="946"/>
                  </a:lnTo>
                  <a:lnTo>
                    <a:pt x="4545" y="890"/>
                  </a:lnTo>
                  <a:close/>
                  <a:moveTo>
                    <a:pt x="4625" y="890"/>
                  </a:moveTo>
                  <a:lnTo>
                    <a:pt x="4569" y="890"/>
                  </a:lnTo>
                  <a:lnTo>
                    <a:pt x="4569" y="946"/>
                  </a:lnTo>
                  <a:lnTo>
                    <a:pt x="4625" y="946"/>
                  </a:lnTo>
                  <a:lnTo>
                    <a:pt x="4625" y="890"/>
                  </a:lnTo>
                  <a:close/>
                  <a:moveTo>
                    <a:pt x="4705" y="890"/>
                  </a:moveTo>
                  <a:lnTo>
                    <a:pt x="4650" y="890"/>
                  </a:lnTo>
                  <a:lnTo>
                    <a:pt x="4650" y="946"/>
                  </a:lnTo>
                  <a:lnTo>
                    <a:pt x="4705" y="946"/>
                  </a:lnTo>
                  <a:lnTo>
                    <a:pt x="4705" y="890"/>
                  </a:lnTo>
                  <a:close/>
                  <a:moveTo>
                    <a:pt x="4866" y="890"/>
                  </a:moveTo>
                  <a:lnTo>
                    <a:pt x="4810" y="890"/>
                  </a:lnTo>
                  <a:lnTo>
                    <a:pt x="4810" y="946"/>
                  </a:lnTo>
                  <a:lnTo>
                    <a:pt x="4866" y="946"/>
                  </a:lnTo>
                  <a:lnTo>
                    <a:pt x="4866" y="890"/>
                  </a:lnTo>
                  <a:close/>
                  <a:moveTo>
                    <a:pt x="4945" y="890"/>
                  </a:moveTo>
                  <a:lnTo>
                    <a:pt x="4890" y="890"/>
                  </a:lnTo>
                  <a:lnTo>
                    <a:pt x="4890" y="946"/>
                  </a:lnTo>
                  <a:lnTo>
                    <a:pt x="4945" y="946"/>
                  </a:lnTo>
                  <a:lnTo>
                    <a:pt x="4945" y="890"/>
                  </a:lnTo>
                  <a:close/>
                  <a:moveTo>
                    <a:pt x="5026" y="890"/>
                  </a:moveTo>
                  <a:lnTo>
                    <a:pt x="4971" y="890"/>
                  </a:lnTo>
                  <a:lnTo>
                    <a:pt x="4971" y="946"/>
                  </a:lnTo>
                  <a:lnTo>
                    <a:pt x="5026" y="946"/>
                  </a:lnTo>
                  <a:lnTo>
                    <a:pt x="5026" y="890"/>
                  </a:lnTo>
                  <a:close/>
                  <a:moveTo>
                    <a:pt x="5347" y="890"/>
                  </a:moveTo>
                  <a:lnTo>
                    <a:pt x="5291" y="890"/>
                  </a:lnTo>
                  <a:lnTo>
                    <a:pt x="5291" y="946"/>
                  </a:lnTo>
                  <a:lnTo>
                    <a:pt x="5347" y="946"/>
                  </a:lnTo>
                  <a:lnTo>
                    <a:pt x="5347" y="890"/>
                  </a:lnTo>
                  <a:close/>
                  <a:moveTo>
                    <a:pt x="5426" y="890"/>
                  </a:moveTo>
                  <a:lnTo>
                    <a:pt x="5371" y="890"/>
                  </a:lnTo>
                  <a:lnTo>
                    <a:pt x="5371" y="946"/>
                  </a:lnTo>
                  <a:lnTo>
                    <a:pt x="5426" y="946"/>
                  </a:lnTo>
                  <a:lnTo>
                    <a:pt x="5426" y="890"/>
                  </a:lnTo>
                  <a:close/>
                  <a:moveTo>
                    <a:pt x="5507" y="890"/>
                  </a:moveTo>
                  <a:lnTo>
                    <a:pt x="5452" y="890"/>
                  </a:lnTo>
                  <a:lnTo>
                    <a:pt x="5452" y="946"/>
                  </a:lnTo>
                  <a:lnTo>
                    <a:pt x="5507" y="946"/>
                  </a:lnTo>
                  <a:lnTo>
                    <a:pt x="5507" y="890"/>
                  </a:lnTo>
                  <a:close/>
                  <a:moveTo>
                    <a:pt x="5587" y="890"/>
                  </a:moveTo>
                  <a:lnTo>
                    <a:pt x="5531" y="890"/>
                  </a:lnTo>
                  <a:lnTo>
                    <a:pt x="5531" y="946"/>
                  </a:lnTo>
                  <a:lnTo>
                    <a:pt x="5587" y="946"/>
                  </a:lnTo>
                  <a:lnTo>
                    <a:pt x="5587" y="890"/>
                  </a:lnTo>
                  <a:close/>
                  <a:moveTo>
                    <a:pt x="5667" y="890"/>
                  </a:moveTo>
                  <a:lnTo>
                    <a:pt x="5612" y="890"/>
                  </a:lnTo>
                  <a:lnTo>
                    <a:pt x="5612" y="946"/>
                  </a:lnTo>
                  <a:lnTo>
                    <a:pt x="5667" y="946"/>
                  </a:lnTo>
                  <a:lnTo>
                    <a:pt x="5667" y="890"/>
                  </a:lnTo>
                  <a:close/>
                  <a:moveTo>
                    <a:pt x="5747" y="890"/>
                  </a:moveTo>
                  <a:lnTo>
                    <a:pt x="5692" y="890"/>
                  </a:lnTo>
                  <a:lnTo>
                    <a:pt x="5692" y="946"/>
                  </a:lnTo>
                  <a:lnTo>
                    <a:pt x="5747" y="946"/>
                  </a:lnTo>
                  <a:lnTo>
                    <a:pt x="5747" y="890"/>
                  </a:lnTo>
                  <a:close/>
                  <a:moveTo>
                    <a:pt x="55" y="809"/>
                  </a:moveTo>
                  <a:lnTo>
                    <a:pt x="0" y="809"/>
                  </a:lnTo>
                  <a:lnTo>
                    <a:pt x="0" y="865"/>
                  </a:lnTo>
                  <a:lnTo>
                    <a:pt x="55" y="865"/>
                  </a:lnTo>
                  <a:lnTo>
                    <a:pt x="55" y="809"/>
                  </a:lnTo>
                  <a:close/>
                  <a:moveTo>
                    <a:pt x="216" y="809"/>
                  </a:moveTo>
                  <a:lnTo>
                    <a:pt x="160" y="809"/>
                  </a:lnTo>
                  <a:lnTo>
                    <a:pt x="160" y="865"/>
                  </a:lnTo>
                  <a:lnTo>
                    <a:pt x="216" y="865"/>
                  </a:lnTo>
                  <a:lnTo>
                    <a:pt x="216" y="809"/>
                  </a:lnTo>
                  <a:close/>
                  <a:moveTo>
                    <a:pt x="296" y="809"/>
                  </a:moveTo>
                  <a:lnTo>
                    <a:pt x="241" y="809"/>
                  </a:lnTo>
                  <a:lnTo>
                    <a:pt x="241" y="865"/>
                  </a:lnTo>
                  <a:lnTo>
                    <a:pt x="296" y="865"/>
                  </a:lnTo>
                  <a:lnTo>
                    <a:pt x="296" y="809"/>
                  </a:lnTo>
                  <a:close/>
                  <a:moveTo>
                    <a:pt x="376" y="809"/>
                  </a:moveTo>
                  <a:lnTo>
                    <a:pt x="320" y="809"/>
                  </a:lnTo>
                  <a:lnTo>
                    <a:pt x="320" y="865"/>
                  </a:lnTo>
                  <a:lnTo>
                    <a:pt x="376" y="865"/>
                  </a:lnTo>
                  <a:lnTo>
                    <a:pt x="376" y="809"/>
                  </a:lnTo>
                  <a:close/>
                  <a:moveTo>
                    <a:pt x="457" y="809"/>
                  </a:moveTo>
                  <a:lnTo>
                    <a:pt x="401" y="809"/>
                  </a:lnTo>
                  <a:lnTo>
                    <a:pt x="401" y="865"/>
                  </a:lnTo>
                  <a:lnTo>
                    <a:pt x="457" y="865"/>
                  </a:lnTo>
                  <a:lnTo>
                    <a:pt x="457" y="809"/>
                  </a:lnTo>
                  <a:close/>
                  <a:moveTo>
                    <a:pt x="536" y="809"/>
                  </a:moveTo>
                  <a:lnTo>
                    <a:pt x="481" y="809"/>
                  </a:lnTo>
                  <a:lnTo>
                    <a:pt x="481" y="865"/>
                  </a:lnTo>
                  <a:lnTo>
                    <a:pt x="536" y="865"/>
                  </a:lnTo>
                  <a:lnTo>
                    <a:pt x="536" y="809"/>
                  </a:lnTo>
                  <a:close/>
                  <a:moveTo>
                    <a:pt x="617" y="809"/>
                  </a:moveTo>
                  <a:lnTo>
                    <a:pt x="561" y="809"/>
                  </a:lnTo>
                  <a:lnTo>
                    <a:pt x="561" y="865"/>
                  </a:lnTo>
                  <a:lnTo>
                    <a:pt x="617" y="865"/>
                  </a:lnTo>
                  <a:lnTo>
                    <a:pt x="617" y="809"/>
                  </a:lnTo>
                  <a:close/>
                  <a:moveTo>
                    <a:pt x="697" y="809"/>
                  </a:moveTo>
                  <a:lnTo>
                    <a:pt x="641" y="809"/>
                  </a:lnTo>
                  <a:lnTo>
                    <a:pt x="641" y="865"/>
                  </a:lnTo>
                  <a:lnTo>
                    <a:pt x="697" y="865"/>
                  </a:lnTo>
                  <a:lnTo>
                    <a:pt x="697" y="809"/>
                  </a:lnTo>
                  <a:close/>
                  <a:moveTo>
                    <a:pt x="777" y="809"/>
                  </a:moveTo>
                  <a:lnTo>
                    <a:pt x="722" y="809"/>
                  </a:lnTo>
                  <a:lnTo>
                    <a:pt x="722" y="865"/>
                  </a:lnTo>
                  <a:lnTo>
                    <a:pt x="777" y="865"/>
                  </a:lnTo>
                  <a:lnTo>
                    <a:pt x="777" y="809"/>
                  </a:lnTo>
                  <a:close/>
                  <a:moveTo>
                    <a:pt x="857" y="809"/>
                  </a:moveTo>
                  <a:lnTo>
                    <a:pt x="801" y="809"/>
                  </a:lnTo>
                  <a:lnTo>
                    <a:pt x="801" y="865"/>
                  </a:lnTo>
                  <a:lnTo>
                    <a:pt x="857" y="865"/>
                  </a:lnTo>
                  <a:lnTo>
                    <a:pt x="857" y="809"/>
                  </a:lnTo>
                  <a:close/>
                  <a:moveTo>
                    <a:pt x="938" y="809"/>
                  </a:moveTo>
                  <a:lnTo>
                    <a:pt x="882" y="809"/>
                  </a:lnTo>
                  <a:lnTo>
                    <a:pt x="882" y="865"/>
                  </a:lnTo>
                  <a:lnTo>
                    <a:pt x="938" y="865"/>
                  </a:lnTo>
                  <a:lnTo>
                    <a:pt x="938" y="809"/>
                  </a:lnTo>
                  <a:close/>
                  <a:moveTo>
                    <a:pt x="1018" y="809"/>
                  </a:moveTo>
                  <a:lnTo>
                    <a:pt x="962" y="809"/>
                  </a:lnTo>
                  <a:lnTo>
                    <a:pt x="962" y="865"/>
                  </a:lnTo>
                  <a:lnTo>
                    <a:pt x="1018" y="865"/>
                  </a:lnTo>
                  <a:lnTo>
                    <a:pt x="1018" y="809"/>
                  </a:lnTo>
                  <a:close/>
                  <a:moveTo>
                    <a:pt x="1098" y="809"/>
                  </a:moveTo>
                  <a:lnTo>
                    <a:pt x="1042" y="809"/>
                  </a:lnTo>
                  <a:lnTo>
                    <a:pt x="1042" y="865"/>
                  </a:lnTo>
                  <a:lnTo>
                    <a:pt x="1098" y="865"/>
                  </a:lnTo>
                  <a:lnTo>
                    <a:pt x="1098" y="809"/>
                  </a:lnTo>
                  <a:close/>
                  <a:moveTo>
                    <a:pt x="1178" y="809"/>
                  </a:moveTo>
                  <a:lnTo>
                    <a:pt x="1122" y="809"/>
                  </a:lnTo>
                  <a:lnTo>
                    <a:pt x="1122" y="865"/>
                  </a:lnTo>
                  <a:lnTo>
                    <a:pt x="1178" y="865"/>
                  </a:lnTo>
                  <a:lnTo>
                    <a:pt x="1178" y="809"/>
                  </a:lnTo>
                  <a:close/>
                  <a:moveTo>
                    <a:pt x="1258" y="809"/>
                  </a:moveTo>
                  <a:lnTo>
                    <a:pt x="1203" y="809"/>
                  </a:lnTo>
                  <a:lnTo>
                    <a:pt x="1203" y="865"/>
                  </a:lnTo>
                  <a:lnTo>
                    <a:pt x="1258" y="865"/>
                  </a:lnTo>
                  <a:lnTo>
                    <a:pt x="1258" y="809"/>
                  </a:lnTo>
                  <a:close/>
                  <a:moveTo>
                    <a:pt x="1339" y="809"/>
                  </a:moveTo>
                  <a:lnTo>
                    <a:pt x="1282" y="809"/>
                  </a:lnTo>
                  <a:lnTo>
                    <a:pt x="1282" y="865"/>
                  </a:lnTo>
                  <a:lnTo>
                    <a:pt x="1339" y="865"/>
                  </a:lnTo>
                  <a:lnTo>
                    <a:pt x="1339" y="809"/>
                  </a:lnTo>
                  <a:close/>
                  <a:moveTo>
                    <a:pt x="1418" y="809"/>
                  </a:moveTo>
                  <a:lnTo>
                    <a:pt x="1363" y="809"/>
                  </a:lnTo>
                  <a:lnTo>
                    <a:pt x="1363" y="865"/>
                  </a:lnTo>
                  <a:lnTo>
                    <a:pt x="1418" y="865"/>
                  </a:lnTo>
                  <a:lnTo>
                    <a:pt x="1418" y="809"/>
                  </a:lnTo>
                  <a:close/>
                  <a:moveTo>
                    <a:pt x="1499" y="809"/>
                  </a:moveTo>
                  <a:lnTo>
                    <a:pt x="1443" y="809"/>
                  </a:lnTo>
                  <a:lnTo>
                    <a:pt x="1443" y="865"/>
                  </a:lnTo>
                  <a:lnTo>
                    <a:pt x="1499" y="865"/>
                  </a:lnTo>
                  <a:lnTo>
                    <a:pt x="1499" y="809"/>
                  </a:lnTo>
                  <a:close/>
                  <a:moveTo>
                    <a:pt x="1579" y="809"/>
                  </a:moveTo>
                  <a:lnTo>
                    <a:pt x="1523" y="809"/>
                  </a:lnTo>
                  <a:lnTo>
                    <a:pt x="1523" y="865"/>
                  </a:lnTo>
                  <a:lnTo>
                    <a:pt x="1579" y="865"/>
                  </a:lnTo>
                  <a:lnTo>
                    <a:pt x="1579" y="809"/>
                  </a:lnTo>
                  <a:close/>
                  <a:moveTo>
                    <a:pt x="1659" y="809"/>
                  </a:moveTo>
                  <a:lnTo>
                    <a:pt x="1604" y="809"/>
                  </a:lnTo>
                  <a:lnTo>
                    <a:pt x="1604" y="865"/>
                  </a:lnTo>
                  <a:lnTo>
                    <a:pt x="1659" y="865"/>
                  </a:lnTo>
                  <a:lnTo>
                    <a:pt x="1659" y="809"/>
                  </a:lnTo>
                  <a:close/>
                  <a:moveTo>
                    <a:pt x="1739" y="809"/>
                  </a:moveTo>
                  <a:lnTo>
                    <a:pt x="1684" y="809"/>
                  </a:lnTo>
                  <a:lnTo>
                    <a:pt x="1684" y="865"/>
                  </a:lnTo>
                  <a:lnTo>
                    <a:pt x="1739" y="865"/>
                  </a:lnTo>
                  <a:lnTo>
                    <a:pt x="1739" y="809"/>
                  </a:lnTo>
                  <a:close/>
                  <a:moveTo>
                    <a:pt x="1820" y="809"/>
                  </a:moveTo>
                  <a:lnTo>
                    <a:pt x="1764" y="809"/>
                  </a:lnTo>
                  <a:lnTo>
                    <a:pt x="1764" y="865"/>
                  </a:lnTo>
                  <a:lnTo>
                    <a:pt x="1820" y="865"/>
                  </a:lnTo>
                  <a:lnTo>
                    <a:pt x="1820" y="809"/>
                  </a:lnTo>
                  <a:close/>
                  <a:moveTo>
                    <a:pt x="1899" y="809"/>
                  </a:moveTo>
                  <a:lnTo>
                    <a:pt x="1844" y="809"/>
                  </a:lnTo>
                  <a:lnTo>
                    <a:pt x="1844" y="865"/>
                  </a:lnTo>
                  <a:lnTo>
                    <a:pt x="1899" y="865"/>
                  </a:lnTo>
                  <a:lnTo>
                    <a:pt x="1899" y="809"/>
                  </a:lnTo>
                  <a:close/>
                  <a:moveTo>
                    <a:pt x="1980" y="809"/>
                  </a:moveTo>
                  <a:lnTo>
                    <a:pt x="1925" y="809"/>
                  </a:lnTo>
                  <a:lnTo>
                    <a:pt x="1925" y="865"/>
                  </a:lnTo>
                  <a:lnTo>
                    <a:pt x="1980" y="865"/>
                  </a:lnTo>
                  <a:lnTo>
                    <a:pt x="1980" y="809"/>
                  </a:lnTo>
                  <a:close/>
                  <a:moveTo>
                    <a:pt x="2060" y="809"/>
                  </a:moveTo>
                  <a:lnTo>
                    <a:pt x="2004" y="809"/>
                  </a:lnTo>
                  <a:lnTo>
                    <a:pt x="2004" y="865"/>
                  </a:lnTo>
                  <a:lnTo>
                    <a:pt x="2060" y="865"/>
                  </a:lnTo>
                  <a:lnTo>
                    <a:pt x="2060" y="809"/>
                  </a:lnTo>
                  <a:close/>
                  <a:moveTo>
                    <a:pt x="2140" y="809"/>
                  </a:moveTo>
                  <a:lnTo>
                    <a:pt x="2085" y="809"/>
                  </a:lnTo>
                  <a:lnTo>
                    <a:pt x="2085" y="865"/>
                  </a:lnTo>
                  <a:lnTo>
                    <a:pt x="2140" y="865"/>
                  </a:lnTo>
                  <a:lnTo>
                    <a:pt x="2140" y="809"/>
                  </a:lnTo>
                  <a:close/>
                  <a:moveTo>
                    <a:pt x="2220" y="809"/>
                  </a:moveTo>
                  <a:lnTo>
                    <a:pt x="2165" y="809"/>
                  </a:lnTo>
                  <a:lnTo>
                    <a:pt x="2165" y="865"/>
                  </a:lnTo>
                  <a:lnTo>
                    <a:pt x="2220" y="865"/>
                  </a:lnTo>
                  <a:lnTo>
                    <a:pt x="2220" y="809"/>
                  </a:lnTo>
                  <a:close/>
                  <a:moveTo>
                    <a:pt x="2301" y="809"/>
                  </a:moveTo>
                  <a:lnTo>
                    <a:pt x="2245" y="809"/>
                  </a:lnTo>
                  <a:lnTo>
                    <a:pt x="2245" y="865"/>
                  </a:lnTo>
                  <a:lnTo>
                    <a:pt x="2301" y="865"/>
                  </a:lnTo>
                  <a:lnTo>
                    <a:pt x="2301" y="809"/>
                  </a:lnTo>
                  <a:close/>
                  <a:moveTo>
                    <a:pt x="2380" y="809"/>
                  </a:moveTo>
                  <a:lnTo>
                    <a:pt x="2325" y="809"/>
                  </a:lnTo>
                  <a:lnTo>
                    <a:pt x="2325" y="865"/>
                  </a:lnTo>
                  <a:lnTo>
                    <a:pt x="2380" y="865"/>
                  </a:lnTo>
                  <a:lnTo>
                    <a:pt x="2380" y="809"/>
                  </a:lnTo>
                  <a:close/>
                  <a:moveTo>
                    <a:pt x="2461" y="809"/>
                  </a:moveTo>
                  <a:lnTo>
                    <a:pt x="2406" y="809"/>
                  </a:lnTo>
                  <a:lnTo>
                    <a:pt x="2406" y="865"/>
                  </a:lnTo>
                  <a:lnTo>
                    <a:pt x="2461" y="865"/>
                  </a:lnTo>
                  <a:lnTo>
                    <a:pt x="2461" y="809"/>
                  </a:lnTo>
                  <a:close/>
                  <a:moveTo>
                    <a:pt x="2541" y="809"/>
                  </a:moveTo>
                  <a:lnTo>
                    <a:pt x="2485" y="809"/>
                  </a:lnTo>
                  <a:lnTo>
                    <a:pt x="2485" y="865"/>
                  </a:lnTo>
                  <a:lnTo>
                    <a:pt x="2541" y="865"/>
                  </a:lnTo>
                  <a:lnTo>
                    <a:pt x="2541" y="809"/>
                  </a:lnTo>
                  <a:close/>
                  <a:moveTo>
                    <a:pt x="2621" y="809"/>
                  </a:moveTo>
                  <a:lnTo>
                    <a:pt x="2566" y="809"/>
                  </a:lnTo>
                  <a:lnTo>
                    <a:pt x="2566" y="865"/>
                  </a:lnTo>
                  <a:lnTo>
                    <a:pt x="2621" y="865"/>
                  </a:lnTo>
                  <a:lnTo>
                    <a:pt x="2621" y="809"/>
                  </a:lnTo>
                  <a:close/>
                  <a:moveTo>
                    <a:pt x="2701" y="809"/>
                  </a:moveTo>
                  <a:lnTo>
                    <a:pt x="2646" y="809"/>
                  </a:lnTo>
                  <a:lnTo>
                    <a:pt x="2646" y="865"/>
                  </a:lnTo>
                  <a:lnTo>
                    <a:pt x="2701" y="865"/>
                  </a:lnTo>
                  <a:lnTo>
                    <a:pt x="2701" y="809"/>
                  </a:lnTo>
                  <a:close/>
                  <a:moveTo>
                    <a:pt x="2782" y="809"/>
                  </a:moveTo>
                  <a:lnTo>
                    <a:pt x="2726" y="809"/>
                  </a:lnTo>
                  <a:lnTo>
                    <a:pt x="2726" y="865"/>
                  </a:lnTo>
                  <a:lnTo>
                    <a:pt x="2782" y="865"/>
                  </a:lnTo>
                  <a:lnTo>
                    <a:pt x="2782" y="809"/>
                  </a:lnTo>
                  <a:close/>
                  <a:moveTo>
                    <a:pt x="2861" y="809"/>
                  </a:moveTo>
                  <a:lnTo>
                    <a:pt x="2806" y="809"/>
                  </a:lnTo>
                  <a:lnTo>
                    <a:pt x="2806" y="865"/>
                  </a:lnTo>
                  <a:lnTo>
                    <a:pt x="2861" y="865"/>
                  </a:lnTo>
                  <a:lnTo>
                    <a:pt x="2861" y="809"/>
                  </a:lnTo>
                  <a:close/>
                  <a:moveTo>
                    <a:pt x="2942" y="809"/>
                  </a:moveTo>
                  <a:lnTo>
                    <a:pt x="2887" y="809"/>
                  </a:lnTo>
                  <a:lnTo>
                    <a:pt x="2887" y="865"/>
                  </a:lnTo>
                  <a:lnTo>
                    <a:pt x="2942" y="865"/>
                  </a:lnTo>
                  <a:lnTo>
                    <a:pt x="2942" y="809"/>
                  </a:lnTo>
                  <a:close/>
                  <a:moveTo>
                    <a:pt x="3022" y="809"/>
                  </a:moveTo>
                  <a:lnTo>
                    <a:pt x="2966" y="809"/>
                  </a:lnTo>
                  <a:lnTo>
                    <a:pt x="2966" y="865"/>
                  </a:lnTo>
                  <a:lnTo>
                    <a:pt x="3022" y="865"/>
                  </a:lnTo>
                  <a:lnTo>
                    <a:pt x="3022" y="809"/>
                  </a:lnTo>
                  <a:close/>
                  <a:moveTo>
                    <a:pt x="3342" y="809"/>
                  </a:moveTo>
                  <a:lnTo>
                    <a:pt x="3287" y="809"/>
                  </a:lnTo>
                  <a:lnTo>
                    <a:pt x="3287" y="865"/>
                  </a:lnTo>
                  <a:lnTo>
                    <a:pt x="3342" y="865"/>
                  </a:lnTo>
                  <a:lnTo>
                    <a:pt x="3342" y="809"/>
                  </a:lnTo>
                  <a:close/>
                  <a:moveTo>
                    <a:pt x="3423" y="809"/>
                  </a:moveTo>
                  <a:lnTo>
                    <a:pt x="3367" y="809"/>
                  </a:lnTo>
                  <a:lnTo>
                    <a:pt x="3367" y="865"/>
                  </a:lnTo>
                  <a:lnTo>
                    <a:pt x="3423" y="865"/>
                  </a:lnTo>
                  <a:lnTo>
                    <a:pt x="3423" y="809"/>
                  </a:lnTo>
                  <a:close/>
                  <a:moveTo>
                    <a:pt x="3503" y="809"/>
                  </a:moveTo>
                  <a:lnTo>
                    <a:pt x="3447" y="809"/>
                  </a:lnTo>
                  <a:lnTo>
                    <a:pt x="3447" y="865"/>
                  </a:lnTo>
                  <a:lnTo>
                    <a:pt x="3503" y="865"/>
                  </a:lnTo>
                  <a:lnTo>
                    <a:pt x="3503" y="809"/>
                  </a:lnTo>
                  <a:close/>
                  <a:moveTo>
                    <a:pt x="3583" y="809"/>
                  </a:moveTo>
                  <a:lnTo>
                    <a:pt x="3528" y="809"/>
                  </a:lnTo>
                  <a:lnTo>
                    <a:pt x="3528" y="865"/>
                  </a:lnTo>
                  <a:lnTo>
                    <a:pt x="3583" y="865"/>
                  </a:lnTo>
                  <a:lnTo>
                    <a:pt x="3583" y="809"/>
                  </a:lnTo>
                  <a:close/>
                  <a:moveTo>
                    <a:pt x="3663" y="809"/>
                  </a:moveTo>
                  <a:lnTo>
                    <a:pt x="3607" y="809"/>
                  </a:lnTo>
                  <a:lnTo>
                    <a:pt x="3607" y="865"/>
                  </a:lnTo>
                  <a:lnTo>
                    <a:pt x="3663" y="865"/>
                  </a:lnTo>
                  <a:lnTo>
                    <a:pt x="3663" y="809"/>
                  </a:lnTo>
                  <a:close/>
                  <a:moveTo>
                    <a:pt x="3744" y="809"/>
                  </a:moveTo>
                  <a:lnTo>
                    <a:pt x="3688" y="809"/>
                  </a:lnTo>
                  <a:lnTo>
                    <a:pt x="3688" y="865"/>
                  </a:lnTo>
                  <a:lnTo>
                    <a:pt x="3744" y="865"/>
                  </a:lnTo>
                  <a:lnTo>
                    <a:pt x="3744" y="809"/>
                  </a:lnTo>
                  <a:close/>
                  <a:moveTo>
                    <a:pt x="3823" y="809"/>
                  </a:moveTo>
                  <a:lnTo>
                    <a:pt x="3768" y="809"/>
                  </a:lnTo>
                  <a:lnTo>
                    <a:pt x="3768" y="865"/>
                  </a:lnTo>
                  <a:lnTo>
                    <a:pt x="3823" y="865"/>
                  </a:lnTo>
                  <a:lnTo>
                    <a:pt x="3823" y="809"/>
                  </a:lnTo>
                  <a:close/>
                  <a:moveTo>
                    <a:pt x="3904" y="809"/>
                  </a:moveTo>
                  <a:lnTo>
                    <a:pt x="3848" y="809"/>
                  </a:lnTo>
                  <a:lnTo>
                    <a:pt x="3848" y="865"/>
                  </a:lnTo>
                  <a:lnTo>
                    <a:pt x="3904" y="865"/>
                  </a:lnTo>
                  <a:lnTo>
                    <a:pt x="3904" y="809"/>
                  </a:lnTo>
                  <a:close/>
                  <a:moveTo>
                    <a:pt x="3984" y="809"/>
                  </a:moveTo>
                  <a:lnTo>
                    <a:pt x="3928" y="809"/>
                  </a:lnTo>
                  <a:lnTo>
                    <a:pt x="3928" y="865"/>
                  </a:lnTo>
                  <a:lnTo>
                    <a:pt x="3984" y="865"/>
                  </a:lnTo>
                  <a:lnTo>
                    <a:pt x="3984" y="809"/>
                  </a:lnTo>
                  <a:close/>
                  <a:moveTo>
                    <a:pt x="4064" y="809"/>
                  </a:moveTo>
                  <a:lnTo>
                    <a:pt x="4009" y="809"/>
                  </a:lnTo>
                  <a:lnTo>
                    <a:pt x="4009" y="865"/>
                  </a:lnTo>
                  <a:lnTo>
                    <a:pt x="4064" y="865"/>
                  </a:lnTo>
                  <a:lnTo>
                    <a:pt x="4064" y="809"/>
                  </a:lnTo>
                  <a:close/>
                  <a:moveTo>
                    <a:pt x="4225" y="809"/>
                  </a:moveTo>
                  <a:lnTo>
                    <a:pt x="4169" y="809"/>
                  </a:lnTo>
                  <a:lnTo>
                    <a:pt x="4169" y="865"/>
                  </a:lnTo>
                  <a:lnTo>
                    <a:pt x="4225" y="865"/>
                  </a:lnTo>
                  <a:lnTo>
                    <a:pt x="4225" y="809"/>
                  </a:lnTo>
                  <a:close/>
                  <a:moveTo>
                    <a:pt x="4304" y="809"/>
                  </a:moveTo>
                  <a:lnTo>
                    <a:pt x="4249" y="809"/>
                  </a:lnTo>
                  <a:lnTo>
                    <a:pt x="4249" y="865"/>
                  </a:lnTo>
                  <a:lnTo>
                    <a:pt x="4304" y="865"/>
                  </a:lnTo>
                  <a:lnTo>
                    <a:pt x="4304" y="809"/>
                  </a:lnTo>
                  <a:close/>
                  <a:moveTo>
                    <a:pt x="4385" y="809"/>
                  </a:moveTo>
                  <a:lnTo>
                    <a:pt x="4329" y="809"/>
                  </a:lnTo>
                  <a:lnTo>
                    <a:pt x="4329" y="865"/>
                  </a:lnTo>
                  <a:lnTo>
                    <a:pt x="4385" y="865"/>
                  </a:lnTo>
                  <a:lnTo>
                    <a:pt x="4385" y="809"/>
                  </a:lnTo>
                  <a:close/>
                  <a:moveTo>
                    <a:pt x="4545" y="809"/>
                  </a:moveTo>
                  <a:lnTo>
                    <a:pt x="4490" y="809"/>
                  </a:lnTo>
                  <a:lnTo>
                    <a:pt x="4490" y="865"/>
                  </a:lnTo>
                  <a:lnTo>
                    <a:pt x="4545" y="865"/>
                  </a:lnTo>
                  <a:lnTo>
                    <a:pt x="4545" y="809"/>
                  </a:lnTo>
                  <a:close/>
                  <a:moveTo>
                    <a:pt x="4625" y="809"/>
                  </a:moveTo>
                  <a:lnTo>
                    <a:pt x="4569" y="809"/>
                  </a:lnTo>
                  <a:lnTo>
                    <a:pt x="4569" y="865"/>
                  </a:lnTo>
                  <a:lnTo>
                    <a:pt x="4625" y="865"/>
                  </a:lnTo>
                  <a:lnTo>
                    <a:pt x="4625" y="809"/>
                  </a:lnTo>
                  <a:close/>
                  <a:moveTo>
                    <a:pt x="4705" y="809"/>
                  </a:moveTo>
                  <a:lnTo>
                    <a:pt x="4650" y="809"/>
                  </a:lnTo>
                  <a:lnTo>
                    <a:pt x="4650" y="865"/>
                  </a:lnTo>
                  <a:lnTo>
                    <a:pt x="4705" y="865"/>
                  </a:lnTo>
                  <a:lnTo>
                    <a:pt x="4705" y="809"/>
                  </a:lnTo>
                  <a:close/>
                  <a:moveTo>
                    <a:pt x="4785" y="809"/>
                  </a:moveTo>
                  <a:lnTo>
                    <a:pt x="4730" y="809"/>
                  </a:lnTo>
                  <a:lnTo>
                    <a:pt x="4730" y="865"/>
                  </a:lnTo>
                  <a:lnTo>
                    <a:pt x="4785" y="865"/>
                  </a:lnTo>
                  <a:lnTo>
                    <a:pt x="4785" y="809"/>
                  </a:lnTo>
                  <a:close/>
                  <a:moveTo>
                    <a:pt x="4866" y="809"/>
                  </a:moveTo>
                  <a:lnTo>
                    <a:pt x="4810" y="809"/>
                  </a:lnTo>
                  <a:lnTo>
                    <a:pt x="4810" y="865"/>
                  </a:lnTo>
                  <a:lnTo>
                    <a:pt x="4866" y="865"/>
                  </a:lnTo>
                  <a:lnTo>
                    <a:pt x="4866" y="809"/>
                  </a:lnTo>
                  <a:close/>
                  <a:moveTo>
                    <a:pt x="4945" y="809"/>
                  </a:moveTo>
                  <a:lnTo>
                    <a:pt x="4890" y="809"/>
                  </a:lnTo>
                  <a:lnTo>
                    <a:pt x="4890" y="865"/>
                  </a:lnTo>
                  <a:lnTo>
                    <a:pt x="4945" y="865"/>
                  </a:lnTo>
                  <a:lnTo>
                    <a:pt x="4945" y="809"/>
                  </a:lnTo>
                  <a:close/>
                  <a:moveTo>
                    <a:pt x="5347" y="809"/>
                  </a:moveTo>
                  <a:lnTo>
                    <a:pt x="5291" y="809"/>
                  </a:lnTo>
                  <a:lnTo>
                    <a:pt x="5291" y="865"/>
                  </a:lnTo>
                  <a:lnTo>
                    <a:pt x="5347" y="865"/>
                  </a:lnTo>
                  <a:lnTo>
                    <a:pt x="5347" y="809"/>
                  </a:lnTo>
                  <a:close/>
                  <a:moveTo>
                    <a:pt x="5426" y="809"/>
                  </a:moveTo>
                  <a:lnTo>
                    <a:pt x="5371" y="809"/>
                  </a:lnTo>
                  <a:lnTo>
                    <a:pt x="5371" y="865"/>
                  </a:lnTo>
                  <a:lnTo>
                    <a:pt x="5426" y="865"/>
                  </a:lnTo>
                  <a:lnTo>
                    <a:pt x="5426" y="809"/>
                  </a:lnTo>
                  <a:close/>
                  <a:moveTo>
                    <a:pt x="5507" y="809"/>
                  </a:moveTo>
                  <a:lnTo>
                    <a:pt x="5452" y="809"/>
                  </a:lnTo>
                  <a:lnTo>
                    <a:pt x="5452" y="865"/>
                  </a:lnTo>
                  <a:lnTo>
                    <a:pt x="5507" y="865"/>
                  </a:lnTo>
                  <a:lnTo>
                    <a:pt x="5507" y="809"/>
                  </a:lnTo>
                  <a:close/>
                  <a:moveTo>
                    <a:pt x="5587" y="809"/>
                  </a:moveTo>
                  <a:lnTo>
                    <a:pt x="5531" y="809"/>
                  </a:lnTo>
                  <a:lnTo>
                    <a:pt x="5531" y="865"/>
                  </a:lnTo>
                  <a:lnTo>
                    <a:pt x="5587" y="865"/>
                  </a:lnTo>
                  <a:lnTo>
                    <a:pt x="5587" y="809"/>
                  </a:lnTo>
                  <a:close/>
                  <a:moveTo>
                    <a:pt x="5667" y="809"/>
                  </a:moveTo>
                  <a:lnTo>
                    <a:pt x="5612" y="809"/>
                  </a:lnTo>
                  <a:lnTo>
                    <a:pt x="5612" y="865"/>
                  </a:lnTo>
                  <a:lnTo>
                    <a:pt x="5667" y="865"/>
                  </a:lnTo>
                  <a:lnTo>
                    <a:pt x="5667" y="809"/>
                  </a:lnTo>
                  <a:close/>
                  <a:moveTo>
                    <a:pt x="5747" y="809"/>
                  </a:moveTo>
                  <a:lnTo>
                    <a:pt x="5692" y="809"/>
                  </a:lnTo>
                  <a:lnTo>
                    <a:pt x="5692" y="865"/>
                  </a:lnTo>
                  <a:lnTo>
                    <a:pt x="5747" y="865"/>
                  </a:lnTo>
                  <a:lnTo>
                    <a:pt x="5747" y="809"/>
                  </a:lnTo>
                  <a:close/>
                  <a:moveTo>
                    <a:pt x="5828" y="809"/>
                  </a:moveTo>
                  <a:lnTo>
                    <a:pt x="5772" y="809"/>
                  </a:lnTo>
                  <a:lnTo>
                    <a:pt x="5772" y="865"/>
                  </a:lnTo>
                  <a:lnTo>
                    <a:pt x="5828" y="865"/>
                  </a:lnTo>
                  <a:lnTo>
                    <a:pt x="5828" y="809"/>
                  </a:lnTo>
                  <a:close/>
                  <a:moveTo>
                    <a:pt x="55" y="728"/>
                  </a:moveTo>
                  <a:lnTo>
                    <a:pt x="0" y="728"/>
                  </a:lnTo>
                  <a:lnTo>
                    <a:pt x="0" y="784"/>
                  </a:lnTo>
                  <a:lnTo>
                    <a:pt x="55" y="784"/>
                  </a:lnTo>
                  <a:lnTo>
                    <a:pt x="55" y="728"/>
                  </a:lnTo>
                  <a:close/>
                  <a:moveTo>
                    <a:pt x="136" y="728"/>
                  </a:moveTo>
                  <a:lnTo>
                    <a:pt x="80" y="728"/>
                  </a:lnTo>
                  <a:lnTo>
                    <a:pt x="80" y="784"/>
                  </a:lnTo>
                  <a:lnTo>
                    <a:pt x="136" y="784"/>
                  </a:lnTo>
                  <a:lnTo>
                    <a:pt x="136" y="728"/>
                  </a:lnTo>
                  <a:close/>
                  <a:moveTo>
                    <a:pt x="216" y="728"/>
                  </a:moveTo>
                  <a:lnTo>
                    <a:pt x="160" y="728"/>
                  </a:lnTo>
                  <a:lnTo>
                    <a:pt x="160" y="784"/>
                  </a:lnTo>
                  <a:lnTo>
                    <a:pt x="216" y="784"/>
                  </a:lnTo>
                  <a:lnTo>
                    <a:pt x="216" y="728"/>
                  </a:lnTo>
                  <a:close/>
                  <a:moveTo>
                    <a:pt x="296" y="728"/>
                  </a:moveTo>
                  <a:lnTo>
                    <a:pt x="241" y="728"/>
                  </a:lnTo>
                  <a:lnTo>
                    <a:pt x="241" y="784"/>
                  </a:lnTo>
                  <a:lnTo>
                    <a:pt x="296" y="784"/>
                  </a:lnTo>
                  <a:lnTo>
                    <a:pt x="296" y="728"/>
                  </a:lnTo>
                  <a:close/>
                  <a:moveTo>
                    <a:pt x="376" y="728"/>
                  </a:moveTo>
                  <a:lnTo>
                    <a:pt x="320" y="728"/>
                  </a:lnTo>
                  <a:lnTo>
                    <a:pt x="320" y="784"/>
                  </a:lnTo>
                  <a:lnTo>
                    <a:pt x="376" y="784"/>
                  </a:lnTo>
                  <a:lnTo>
                    <a:pt x="376" y="728"/>
                  </a:lnTo>
                  <a:close/>
                  <a:moveTo>
                    <a:pt x="457" y="728"/>
                  </a:moveTo>
                  <a:lnTo>
                    <a:pt x="401" y="728"/>
                  </a:lnTo>
                  <a:lnTo>
                    <a:pt x="401" y="784"/>
                  </a:lnTo>
                  <a:lnTo>
                    <a:pt x="457" y="784"/>
                  </a:lnTo>
                  <a:lnTo>
                    <a:pt x="457" y="728"/>
                  </a:lnTo>
                  <a:close/>
                  <a:moveTo>
                    <a:pt x="536" y="728"/>
                  </a:moveTo>
                  <a:lnTo>
                    <a:pt x="481" y="728"/>
                  </a:lnTo>
                  <a:lnTo>
                    <a:pt x="481" y="784"/>
                  </a:lnTo>
                  <a:lnTo>
                    <a:pt x="536" y="784"/>
                  </a:lnTo>
                  <a:lnTo>
                    <a:pt x="536" y="728"/>
                  </a:lnTo>
                  <a:close/>
                  <a:moveTo>
                    <a:pt x="617" y="728"/>
                  </a:moveTo>
                  <a:lnTo>
                    <a:pt x="561" y="728"/>
                  </a:lnTo>
                  <a:lnTo>
                    <a:pt x="561" y="784"/>
                  </a:lnTo>
                  <a:lnTo>
                    <a:pt x="617" y="784"/>
                  </a:lnTo>
                  <a:lnTo>
                    <a:pt x="617" y="728"/>
                  </a:lnTo>
                  <a:close/>
                  <a:moveTo>
                    <a:pt x="697" y="728"/>
                  </a:moveTo>
                  <a:lnTo>
                    <a:pt x="641" y="728"/>
                  </a:lnTo>
                  <a:lnTo>
                    <a:pt x="641" y="784"/>
                  </a:lnTo>
                  <a:lnTo>
                    <a:pt x="697" y="784"/>
                  </a:lnTo>
                  <a:lnTo>
                    <a:pt x="697" y="728"/>
                  </a:lnTo>
                  <a:close/>
                  <a:moveTo>
                    <a:pt x="777" y="728"/>
                  </a:moveTo>
                  <a:lnTo>
                    <a:pt x="722" y="728"/>
                  </a:lnTo>
                  <a:lnTo>
                    <a:pt x="722" y="784"/>
                  </a:lnTo>
                  <a:lnTo>
                    <a:pt x="777" y="784"/>
                  </a:lnTo>
                  <a:lnTo>
                    <a:pt x="777" y="728"/>
                  </a:lnTo>
                  <a:close/>
                  <a:moveTo>
                    <a:pt x="857" y="728"/>
                  </a:moveTo>
                  <a:lnTo>
                    <a:pt x="801" y="728"/>
                  </a:lnTo>
                  <a:lnTo>
                    <a:pt x="801" y="784"/>
                  </a:lnTo>
                  <a:lnTo>
                    <a:pt x="857" y="784"/>
                  </a:lnTo>
                  <a:lnTo>
                    <a:pt x="857" y="728"/>
                  </a:lnTo>
                  <a:close/>
                  <a:moveTo>
                    <a:pt x="938" y="728"/>
                  </a:moveTo>
                  <a:lnTo>
                    <a:pt x="882" y="728"/>
                  </a:lnTo>
                  <a:lnTo>
                    <a:pt x="882" y="784"/>
                  </a:lnTo>
                  <a:lnTo>
                    <a:pt x="938" y="784"/>
                  </a:lnTo>
                  <a:lnTo>
                    <a:pt x="938" y="728"/>
                  </a:lnTo>
                  <a:close/>
                  <a:moveTo>
                    <a:pt x="1018" y="728"/>
                  </a:moveTo>
                  <a:lnTo>
                    <a:pt x="962" y="728"/>
                  </a:lnTo>
                  <a:lnTo>
                    <a:pt x="962" y="784"/>
                  </a:lnTo>
                  <a:lnTo>
                    <a:pt x="1018" y="784"/>
                  </a:lnTo>
                  <a:lnTo>
                    <a:pt x="1018" y="728"/>
                  </a:lnTo>
                  <a:close/>
                  <a:moveTo>
                    <a:pt x="1098" y="728"/>
                  </a:moveTo>
                  <a:lnTo>
                    <a:pt x="1042" y="728"/>
                  </a:lnTo>
                  <a:lnTo>
                    <a:pt x="1042" y="784"/>
                  </a:lnTo>
                  <a:lnTo>
                    <a:pt x="1098" y="784"/>
                  </a:lnTo>
                  <a:lnTo>
                    <a:pt x="1098" y="728"/>
                  </a:lnTo>
                  <a:close/>
                  <a:moveTo>
                    <a:pt x="1178" y="728"/>
                  </a:moveTo>
                  <a:lnTo>
                    <a:pt x="1122" y="728"/>
                  </a:lnTo>
                  <a:lnTo>
                    <a:pt x="1122" y="784"/>
                  </a:lnTo>
                  <a:lnTo>
                    <a:pt x="1178" y="784"/>
                  </a:lnTo>
                  <a:lnTo>
                    <a:pt x="1178" y="728"/>
                  </a:lnTo>
                  <a:close/>
                  <a:moveTo>
                    <a:pt x="1258" y="728"/>
                  </a:moveTo>
                  <a:lnTo>
                    <a:pt x="1203" y="728"/>
                  </a:lnTo>
                  <a:lnTo>
                    <a:pt x="1203" y="784"/>
                  </a:lnTo>
                  <a:lnTo>
                    <a:pt x="1258" y="784"/>
                  </a:lnTo>
                  <a:lnTo>
                    <a:pt x="1258" y="728"/>
                  </a:lnTo>
                  <a:close/>
                  <a:moveTo>
                    <a:pt x="1339" y="728"/>
                  </a:moveTo>
                  <a:lnTo>
                    <a:pt x="1282" y="728"/>
                  </a:lnTo>
                  <a:lnTo>
                    <a:pt x="1282" y="784"/>
                  </a:lnTo>
                  <a:lnTo>
                    <a:pt x="1339" y="784"/>
                  </a:lnTo>
                  <a:lnTo>
                    <a:pt x="1339" y="728"/>
                  </a:lnTo>
                  <a:close/>
                  <a:moveTo>
                    <a:pt x="1418" y="728"/>
                  </a:moveTo>
                  <a:lnTo>
                    <a:pt x="1363" y="728"/>
                  </a:lnTo>
                  <a:lnTo>
                    <a:pt x="1363" y="784"/>
                  </a:lnTo>
                  <a:lnTo>
                    <a:pt x="1418" y="784"/>
                  </a:lnTo>
                  <a:lnTo>
                    <a:pt x="1418" y="728"/>
                  </a:lnTo>
                  <a:close/>
                  <a:moveTo>
                    <a:pt x="1499" y="728"/>
                  </a:moveTo>
                  <a:lnTo>
                    <a:pt x="1443" y="728"/>
                  </a:lnTo>
                  <a:lnTo>
                    <a:pt x="1443" y="784"/>
                  </a:lnTo>
                  <a:lnTo>
                    <a:pt x="1499" y="784"/>
                  </a:lnTo>
                  <a:lnTo>
                    <a:pt x="1499" y="728"/>
                  </a:lnTo>
                  <a:close/>
                  <a:moveTo>
                    <a:pt x="1579" y="728"/>
                  </a:moveTo>
                  <a:lnTo>
                    <a:pt x="1523" y="728"/>
                  </a:lnTo>
                  <a:lnTo>
                    <a:pt x="1523" y="784"/>
                  </a:lnTo>
                  <a:lnTo>
                    <a:pt x="1579" y="784"/>
                  </a:lnTo>
                  <a:lnTo>
                    <a:pt x="1579" y="728"/>
                  </a:lnTo>
                  <a:close/>
                  <a:moveTo>
                    <a:pt x="1659" y="728"/>
                  </a:moveTo>
                  <a:lnTo>
                    <a:pt x="1604" y="728"/>
                  </a:lnTo>
                  <a:lnTo>
                    <a:pt x="1604" y="784"/>
                  </a:lnTo>
                  <a:lnTo>
                    <a:pt x="1659" y="784"/>
                  </a:lnTo>
                  <a:lnTo>
                    <a:pt x="1659" y="728"/>
                  </a:lnTo>
                  <a:close/>
                  <a:moveTo>
                    <a:pt x="1739" y="728"/>
                  </a:moveTo>
                  <a:lnTo>
                    <a:pt x="1684" y="728"/>
                  </a:lnTo>
                  <a:lnTo>
                    <a:pt x="1684" y="784"/>
                  </a:lnTo>
                  <a:lnTo>
                    <a:pt x="1739" y="784"/>
                  </a:lnTo>
                  <a:lnTo>
                    <a:pt x="1739" y="728"/>
                  </a:lnTo>
                  <a:close/>
                  <a:moveTo>
                    <a:pt x="1820" y="728"/>
                  </a:moveTo>
                  <a:lnTo>
                    <a:pt x="1764" y="728"/>
                  </a:lnTo>
                  <a:lnTo>
                    <a:pt x="1764" y="784"/>
                  </a:lnTo>
                  <a:lnTo>
                    <a:pt x="1820" y="784"/>
                  </a:lnTo>
                  <a:lnTo>
                    <a:pt x="1820" y="728"/>
                  </a:lnTo>
                  <a:close/>
                  <a:moveTo>
                    <a:pt x="1899" y="728"/>
                  </a:moveTo>
                  <a:lnTo>
                    <a:pt x="1844" y="728"/>
                  </a:lnTo>
                  <a:lnTo>
                    <a:pt x="1844" y="784"/>
                  </a:lnTo>
                  <a:lnTo>
                    <a:pt x="1899" y="784"/>
                  </a:lnTo>
                  <a:lnTo>
                    <a:pt x="1899" y="728"/>
                  </a:lnTo>
                  <a:close/>
                  <a:moveTo>
                    <a:pt x="1980" y="728"/>
                  </a:moveTo>
                  <a:lnTo>
                    <a:pt x="1925" y="728"/>
                  </a:lnTo>
                  <a:lnTo>
                    <a:pt x="1925" y="784"/>
                  </a:lnTo>
                  <a:lnTo>
                    <a:pt x="1980" y="784"/>
                  </a:lnTo>
                  <a:lnTo>
                    <a:pt x="1980" y="728"/>
                  </a:lnTo>
                  <a:close/>
                  <a:moveTo>
                    <a:pt x="2060" y="728"/>
                  </a:moveTo>
                  <a:lnTo>
                    <a:pt x="2004" y="728"/>
                  </a:lnTo>
                  <a:lnTo>
                    <a:pt x="2004" y="784"/>
                  </a:lnTo>
                  <a:lnTo>
                    <a:pt x="2060" y="784"/>
                  </a:lnTo>
                  <a:lnTo>
                    <a:pt x="2060" y="728"/>
                  </a:lnTo>
                  <a:close/>
                  <a:moveTo>
                    <a:pt x="2140" y="728"/>
                  </a:moveTo>
                  <a:lnTo>
                    <a:pt x="2085" y="728"/>
                  </a:lnTo>
                  <a:lnTo>
                    <a:pt x="2085" y="784"/>
                  </a:lnTo>
                  <a:lnTo>
                    <a:pt x="2140" y="784"/>
                  </a:lnTo>
                  <a:lnTo>
                    <a:pt x="2140" y="728"/>
                  </a:lnTo>
                  <a:close/>
                  <a:moveTo>
                    <a:pt x="2220" y="728"/>
                  </a:moveTo>
                  <a:lnTo>
                    <a:pt x="2165" y="728"/>
                  </a:lnTo>
                  <a:lnTo>
                    <a:pt x="2165" y="784"/>
                  </a:lnTo>
                  <a:lnTo>
                    <a:pt x="2220" y="784"/>
                  </a:lnTo>
                  <a:lnTo>
                    <a:pt x="2220" y="728"/>
                  </a:lnTo>
                  <a:close/>
                  <a:moveTo>
                    <a:pt x="2301" y="728"/>
                  </a:moveTo>
                  <a:lnTo>
                    <a:pt x="2245" y="728"/>
                  </a:lnTo>
                  <a:lnTo>
                    <a:pt x="2245" y="784"/>
                  </a:lnTo>
                  <a:lnTo>
                    <a:pt x="2301" y="784"/>
                  </a:lnTo>
                  <a:lnTo>
                    <a:pt x="2301" y="728"/>
                  </a:lnTo>
                  <a:close/>
                  <a:moveTo>
                    <a:pt x="2380" y="728"/>
                  </a:moveTo>
                  <a:lnTo>
                    <a:pt x="2325" y="728"/>
                  </a:lnTo>
                  <a:lnTo>
                    <a:pt x="2325" y="784"/>
                  </a:lnTo>
                  <a:lnTo>
                    <a:pt x="2380" y="784"/>
                  </a:lnTo>
                  <a:lnTo>
                    <a:pt x="2380" y="728"/>
                  </a:lnTo>
                  <a:close/>
                  <a:moveTo>
                    <a:pt x="2461" y="728"/>
                  </a:moveTo>
                  <a:lnTo>
                    <a:pt x="2406" y="728"/>
                  </a:lnTo>
                  <a:lnTo>
                    <a:pt x="2406" y="784"/>
                  </a:lnTo>
                  <a:lnTo>
                    <a:pt x="2461" y="784"/>
                  </a:lnTo>
                  <a:lnTo>
                    <a:pt x="2461" y="728"/>
                  </a:lnTo>
                  <a:close/>
                  <a:moveTo>
                    <a:pt x="2541" y="728"/>
                  </a:moveTo>
                  <a:lnTo>
                    <a:pt x="2485" y="728"/>
                  </a:lnTo>
                  <a:lnTo>
                    <a:pt x="2485" y="784"/>
                  </a:lnTo>
                  <a:lnTo>
                    <a:pt x="2541" y="784"/>
                  </a:lnTo>
                  <a:lnTo>
                    <a:pt x="2541" y="728"/>
                  </a:lnTo>
                  <a:close/>
                  <a:moveTo>
                    <a:pt x="2621" y="728"/>
                  </a:moveTo>
                  <a:lnTo>
                    <a:pt x="2566" y="728"/>
                  </a:lnTo>
                  <a:lnTo>
                    <a:pt x="2566" y="784"/>
                  </a:lnTo>
                  <a:lnTo>
                    <a:pt x="2621" y="784"/>
                  </a:lnTo>
                  <a:lnTo>
                    <a:pt x="2621" y="728"/>
                  </a:lnTo>
                  <a:close/>
                  <a:moveTo>
                    <a:pt x="2701" y="728"/>
                  </a:moveTo>
                  <a:lnTo>
                    <a:pt x="2646" y="728"/>
                  </a:lnTo>
                  <a:lnTo>
                    <a:pt x="2646" y="784"/>
                  </a:lnTo>
                  <a:lnTo>
                    <a:pt x="2701" y="784"/>
                  </a:lnTo>
                  <a:lnTo>
                    <a:pt x="2701" y="728"/>
                  </a:lnTo>
                  <a:close/>
                  <a:moveTo>
                    <a:pt x="2782" y="728"/>
                  </a:moveTo>
                  <a:lnTo>
                    <a:pt x="2726" y="728"/>
                  </a:lnTo>
                  <a:lnTo>
                    <a:pt x="2726" y="784"/>
                  </a:lnTo>
                  <a:lnTo>
                    <a:pt x="2782" y="784"/>
                  </a:lnTo>
                  <a:lnTo>
                    <a:pt x="2782" y="728"/>
                  </a:lnTo>
                  <a:close/>
                  <a:moveTo>
                    <a:pt x="2861" y="728"/>
                  </a:moveTo>
                  <a:lnTo>
                    <a:pt x="2806" y="728"/>
                  </a:lnTo>
                  <a:lnTo>
                    <a:pt x="2806" y="784"/>
                  </a:lnTo>
                  <a:lnTo>
                    <a:pt x="2861" y="784"/>
                  </a:lnTo>
                  <a:lnTo>
                    <a:pt x="2861" y="728"/>
                  </a:lnTo>
                  <a:close/>
                  <a:moveTo>
                    <a:pt x="2942" y="728"/>
                  </a:moveTo>
                  <a:lnTo>
                    <a:pt x="2887" y="728"/>
                  </a:lnTo>
                  <a:lnTo>
                    <a:pt x="2887" y="784"/>
                  </a:lnTo>
                  <a:lnTo>
                    <a:pt x="2942" y="784"/>
                  </a:lnTo>
                  <a:lnTo>
                    <a:pt x="2942" y="728"/>
                  </a:lnTo>
                  <a:close/>
                  <a:moveTo>
                    <a:pt x="3022" y="728"/>
                  </a:moveTo>
                  <a:lnTo>
                    <a:pt x="2966" y="728"/>
                  </a:lnTo>
                  <a:lnTo>
                    <a:pt x="2966" y="784"/>
                  </a:lnTo>
                  <a:lnTo>
                    <a:pt x="3022" y="784"/>
                  </a:lnTo>
                  <a:lnTo>
                    <a:pt x="3022" y="728"/>
                  </a:lnTo>
                  <a:close/>
                  <a:moveTo>
                    <a:pt x="3342" y="728"/>
                  </a:moveTo>
                  <a:lnTo>
                    <a:pt x="3287" y="728"/>
                  </a:lnTo>
                  <a:lnTo>
                    <a:pt x="3287" y="784"/>
                  </a:lnTo>
                  <a:lnTo>
                    <a:pt x="3342" y="784"/>
                  </a:lnTo>
                  <a:lnTo>
                    <a:pt x="3342" y="728"/>
                  </a:lnTo>
                  <a:close/>
                  <a:moveTo>
                    <a:pt x="3423" y="728"/>
                  </a:moveTo>
                  <a:lnTo>
                    <a:pt x="3367" y="728"/>
                  </a:lnTo>
                  <a:lnTo>
                    <a:pt x="3367" y="784"/>
                  </a:lnTo>
                  <a:lnTo>
                    <a:pt x="3423" y="784"/>
                  </a:lnTo>
                  <a:lnTo>
                    <a:pt x="3423" y="728"/>
                  </a:lnTo>
                  <a:close/>
                  <a:moveTo>
                    <a:pt x="3503" y="728"/>
                  </a:moveTo>
                  <a:lnTo>
                    <a:pt x="3447" y="728"/>
                  </a:lnTo>
                  <a:lnTo>
                    <a:pt x="3447" y="784"/>
                  </a:lnTo>
                  <a:lnTo>
                    <a:pt x="3503" y="784"/>
                  </a:lnTo>
                  <a:lnTo>
                    <a:pt x="3503" y="728"/>
                  </a:lnTo>
                  <a:close/>
                  <a:moveTo>
                    <a:pt x="3583" y="728"/>
                  </a:moveTo>
                  <a:lnTo>
                    <a:pt x="3528" y="728"/>
                  </a:lnTo>
                  <a:lnTo>
                    <a:pt x="3528" y="784"/>
                  </a:lnTo>
                  <a:lnTo>
                    <a:pt x="3583" y="784"/>
                  </a:lnTo>
                  <a:lnTo>
                    <a:pt x="3583" y="728"/>
                  </a:lnTo>
                  <a:close/>
                  <a:moveTo>
                    <a:pt x="3663" y="728"/>
                  </a:moveTo>
                  <a:lnTo>
                    <a:pt x="3607" y="728"/>
                  </a:lnTo>
                  <a:lnTo>
                    <a:pt x="3607" y="784"/>
                  </a:lnTo>
                  <a:lnTo>
                    <a:pt x="3663" y="784"/>
                  </a:lnTo>
                  <a:lnTo>
                    <a:pt x="3663" y="728"/>
                  </a:lnTo>
                  <a:close/>
                  <a:moveTo>
                    <a:pt x="4225" y="728"/>
                  </a:moveTo>
                  <a:lnTo>
                    <a:pt x="4169" y="728"/>
                  </a:lnTo>
                  <a:lnTo>
                    <a:pt x="4169" y="784"/>
                  </a:lnTo>
                  <a:lnTo>
                    <a:pt x="4225" y="784"/>
                  </a:lnTo>
                  <a:lnTo>
                    <a:pt x="4225" y="728"/>
                  </a:lnTo>
                  <a:close/>
                  <a:moveTo>
                    <a:pt x="4304" y="728"/>
                  </a:moveTo>
                  <a:lnTo>
                    <a:pt x="4249" y="728"/>
                  </a:lnTo>
                  <a:lnTo>
                    <a:pt x="4249" y="784"/>
                  </a:lnTo>
                  <a:lnTo>
                    <a:pt x="4304" y="784"/>
                  </a:lnTo>
                  <a:lnTo>
                    <a:pt x="4304" y="728"/>
                  </a:lnTo>
                  <a:close/>
                  <a:moveTo>
                    <a:pt x="4385" y="728"/>
                  </a:moveTo>
                  <a:lnTo>
                    <a:pt x="4329" y="728"/>
                  </a:lnTo>
                  <a:lnTo>
                    <a:pt x="4329" y="784"/>
                  </a:lnTo>
                  <a:lnTo>
                    <a:pt x="4385" y="784"/>
                  </a:lnTo>
                  <a:lnTo>
                    <a:pt x="4385" y="728"/>
                  </a:lnTo>
                  <a:close/>
                  <a:moveTo>
                    <a:pt x="4545" y="728"/>
                  </a:moveTo>
                  <a:lnTo>
                    <a:pt x="4490" y="728"/>
                  </a:lnTo>
                  <a:lnTo>
                    <a:pt x="4490" y="784"/>
                  </a:lnTo>
                  <a:lnTo>
                    <a:pt x="4545" y="784"/>
                  </a:lnTo>
                  <a:lnTo>
                    <a:pt x="4545" y="728"/>
                  </a:lnTo>
                  <a:close/>
                  <a:moveTo>
                    <a:pt x="4625" y="728"/>
                  </a:moveTo>
                  <a:lnTo>
                    <a:pt x="4569" y="728"/>
                  </a:lnTo>
                  <a:lnTo>
                    <a:pt x="4569" y="784"/>
                  </a:lnTo>
                  <a:lnTo>
                    <a:pt x="4625" y="784"/>
                  </a:lnTo>
                  <a:lnTo>
                    <a:pt x="4625" y="728"/>
                  </a:lnTo>
                  <a:close/>
                  <a:moveTo>
                    <a:pt x="4705" y="728"/>
                  </a:moveTo>
                  <a:lnTo>
                    <a:pt x="4650" y="728"/>
                  </a:lnTo>
                  <a:lnTo>
                    <a:pt x="4650" y="784"/>
                  </a:lnTo>
                  <a:lnTo>
                    <a:pt x="4705" y="784"/>
                  </a:lnTo>
                  <a:lnTo>
                    <a:pt x="4705" y="728"/>
                  </a:lnTo>
                  <a:close/>
                  <a:moveTo>
                    <a:pt x="4785" y="728"/>
                  </a:moveTo>
                  <a:lnTo>
                    <a:pt x="4730" y="728"/>
                  </a:lnTo>
                  <a:lnTo>
                    <a:pt x="4730" y="784"/>
                  </a:lnTo>
                  <a:lnTo>
                    <a:pt x="4785" y="784"/>
                  </a:lnTo>
                  <a:lnTo>
                    <a:pt x="4785" y="728"/>
                  </a:lnTo>
                  <a:close/>
                  <a:moveTo>
                    <a:pt x="4866" y="728"/>
                  </a:moveTo>
                  <a:lnTo>
                    <a:pt x="4810" y="728"/>
                  </a:lnTo>
                  <a:lnTo>
                    <a:pt x="4810" y="784"/>
                  </a:lnTo>
                  <a:lnTo>
                    <a:pt x="4866" y="784"/>
                  </a:lnTo>
                  <a:lnTo>
                    <a:pt x="4866" y="728"/>
                  </a:lnTo>
                  <a:close/>
                  <a:moveTo>
                    <a:pt x="4945" y="728"/>
                  </a:moveTo>
                  <a:lnTo>
                    <a:pt x="4890" y="728"/>
                  </a:lnTo>
                  <a:lnTo>
                    <a:pt x="4890" y="784"/>
                  </a:lnTo>
                  <a:lnTo>
                    <a:pt x="4945" y="784"/>
                  </a:lnTo>
                  <a:lnTo>
                    <a:pt x="4945" y="728"/>
                  </a:lnTo>
                  <a:close/>
                  <a:moveTo>
                    <a:pt x="5266" y="728"/>
                  </a:moveTo>
                  <a:lnTo>
                    <a:pt x="5211" y="728"/>
                  </a:lnTo>
                  <a:lnTo>
                    <a:pt x="5211" y="784"/>
                  </a:lnTo>
                  <a:lnTo>
                    <a:pt x="5266" y="784"/>
                  </a:lnTo>
                  <a:lnTo>
                    <a:pt x="5266" y="728"/>
                  </a:lnTo>
                  <a:close/>
                  <a:moveTo>
                    <a:pt x="5347" y="728"/>
                  </a:moveTo>
                  <a:lnTo>
                    <a:pt x="5291" y="728"/>
                  </a:lnTo>
                  <a:lnTo>
                    <a:pt x="5291" y="784"/>
                  </a:lnTo>
                  <a:lnTo>
                    <a:pt x="5347" y="784"/>
                  </a:lnTo>
                  <a:lnTo>
                    <a:pt x="5347" y="728"/>
                  </a:lnTo>
                  <a:close/>
                  <a:moveTo>
                    <a:pt x="5426" y="728"/>
                  </a:moveTo>
                  <a:lnTo>
                    <a:pt x="5371" y="728"/>
                  </a:lnTo>
                  <a:lnTo>
                    <a:pt x="5371" y="784"/>
                  </a:lnTo>
                  <a:lnTo>
                    <a:pt x="5426" y="784"/>
                  </a:lnTo>
                  <a:lnTo>
                    <a:pt x="5426" y="728"/>
                  </a:lnTo>
                  <a:close/>
                  <a:moveTo>
                    <a:pt x="5507" y="728"/>
                  </a:moveTo>
                  <a:lnTo>
                    <a:pt x="5452" y="728"/>
                  </a:lnTo>
                  <a:lnTo>
                    <a:pt x="5452" y="784"/>
                  </a:lnTo>
                  <a:lnTo>
                    <a:pt x="5507" y="784"/>
                  </a:lnTo>
                  <a:lnTo>
                    <a:pt x="5507" y="728"/>
                  </a:lnTo>
                  <a:close/>
                  <a:moveTo>
                    <a:pt x="5587" y="728"/>
                  </a:moveTo>
                  <a:lnTo>
                    <a:pt x="5531" y="728"/>
                  </a:lnTo>
                  <a:lnTo>
                    <a:pt x="5531" y="784"/>
                  </a:lnTo>
                  <a:lnTo>
                    <a:pt x="5587" y="784"/>
                  </a:lnTo>
                  <a:lnTo>
                    <a:pt x="5587" y="728"/>
                  </a:lnTo>
                  <a:close/>
                  <a:moveTo>
                    <a:pt x="5667" y="728"/>
                  </a:moveTo>
                  <a:lnTo>
                    <a:pt x="5612" y="728"/>
                  </a:lnTo>
                  <a:lnTo>
                    <a:pt x="5612" y="784"/>
                  </a:lnTo>
                  <a:lnTo>
                    <a:pt x="5667" y="784"/>
                  </a:lnTo>
                  <a:lnTo>
                    <a:pt x="5667" y="728"/>
                  </a:lnTo>
                  <a:close/>
                  <a:moveTo>
                    <a:pt x="5747" y="728"/>
                  </a:moveTo>
                  <a:lnTo>
                    <a:pt x="5692" y="728"/>
                  </a:lnTo>
                  <a:lnTo>
                    <a:pt x="5692" y="784"/>
                  </a:lnTo>
                  <a:lnTo>
                    <a:pt x="5747" y="784"/>
                  </a:lnTo>
                  <a:lnTo>
                    <a:pt x="5747" y="728"/>
                  </a:lnTo>
                  <a:close/>
                  <a:moveTo>
                    <a:pt x="5828" y="728"/>
                  </a:moveTo>
                  <a:lnTo>
                    <a:pt x="5772" y="728"/>
                  </a:lnTo>
                  <a:lnTo>
                    <a:pt x="5772" y="784"/>
                  </a:lnTo>
                  <a:lnTo>
                    <a:pt x="5828" y="784"/>
                  </a:lnTo>
                  <a:lnTo>
                    <a:pt x="5828" y="728"/>
                  </a:lnTo>
                  <a:close/>
                  <a:moveTo>
                    <a:pt x="5907" y="728"/>
                  </a:moveTo>
                  <a:lnTo>
                    <a:pt x="5852" y="728"/>
                  </a:lnTo>
                  <a:lnTo>
                    <a:pt x="5852" y="784"/>
                  </a:lnTo>
                  <a:lnTo>
                    <a:pt x="5907" y="784"/>
                  </a:lnTo>
                  <a:lnTo>
                    <a:pt x="5907" y="728"/>
                  </a:lnTo>
                  <a:close/>
                  <a:moveTo>
                    <a:pt x="55" y="648"/>
                  </a:moveTo>
                  <a:lnTo>
                    <a:pt x="0" y="648"/>
                  </a:lnTo>
                  <a:lnTo>
                    <a:pt x="0" y="703"/>
                  </a:lnTo>
                  <a:lnTo>
                    <a:pt x="55" y="703"/>
                  </a:lnTo>
                  <a:lnTo>
                    <a:pt x="55" y="648"/>
                  </a:lnTo>
                  <a:close/>
                  <a:moveTo>
                    <a:pt x="136" y="648"/>
                  </a:moveTo>
                  <a:lnTo>
                    <a:pt x="80" y="648"/>
                  </a:lnTo>
                  <a:lnTo>
                    <a:pt x="80" y="703"/>
                  </a:lnTo>
                  <a:lnTo>
                    <a:pt x="136" y="703"/>
                  </a:lnTo>
                  <a:lnTo>
                    <a:pt x="136" y="648"/>
                  </a:lnTo>
                  <a:close/>
                  <a:moveTo>
                    <a:pt x="216" y="648"/>
                  </a:moveTo>
                  <a:lnTo>
                    <a:pt x="160" y="648"/>
                  </a:lnTo>
                  <a:lnTo>
                    <a:pt x="160" y="703"/>
                  </a:lnTo>
                  <a:lnTo>
                    <a:pt x="216" y="703"/>
                  </a:lnTo>
                  <a:lnTo>
                    <a:pt x="216" y="648"/>
                  </a:lnTo>
                  <a:close/>
                  <a:moveTo>
                    <a:pt x="296" y="648"/>
                  </a:moveTo>
                  <a:lnTo>
                    <a:pt x="241" y="648"/>
                  </a:lnTo>
                  <a:lnTo>
                    <a:pt x="241" y="703"/>
                  </a:lnTo>
                  <a:lnTo>
                    <a:pt x="296" y="703"/>
                  </a:lnTo>
                  <a:lnTo>
                    <a:pt x="296" y="648"/>
                  </a:lnTo>
                  <a:close/>
                  <a:moveTo>
                    <a:pt x="376" y="648"/>
                  </a:moveTo>
                  <a:lnTo>
                    <a:pt x="320" y="648"/>
                  </a:lnTo>
                  <a:lnTo>
                    <a:pt x="320" y="703"/>
                  </a:lnTo>
                  <a:lnTo>
                    <a:pt x="376" y="703"/>
                  </a:lnTo>
                  <a:lnTo>
                    <a:pt x="376" y="648"/>
                  </a:lnTo>
                  <a:close/>
                  <a:moveTo>
                    <a:pt x="457" y="648"/>
                  </a:moveTo>
                  <a:lnTo>
                    <a:pt x="401" y="648"/>
                  </a:lnTo>
                  <a:lnTo>
                    <a:pt x="401" y="703"/>
                  </a:lnTo>
                  <a:lnTo>
                    <a:pt x="457" y="703"/>
                  </a:lnTo>
                  <a:lnTo>
                    <a:pt x="457" y="648"/>
                  </a:lnTo>
                  <a:close/>
                  <a:moveTo>
                    <a:pt x="536" y="648"/>
                  </a:moveTo>
                  <a:lnTo>
                    <a:pt x="481" y="648"/>
                  </a:lnTo>
                  <a:lnTo>
                    <a:pt x="481" y="703"/>
                  </a:lnTo>
                  <a:lnTo>
                    <a:pt x="536" y="703"/>
                  </a:lnTo>
                  <a:lnTo>
                    <a:pt x="536" y="648"/>
                  </a:lnTo>
                  <a:close/>
                  <a:moveTo>
                    <a:pt x="617" y="648"/>
                  </a:moveTo>
                  <a:lnTo>
                    <a:pt x="561" y="648"/>
                  </a:lnTo>
                  <a:lnTo>
                    <a:pt x="561" y="703"/>
                  </a:lnTo>
                  <a:lnTo>
                    <a:pt x="617" y="703"/>
                  </a:lnTo>
                  <a:lnTo>
                    <a:pt x="617" y="648"/>
                  </a:lnTo>
                  <a:close/>
                  <a:moveTo>
                    <a:pt x="697" y="648"/>
                  </a:moveTo>
                  <a:lnTo>
                    <a:pt x="641" y="648"/>
                  </a:lnTo>
                  <a:lnTo>
                    <a:pt x="641" y="703"/>
                  </a:lnTo>
                  <a:lnTo>
                    <a:pt x="697" y="703"/>
                  </a:lnTo>
                  <a:lnTo>
                    <a:pt x="697" y="648"/>
                  </a:lnTo>
                  <a:close/>
                  <a:moveTo>
                    <a:pt x="777" y="648"/>
                  </a:moveTo>
                  <a:lnTo>
                    <a:pt x="722" y="648"/>
                  </a:lnTo>
                  <a:lnTo>
                    <a:pt x="722" y="703"/>
                  </a:lnTo>
                  <a:lnTo>
                    <a:pt x="777" y="703"/>
                  </a:lnTo>
                  <a:lnTo>
                    <a:pt x="777" y="648"/>
                  </a:lnTo>
                  <a:close/>
                  <a:moveTo>
                    <a:pt x="857" y="648"/>
                  </a:moveTo>
                  <a:lnTo>
                    <a:pt x="801" y="648"/>
                  </a:lnTo>
                  <a:lnTo>
                    <a:pt x="801" y="703"/>
                  </a:lnTo>
                  <a:lnTo>
                    <a:pt x="857" y="703"/>
                  </a:lnTo>
                  <a:lnTo>
                    <a:pt x="857" y="648"/>
                  </a:lnTo>
                  <a:close/>
                  <a:moveTo>
                    <a:pt x="938" y="648"/>
                  </a:moveTo>
                  <a:lnTo>
                    <a:pt x="882" y="648"/>
                  </a:lnTo>
                  <a:lnTo>
                    <a:pt x="882" y="703"/>
                  </a:lnTo>
                  <a:lnTo>
                    <a:pt x="938" y="703"/>
                  </a:lnTo>
                  <a:lnTo>
                    <a:pt x="938" y="648"/>
                  </a:lnTo>
                  <a:close/>
                  <a:moveTo>
                    <a:pt x="1018" y="648"/>
                  </a:moveTo>
                  <a:lnTo>
                    <a:pt x="962" y="648"/>
                  </a:lnTo>
                  <a:lnTo>
                    <a:pt x="962" y="703"/>
                  </a:lnTo>
                  <a:lnTo>
                    <a:pt x="1018" y="703"/>
                  </a:lnTo>
                  <a:lnTo>
                    <a:pt x="1018" y="648"/>
                  </a:lnTo>
                  <a:close/>
                  <a:moveTo>
                    <a:pt x="1098" y="648"/>
                  </a:moveTo>
                  <a:lnTo>
                    <a:pt x="1042" y="648"/>
                  </a:lnTo>
                  <a:lnTo>
                    <a:pt x="1042" y="703"/>
                  </a:lnTo>
                  <a:lnTo>
                    <a:pt x="1098" y="703"/>
                  </a:lnTo>
                  <a:lnTo>
                    <a:pt x="1098" y="648"/>
                  </a:lnTo>
                  <a:close/>
                  <a:moveTo>
                    <a:pt x="1178" y="648"/>
                  </a:moveTo>
                  <a:lnTo>
                    <a:pt x="1122" y="648"/>
                  </a:lnTo>
                  <a:lnTo>
                    <a:pt x="1122" y="703"/>
                  </a:lnTo>
                  <a:lnTo>
                    <a:pt x="1178" y="703"/>
                  </a:lnTo>
                  <a:lnTo>
                    <a:pt x="1178" y="648"/>
                  </a:lnTo>
                  <a:close/>
                  <a:moveTo>
                    <a:pt x="1258" y="648"/>
                  </a:moveTo>
                  <a:lnTo>
                    <a:pt x="1203" y="648"/>
                  </a:lnTo>
                  <a:lnTo>
                    <a:pt x="1203" y="703"/>
                  </a:lnTo>
                  <a:lnTo>
                    <a:pt x="1258" y="703"/>
                  </a:lnTo>
                  <a:lnTo>
                    <a:pt x="1258" y="648"/>
                  </a:lnTo>
                  <a:close/>
                  <a:moveTo>
                    <a:pt x="1339" y="648"/>
                  </a:moveTo>
                  <a:lnTo>
                    <a:pt x="1282" y="648"/>
                  </a:lnTo>
                  <a:lnTo>
                    <a:pt x="1282" y="703"/>
                  </a:lnTo>
                  <a:lnTo>
                    <a:pt x="1339" y="703"/>
                  </a:lnTo>
                  <a:lnTo>
                    <a:pt x="1339" y="648"/>
                  </a:lnTo>
                  <a:close/>
                  <a:moveTo>
                    <a:pt x="1418" y="648"/>
                  </a:moveTo>
                  <a:lnTo>
                    <a:pt x="1363" y="648"/>
                  </a:lnTo>
                  <a:lnTo>
                    <a:pt x="1363" y="703"/>
                  </a:lnTo>
                  <a:lnTo>
                    <a:pt x="1418" y="703"/>
                  </a:lnTo>
                  <a:lnTo>
                    <a:pt x="1418" y="648"/>
                  </a:lnTo>
                  <a:close/>
                  <a:moveTo>
                    <a:pt x="1499" y="648"/>
                  </a:moveTo>
                  <a:lnTo>
                    <a:pt x="1443" y="648"/>
                  </a:lnTo>
                  <a:lnTo>
                    <a:pt x="1443" y="703"/>
                  </a:lnTo>
                  <a:lnTo>
                    <a:pt x="1499" y="703"/>
                  </a:lnTo>
                  <a:lnTo>
                    <a:pt x="1499" y="648"/>
                  </a:lnTo>
                  <a:close/>
                  <a:moveTo>
                    <a:pt x="1579" y="648"/>
                  </a:moveTo>
                  <a:lnTo>
                    <a:pt x="1523" y="648"/>
                  </a:lnTo>
                  <a:lnTo>
                    <a:pt x="1523" y="703"/>
                  </a:lnTo>
                  <a:lnTo>
                    <a:pt x="1579" y="703"/>
                  </a:lnTo>
                  <a:lnTo>
                    <a:pt x="1579" y="648"/>
                  </a:lnTo>
                  <a:close/>
                  <a:moveTo>
                    <a:pt x="1659" y="648"/>
                  </a:moveTo>
                  <a:lnTo>
                    <a:pt x="1604" y="648"/>
                  </a:lnTo>
                  <a:lnTo>
                    <a:pt x="1604" y="703"/>
                  </a:lnTo>
                  <a:lnTo>
                    <a:pt x="1659" y="703"/>
                  </a:lnTo>
                  <a:lnTo>
                    <a:pt x="1659" y="648"/>
                  </a:lnTo>
                  <a:close/>
                  <a:moveTo>
                    <a:pt x="1739" y="648"/>
                  </a:moveTo>
                  <a:lnTo>
                    <a:pt x="1684" y="648"/>
                  </a:lnTo>
                  <a:lnTo>
                    <a:pt x="1684" y="703"/>
                  </a:lnTo>
                  <a:lnTo>
                    <a:pt x="1739" y="703"/>
                  </a:lnTo>
                  <a:lnTo>
                    <a:pt x="1739" y="648"/>
                  </a:lnTo>
                  <a:close/>
                  <a:moveTo>
                    <a:pt x="1820" y="648"/>
                  </a:moveTo>
                  <a:lnTo>
                    <a:pt x="1764" y="648"/>
                  </a:lnTo>
                  <a:lnTo>
                    <a:pt x="1764" y="703"/>
                  </a:lnTo>
                  <a:lnTo>
                    <a:pt x="1820" y="703"/>
                  </a:lnTo>
                  <a:lnTo>
                    <a:pt x="1820" y="648"/>
                  </a:lnTo>
                  <a:close/>
                  <a:moveTo>
                    <a:pt x="1899" y="648"/>
                  </a:moveTo>
                  <a:lnTo>
                    <a:pt x="1844" y="648"/>
                  </a:lnTo>
                  <a:lnTo>
                    <a:pt x="1844" y="703"/>
                  </a:lnTo>
                  <a:lnTo>
                    <a:pt x="1899" y="703"/>
                  </a:lnTo>
                  <a:lnTo>
                    <a:pt x="1899" y="648"/>
                  </a:lnTo>
                  <a:close/>
                  <a:moveTo>
                    <a:pt x="1980" y="648"/>
                  </a:moveTo>
                  <a:lnTo>
                    <a:pt x="1925" y="648"/>
                  </a:lnTo>
                  <a:lnTo>
                    <a:pt x="1925" y="703"/>
                  </a:lnTo>
                  <a:lnTo>
                    <a:pt x="1980" y="703"/>
                  </a:lnTo>
                  <a:lnTo>
                    <a:pt x="1980" y="648"/>
                  </a:lnTo>
                  <a:close/>
                  <a:moveTo>
                    <a:pt x="2060" y="648"/>
                  </a:moveTo>
                  <a:lnTo>
                    <a:pt x="2004" y="648"/>
                  </a:lnTo>
                  <a:lnTo>
                    <a:pt x="2004" y="703"/>
                  </a:lnTo>
                  <a:lnTo>
                    <a:pt x="2060" y="703"/>
                  </a:lnTo>
                  <a:lnTo>
                    <a:pt x="2060" y="648"/>
                  </a:lnTo>
                  <a:close/>
                  <a:moveTo>
                    <a:pt x="2140" y="648"/>
                  </a:moveTo>
                  <a:lnTo>
                    <a:pt x="2085" y="648"/>
                  </a:lnTo>
                  <a:lnTo>
                    <a:pt x="2085" y="703"/>
                  </a:lnTo>
                  <a:lnTo>
                    <a:pt x="2140" y="703"/>
                  </a:lnTo>
                  <a:lnTo>
                    <a:pt x="2140" y="648"/>
                  </a:lnTo>
                  <a:close/>
                  <a:moveTo>
                    <a:pt x="2220" y="648"/>
                  </a:moveTo>
                  <a:lnTo>
                    <a:pt x="2165" y="648"/>
                  </a:lnTo>
                  <a:lnTo>
                    <a:pt x="2165" y="703"/>
                  </a:lnTo>
                  <a:lnTo>
                    <a:pt x="2220" y="703"/>
                  </a:lnTo>
                  <a:lnTo>
                    <a:pt x="2220" y="648"/>
                  </a:lnTo>
                  <a:close/>
                  <a:moveTo>
                    <a:pt x="2301" y="648"/>
                  </a:moveTo>
                  <a:lnTo>
                    <a:pt x="2245" y="648"/>
                  </a:lnTo>
                  <a:lnTo>
                    <a:pt x="2245" y="703"/>
                  </a:lnTo>
                  <a:lnTo>
                    <a:pt x="2301" y="703"/>
                  </a:lnTo>
                  <a:lnTo>
                    <a:pt x="2301" y="648"/>
                  </a:lnTo>
                  <a:close/>
                  <a:moveTo>
                    <a:pt x="2380" y="648"/>
                  </a:moveTo>
                  <a:lnTo>
                    <a:pt x="2325" y="648"/>
                  </a:lnTo>
                  <a:lnTo>
                    <a:pt x="2325" y="703"/>
                  </a:lnTo>
                  <a:lnTo>
                    <a:pt x="2380" y="703"/>
                  </a:lnTo>
                  <a:lnTo>
                    <a:pt x="2380" y="648"/>
                  </a:lnTo>
                  <a:close/>
                  <a:moveTo>
                    <a:pt x="2461" y="648"/>
                  </a:moveTo>
                  <a:lnTo>
                    <a:pt x="2406" y="648"/>
                  </a:lnTo>
                  <a:lnTo>
                    <a:pt x="2406" y="703"/>
                  </a:lnTo>
                  <a:lnTo>
                    <a:pt x="2461" y="703"/>
                  </a:lnTo>
                  <a:lnTo>
                    <a:pt x="2461" y="648"/>
                  </a:lnTo>
                  <a:close/>
                  <a:moveTo>
                    <a:pt x="2541" y="648"/>
                  </a:moveTo>
                  <a:lnTo>
                    <a:pt x="2485" y="648"/>
                  </a:lnTo>
                  <a:lnTo>
                    <a:pt x="2485" y="703"/>
                  </a:lnTo>
                  <a:lnTo>
                    <a:pt x="2541" y="703"/>
                  </a:lnTo>
                  <a:lnTo>
                    <a:pt x="2541" y="648"/>
                  </a:lnTo>
                  <a:close/>
                  <a:moveTo>
                    <a:pt x="2621" y="648"/>
                  </a:moveTo>
                  <a:lnTo>
                    <a:pt x="2566" y="648"/>
                  </a:lnTo>
                  <a:lnTo>
                    <a:pt x="2566" y="703"/>
                  </a:lnTo>
                  <a:lnTo>
                    <a:pt x="2621" y="703"/>
                  </a:lnTo>
                  <a:lnTo>
                    <a:pt x="2621" y="648"/>
                  </a:lnTo>
                  <a:close/>
                  <a:moveTo>
                    <a:pt x="2701" y="648"/>
                  </a:moveTo>
                  <a:lnTo>
                    <a:pt x="2646" y="648"/>
                  </a:lnTo>
                  <a:lnTo>
                    <a:pt x="2646" y="703"/>
                  </a:lnTo>
                  <a:lnTo>
                    <a:pt x="2701" y="703"/>
                  </a:lnTo>
                  <a:lnTo>
                    <a:pt x="2701" y="648"/>
                  </a:lnTo>
                  <a:close/>
                  <a:moveTo>
                    <a:pt x="2782" y="648"/>
                  </a:moveTo>
                  <a:lnTo>
                    <a:pt x="2726" y="648"/>
                  </a:lnTo>
                  <a:lnTo>
                    <a:pt x="2726" y="703"/>
                  </a:lnTo>
                  <a:lnTo>
                    <a:pt x="2782" y="703"/>
                  </a:lnTo>
                  <a:lnTo>
                    <a:pt x="2782" y="648"/>
                  </a:lnTo>
                  <a:close/>
                  <a:moveTo>
                    <a:pt x="2861" y="648"/>
                  </a:moveTo>
                  <a:lnTo>
                    <a:pt x="2806" y="648"/>
                  </a:lnTo>
                  <a:lnTo>
                    <a:pt x="2806" y="703"/>
                  </a:lnTo>
                  <a:lnTo>
                    <a:pt x="2861" y="703"/>
                  </a:lnTo>
                  <a:lnTo>
                    <a:pt x="2861" y="648"/>
                  </a:lnTo>
                  <a:close/>
                  <a:moveTo>
                    <a:pt x="2942" y="648"/>
                  </a:moveTo>
                  <a:lnTo>
                    <a:pt x="2887" y="648"/>
                  </a:lnTo>
                  <a:lnTo>
                    <a:pt x="2887" y="703"/>
                  </a:lnTo>
                  <a:lnTo>
                    <a:pt x="2942" y="703"/>
                  </a:lnTo>
                  <a:lnTo>
                    <a:pt x="2942" y="648"/>
                  </a:lnTo>
                  <a:close/>
                  <a:moveTo>
                    <a:pt x="3022" y="648"/>
                  </a:moveTo>
                  <a:lnTo>
                    <a:pt x="2966" y="648"/>
                  </a:lnTo>
                  <a:lnTo>
                    <a:pt x="2966" y="703"/>
                  </a:lnTo>
                  <a:lnTo>
                    <a:pt x="3022" y="703"/>
                  </a:lnTo>
                  <a:lnTo>
                    <a:pt x="3022" y="648"/>
                  </a:lnTo>
                  <a:close/>
                  <a:moveTo>
                    <a:pt x="4064" y="648"/>
                  </a:moveTo>
                  <a:lnTo>
                    <a:pt x="4009" y="648"/>
                  </a:lnTo>
                  <a:lnTo>
                    <a:pt x="4009" y="703"/>
                  </a:lnTo>
                  <a:lnTo>
                    <a:pt x="4064" y="703"/>
                  </a:lnTo>
                  <a:lnTo>
                    <a:pt x="4064" y="648"/>
                  </a:lnTo>
                  <a:close/>
                  <a:moveTo>
                    <a:pt x="4144" y="648"/>
                  </a:moveTo>
                  <a:lnTo>
                    <a:pt x="4088" y="648"/>
                  </a:lnTo>
                  <a:lnTo>
                    <a:pt x="4088" y="703"/>
                  </a:lnTo>
                  <a:lnTo>
                    <a:pt x="4144" y="703"/>
                  </a:lnTo>
                  <a:lnTo>
                    <a:pt x="4144" y="648"/>
                  </a:lnTo>
                  <a:close/>
                  <a:moveTo>
                    <a:pt x="4225" y="648"/>
                  </a:moveTo>
                  <a:lnTo>
                    <a:pt x="4169" y="648"/>
                  </a:lnTo>
                  <a:lnTo>
                    <a:pt x="4169" y="703"/>
                  </a:lnTo>
                  <a:lnTo>
                    <a:pt x="4225" y="703"/>
                  </a:lnTo>
                  <a:lnTo>
                    <a:pt x="4225" y="648"/>
                  </a:lnTo>
                  <a:close/>
                  <a:moveTo>
                    <a:pt x="4304" y="648"/>
                  </a:moveTo>
                  <a:lnTo>
                    <a:pt x="4249" y="648"/>
                  </a:lnTo>
                  <a:lnTo>
                    <a:pt x="4249" y="703"/>
                  </a:lnTo>
                  <a:lnTo>
                    <a:pt x="4304" y="703"/>
                  </a:lnTo>
                  <a:lnTo>
                    <a:pt x="4304" y="648"/>
                  </a:lnTo>
                  <a:close/>
                  <a:moveTo>
                    <a:pt x="4385" y="648"/>
                  </a:moveTo>
                  <a:lnTo>
                    <a:pt x="4329" y="648"/>
                  </a:lnTo>
                  <a:lnTo>
                    <a:pt x="4329" y="703"/>
                  </a:lnTo>
                  <a:lnTo>
                    <a:pt x="4385" y="703"/>
                  </a:lnTo>
                  <a:lnTo>
                    <a:pt x="4385" y="648"/>
                  </a:lnTo>
                  <a:close/>
                  <a:moveTo>
                    <a:pt x="4545" y="648"/>
                  </a:moveTo>
                  <a:lnTo>
                    <a:pt x="4490" y="648"/>
                  </a:lnTo>
                  <a:lnTo>
                    <a:pt x="4490" y="703"/>
                  </a:lnTo>
                  <a:lnTo>
                    <a:pt x="4545" y="703"/>
                  </a:lnTo>
                  <a:lnTo>
                    <a:pt x="4545" y="648"/>
                  </a:lnTo>
                  <a:close/>
                  <a:moveTo>
                    <a:pt x="4625" y="648"/>
                  </a:moveTo>
                  <a:lnTo>
                    <a:pt x="4569" y="648"/>
                  </a:lnTo>
                  <a:lnTo>
                    <a:pt x="4569" y="703"/>
                  </a:lnTo>
                  <a:lnTo>
                    <a:pt x="4625" y="703"/>
                  </a:lnTo>
                  <a:lnTo>
                    <a:pt x="4625" y="648"/>
                  </a:lnTo>
                  <a:close/>
                  <a:moveTo>
                    <a:pt x="4705" y="648"/>
                  </a:moveTo>
                  <a:lnTo>
                    <a:pt x="4650" y="648"/>
                  </a:lnTo>
                  <a:lnTo>
                    <a:pt x="4650" y="703"/>
                  </a:lnTo>
                  <a:lnTo>
                    <a:pt x="4705" y="703"/>
                  </a:lnTo>
                  <a:lnTo>
                    <a:pt x="4705" y="648"/>
                  </a:lnTo>
                  <a:close/>
                  <a:moveTo>
                    <a:pt x="4785" y="648"/>
                  </a:moveTo>
                  <a:lnTo>
                    <a:pt x="4730" y="648"/>
                  </a:lnTo>
                  <a:lnTo>
                    <a:pt x="4730" y="703"/>
                  </a:lnTo>
                  <a:lnTo>
                    <a:pt x="4785" y="703"/>
                  </a:lnTo>
                  <a:lnTo>
                    <a:pt x="4785" y="648"/>
                  </a:lnTo>
                  <a:close/>
                  <a:moveTo>
                    <a:pt x="4866" y="648"/>
                  </a:moveTo>
                  <a:lnTo>
                    <a:pt x="4810" y="648"/>
                  </a:lnTo>
                  <a:lnTo>
                    <a:pt x="4810" y="703"/>
                  </a:lnTo>
                  <a:lnTo>
                    <a:pt x="4866" y="703"/>
                  </a:lnTo>
                  <a:lnTo>
                    <a:pt x="4866" y="648"/>
                  </a:lnTo>
                  <a:close/>
                  <a:moveTo>
                    <a:pt x="5186" y="648"/>
                  </a:moveTo>
                  <a:lnTo>
                    <a:pt x="5131" y="648"/>
                  </a:lnTo>
                  <a:lnTo>
                    <a:pt x="5131" y="703"/>
                  </a:lnTo>
                  <a:lnTo>
                    <a:pt x="5186" y="703"/>
                  </a:lnTo>
                  <a:lnTo>
                    <a:pt x="5186" y="648"/>
                  </a:lnTo>
                  <a:close/>
                  <a:moveTo>
                    <a:pt x="5266" y="648"/>
                  </a:moveTo>
                  <a:lnTo>
                    <a:pt x="5211" y="648"/>
                  </a:lnTo>
                  <a:lnTo>
                    <a:pt x="5211" y="703"/>
                  </a:lnTo>
                  <a:lnTo>
                    <a:pt x="5266" y="703"/>
                  </a:lnTo>
                  <a:lnTo>
                    <a:pt x="5266" y="648"/>
                  </a:lnTo>
                  <a:close/>
                  <a:moveTo>
                    <a:pt x="5347" y="648"/>
                  </a:moveTo>
                  <a:lnTo>
                    <a:pt x="5291" y="648"/>
                  </a:lnTo>
                  <a:lnTo>
                    <a:pt x="5291" y="703"/>
                  </a:lnTo>
                  <a:lnTo>
                    <a:pt x="5347" y="703"/>
                  </a:lnTo>
                  <a:lnTo>
                    <a:pt x="5347" y="648"/>
                  </a:lnTo>
                  <a:close/>
                  <a:moveTo>
                    <a:pt x="5426" y="648"/>
                  </a:moveTo>
                  <a:lnTo>
                    <a:pt x="5371" y="648"/>
                  </a:lnTo>
                  <a:lnTo>
                    <a:pt x="5371" y="703"/>
                  </a:lnTo>
                  <a:lnTo>
                    <a:pt x="5426" y="703"/>
                  </a:lnTo>
                  <a:lnTo>
                    <a:pt x="5426" y="648"/>
                  </a:lnTo>
                  <a:close/>
                  <a:moveTo>
                    <a:pt x="5507" y="648"/>
                  </a:moveTo>
                  <a:lnTo>
                    <a:pt x="5452" y="648"/>
                  </a:lnTo>
                  <a:lnTo>
                    <a:pt x="5452" y="703"/>
                  </a:lnTo>
                  <a:lnTo>
                    <a:pt x="5507" y="703"/>
                  </a:lnTo>
                  <a:lnTo>
                    <a:pt x="5507" y="648"/>
                  </a:lnTo>
                  <a:close/>
                  <a:moveTo>
                    <a:pt x="5587" y="648"/>
                  </a:moveTo>
                  <a:lnTo>
                    <a:pt x="5531" y="648"/>
                  </a:lnTo>
                  <a:lnTo>
                    <a:pt x="5531" y="703"/>
                  </a:lnTo>
                  <a:lnTo>
                    <a:pt x="5587" y="703"/>
                  </a:lnTo>
                  <a:lnTo>
                    <a:pt x="5587" y="648"/>
                  </a:lnTo>
                  <a:close/>
                  <a:moveTo>
                    <a:pt x="5667" y="648"/>
                  </a:moveTo>
                  <a:lnTo>
                    <a:pt x="5612" y="648"/>
                  </a:lnTo>
                  <a:lnTo>
                    <a:pt x="5612" y="703"/>
                  </a:lnTo>
                  <a:lnTo>
                    <a:pt x="5667" y="703"/>
                  </a:lnTo>
                  <a:lnTo>
                    <a:pt x="5667" y="648"/>
                  </a:lnTo>
                  <a:close/>
                  <a:moveTo>
                    <a:pt x="5747" y="648"/>
                  </a:moveTo>
                  <a:lnTo>
                    <a:pt x="5692" y="648"/>
                  </a:lnTo>
                  <a:lnTo>
                    <a:pt x="5692" y="703"/>
                  </a:lnTo>
                  <a:lnTo>
                    <a:pt x="5747" y="703"/>
                  </a:lnTo>
                  <a:lnTo>
                    <a:pt x="5747" y="648"/>
                  </a:lnTo>
                  <a:close/>
                  <a:moveTo>
                    <a:pt x="5828" y="648"/>
                  </a:moveTo>
                  <a:lnTo>
                    <a:pt x="5772" y="648"/>
                  </a:lnTo>
                  <a:lnTo>
                    <a:pt x="5772" y="703"/>
                  </a:lnTo>
                  <a:lnTo>
                    <a:pt x="5828" y="703"/>
                  </a:lnTo>
                  <a:lnTo>
                    <a:pt x="5828" y="648"/>
                  </a:lnTo>
                  <a:close/>
                  <a:moveTo>
                    <a:pt x="5907" y="648"/>
                  </a:moveTo>
                  <a:lnTo>
                    <a:pt x="5852" y="648"/>
                  </a:lnTo>
                  <a:lnTo>
                    <a:pt x="5852" y="703"/>
                  </a:lnTo>
                  <a:lnTo>
                    <a:pt x="5907" y="703"/>
                  </a:lnTo>
                  <a:lnTo>
                    <a:pt x="5907" y="648"/>
                  </a:lnTo>
                  <a:close/>
                  <a:moveTo>
                    <a:pt x="55" y="566"/>
                  </a:moveTo>
                  <a:lnTo>
                    <a:pt x="0" y="566"/>
                  </a:lnTo>
                  <a:lnTo>
                    <a:pt x="0" y="622"/>
                  </a:lnTo>
                  <a:lnTo>
                    <a:pt x="55" y="622"/>
                  </a:lnTo>
                  <a:lnTo>
                    <a:pt x="55" y="566"/>
                  </a:lnTo>
                  <a:close/>
                  <a:moveTo>
                    <a:pt x="136" y="566"/>
                  </a:moveTo>
                  <a:lnTo>
                    <a:pt x="80" y="566"/>
                  </a:lnTo>
                  <a:lnTo>
                    <a:pt x="80" y="622"/>
                  </a:lnTo>
                  <a:lnTo>
                    <a:pt x="136" y="622"/>
                  </a:lnTo>
                  <a:lnTo>
                    <a:pt x="136" y="566"/>
                  </a:lnTo>
                  <a:close/>
                  <a:moveTo>
                    <a:pt x="216" y="566"/>
                  </a:moveTo>
                  <a:lnTo>
                    <a:pt x="160" y="566"/>
                  </a:lnTo>
                  <a:lnTo>
                    <a:pt x="160" y="622"/>
                  </a:lnTo>
                  <a:lnTo>
                    <a:pt x="216" y="622"/>
                  </a:lnTo>
                  <a:lnTo>
                    <a:pt x="216" y="566"/>
                  </a:lnTo>
                  <a:close/>
                  <a:moveTo>
                    <a:pt x="296" y="566"/>
                  </a:moveTo>
                  <a:lnTo>
                    <a:pt x="241" y="566"/>
                  </a:lnTo>
                  <a:lnTo>
                    <a:pt x="241" y="622"/>
                  </a:lnTo>
                  <a:lnTo>
                    <a:pt x="296" y="622"/>
                  </a:lnTo>
                  <a:lnTo>
                    <a:pt x="296" y="566"/>
                  </a:lnTo>
                  <a:close/>
                  <a:moveTo>
                    <a:pt x="376" y="566"/>
                  </a:moveTo>
                  <a:lnTo>
                    <a:pt x="320" y="566"/>
                  </a:lnTo>
                  <a:lnTo>
                    <a:pt x="320" y="622"/>
                  </a:lnTo>
                  <a:lnTo>
                    <a:pt x="376" y="622"/>
                  </a:lnTo>
                  <a:lnTo>
                    <a:pt x="376" y="566"/>
                  </a:lnTo>
                  <a:close/>
                  <a:moveTo>
                    <a:pt x="457" y="566"/>
                  </a:moveTo>
                  <a:lnTo>
                    <a:pt x="401" y="566"/>
                  </a:lnTo>
                  <a:lnTo>
                    <a:pt x="401" y="622"/>
                  </a:lnTo>
                  <a:lnTo>
                    <a:pt x="457" y="622"/>
                  </a:lnTo>
                  <a:lnTo>
                    <a:pt x="457" y="566"/>
                  </a:lnTo>
                  <a:close/>
                  <a:moveTo>
                    <a:pt x="536" y="566"/>
                  </a:moveTo>
                  <a:lnTo>
                    <a:pt x="481" y="566"/>
                  </a:lnTo>
                  <a:lnTo>
                    <a:pt x="481" y="622"/>
                  </a:lnTo>
                  <a:lnTo>
                    <a:pt x="536" y="622"/>
                  </a:lnTo>
                  <a:lnTo>
                    <a:pt x="536" y="566"/>
                  </a:lnTo>
                  <a:close/>
                  <a:moveTo>
                    <a:pt x="617" y="566"/>
                  </a:moveTo>
                  <a:lnTo>
                    <a:pt x="561" y="566"/>
                  </a:lnTo>
                  <a:lnTo>
                    <a:pt x="561" y="622"/>
                  </a:lnTo>
                  <a:lnTo>
                    <a:pt x="617" y="622"/>
                  </a:lnTo>
                  <a:lnTo>
                    <a:pt x="617" y="566"/>
                  </a:lnTo>
                  <a:close/>
                  <a:moveTo>
                    <a:pt x="697" y="566"/>
                  </a:moveTo>
                  <a:lnTo>
                    <a:pt x="641" y="566"/>
                  </a:lnTo>
                  <a:lnTo>
                    <a:pt x="641" y="622"/>
                  </a:lnTo>
                  <a:lnTo>
                    <a:pt x="697" y="622"/>
                  </a:lnTo>
                  <a:lnTo>
                    <a:pt x="697" y="566"/>
                  </a:lnTo>
                  <a:close/>
                  <a:moveTo>
                    <a:pt x="777" y="566"/>
                  </a:moveTo>
                  <a:lnTo>
                    <a:pt x="722" y="566"/>
                  </a:lnTo>
                  <a:lnTo>
                    <a:pt x="722" y="622"/>
                  </a:lnTo>
                  <a:lnTo>
                    <a:pt x="777" y="622"/>
                  </a:lnTo>
                  <a:lnTo>
                    <a:pt x="777" y="566"/>
                  </a:lnTo>
                  <a:close/>
                  <a:moveTo>
                    <a:pt x="857" y="566"/>
                  </a:moveTo>
                  <a:lnTo>
                    <a:pt x="801" y="566"/>
                  </a:lnTo>
                  <a:lnTo>
                    <a:pt x="801" y="622"/>
                  </a:lnTo>
                  <a:lnTo>
                    <a:pt x="857" y="622"/>
                  </a:lnTo>
                  <a:lnTo>
                    <a:pt x="857" y="566"/>
                  </a:lnTo>
                  <a:close/>
                  <a:moveTo>
                    <a:pt x="938" y="566"/>
                  </a:moveTo>
                  <a:lnTo>
                    <a:pt x="882" y="566"/>
                  </a:lnTo>
                  <a:lnTo>
                    <a:pt x="882" y="622"/>
                  </a:lnTo>
                  <a:lnTo>
                    <a:pt x="938" y="622"/>
                  </a:lnTo>
                  <a:lnTo>
                    <a:pt x="938" y="566"/>
                  </a:lnTo>
                  <a:close/>
                  <a:moveTo>
                    <a:pt x="1018" y="566"/>
                  </a:moveTo>
                  <a:lnTo>
                    <a:pt x="962" y="566"/>
                  </a:lnTo>
                  <a:lnTo>
                    <a:pt x="962" y="622"/>
                  </a:lnTo>
                  <a:lnTo>
                    <a:pt x="1018" y="622"/>
                  </a:lnTo>
                  <a:lnTo>
                    <a:pt x="1018" y="566"/>
                  </a:lnTo>
                  <a:close/>
                  <a:moveTo>
                    <a:pt x="1098" y="566"/>
                  </a:moveTo>
                  <a:lnTo>
                    <a:pt x="1042" y="566"/>
                  </a:lnTo>
                  <a:lnTo>
                    <a:pt x="1042" y="622"/>
                  </a:lnTo>
                  <a:lnTo>
                    <a:pt x="1098" y="622"/>
                  </a:lnTo>
                  <a:lnTo>
                    <a:pt x="1098" y="566"/>
                  </a:lnTo>
                  <a:close/>
                  <a:moveTo>
                    <a:pt x="1258" y="566"/>
                  </a:moveTo>
                  <a:lnTo>
                    <a:pt x="1203" y="566"/>
                  </a:lnTo>
                  <a:lnTo>
                    <a:pt x="1203" y="622"/>
                  </a:lnTo>
                  <a:lnTo>
                    <a:pt x="1258" y="622"/>
                  </a:lnTo>
                  <a:lnTo>
                    <a:pt x="1258" y="566"/>
                  </a:lnTo>
                  <a:close/>
                  <a:moveTo>
                    <a:pt x="1339" y="566"/>
                  </a:moveTo>
                  <a:lnTo>
                    <a:pt x="1282" y="566"/>
                  </a:lnTo>
                  <a:lnTo>
                    <a:pt x="1282" y="622"/>
                  </a:lnTo>
                  <a:lnTo>
                    <a:pt x="1339" y="622"/>
                  </a:lnTo>
                  <a:lnTo>
                    <a:pt x="1339" y="566"/>
                  </a:lnTo>
                  <a:close/>
                  <a:moveTo>
                    <a:pt x="1418" y="566"/>
                  </a:moveTo>
                  <a:lnTo>
                    <a:pt x="1363" y="566"/>
                  </a:lnTo>
                  <a:lnTo>
                    <a:pt x="1363" y="622"/>
                  </a:lnTo>
                  <a:lnTo>
                    <a:pt x="1418" y="622"/>
                  </a:lnTo>
                  <a:lnTo>
                    <a:pt x="1418" y="566"/>
                  </a:lnTo>
                  <a:close/>
                  <a:moveTo>
                    <a:pt x="1499" y="566"/>
                  </a:moveTo>
                  <a:lnTo>
                    <a:pt x="1443" y="566"/>
                  </a:lnTo>
                  <a:lnTo>
                    <a:pt x="1443" y="622"/>
                  </a:lnTo>
                  <a:lnTo>
                    <a:pt x="1499" y="622"/>
                  </a:lnTo>
                  <a:lnTo>
                    <a:pt x="1499" y="566"/>
                  </a:lnTo>
                  <a:close/>
                  <a:moveTo>
                    <a:pt x="1579" y="566"/>
                  </a:moveTo>
                  <a:lnTo>
                    <a:pt x="1523" y="566"/>
                  </a:lnTo>
                  <a:lnTo>
                    <a:pt x="1523" y="622"/>
                  </a:lnTo>
                  <a:lnTo>
                    <a:pt x="1579" y="622"/>
                  </a:lnTo>
                  <a:lnTo>
                    <a:pt x="1579" y="566"/>
                  </a:lnTo>
                  <a:close/>
                  <a:moveTo>
                    <a:pt x="1659" y="566"/>
                  </a:moveTo>
                  <a:lnTo>
                    <a:pt x="1604" y="566"/>
                  </a:lnTo>
                  <a:lnTo>
                    <a:pt x="1604" y="622"/>
                  </a:lnTo>
                  <a:lnTo>
                    <a:pt x="1659" y="622"/>
                  </a:lnTo>
                  <a:lnTo>
                    <a:pt x="1659" y="566"/>
                  </a:lnTo>
                  <a:close/>
                  <a:moveTo>
                    <a:pt x="1739" y="566"/>
                  </a:moveTo>
                  <a:lnTo>
                    <a:pt x="1684" y="566"/>
                  </a:lnTo>
                  <a:lnTo>
                    <a:pt x="1684" y="622"/>
                  </a:lnTo>
                  <a:lnTo>
                    <a:pt x="1739" y="622"/>
                  </a:lnTo>
                  <a:lnTo>
                    <a:pt x="1739" y="566"/>
                  </a:lnTo>
                  <a:close/>
                  <a:moveTo>
                    <a:pt x="1820" y="566"/>
                  </a:moveTo>
                  <a:lnTo>
                    <a:pt x="1764" y="566"/>
                  </a:lnTo>
                  <a:lnTo>
                    <a:pt x="1764" y="622"/>
                  </a:lnTo>
                  <a:lnTo>
                    <a:pt x="1820" y="622"/>
                  </a:lnTo>
                  <a:lnTo>
                    <a:pt x="1820" y="566"/>
                  </a:lnTo>
                  <a:close/>
                  <a:moveTo>
                    <a:pt x="1899" y="566"/>
                  </a:moveTo>
                  <a:lnTo>
                    <a:pt x="1844" y="566"/>
                  </a:lnTo>
                  <a:lnTo>
                    <a:pt x="1844" y="622"/>
                  </a:lnTo>
                  <a:lnTo>
                    <a:pt x="1899" y="622"/>
                  </a:lnTo>
                  <a:lnTo>
                    <a:pt x="1899" y="566"/>
                  </a:lnTo>
                  <a:close/>
                  <a:moveTo>
                    <a:pt x="1980" y="566"/>
                  </a:moveTo>
                  <a:lnTo>
                    <a:pt x="1925" y="566"/>
                  </a:lnTo>
                  <a:lnTo>
                    <a:pt x="1925" y="622"/>
                  </a:lnTo>
                  <a:lnTo>
                    <a:pt x="1980" y="622"/>
                  </a:lnTo>
                  <a:lnTo>
                    <a:pt x="1980" y="566"/>
                  </a:lnTo>
                  <a:close/>
                  <a:moveTo>
                    <a:pt x="2060" y="566"/>
                  </a:moveTo>
                  <a:lnTo>
                    <a:pt x="2004" y="566"/>
                  </a:lnTo>
                  <a:lnTo>
                    <a:pt x="2004" y="622"/>
                  </a:lnTo>
                  <a:lnTo>
                    <a:pt x="2060" y="622"/>
                  </a:lnTo>
                  <a:lnTo>
                    <a:pt x="2060" y="566"/>
                  </a:lnTo>
                  <a:close/>
                  <a:moveTo>
                    <a:pt x="2140" y="566"/>
                  </a:moveTo>
                  <a:lnTo>
                    <a:pt x="2085" y="566"/>
                  </a:lnTo>
                  <a:lnTo>
                    <a:pt x="2085" y="622"/>
                  </a:lnTo>
                  <a:lnTo>
                    <a:pt x="2140" y="622"/>
                  </a:lnTo>
                  <a:lnTo>
                    <a:pt x="2140" y="566"/>
                  </a:lnTo>
                  <a:close/>
                  <a:moveTo>
                    <a:pt x="2220" y="566"/>
                  </a:moveTo>
                  <a:lnTo>
                    <a:pt x="2165" y="566"/>
                  </a:lnTo>
                  <a:lnTo>
                    <a:pt x="2165" y="622"/>
                  </a:lnTo>
                  <a:lnTo>
                    <a:pt x="2220" y="622"/>
                  </a:lnTo>
                  <a:lnTo>
                    <a:pt x="2220" y="566"/>
                  </a:lnTo>
                  <a:close/>
                  <a:moveTo>
                    <a:pt x="2301" y="566"/>
                  </a:moveTo>
                  <a:lnTo>
                    <a:pt x="2245" y="566"/>
                  </a:lnTo>
                  <a:lnTo>
                    <a:pt x="2245" y="622"/>
                  </a:lnTo>
                  <a:lnTo>
                    <a:pt x="2301" y="622"/>
                  </a:lnTo>
                  <a:lnTo>
                    <a:pt x="2301" y="566"/>
                  </a:lnTo>
                  <a:close/>
                  <a:moveTo>
                    <a:pt x="2380" y="566"/>
                  </a:moveTo>
                  <a:lnTo>
                    <a:pt x="2325" y="566"/>
                  </a:lnTo>
                  <a:lnTo>
                    <a:pt x="2325" y="622"/>
                  </a:lnTo>
                  <a:lnTo>
                    <a:pt x="2380" y="622"/>
                  </a:lnTo>
                  <a:lnTo>
                    <a:pt x="2380" y="566"/>
                  </a:lnTo>
                  <a:close/>
                  <a:moveTo>
                    <a:pt x="2461" y="566"/>
                  </a:moveTo>
                  <a:lnTo>
                    <a:pt x="2406" y="566"/>
                  </a:lnTo>
                  <a:lnTo>
                    <a:pt x="2406" y="622"/>
                  </a:lnTo>
                  <a:lnTo>
                    <a:pt x="2461" y="622"/>
                  </a:lnTo>
                  <a:lnTo>
                    <a:pt x="2461" y="566"/>
                  </a:lnTo>
                  <a:close/>
                  <a:moveTo>
                    <a:pt x="2541" y="566"/>
                  </a:moveTo>
                  <a:lnTo>
                    <a:pt x="2485" y="566"/>
                  </a:lnTo>
                  <a:lnTo>
                    <a:pt x="2485" y="622"/>
                  </a:lnTo>
                  <a:lnTo>
                    <a:pt x="2541" y="622"/>
                  </a:lnTo>
                  <a:lnTo>
                    <a:pt x="2541" y="566"/>
                  </a:lnTo>
                  <a:close/>
                  <a:moveTo>
                    <a:pt x="2621" y="566"/>
                  </a:moveTo>
                  <a:lnTo>
                    <a:pt x="2566" y="566"/>
                  </a:lnTo>
                  <a:lnTo>
                    <a:pt x="2566" y="622"/>
                  </a:lnTo>
                  <a:lnTo>
                    <a:pt x="2621" y="622"/>
                  </a:lnTo>
                  <a:lnTo>
                    <a:pt x="2621" y="566"/>
                  </a:lnTo>
                  <a:close/>
                  <a:moveTo>
                    <a:pt x="2701" y="566"/>
                  </a:moveTo>
                  <a:lnTo>
                    <a:pt x="2646" y="566"/>
                  </a:lnTo>
                  <a:lnTo>
                    <a:pt x="2646" y="622"/>
                  </a:lnTo>
                  <a:lnTo>
                    <a:pt x="2701" y="622"/>
                  </a:lnTo>
                  <a:lnTo>
                    <a:pt x="2701" y="566"/>
                  </a:lnTo>
                  <a:close/>
                  <a:moveTo>
                    <a:pt x="4064" y="566"/>
                  </a:moveTo>
                  <a:lnTo>
                    <a:pt x="4009" y="566"/>
                  </a:lnTo>
                  <a:lnTo>
                    <a:pt x="4009" y="622"/>
                  </a:lnTo>
                  <a:lnTo>
                    <a:pt x="4064" y="622"/>
                  </a:lnTo>
                  <a:lnTo>
                    <a:pt x="4064" y="566"/>
                  </a:lnTo>
                  <a:close/>
                  <a:moveTo>
                    <a:pt x="4144" y="566"/>
                  </a:moveTo>
                  <a:lnTo>
                    <a:pt x="4088" y="566"/>
                  </a:lnTo>
                  <a:lnTo>
                    <a:pt x="4088" y="622"/>
                  </a:lnTo>
                  <a:lnTo>
                    <a:pt x="4144" y="622"/>
                  </a:lnTo>
                  <a:lnTo>
                    <a:pt x="4144" y="566"/>
                  </a:lnTo>
                  <a:close/>
                  <a:moveTo>
                    <a:pt x="4225" y="566"/>
                  </a:moveTo>
                  <a:lnTo>
                    <a:pt x="4169" y="566"/>
                  </a:lnTo>
                  <a:lnTo>
                    <a:pt x="4169" y="622"/>
                  </a:lnTo>
                  <a:lnTo>
                    <a:pt x="4225" y="622"/>
                  </a:lnTo>
                  <a:lnTo>
                    <a:pt x="4225" y="566"/>
                  </a:lnTo>
                  <a:close/>
                  <a:moveTo>
                    <a:pt x="4545" y="566"/>
                  </a:moveTo>
                  <a:lnTo>
                    <a:pt x="4490" y="566"/>
                  </a:lnTo>
                  <a:lnTo>
                    <a:pt x="4490" y="622"/>
                  </a:lnTo>
                  <a:lnTo>
                    <a:pt x="4545" y="622"/>
                  </a:lnTo>
                  <a:lnTo>
                    <a:pt x="4545" y="566"/>
                  </a:lnTo>
                  <a:close/>
                  <a:moveTo>
                    <a:pt x="4625" y="566"/>
                  </a:moveTo>
                  <a:lnTo>
                    <a:pt x="4569" y="566"/>
                  </a:lnTo>
                  <a:lnTo>
                    <a:pt x="4569" y="622"/>
                  </a:lnTo>
                  <a:lnTo>
                    <a:pt x="4625" y="622"/>
                  </a:lnTo>
                  <a:lnTo>
                    <a:pt x="4625" y="566"/>
                  </a:lnTo>
                  <a:close/>
                  <a:moveTo>
                    <a:pt x="4705" y="566"/>
                  </a:moveTo>
                  <a:lnTo>
                    <a:pt x="4650" y="566"/>
                  </a:lnTo>
                  <a:lnTo>
                    <a:pt x="4650" y="622"/>
                  </a:lnTo>
                  <a:lnTo>
                    <a:pt x="4705" y="622"/>
                  </a:lnTo>
                  <a:lnTo>
                    <a:pt x="4705" y="566"/>
                  </a:lnTo>
                  <a:close/>
                  <a:moveTo>
                    <a:pt x="5026" y="566"/>
                  </a:moveTo>
                  <a:lnTo>
                    <a:pt x="4971" y="566"/>
                  </a:lnTo>
                  <a:lnTo>
                    <a:pt x="4971" y="622"/>
                  </a:lnTo>
                  <a:lnTo>
                    <a:pt x="5026" y="622"/>
                  </a:lnTo>
                  <a:lnTo>
                    <a:pt x="5026" y="566"/>
                  </a:lnTo>
                  <a:close/>
                  <a:moveTo>
                    <a:pt x="5186" y="566"/>
                  </a:moveTo>
                  <a:lnTo>
                    <a:pt x="5131" y="566"/>
                  </a:lnTo>
                  <a:lnTo>
                    <a:pt x="5131" y="622"/>
                  </a:lnTo>
                  <a:lnTo>
                    <a:pt x="5186" y="622"/>
                  </a:lnTo>
                  <a:lnTo>
                    <a:pt x="5186" y="566"/>
                  </a:lnTo>
                  <a:close/>
                  <a:moveTo>
                    <a:pt x="5266" y="566"/>
                  </a:moveTo>
                  <a:lnTo>
                    <a:pt x="5211" y="566"/>
                  </a:lnTo>
                  <a:lnTo>
                    <a:pt x="5211" y="622"/>
                  </a:lnTo>
                  <a:lnTo>
                    <a:pt x="5266" y="622"/>
                  </a:lnTo>
                  <a:lnTo>
                    <a:pt x="5266" y="566"/>
                  </a:lnTo>
                  <a:close/>
                  <a:moveTo>
                    <a:pt x="5347" y="566"/>
                  </a:moveTo>
                  <a:lnTo>
                    <a:pt x="5291" y="566"/>
                  </a:lnTo>
                  <a:lnTo>
                    <a:pt x="5291" y="622"/>
                  </a:lnTo>
                  <a:lnTo>
                    <a:pt x="5347" y="622"/>
                  </a:lnTo>
                  <a:lnTo>
                    <a:pt x="5347" y="566"/>
                  </a:lnTo>
                  <a:close/>
                  <a:moveTo>
                    <a:pt x="5426" y="566"/>
                  </a:moveTo>
                  <a:lnTo>
                    <a:pt x="5371" y="566"/>
                  </a:lnTo>
                  <a:lnTo>
                    <a:pt x="5371" y="622"/>
                  </a:lnTo>
                  <a:lnTo>
                    <a:pt x="5426" y="622"/>
                  </a:lnTo>
                  <a:lnTo>
                    <a:pt x="5426" y="566"/>
                  </a:lnTo>
                  <a:close/>
                  <a:moveTo>
                    <a:pt x="5507" y="566"/>
                  </a:moveTo>
                  <a:lnTo>
                    <a:pt x="5452" y="566"/>
                  </a:lnTo>
                  <a:lnTo>
                    <a:pt x="5452" y="622"/>
                  </a:lnTo>
                  <a:lnTo>
                    <a:pt x="5507" y="622"/>
                  </a:lnTo>
                  <a:lnTo>
                    <a:pt x="5507" y="566"/>
                  </a:lnTo>
                  <a:close/>
                  <a:moveTo>
                    <a:pt x="5587" y="566"/>
                  </a:moveTo>
                  <a:lnTo>
                    <a:pt x="5531" y="566"/>
                  </a:lnTo>
                  <a:lnTo>
                    <a:pt x="5531" y="622"/>
                  </a:lnTo>
                  <a:lnTo>
                    <a:pt x="5587" y="622"/>
                  </a:lnTo>
                  <a:lnTo>
                    <a:pt x="5587" y="566"/>
                  </a:lnTo>
                  <a:close/>
                  <a:moveTo>
                    <a:pt x="5667" y="566"/>
                  </a:moveTo>
                  <a:lnTo>
                    <a:pt x="5612" y="566"/>
                  </a:lnTo>
                  <a:lnTo>
                    <a:pt x="5612" y="622"/>
                  </a:lnTo>
                  <a:lnTo>
                    <a:pt x="5667" y="622"/>
                  </a:lnTo>
                  <a:lnTo>
                    <a:pt x="5667" y="566"/>
                  </a:lnTo>
                  <a:close/>
                  <a:moveTo>
                    <a:pt x="5747" y="566"/>
                  </a:moveTo>
                  <a:lnTo>
                    <a:pt x="5692" y="566"/>
                  </a:lnTo>
                  <a:lnTo>
                    <a:pt x="5692" y="622"/>
                  </a:lnTo>
                  <a:lnTo>
                    <a:pt x="5747" y="622"/>
                  </a:lnTo>
                  <a:lnTo>
                    <a:pt x="5747" y="566"/>
                  </a:lnTo>
                  <a:close/>
                  <a:moveTo>
                    <a:pt x="5828" y="566"/>
                  </a:moveTo>
                  <a:lnTo>
                    <a:pt x="5772" y="566"/>
                  </a:lnTo>
                  <a:lnTo>
                    <a:pt x="5772" y="622"/>
                  </a:lnTo>
                  <a:lnTo>
                    <a:pt x="5828" y="622"/>
                  </a:lnTo>
                  <a:lnTo>
                    <a:pt x="5828" y="566"/>
                  </a:lnTo>
                  <a:close/>
                  <a:moveTo>
                    <a:pt x="5907" y="566"/>
                  </a:moveTo>
                  <a:lnTo>
                    <a:pt x="5852" y="566"/>
                  </a:lnTo>
                  <a:lnTo>
                    <a:pt x="5852" y="622"/>
                  </a:lnTo>
                  <a:lnTo>
                    <a:pt x="5907" y="622"/>
                  </a:lnTo>
                  <a:lnTo>
                    <a:pt x="5907" y="566"/>
                  </a:lnTo>
                  <a:close/>
                  <a:moveTo>
                    <a:pt x="55" y="485"/>
                  </a:moveTo>
                  <a:lnTo>
                    <a:pt x="0" y="485"/>
                  </a:lnTo>
                  <a:lnTo>
                    <a:pt x="0" y="542"/>
                  </a:lnTo>
                  <a:lnTo>
                    <a:pt x="55" y="542"/>
                  </a:lnTo>
                  <a:lnTo>
                    <a:pt x="55" y="485"/>
                  </a:lnTo>
                  <a:close/>
                  <a:moveTo>
                    <a:pt x="136" y="485"/>
                  </a:moveTo>
                  <a:lnTo>
                    <a:pt x="80" y="485"/>
                  </a:lnTo>
                  <a:lnTo>
                    <a:pt x="80" y="542"/>
                  </a:lnTo>
                  <a:lnTo>
                    <a:pt x="136" y="542"/>
                  </a:lnTo>
                  <a:lnTo>
                    <a:pt x="136" y="485"/>
                  </a:lnTo>
                  <a:close/>
                  <a:moveTo>
                    <a:pt x="216" y="485"/>
                  </a:moveTo>
                  <a:lnTo>
                    <a:pt x="160" y="485"/>
                  </a:lnTo>
                  <a:lnTo>
                    <a:pt x="160" y="542"/>
                  </a:lnTo>
                  <a:lnTo>
                    <a:pt x="216" y="542"/>
                  </a:lnTo>
                  <a:lnTo>
                    <a:pt x="216" y="485"/>
                  </a:lnTo>
                  <a:close/>
                  <a:moveTo>
                    <a:pt x="296" y="485"/>
                  </a:moveTo>
                  <a:lnTo>
                    <a:pt x="241" y="485"/>
                  </a:lnTo>
                  <a:lnTo>
                    <a:pt x="241" y="542"/>
                  </a:lnTo>
                  <a:lnTo>
                    <a:pt x="296" y="542"/>
                  </a:lnTo>
                  <a:lnTo>
                    <a:pt x="296" y="485"/>
                  </a:lnTo>
                  <a:close/>
                  <a:moveTo>
                    <a:pt x="376" y="485"/>
                  </a:moveTo>
                  <a:lnTo>
                    <a:pt x="320" y="485"/>
                  </a:lnTo>
                  <a:lnTo>
                    <a:pt x="320" y="542"/>
                  </a:lnTo>
                  <a:lnTo>
                    <a:pt x="376" y="542"/>
                  </a:lnTo>
                  <a:lnTo>
                    <a:pt x="376" y="485"/>
                  </a:lnTo>
                  <a:close/>
                  <a:moveTo>
                    <a:pt x="457" y="485"/>
                  </a:moveTo>
                  <a:lnTo>
                    <a:pt x="401" y="485"/>
                  </a:lnTo>
                  <a:lnTo>
                    <a:pt x="401" y="542"/>
                  </a:lnTo>
                  <a:lnTo>
                    <a:pt x="457" y="542"/>
                  </a:lnTo>
                  <a:lnTo>
                    <a:pt x="457" y="485"/>
                  </a:lnTo>
                  <a:close/>
                  <a:moveTo>
                    <a:pt x="697" y="485"/>
                  </a:moveTo>
                  <a:lnTo>
                    <a:pt x="641" y="485"/>
                  </a:lnTo>
                  <a:lnTo>
                    <a:pt x="641" y="542"/>
                  </a:lnTo>
                  <a:lnTo>
                    <a:pt x="697" y="542"/>
                  </a:lnTo>
                  <a:lnTo>
                    <a:pt x="697" y="485"/>
                  </a:lnTo>
                  <a:close/>
                  <a:moveTo>
                    <a:pt x="777" y="485"/>
                  </a:moveTo>
                  <a:lnTo>
                    <a:pt x="722" y="485"/>
                  </a:lnTo>
                  <a:lnTo>
                    <a:pt x="722" y="542"/>
                  </a:lnTo>
                  <a:lnTo>
                    <a:pt x="777" y="542"/>
                  </a:lnTo>
                  <a:lnTo>
                    <a:pt x="777" y="485"/>
                  </a:lnTo>
                  <a:close/>
                  <a:moveTo>
                    <a:pt x="857" y="485"/>
                  </a:moveTo>
                  <a:lnTo>
                    <a:pt x="801" y="485"/>
                  </a:lnTo>
                  <a:lnTo>
                    <a:pt x="801" y="542"/>
                  </a:lnTo>
                  <a:lnTo>
                    <a:pt x="857" y="542"/>
                  </a:lnTo>
                  <a:lnTo>
                    <a:pt x="857" y="485"/>
                  </a:lnTo>
                  <a:close/>
                  <a:moveTo>
                    <a:pt x="938" y="485"/>
                  </a:moveTo>
                  <a:lnTo>
                    <a:pt x="882" y="485"/>
                  </a:lnTo>
                  <a:lnTo>
                    <a:pt x="882" y="542"/>
                  </a:lnTo>
                  <a:lnTo>
                    <a:pt x="938" y="542"/>
                  </a:lnTo>
                  <a:lnTo>
                    <a:pt x="938" y="485"/>
                  </a:lnTo>
                  <a:close/>
                  <a:moveTo>
                    <a:pt x="1018" y="485"/>
                  </a:moveTo>
                  <a:lnTo>
                    <a:pt x="962" y="485"/>
                  </a:lnTo>
                  <a:lnTo>
                    <a:pt x="962" y="542"/>
                  </a:lnTo>
                  <a:lnTo>
                    <a:pt x="1018" y="542"/>
                  </a:lnTo>
                  <a:lnTo>
                    <a:pt x="1018" y="485"/>
                  </a:lnTo>
                  <a:close/>
                  <a:moveTo>
                    <a:pt x="1098" y="485"/>
                  </a:moveTo>
                  <a:lnTo>
                    <a:pt x="1042" y="485"/>
                  </a:lnTo>
                  <a:lnTo>
                    <a:pt x="1042" y="542"/>
                  </a:lnTo>
                  <a:lnTo>
                    <a:pt x="1098" y="542"/>
                  </a:lnTo>
                  <a:lnTo>
                    <a:pt x="1098" y="485"/>
                  </a:lnTo>
                  <a:close/>
                  <a:moveTo>
                    <a:pt x="1178" y="485"/>
                  </a:moveTo>
                  <a:lnTo>
                    <a:pt x="1122" y="485"/>
                  </a:lnTo>
                  <a:lnTo>
                    <a:pt x="1122" y="542"/>
                  </a:lnTo>
                  <a:lnTo>
                    <a:pt x="1178" y="542"/>
                  </a:lnTo>
                  <a:lnTo>
                    <a:pt x="1178" y="485"/>
                  </a:lnTo>
                  <a:close/>
                  <a:moveTo>
                    <a:pt x="1258" y="485"/>
                  </a:moveTo>
                  <a:lnTo>
                    <a:pt x="1203" y="485"/>
                  </a:lnTo>
                  <a:lnTo>
                    <a:pt x="1203" y="542"/>
                  </a:lnTo>
                  <a:lnTo>
                    <a:pt x="1258" y="542"/>
                  </a:lnTo>
                  <a:lnTo>
                    <a:pt x="1258" y="485"/>
                  </a:lnTo>
                  <a:close/>
                  <a:moveTo>
                    <a:pt x="1339" y="485"/>
                  </a:moveTo>
                  <a:lnTo>
                    <a:pt x="1282" y="485"/>
                  </a:lnTo>
                  <a:lnTo>
                    <a:pt x="1282" y="542"/>
                  </a:lnTo>
                  <a:lnTo>
                    <a:pt x="1339" y="542"/>
                  </a:lnTo>
                  <a:lnTo>
                    <a:pt x="1339" y="485"/>
                  </a:lnTo>
                  <a:close/>
                  <a:moveTo>
                    <a:pt x="1418" y="485"/>
                  </a:moveTo>
                  <a:lnTo>
                    <a:pt x="1363" y="485"/>
                  </a:lnTo>
                  <a:lnTo>
                    <a:pt x="1363" y="542"/>
                  </a:lnTo>
                  <a:lnTo>
                    <a:pt x="1418" y="542"/>
                  </a:lnTo>
                  <a:lnTo>
                    <a:pt x="1418" y="485"/>
                  </a:lnTo>
                  <a:close/>
                  <a:moveTo>
                    <a:pt x="1499" y="485"/>
                  </a:moveTo>
                  <a:lnTo>
                    <a:pt x="1443" y="485"/>
                  </a:lnTo>
                  <a:lnTo>
                    <a:pt x="1443" y="542"/>
                  </a:lnTo>
                  <a:lnTo>
                    <a:pt x="1499" y="542"/>
                  </a:lnTo>
                  <a:lnTo>
                    <a:pt x="1499" y="485"/>
                  </a:lnTo>
                  <a:close/>
                  <a:moveTo>
                    <a:pt x="1579" y="485"/>
                  </a:moveTo>
                  <a:lnTo>
                    <a:pt x="1523" y="485"/>
                  </a:lnTo>
                  <a:lnTo>
                    <a:pt x="1523" y="542"/>
                  </a:lnTo>
                  <a:lnTo>
                    <a:pt x="1579" y="542"/>
                  </a:lnTo>
                  <a:lnTo>
                    <a:pt x="1579" y="485"/>
                  </a:lnTo>
                  <a:close/>
                  <a:moveTo>
                    <a:pt x="1659" y="485"/>
                  </a:moveTo>
                  <a:lnTo>
                    <a:pt x="1604" y="485"/>
                  </a:lnTo>
                  <a:lnTo>
                    <a:pt x="1604" y="542"/>
                  </a:lnTo>
                  <a:lnTo>
                    <a:pt x="1659" y="542"/>
                  </a:lnTo>
                  <a:lnTo>
                    <a:pt x="1659" y="485"/>
                  </a:lnTo>
                  <a:close/>
                  <a:moveTo>
                    <a:pt x="1739" y="485"/>
                  </a:moveTo>
                  <a:lnTo>
                    <a:pt x="1684" y="485"/>
                  </a:lnTo>
                  <a:lnTo>
                    <a:pt x="1684" y="542"/>
                  </a:lnTo>
                  <a:lnTo>
                    <a:pt x="1739" y="542"/>
                  </a:lnTo>
                  <a:lnTo>
                    <a:pt x="1739" y="485"/>
                  </a:lnTo>
                  <a:close/>
                  <a:moveTo>
                    <a:pt x="1820" y="485"/>
                  </a:moveTo>
                  <a:lnTo>
                    <a:pt x="1764" y="485"/>
                  </a:lnTo>
                  <a:lnTo>
                    <a:pt x="1764" y="542"/>
                  </a:lnTo>
                  <a:lnTo>
                    <a:pt x="1820" y="542"/>
                  </a:lnTo>
                  <a:lnTo>
                    <a:pt x="1820" y="485"/>
                  </a:lnTo>
                  <a:close/>
                  <a:moveTo>
                    <a:pt x="1899" y="485"/>
                  </a:moveTo>
                  <a:lnTo>
                    <a:pt x="1844" y="485"/>
                  </a:lnTo>
                  <a:lnTo>
                    <a:pt x="1844" y="542"/>
                  </a:lnTo>
                  <a:lnTo>
                    <a:pt x="1899" y="542"/>
                  </a:lnTo>
                  <a:lnTo>
                    <a:pt x="1899" y="485"/>
                  </a:lnTo>
                  <a:close/>
                  <a:moveTo>
                    <a:pt x="1980" y="485"/>
                  </a:moveTo>
                  <a:lnTo>
                    <a:pt x="1925" y="485"/>
                  </a:lnTo>
                  <a:lnTo>
                    <a:pt x="1925" y="542"/>
                  </a:lnTo>
                  <a:lnTo>
                    <a:pt x="1980" y="542"/>
                  </a:lnTo>
                  <a:lnTo>
                    <a:pt x="1980" y="485"/>
                  </a:lnTo>
                  <a:close/>
                  <a:moveTo>
                    <a:pt x="2060" y="485"/>
                  </a:moveTo>
                  <a:lnTo>
                    <a:pt x="2004" y="485"/>
                  </a:lnTo>
                  <a:lnTo>
                    <a:pt x="2004" y="542"/>
                  </a:lnTo>
                  <a:lnTo>
                    <a:pt x="2060" y="542"/>
                  </a:lnTo>
                  <a:lnTo>
                    <a:pt x="2060" y="485"/>
                  </a:lnTo>
                  <a:close/>
                  <a:moveTo>
                    <a:pt x="2140" y="485"/>
                  </a:moveTo>
                  <a:lnTo>
                    <a:pt x="2085" y="485"/>
                  </a:lnTo>
                  <a:lnTo>
                    <a:pt x="2085" y="542"/>
                  </a:lnTo>
                  <a:lnTo>
                    <a:pt x="2140" y="542"/>
                  </a:lnTo>
                  <a:lnTo>
                    <a:pt x="2140" y="485"/>
                  </a:lnTo>
                  <a:close/>
                  <a:moveTo>
                    <a:pt x="2220" y="485"/>
                  </a:moveTo>
                  <a:lnTo>
                    <a:pt x="2165" y="485"/>
                  </a:lnTo>
                  <a:lnTo>
                    <a:pt x="2165" y="542"/>
                  </a:lnTo>
                  <a:lnTo>
                    <a:pt x="2220" y="542"/>
                  </a:lnTo>
                  <a:lnTo>
                    <a:pt x="2220" y="485"/>
                  </a:lnTo>
                  <a:close/>
                  <a:moveTo>
                    <a:pt x="2301" y="485"/>
                  </a:moveTo>
                  <a:lnTo>
                    <a:pt x="2245" y="485"/>
                  </a:lnTo>
                  <a:lnTo>
                    <a:pt x="2245" y="542"/>
                  </a:lnTo>
                  <a:lnTo>
                    <a:pt x="2301" y="542"/>
                  </a:lnTo>
                  <a:lnTo>
                    <a:pt x="2301" y="485"/>
                  </a:lnTo>
                  <a:close/>
                  <a:moveTo>
                    <a:pt x="2380" y="485"/>
                  </a:moveTo>
                  <a:lnTo>
                    <a:pt x="2325" y="485"/>
                  </a:lnTo>
                  <a:lnTo>
                    <a:pt x="2325" y="542"/>
                  </a:lnTo>
                  <a:lnTo>
                    <a:pt x="2380" y="542"/>
                  </a:lnTo>
                  <a:lnTo>
                    <a:pt x="2380" y="485"/>
                  </a:lnTo>
                  <a:close/>
                  <a:moveTo>
                    <a:pt x="2461" y="485"/>
                  </a:moveTo>
                  <a:lnTo>
                    <a:pt x="2406" y="485"/>
                  </a:lnTo>
                  <a:lnTo>
                    <a:pt x="2406" y="542"/>
                  </a:lnTo>
                  <a:lnTo>
                    <a:pt x="2461" y="542"/>
                  </a:lnTo>
                  <a:lnTo>
                    <a:pt x="2461" y="485"/>
                  </a:lnTo>
                  <a:close/>
                  <a:moveTo>
                    <a:pt x="2541" y="485"/>
                  </a:moveTo>
                  <a:lnTo>
                    <a:pt x="2485" y="485"/>
                  </a:lnTo>
                  <a:lnTo>
                    <a:pt x="2485" y="542"/>
                  </a:lnTo>
                  <a:lnTo>
                    <a:pt x="2541" y="542"/>
                  </a:lnTo>
                  <a:lnTo>
                    <a:pt x="2541" y="485"/>
                  </a:lnTo>
                  <a:close/>
                  <a:moveTo>
                    <a:pt x="4064" y="485"/>
                  </a:moveTo>
                  <a:lnTo>
                    <a:pt x="4009" y="485"/>
                  </a:lnTo>
                  <a:lnTo>
                    <a:pt x="4009" y="542"/>
                  </a:lnTo>
                  <a:lnTo>
                    <a:pt x="4064" y="542"/>
                  </a:lnTo>
                  <a:lnTo>
                    <a:pt x="4064" y="485"/>
                  </a:lnTo>
                  <a:close/>
                  <a:moveTo>
                    <a:pt x="4304" y="485"/>
                  </a:moveTo>
                  <a:lnTo>
                    <a:pt x="4249" y="485"/>
                  </a:lnTo>
                  <a:lnTo>
                    <a:pt x="4249" y="542"/>
                  </a:lnTo>
                  <a:lnTo>
                    <a:pt x="4304" y="542"/>
                  </a:lnTo>
                  <a:lnTo>
                    <a:pt x="4304" y="485"/>
                  </a:lnTo>
                  <a:close/>
                  <a:moveTo>
                    <a:pt x="4465" y="485"/>
                  </a:moveTo>
                  <a:lnTo>
                    <a:pt x="4409" y="485"/>
                  </a:lnTo>
                  <a:lnTo>
                    <a:pt x="4409" y="542"/>
                  </a:lnTo>
                  <a:lnTo>
                    <a:pt x="4465" y="542"/>
                  </a:lnTo>
                  <a:lnTo>
                    <a:pt x="4465" y="485"/>
                  </a:lnTo>
                  <a:close/>
                  <a:moveTo>
                    <a:pt x="4545" y="485"/>
                  </a:moveTo>
                  <a:lnTo>
                    <a:pt x="4490" y="485"/>
                  </a:lnTo>
                  <a:lnTo>
                    <a:pt x="4490" y="542"/>
                  </a:lnTo>
                  <a:lnTo>
                    <a:pt x="4545" y="542"/>
                  </a:lnTo>
                  <a:lnTo>
                    <a:pt x="4545" y="485"/>
                  </a:lnTo>
                  <a:close/>
                  <a:moveTo>
                    <a:pt x="4625" y="485"/>
                  </a:moveTo>
                  <a:lnTo>
                    <a:pt x="4569" y="485"/>
                  </a:lnTo>
                  <a:lnTo>
                    <a:pt x="4569" y="542"/>
                  </a:lnTo>
                  <a:lnTo>
                    <a:pt x="4625" y="542"/>
                  </a:lnTo>
                  <a:lnTo>
                    <a:pt x="4625" y="485"/>
                  </a:lnTo>
                  <a:close/>
                  <a:moveTo>
                    <a:pt x="4785" y="485"/>
                  </a:moveTo>
                  <a:lnTo>
                    <a:pt x="4730" y="485"/>
                  </a:lnTo>
                  <a:lnTo>
                    <a:pt x="4730" y="542"/>
                  </a:lnTo>
                  <a:lnTo>
                    <a:pt x="4785" y="542"/>
                  </a:lnTo>
                  <a:lnTo>
                    <a:pt x="4785" y="485"/>
                  </a:lnTo>
                  <a:close/>
                  <a:moveTo>
                    <a:pt x="4945" y="485"/>
                  </a:moveTo>
                  <a:lnTo>
                    <a:pt x="4890" y="485"/>
                  </a:lnTo>
                  <a:lnTo>
                    <a:pt x="4890" y="542"/>
                  </a:lnTo>
                  <a:lnTo>
                    <a:pt x="4945" y="542"/>
                  </a:lnTo>
                  <a:lnTo>
                    <a:pt x="4945" y="485"/>
                  </a:lnTo>
                  <a:close/>
                  <a:moveTo>
                    <a:pt x="5026" y="485"/>
                  </a:moveTo>
                  <a:lnTo>
                    <a:pt x="4971" y="485"/>
                  </a:lnTo>
                  <a:lnTo>
                    <a:pt x="4971" y="542"/>
                  </a:lnTo>
                  <a:lnTo>
                    <a:pt x="5026" y="542"/>
                  </a:lnTo>
                  <a:lnTo>
                    <a:pt x="5026" y="485"/>
                  </a:lnTo>
                  <a:close/>
                  <a:moveTo>
                    <a:pt x="5106" y="485"/>
                  </a:moveTo>
                  <a:lnTo>
                    <a:pt x="5050" y="485"/>
                  </a:lnTo>
                  <a:lnTo>
                    <a:pt x="5050" y="542"/>
                  </a:lnTo>
                  <a:lnTo>
                    <a:pt x="5106" y="542"/>
                  </a:lnTo>
                  <a:lnTo>
                    <a:pt x="5106" y="485"/>
                  </a:lnTo>
                  <a:close/>
                  <a:moveTo>
                    <a:pt x="5186" y="485"/>
                  </a:moveTo>
                  <a:lnTo>
                    <a:pt x="5131" y="485"/>
                  </a:lnTo>
                  <a:lnTo>
                    <a:pt x="5131" y="542"/>
                  </a:lnTo>
                  <a:lnTo>
                    <a:pt x="5186" y="542"/>
                  </a:lnTo>
                  <a:lnTo>
                    <a:pt x="5186" y="485"/>
                  </a:lnTo>
                  <a:close/>
                  <a:moveTo>
                    <a:pt x="5266" y="485"/>
                  </a:moveTo>
                  <a:lnTo>
                    <a:pt x="5211" y="485"/>
                  </a:lnTo>
                  <a:lnTo>
                    <a:pt x="5211" y="542"/>
                  </a:lnTo>
                  <a:lnTo>
                    <a:pt x="5266" y="542"/>
                  </a:lnTo>
                  <a:lnTo>
                    <a:pt x="5266" y="485"/>
                  </a:lnTo>
                  <a:close/>
                  <a:moveTo>
                    <a:pt x="5347" y="485"/>
                  </a:moveTo>
                  <a:lnTo>
                    <a:pt x="5291" y="485"/>
                  </a:lnTo>
                  <a:lnTo>
                    <a:pt x="5291" y="542"/>
                  </a:lnTo>
                  <a:lnTo>
                    <a:pt x="5347" y="542"/>
                  </a:lnTo>
                  <a:lnTo>
                    <a:pt x="5347" y="485"/>
                  </a:lnTo>
                  <a:close/>
                  <a:moveTo>
                    <a:pt x="5426" y="485"/>
                  </a:moveTo>
                  <a:lnTo>
                    <a:pt x="5371" y="485"/>
                  </a:lnTo>
                  <a:lnTo>
                    <a:pt x="5371" y="542"/>
                  </a:lnTo>
                  <a:lnTo>
                    <a:pt x="5426" y="542"/>
                  </a:lnTo>
                  <a:lnTo>
                    <a:pt x="5426" y="485"/>
                  </a:lnTo>
                  <a:close/>
                  <a:moveTo>
                    <a:pt x="5507" y="485"/>
                  </a:moveTo>
                  <a:lnTo>
                    <a:pt x="5452" y="485"/>
                  </a:lnTo>
                  <a:lnTo>
                    <a:pt x="5452" y="542"/>
                  </a:lnTo>
                  <a:lnTo>
                    <a:pt x="5507" y="542"/>
                  </a:lnTo>
                  <a:lnTo>
                    <a:pt x="5507" y="485"/>
                  </a:lnTo>
                  <a:close/>
                  <a:moveTo>
                    <a:pt x="5587" y="485"/>
                  </a:moveTo>
                  <a:lnTo>
                    <a:pt x="5531" y="485"/>
                  </a:lnTo>
                  <a:lnTo>
                    <a:pt x="5531" y="542"/>
                  </a:lnTo>
                  <a:lnTo>
                    <a:pt x="5587" y="542"/>
                  </a:lnTo>
                  <a:lnTo>
                    <a:pt x="5587" y="485"/>
                  </a:lnTo>
                  <a:close/>
                  <a:moveTo>
                    <a:pt x="5667" y="485"/>
                  </a:moveTo>
                  <a:lnTo>
                    <a:pt x="5612" y="485"/>
                  </a:lnTo>
                  <a:lnTo>
                    <a:pt x="5612" y="542"/>
                  </a:lnTo>
                  <a:lnTo>
                    <a:pt x="5667" y="542"/>
                  </a:lnTo>
                  <a:lnTo>
                    <a:pt x="5667" y="485"/>
                  </a:lnTo>
                  <a:close/>
                  <a:moveTo>
                    <a:pt x="5747" y="485"/>
                  </a:moveTo>
                  <a:lnTo>
                    <a:pt x="5692" y="485"/>
                  </a:lnTo>
                  <a:lnTo>
                    <a:pt x="5692" y="542"/>
                  </a:lnTo>
                  <a:lnTo>
                    <a:pt x="5747" y="542"/>
                  </a:lnTo>
                  <a:lnTo>
                    <a:pt x="5747" y="485"/>
                  </a:lnTo>
                  <a:close/>
                  <a:moveTo>
                    <a:pt x="5828" y="485"/>
                  </a:moveTo>
                  <a:lnTo>
                    <a:pt x="5772" y="485"/>
                  </a:lnTo>
                  <a:lnTo>
                    <a:pt x="5772" y="542"/>
                  </a:lnTo>
                  <a:lnTo>
                    <a:pt x="5828" y="542"/>
                  </a:lnTo>
                  <a:lnTo>
                    <a:pt x="5828" y="485"/>
                  </a:lnTo>
                  <a:close/>
                  <a:moveTo>
                    <a:pt x="5907" y="485"/>
                  </a:moveTo>
                  <a:lnTo>
                    <a:pt x="5852" y="485"/>
                  </a:lnTo>
                  <a:lnTo>
                    <a:pt x="5852" y="542"/>
                  </a:lnTo>
                  <a:lnTo>
                    <a:pt x="5907" y="542"/>
                  </a:lnTo>
                  <a:lnTo>
                    <a:pt x="5907" y="485"/>
                  </a:lnTo>
                  <a:close/>
                  <a:moveTo>
                    <a:pt x="136" y="405"/>
                  </a:moveTo>
                  <a:lnTo>
                    <a:pt x="80" y="405"/>
                  </a:lnTo>
                  <a:lnTo>
                    <a:pt x="80" y="460"/>
                  </a:lnTo>
                  <a:lnTo>
                    <a:pt x="136" y="460"/>
                  </a:lnTo>
                  <a:lnTo>
                    <a:pt x="136" y="405"/>
                  </a:lnTo>
                  <a:close/>
                  <a:moveTo>
                    <a:pt x="216" y="405"/>
                  </a:moveTo>
                  <a:lnTo>
                    <a:pt x="160" y="405"/>
                  </a:lnTo>
                  <a:lnTo>
                    <a:pt x="160" y="460"/>
                  </a:lnTo>
                  <a:lnTo>
                    <a:pt x="216" y="460"/>
                  </a:lnTo>
                  <a:lnTo>
                    <a:pt x="216" y="405"/>
                  </a:lnTo>
                  <a:close/>
                  <a:moveTo>
                    <a:pt x="296" y="405"/>
                  </a:moveTo>
                  <a:lnTo>
                    <a:pt x="241" y="405"/>
                  </a:lnTo>
                  <a:lnTo>
                    <a:pt x="241" y="460"/>
                  </a:lnTo>
                  <a:lnTo>
                    <a:pt x="296" y="460"/>
                  </a:lnTo>
                  <a:lnTo>
                    <a:pt x="296" y="405"/>
                  </a:lnTo>
                  <a:close/>
                  <a:moveTo>
                    <a:pt x="376" y="405"/>
                  </a:moveTo>
                  <a:lnTo>
                    <a:pt x="320" y="405"/>
                  </a:lnTo>
                  <a:lnTo>
                    <a:pt x="320" y="460"/>
                  </a:lnTo>
                  <a:lnTo>
                    <a:pt x="376" y="460"/>
                  </a:lnTo>
                  <a:lnTo>
                    <a:pt x="376" y="405"/>
                  </a:lnTo>
                  <a:close/>
                  <a:moveTo>
                    <a:pt x="777" y="405"/>
                  </a:moveTo>
                  <a:lnTo>
                    <a:pt x="722" y="405"/>
                  </a:lnTo>
                  <a:lnTo>
                    <a:pt x="722" y="460"/>
                  </a:lnTo>
                  <a:lnTo>
                    <a:pt x="777" y="460"/>
                  </a:lnTo>
                  <a:lnTo>
                    <a:pt x="777" y="405"/>
                  </a:lnTo>
                  <a:close/>
                  <a:moveTo>
                    <a:pt x="857" y="405"/>
                  </a:moveTo>
                  <a:lnTo>
                    <a:pt x="801" y="405"/>
                  </a:lnTo>
                  <a:lnTo>
                    <a:pt x="801" y="460"/>
                  </a:lnTo>
                  <a:lnTo>
                    <a:pt x="857" y="460"/>
                  </a:lnTo>
                  <a:lnTo>
                    <a:pt x="857" y="405"/>
                  </a:lnTo>
                  <a:close/>
                  <a:moveTo>
                    <a:pt x="1098" y="405"/>
                  </a:moveTo>
                  <a:lnTo>
                    <a:pt x="1042" y="405"/>
                  </a:lnTo>
                  <a:lnTo>
                    <a:pt x="1042" y="460"/>
                  </a:lnTo>
                  <a:lnTo>
                    <a:pt x="1098" y="460"/>
                  </a:lnTo>
                  <a:lnTo>
                    <a:pt x="1098" y="405"/>
                  </a:lnTo>
                  <a:close/>
                  <a:moveTo>
                    <a:pt x="1178" y="405"/>
                  </a:moveTo>
                  <a:lnTo>
                    <a:pt x="1122" y="405"/>
                  </a:lnTo>
                  <a:lnTo>
                    <a:pt x="1122" y="460"/>
                  </a:lnTo>
                  <a:lnTo>
                    <a:pt x="1178" y="460"/>
                  </a:lnTo>
                  <a:lnTo>
                    <a:pt x="1178" y="405"/>
                  </a:lnTo>
                  <a:close/>
                  <a:moveTo>
                    <a:pt x="1258" y="405"/>
                  </a:moveTo>
                  <a:lnTo>
                    <a:pt x="1203" y="405"/>
                  </a:lnTo>
                  <a:lnTo>
                    <a:pt x="1203" y="460"/>
                  </a:lnTo>
                  <a:lnTo>
                    <a:pt x="1258" y="460"/>
                  </a:lnTo>
                  <a:lnTo>
                    <a:pt x="1258" y="405"/>
                  </a:lnTo>
                  <a:close/>
                  <a:moveTo>
                    <a:pt x="1339" y="405"/>
                  </a:moveTo>
                  <a:lnTo>
                    <a:pt x="1282" y="405"/>
                  </a:lnTo>
                  <a:lnTo>
                    <a:pt x="1282" y="460"/>
                  </a:lnTo>
                  <a:lnTo>
                    <a:pt x="1339" y="460"/>
                  </a:lnTo>
                  <a:lnTo>
                    <a:pt x="1339" y="405"/>
                  </a:lnTo>
                  <a:close/>
                  <a:moveTo>
                    <a:pt x="1418" y="405"/>
                  </a:moveTo>
                  <a:lnTo>
                    <a:pt x="1363" y="405"/>
                  </a:lnTo>
                  <a:lnTo>
                    <a:pt x="1363" y="460"/>
                  </a:lnTo>
                  <a:lnTo>
                    <a:pt x="1418" y="460"/>
                  </a:lnTo>
                  <a:lnTo>
                    <a:pt x="1418" y="405"/>
                  </a:lnTo>
                  <a:close/>
                  <a:moveTo>
                    <a:pt x="1499" y="405"/>
                  </a:moveTo>
                  <a:lnTo>
                    <a:pt x="1443" y="405"/>
                  </a:lnTo>
                  <a:lnTo>
                    <a:pt x="1443" y="460"/>
                  </a:lnTo>
                  <a:lnTo>
                    <a:pt x="1499" y="460"/>
                  </a:lnTo>
                  <a:lnTo>
                    <a:pt x="1499" y="405"/>
                  </a:lnTo>
                  <a:close/>
                  <a:moveTo>
                    <a:pt x="1579" y="405"/>
                  </a:moveTo>
                  <a:lnTo>
                    <a:pt x="1523" y="405"/>
                  </a:lnTo>
                  <a:lnTo>
                    <a:pt x="1523" y="460"/>
                  </a:lnTo>
                  <a:lnTo>
                    <a:pt x="1579" y="460"/>
                  </a:lnTo>
                  <a:lnTo>
                    <a:pt x="1579" y="405"/>
                  </a:lnTo>
                  <a:close/>
                  <a:moveTo>
                    <a:pt x="1659" y="405"/>
                  </a:moveTo>
                  <a:lnTo>
                    <a:pt x="1604" y="405"/>
                  </a:lnTo>
                  <a:lnTo>
                    <a:pt x="1604" y="460"/>
                  </a:lnTo>
                  <a:lnTo>
                    <a:pt x="1659" y="460"/>
                  </a:lnTo>
                  <a:lnTo>
                    <a:pt x="1659" y="405"/>
                  </a:lnTo>
                  <a:close/>
                  <a:moveTo>
                    <a:pt x="1739" y="405"/>
                  </a:moveTo>
                  <a:lnTo>
                    <a:pt x="1684" y="405"/>
                  </a:lnTo>
                  <a:lnTo>
                    <a:pt x="1684" y="460"/>
                  </a:lnTo>
                  <a:lnTo>
                    <a:pt x="1739" y="460"/>
                  </a:lnTo>
                  <a:lnTo>
                    <a:pt x="1739" y="405"/>
                  </a:lnTo>
                  <a:close/>
                  <a:moveTo>
                    <a:pt x="1820" y="405"/>
                  </a:moveTo>
                  <a:lnTo>
                    <a:pt x="1764" y="405"/>
                  </a:lnTo>
                  <a:lnTo>
                    <a:pt x="1764" y="460"/>
                  </a:lnTo>
                  <a:lnTo>
                    <a:pt x="1820" y="460"/>
                  </a:lnTo>
                  <a:lnTo>
                    <a:pt x="1820" y="405"/>
                  </a:lnTo>
                  <a:close/>
                  <a:moveTo>
                    <a:pt x="1899" y="405"/>
                  </a:moveTo>
                  <a:lnTo>
                    <a:pt x="1844" y="405"/>
                  </a:lnTo>
                  <a:lnTo>
                    <a:pt x="1844" y="460"/>
                  </a:lnTo>
                  <a:lnTo>
                    <a:pt x="1899" y="460"/>
                  </a:lnTo>
                  <a:lnTo>
                    <a:pt x="1899" y="405"/>
                  </a:lnTo>
                  <a:close/>
                  <a:moveTo>
                    <a:pt x="1980" y="405"/>
                  </a:moveTo>
                  <a:lnTo>
                    <a:pt x="1925" y="405"/>
                  </a:lnTo>
                  <a:lnTo>
                    <a:pt x="1925" y="460"/>
                  </a:lnTo>
                  <a:lnTo>
                    <a:pt x="1980" y="460"/>
                  </a:lnTo>
                  <a:lnTo>
                    <a:pt x="1980" y="405"/>
                  </a:lnTo>
                  <a:close/>
                  <a:moveTo>
                    <a:pt x="2060" y="405"/>
                  </a:moveTo>
                  <a:lnTo>
                    <a:pt x="2004" y="405"/>
                  </a:lnTo>
                  <a:lnTo>
                    <a:pt x="2004" y="460"/>
                  </a:lnTo>
                  <a:lnTo>
                    <a:pt x="2060" y="460"/>
                  </a:lnTo>
                  <a:lnTo>
                    <a:pt x="2060" y="405"/>
                  </a:lnTo>
                  <a:close/>
                  <a:moveTo>
                    <a:pt x="2140" y="405"/>
                  </a:moveTo>
                  <a:lnTo>
                    <a:pt x="2085" y="405"/>
                  </a:lnTo>
                  <a:lnTo>
                    <a:pt x="2085" y="460"/>
                  </a:lnTo>
                  <a:lnTo>
                    <a:pt x="2140" y="460"/>
                  </a:lnTo>
                  <a:lnTo>
                    <a:pt x="2140" y="405"/>
                  </a:lnTo>
                  <a:close/>
                  <a:moveTo>
                    <a:pt x="4144" y="405"/>
                  </a:moveTo>
                  <a:lnTo>
                    <a:pt x="4088" y="405"/>
                  </a:lnTo>
                  <a:lnTo>
                    <a:pt x="4088" y="460"/>
                  </a:lnTo>
                  <a:lnTo>
                    <a:pt x="4144" y="460"/>
                  </a:lnTo>
                  <a:lnTo>
                    <a:pt x="4144" y="405"/>
                  </a:lnTo>
                  <a:close/>
                  <a:moveTo>
                    <a:pt x="4225" y="405"/>
                  </a:moveTo>
                  <a:lnTo>
                    <a:pt x="4169" y="405"/>
                  </a:lnTo>
                  <a:lnTo>
                    <a:pt x="4169" y="460"/>
                  </a:lnTo>
                  <a:lnTo>
                    <a:pt x="4225" y="460"/>
                  </a:lnTo>
                  <a:lnTo>
                    <a:pt x="4225" y="405"/>
                  </a:lnTo>
                  <a:close/>
                  <a:moveTo>
                    <a:pt x="4304" y="405"/>
                  </a:moveTo>
                  <a:lnTo>
                    <a:pt x="4249" y="405"/>
                  </a:lnTo>
                  <a:lnTo>
                    <a:pt x="4249" y="460"/>
                  </a:lnTo>
                  <a:lnTo>
                    <a:pt x="4304" y="460"/>
                  </a:lnTo>
                  <a:lnTo>
                    <a:pt x="4304" y="405"/>
                  </a:lnTo>
                  <a:close/>
                  <a:moveTo>
                    <a:pt x="4465" y="405"/>
                  </a:moveTo>
                  <a:lnTo>
                    <a:pt x="4409" y="405"/>
                  </a:lnTo>
                  <a:lnTo>
                    <a:pt x="4409" y="460"/>
                  </a:lnTo>
                  <a:lnTo>
                    <a:pt x="4465" y="460"/>
                  </a:lnTo>
                  <a:lnTo>
                    <a:pt x="4465" y="405"/>
                  </a:lnTo>
                  <a:close/>
                  <a:moveTo>
                    <a:pt x="4545" y="405"/>
                  </a:moveTo>
                  <a:lnTo>
                    <a:pt x="4490" y="405"/>
                  </a:lnTo>
                  <a:lnTo>
                    <a:pt x="4490" y="460"/>
                  </a:lnTo>
                  <a:lnTo>
                    <a:pt x="4545" y="460"/>
                  </a:lnTo>
                  <a:lnTo>
                    <a:pt x="4545" y="405"/>
                  </a:lnTo>
                  <a:close/>
                  <a:moveTo>
                    <a:pt x="4785" y="405"/>
                  </a:moveTo>
                  <a:lnTo>
                    <a:pt x="4730" y="405"/>
                  </a:lnTo>
                  <a:lnTo>
                    <a:pt x="4730" y="460"/>
                  </a:lnTo>
                  <a:lnTo>
                    <a:pt x="4785" y="460"/>
                  </a:lnTo>
                  <a:lnTo>
                    <a:pt x="4785" y="405"/>
                  </a:lnTo>
                  <a:close/>
                  <a:moveTo>
                    <a:pt x="4866" y="405"/>
                  </a:moveTo>
                  <a:lnTo>
                    <a:pt x="4810" y="405"/>
                  </a:lnTo>
                  <a:lnTo>
                    <a:pt x="4810" y="460"/>
                  </a:lnTo>
                  <a:lnTo>
                    <a:pt x="4866" y="460"/>
                  </a:lnTo>
                  <a:lnTo>
                    <a:pt x="4866" y="405"/>
                  </a:lnTo>
                  <a:close/>
                  <a:moveTo>
                    <a:pt x="5106" y="405"/>
                  </a:moveTo>
                  <a:lnTo>
                    <a:pt x="5050" y="405"/>
                  </a:lnTo>
                  <a:lnTo>
                    <a:pt x="5050" y="460"/>
                  </a:lnTo>
                  <a:lnTo>
                    <a:pt x="5106" y="460"/>
                  </a:lnTo>
                  <a:lnTo>
                    <a:pt x="5106" y="405"/>
                  </a:lnTo>
                  <a:close/>
                  <a:moveTo>
                    <a:pt x="5186" y="405"/>
                  </a:moveTo>
                  <a:lnTo>
                    <a:pt x="5131" y="405"/>
                  </a:lnTo>
                  <a:lnTo>
                    <a:pt x="5131" y="460"/>
                  </a:lnTo>
                  <a:lnTo>
                    <a:pt x="5186" y="460"/>
                  </a:lnTo>
                  <a:lnTo>
                    <a:pt x="5186" y="405"/>
                  </a:lnTo>
                  <a:close/>
                  <a:moveTo>
                    <a:pt x="5266" y="405"/>
                  </a:moveTo>
                  <a:lnTo>
                    <a:pt x="5211" y="405"/>
                  </a:lnTo>
                  <a:lnTo>
                    <a:pt x="5211" y="460"/>
                  </a:lnTo>
                  <a:lnTo>
                    <a:pt x="5266" y="460"/>
                  </a:lnTo>
                  <a:lnTo>
                    <a:pt x="5266" y="405"/>
                  </a:lnTo>
                  <a:close/>
                  <a:moveTo>
                    <a:pt x="5347" y="405"/>
                  </a:moveTo>
                  <a:lnTo>
                    <a:pt x="5291" y="405"/>
                  </a:lnTo>
                  <a:lnTo>
                    <a:pt x="5291" y="460"/>
                  </a:lnTo>
                  <a:lnTo>
                    <a:pt x="5347" y="460"/>
                  </a:lnTo>
                  <a:lnTo>
                    <a:pt x="5347" y="405"/>
                  </a:lnTo>
                  <a:close/>
                  <a:moveTo>
                    <a:pt x="5426" y="405"/>
                  </a:moveTo>
                  <a:lnTo>
                    <a:pt x="5371" y="405"/>
                  </a:lnTo>
                  <a:lnTo>
                    <a:pt x="5371" y="460"/>
                  </a:lnTo>
                  <a:lnTo>
                    <a:pt x="5426" y="460"/>
                  </a:lnTo>
                  <a:lnTo>
                    <a:pt x="5426" y="405"/>
                  </a:lnTo>
                  <a:close/>
                  <a:moveTo>
                    <a:pt x="5507" y="405"/>
                  </a:moveTo>
                  <a:lnTo>
                    <a:pt x="5452" y="405"/>
                  </a:lnTo>
                  <a:lnTo>
                    <a:pt x="5452" y="460"/>
                  </a:lnTo>
                  <a:lnTo>
                    <a:pt x="5507" y="460"/>
                  </a:lnTo>
                  <a:lnTo>
                    <a:pt x="5507" y="405"/>
                  </a:lnTo>
                  <a:close/>
                  <a:moveTo>
                    <a:pt x="5587" y="405"/>
                  </a:moveTo>
                  <a:lnTo>
                    <a:pt x="5531" y="405"/>
                  </a:lnTo>
                  <a:lnTo>
                    <a:pt x="5531" y="460"/>
                  </a:lnTo>
                  <a:lnTo>
                    <a:pt x="5587" y="460"/>
                  </a:lnTo>
                  <a:lnTo>
                    <a:pt x="5587" y="405"/>
                  </a:lnTo>
                  <a:close/>
                  <a:moveTo>
                    <a:pt x="5667" y="405"/>
                  </a:moveTo>
                  <a:lnTo>
                    <a:pt x="5612" y="405"/>
                  </a:lnTo>
                  <a:lnTo>
                    <a:pt x="5612" y="460"/>
                  </a:lnTo>
                  <a:lnTo>
                    <a:pt x="5667" y="460"/>
                  </a:lnTo>
                  <a:lnTo>
                    <a:pt x="5667" y="405"/>
                  </a:lnTo>
                  <a:close/>
                  <a:moveTo>
                    <a:pt x="5747" y="405"/>
                  </a:moveTo>
                  <a:lnTo>
                    <a:pt x="5692" y="405"/>
                  </a:lnTo>
                  <a:lnTo>
                    <a:pt x="5692" y="460"/>
                  </a:lnTo>
                  <a:lnTo>
                    <a:pt x="5747" y="460"/>
                  </a:lnTo>
                  <a:lnTo>
                    <a:pt x="5747" y="405"/>
                  </a:lnTo>
                  <a:close/>
                  <a:moveTo>
                    <a:pt x="5828" y="405"/>
                  </a:moveTo>
                  <a:lnTo>
                    <a:pt x="5772" y="405"/>
                  </a:lnTo>
                  <a:lnTo>
                    <a:pt x="5772" y="460"/>
                  </a:lnTo>
                  <a:lnTo>
                    <a:pt x="5828" y="460"/>
                  </a:lnTo>
                  <a:lnTo>
                    <a:pt x="5828" y="405"/>
                  </a:lnTo>
                  <a:close/>
                  <a:moveTo>
                    <a:pt x="5907" y="405"/>
                  </a:moveTo>
                  <a:lnTo>
                    <a:pt x="5852" y="405"/>
                  </a:lnTo>
                  <a:lnTo>
                    <a:pt x="5852" y="460"/>
                  </a:lnTo>
                  <a:lnTo>
                    <a:pt x="5907" y="460"/>
                  </a:lnTo>
                  <a:lnTo>
                    <a:pt x="5907" y="405"/>
                  </a:lnTo>
                  <a:close/>
                  <a:moveTo>
                    <a:pt x="216" y="324"/>
                  </a:moveTo>
                  <a:lnTo>
                    <a:pt x="160" y="324"/>
                  </a:lnTo>
                  <a:lnTo>
                    <a:pt x="160" y="380"/>
                  </a:lnTo>
                  <a:lnTo>
                    <a:pt x="216" y="380"/>
                  </a:lnTo>
                  <a:lnTo>
                    <a:pt x="216" y="324"/>
                  </a:lnTo>
                  <a:close/>
                  <a:moveTo>
                    <a:pt x="296" y="324"/>
                  </a:moveTo>
                  <a:lnTo>
                    <a:pt x="241" y="324"/>
                  </a:lnTo>
                  <a:lnTo>
                    <a:pt x="241" y="380"/>
                  </a:lnTo>
                  <a:lnTo>
                    <a:pt x="296" y="380"/>
                  </a:lnTo>
                  <a:lnTo>
                    <a:pt x="296" y="324"/>
                  </a:lnTo>
                  <a:close/>
                  <a:moveTo>
                    <a:pt x="376" y="324"/>
                  </a:moveTo>
                  <a:lnTo>
                    <a:pt x="320" y="324"/>
                  </a:lnTo>
                  <a:lnTo>
                    <a:pt x="320" y="380"/>
                  </a:lnTo>
                  <a:lnTo>
                    <a:pt x="376" y="380"/>
                  </a:lnTo>
                  <a:lnTo>
                    <a:pt x="376" y="324"/>
                  </a:lnTo>
                  <a:close/>
                  <a:moveTo>
                    <a:pt x="777" y="324"/>
                  </a:moveTo>
                  <a:lnTo>
                    <a:pt x="722" y="324"/>
                  </a:lnTo>
                  <a:lnTo>
                    <a:pt x="722" y="380"/>
                  </a:lnTo>
                  <a:lnTo>
                    <a:pt x="777" y="380"/>
                  </a:lnTo>
                  <a:lnTo>
                    <a:pt x="777" y="324"/>
                  </a:lnTo>
                  <a:close/>
                  <a:moveTo>
                    <a:pt x="857" y="324"/>
                  </a:moveTo>
                  <a:lnTo>
                    <a:pt x="801" y="324"/>
                  </a:lnTo>
                  <a:lnTo>
                    <a:pt x="801" y="380"/>
                  </a:lnTo>
                  <a:lnTo>
                    <a:pt x="857" y="380"/>
                  </a:lnTo>
                  <a:lnTo>
                    <a:pt x="857" y="324"/>
                  </a:lnTo>
                  <a:close/>
                  <a:moveTo>
                    <a:pt x="1098" y="324"/>
                  </a:moveTo>
                  <a:lnTo>
                    <a:pt x="1042" y="324"/>
                  </a:lnTo>
                  <a:lnTo>
                    <a:pt x="1042" y="380"/>
                  </a:lnTo>
                  <a:lnTo>
                    <a:pt x="1098" y="380"/>
                  </a:lnTo>
                  <a:lnTo>
                    <a:pt x="1098" y="324"/>
                  </a:lnTo>
                  <a:close/>
                  <a:moveTo>
                    <a:pt x="1339" y="324"/>
                  </a:moveTo>
                  <a:lnTo>
                    <a:pt x="1282" y="324"/>
                  </a:lnTo>
                  <a:lnTo>
                    <a:pt x="1282" y="380"/>
                  </a:lnTo>
                  <a:lnTo>
                    <a:pt x="1339" y="380"/>
                  </a:lnTo>
                  <a:lnTo>
                    <a:pt x="1339" y="324"/>
                  </a:lnTo>
                  <a:close/>
                  <a:moveTo>
                    <a:pt x="1418" y="324"/>
                  </a:moveTo>
                  <a:lnTo>
                    <a:pt x="1363" y="324"/>
                  </a:lnTo>
                  <a:lnTo>
                    <a:pt x="1363" y="380"/>
                  </a:lnTo>
                  <a:lnTo>
                    <a:pt x="1418" y="380"/>
                  </a:lnTo>
                  <a:lnTo>
                    <a:pt x="1418" y="324"/>
                  </a:lnTo>
                  <a:close/>
                  <a:moveTo>
                    <a:pt x="1499" y="324"/>
                  </a:moveTo>
                  <a:lnTo>
                    <a:pt x="1443" y="324"/>
                  </a:lnTo>
                  <a:lnTo>
                    <a:pt x="1443" y="380"/>
                  </a:lnTo>
                  <a:lnTo>
                    <a:pt x="1499" y="380"/>
                  </a:lnTo>
                  <a:lnTo>
                    <a:pt x="1499" y="324"/>
                  </a:lnTo>
                  <a:close/>
                  <a:moveTo>
                    <a:pt x="1579" y="324"/>
                  </a:moveTo>
                  <a:lnTo>
                    <a:pt x="1523" y="324"/>
                  </a:lnTo>
                  <a:lnTo>
                    <a:pt x="1523" y="380"/>
                  </a:lnTo>
                  <a:lnTo>
                    <a:pt x="1579" y="380"/>
                  </a:lnTo>
                  <a:lnTo>
                    <a:pt x="1579" y="324"/>
                  </a:lnTo>
                  <a:close/>
                  <a:moveTo>
                    <a:pt x="1659" y="324"/>
                  </a:moveTo>
                  <a:lnTo>
                    <a:pt x="1604" y="324"/>
                  </a:lnTo>
                  <a:lnTo>
                    <a:pt x="1604" y="380"/>
                  </a:lnTo>
                  <a:lnTo>
                    <a:pt x="1659" y="380"/>
                  </a:lnTo>
                  <a:lnTo>
                    <a:pt x="1659" y="324"/>
                  </a:lnTo>
                  <a:close/>
                  <a:moveTo>
                    <a:pt x="1739" y="324"/>
                  </a:moveTo>
                  <a:lnTo>
                    <a:pt x="1684" y="324"/>
                  </a:lnTo>
                  <a:lnTo>
                    <a:pt x="1684" y="380"/>
                  </a:lnTo>
                  <a:lnTo>
                    <a:pt x="1739" y="380"/>
                  </a:lnTo>
                  <a:lnTo>
                    <a:pt x="1739" y="324"/>
                  </a:lnTo>
                  <a:close/>
                  <a:moveTo>
                    <a:pt x="1820" y="324"/>
                  </a:moveTo>
                  <a:lnTo>
                    <a:pt x="1764" y="324"/>
                  </a:lnTo>
                  <a:lnTo>
                    <a:pt x="1764" y="380"/>
                  </a:lnTo>
                  <a:lnTo>
                    <a:pt x="1820" y="380"/>
                  </a:lnTo>
                  <a:lnTo>
                    <a:pt x="1820" y="324"/>
                  </a:lnTo>
                  <a:close/>
                  <a:moveTo>
                    <a:pt x="1899" y="324"/>
                  </a:moveTo>
                  <a:lnTo>
                    <a:pt x="1844" y="324"/>
                  </a:lnTo>
                  <a:lnTo>
                    <a:pt x="1844" y="380"/>
                  </a:lnTo>
                  <a:lnTo>
                    <a:pt x="1899" y="380"/>
                  </a:lnTo>
                  <a:lnTo>
                    <a:pt x="1899" y="324"/>
                  </a:lnTo>
                  <a:close/>
                  <a:moveTo>
                    <a:pt x="1980" y="324"/>
                  </a:moveTo>
                  <a:lnTo>
                    <a:pt x="1925" y="324"/>
                  </a:lnTo>
                  <a:lnTo>
                    <a:pt x="1925" y="380"/>
                  </a:lnTo>
                  <a:lnTo>
                    <a:pt x="1980" y="380"/>
                  </a:lnTo>
                  <a:lnTo>
                    <a:pt x="1980" y="324"/>
                  </a:lnTo>
                  <a:close/>
                  <a:moveTo>
                    <a:pt x="2060" y="324"/>
                  </a:moveTo>
                  <a:lnTo>
                    <a:pt x="2004" y="324"/>
                  </a:lnTo>
                  <a:lnTo>
                    <a:pt x="2004" y="380"/>
                  </a:lnTo>
                  <a:lnTo>
                    <a:pt x="2060" y="380"/>
                  </a:lnTo>
                  <a:lnTo>
                    <a:pt x="2060" y="324"/>
                  </a:lnTo>
                  <a:close/>
                  <a:moveTo>
                    <a:pt x="2140" y="324"/>
                  </a:moveTo>
                  <a:lnTo>
                    <a:pt x="2085" y="324"/>
                  </a:lnTo>
                  <a:lnTo>
                    <a:pt x="2085" y="380"/>
                  </a:lnTo>
                  <a:lnTo>
                    <a:pt x="2140" y="380"/>
                  </a:lnTo>
                  <a:lnTo>
                    <a:pt x="2140" y="324"/>
                  </a:lnTo>
                  <a:close/>
                  <a:moveTo>
                    <a:pt x="4304" y="324"/>
                  </a:moveTo>
                  <a:lnTo>
                    <a:pt x="4249" y="324"/>
                  </a:lnTo>
                  <a:lnTo>
                    <a:pt x="4249" y="380"/>
                  </a:lnTo>
                  <a:lnTo>
                    <a:pt x="4304" y="380"/>
                  </a:lnTo>
                  <a:lnTo>
                    <a:pt x="4304" y="324"/>
                  </a:lnTo>
                  <a:close/>
                  <a:moveTo>
                    <a:pt x="4385" y="324"/>
                  </a:moveTo>
                  <a:lnTo>
                    <a:pt x="4329" y="324"/>
                  </a:lnTo>
                  <a:lnTo>
                    <a:pt x="4329" y="380"/>
                  </a:lnTo>
                  <a:lnTo>
                    <a:pt x="4385" y="380"/>
                  </a:lnTo>
                  <a:lnTo>
                    <a:pt x="4385" y="324"/>
                  </a:lnTo>
                  <a:close/>
                  <a:moveTo>
                    <a:pt x="4465" y="324"/>
                  </a:moveTo>
                  <a:lnTo>
                    <a:pt x="4409" y="324"/>
                  </a:lnTo>
                  <a:lnTo>
                    <a:pt x="4409" y="380"/>
                  </a:lnTo>
                  <a:lnTo>
                    <a:pt x="4465" y="380"/>
                  </a:lnTo>
                  <a:lnTo>
                    <a:pt x="4465" y="324"/>
                  </a:lnTo>
                  <a:close/>
                  <a:moveTo>
                    <a:pt x="4625" y="324"/>
                  </a:moveTo>
                  <a:lnTo>
                    <a:pt x="4569" y="324"/>
                  </a:lnTo>
                  <a:lnTo>
                    <a:pt x="4569" y="380"/>
                  </a:lnTo>
                  <a:lnTo>
                    <a:pt x="4625" y="380"/>
                  </a:lnTo>
                  <a:lnTo>
                    <a:pt x="4625" y="324"/>
                  </a:lnTo>
                  <a:close/>
                  <a:moveTo>
                    <a:pt x="4705" y="324"/>
                  </a:moveTo>
                  <a:lnTo>
                    <a:pt x="4650" y="324"/>
                  </a:lnTo>
                  <a:lnTo>
                    <a:pt x="4650" y="380"/>
                  </a:lnTo>
                  <a:lnTo>
                    <a:pt x="4705" y="380"/>
                  </a:lnTo>
                  <a:lnTo>
                    <a:pt x="4705" y="324"/>
                  </a:lnTo>
                  <a:close/>
                  <a:moveTo>
                    <a:pt x="4785" y="324"/>
                  </a:moveTo>
                  <a:lnTo>
                    <a:pt x="4730" y="324"/>
                  </a:lnTo>
                  <a:lnTo>
                    <a:pt x="4730" y="380"/>
                  </a:lnTo>
                  <a:lnTo>
                    <a:pt x="4785" y="380"/>
                  </a:lnTo>
                  <a:lnTo>
                    <a:pt x="4785" y="324"/>
                  </a:lnTo>
                  <a:close/>
                  <a:moveTo>
                    <a:pt x="4866" y="324"/>
                  </a:moveTo>
                  <a:lnTo>
                    <a:pt x="4810" y="324"/>
                  </a:lnTo>
                  <a:lnTo>
                    <a:pt x="4810" y="380"/>
                  </a:lnTo>
                  <a:lnTo>
                    <a:pt x="4866" y="380"/>
                  </a:lnTo>
                  <a:lnTo>
                    <a:pt x="4866" y="324"/>
                  </a:lnTo>
                  <a:close/>
                  <a:moveTo>
                    <a:pt x="4945" y="324"/>
                  </a:moveTo>
                  <a:lnTo>
                    <a:pt x="4890" y="324"/>
                  </a:lnTo>
                  <a:lnTo>
                    <a:pt x="4890" y="380"/>
                  </a:lnTo>
                  <a:lnTo>
                    <a:pt x="4945" y="380"/>
                  </a:lnTo>
                  <a:lnTo>
                    <a:pt x="4945" y="324"/>
                  </a:lnTo>
                  <a:close/>
                  <a:moveTo>
                    <a:pt x="5106" y="324"/>
                  </a:moveTo>
                  <a:lnTo>
                    <a:pt x="5050" y="324"/>
                  </a:lnTo>
                  <a:lnTo>
                    <a:pt x="5050" y="380"/>
                  </a:lnTo>
                  <a:lnTo>
                    <a:pt x="5106" y="380"/>
                  </a:lnTo>
                  <a:lnTo>
                    <a:pt x="5106" y="324"/>
                  </a:lnTo>
                  <a:close/>
                  <a:moveTo>
                    <a:pt x="5186" y="324"/>
                  </a:moveTo>
                  <a:lnTo>
                    <a:pt x="5131" y="324"/>
                  </a:lnTo>
                  <a:lnTo>
                    <a:pt x="5131" y="380"/>
                  </a:lnTo>
                  <a:lnTo>
                    <a:pt x="5186" y="380"/>
                  </a:lnTo>
                  <a:lnTo>
                    <a:pt x="5186" y="324"/>
                  </a:lnTo>
                  <a:close/>
                  <a:moveTo>
                    <a:pt x="5266" y="324"/>
                  </a:moveTo>
                  <a:lnTo>
                    <a:pt x="5211" y="324"/>
                  </a:lnTo>
                  <a:lnTo>
                    <a:pt x="5211" y="380"/>
                  </a:lnTo>
                  <a:lnTo>
                    <a:pt x="5266" y="380"/>
                  </a:lnTo>
                  <a:lnTo>
                    <a:pt x="5266" y="324"/>
                  </a:lnTo>
                  <a:close/>
                  <a:moveTo>
                    <a:pt x="5347" y="324"/>
                  </a:moveTo>
                  <a:lnTo>
                    <a:pt x="5291" y="324"/>
                  </a:lnTo>
                  <a:lnTo>
                    <a:pt x="5291" y="380"/>
                  </a:lnTo>
                  <a:lnTo>
                    <a:pt x="5347" y="380"/>
                  </a:lnTo>
                  <a:lnTo>
                    <a:pt x="5347" y="324"/>
                  </a:lnTo>
                  <a:close/>
                  <a:moveTo>
                    <a:pt x="5426" y="324"/>
                  </a:moveTo>
                  <a:lnTo>
                    <a:pt x="5371" y="324"/>
                  </a:lnTo>
                  <a:lnTo>
                    <a:pt x="5371" y="380"/>
                  </a:lnTo>
                  <a:lnTo>
                    <a:pt x="5426" y="380"/>
                  </a:lnTo>
                  <a:lnTo>
                    <a:pt x="5426" y="324"/>
                  </a:lnTo>
                  <a:close/>
                  <a:moveTo>
                    <a:pt x="5507" y="324"/>
                  </a:moveTo>
                  <a:lnTo>
                    <a:pt x="5452" y="324"/>
                  </a:lnTo>
                  <a:lnTo>
                    <a:pt x="5452" y="380"/>
                  </a:lnTo>
                  <a:lnTo>
                    <a:pt x="5507" y="380"/>
                  </a:lnTo>
                  <a:lnTo>
                    <a:pt x="5507" y="324"/>
                  </a:lnTo>
                  <a:close/>
                  <a:moveTo>
                    <a:pt x="5587" y="324"/>
                  </a:moveTo>
                  <a:lnTo>
                    <a:pt x="5531" y="324"/>
                  </a:lnTo>
                  <a:lnTo>
                    <a:pt x="5531" y="380"/>
                  </a:lnTo>
                  <a:lnTo>
                    <a:pt x="5587" y="380"/>
                  </a:lnTo>
                  <a:lnTo>
                    <a:pt x="5587" y="324"/>
                  </a:lnTo>
                  <a:close/>
                  <a:moveTo>
                    <a:pt x="5667" y="324"/>
                  </a:moveTo>
                  <a:lnTo>
                    <a:pt x="5612" y="324"/>
                  </a:lnTo>
                  <a:lnTo>
                    <a:pt x="5612" y="380"/>
                  </a:lnTo>
                  <a:lnTo>
                    <a:pt x="5667" y="380"/>
                  </a:lnTo>
                  <a:lnTo>
                    <a:pt x="5667" y="324"/>
                  </a:lnTo>
                  <a:close/>
                  <a:moveTo>
                    <a:pt x="5747" y="324"/>
                  </a:moveTo>
                  <a:lnTo>
                    <a:pt x="5692" y="324"/>
                  </a:lnTo>
                  <a:lnTo>
                    <a:pt x="5692" y="380"/>
                  </a:lnTo>
                  <a:lnTo>
                    <a:pt x="5747" y="380"/>
                  </a:lnTo>
                  <a:lnTo>
                    <a:pt x="5747" y="324"/>
                  </a:lnTo>
                  <a:close/>
                  <a:moveTo>
                    <a:pt x="5828" y="324"/>
                  </a:moveTo>
                  <a:lnTo>
                    <a:pt x="5772" y="324"/>
                  </a:lnTo>
                  <a:lnTo>
                    <a:pt x="5772" y="380"/>
                  </a:lnTo>
                  <a:lnTo>
                    <a:pt x="5828" y="380"/>
                  </a:lnTo>
                  <a:lnTo>
                    <a:pt x="5828" y="324"/>
                  </a:lnTo>
                  <a:close/>
                  <a:moveTo>
                    <a:pt x="5907" y="324"/>
                  </a:moveTo>
                  <a:lnTo>
                    <a:pt x="5852" y="324"/>
                  </a:lnTo>
                  <a:lnTo>
                    <a:pt x="5852" y="380"/>
                  </a:lnTo>
                  <a:lnTo>
                    <a:pt x="5907" y="380"/>
                  </a:lnTo>
                  <a:lnTo>
                    <a:pt x="5907" y="324"/>
                  </a:lnTo>
                  <a:close/>
                  <a:moveTo>
                    <a:pt x="5988" y="324"/>
                  </a:moveTo>
                  <a:lnTo>
                    <a:pt x="5933" y="324"/>
                  </a:lnTo>
                  <a:lnTo>
                    <a:pt x="5933" y="380"/>
                  </a:lnTo>
                  <a:lnTo>
                    <a:pt x="5988" y="380"/>
                  </a:lnTo>
                  <a:lnTo>
                    <a:pt x="5988" y="324"/>
                  </a:lnTo>
                  <a:close/>
                  <a:moveTo>
                    <a:pt x="1418" y="243"/>
                  </a:moveTo>
                  <a:lnTo>
                    <a:pt x="1363" y="243"/>
                  </a:lnTo>
                  <a:lnTo>
                    <a:pt x="1363" y="299"/>
                  </a:lnTo>
                  <a:lnTo>
                    <a:pt x="1418" y="299"/>
                  </a:lnTo>
                  <a:lnTo>
                    <a:pt x="1418" y="243"/>
                  </a:lnTo>
                  <a:close/>
                  <a:moveTo>
                    <a:pt x="1499" y="243"/>
                  </a:moveTo>
                  <a:lnTo>
                    <a:pt x="1443" y="243"/>
                  </a:lnTo>
                  <a:lnTo>
                    <a:pt x="1443" y="299"/>
                  </a:lnTo>
                  <a:lnTo>
                    <a:pt x="1499" y="299"/>
                  </a:lnTo>
                  <a:lnTo>
                    <a:pt x="1499" y="243"/>
                  </a:lnTo>
                  <a:close/>
                  <a:moveTo>
                    <a:pt x="1579" y="243"/>
                  </a:moveTo>
                  <a:lnTo>
                    <a:pt x="1523" y="243"/>
                  </a:lnTo>
                  <a:lnTo>
                    <a:pt x="1523" y="299"/>
                  </a:lnTo>
                  <a:lnTo>
                    <a:pt x="1579" y="299"/>
                  </a:lnTo>
                  <a:lnTo>
                    <a:pt x="1579" y="243"/>
                  </a:lnTo>
                  <a:close/>
                  <a:moveTo>
                    <a:pt x="1659" y="243"/>
                  </a:moveTo>
                  <a:lnTo>
                    <a:pt x="1604" y="243"/>
                  </a:lnTo>
                  <a:lnTo>
                    <a:pt x="1604" y="299"/>
                  </a:lnTo>
                  <a:lnTo>
                    <a:pt x="1659" y="299"/>
                  </a:lnTo>
                  <a:lnTo>
                    <a:pt x="1659" y="243"/>
                  </a:lnTo>
                  <a:close/>
                  <a:moveTo>
                    <a:pt x="1739" y="243"/>
                  </a:moveTo>
                  <a:lnTo>
                    <a:pt x="1684" y="243"/>
                  </a:lnTo>
                  <a:lnTo>
                    <a:pt x="1684" y="299"/>
                  </a:lnTo>
                  <a:lnTo>
                    <a:pt x="1739" y="299"/>
                  </a:lnTo>
                  <a:lnTo>
                    <a:pt x="1739" y="243"/>
                  </a:lnTo>
                  <a:close/>
                  <a:moveTo>
                    <a:pt x="1820" y="243"/>
                  </a:moveTo>
                  <a:lnTo>
                    <a:pt x="1764" y="243"/>
                  </a:lnTo>
                  <a:lnTo>
                    <a:pt x="1764" y="299"/>
                  </a:lnTo>
                  <a:lnTo>
                    <a:pt x="1820" y="299"/>
                  </a:lnTo>
                  <a:lnTo>
                    <a:pt x="1820" y="243"/>
                  </a:lnTo>
                  <a:close/>
                  <a:moveTo>
                    <a:pt x="1899" y="243"/>
                  </a:moveTo>
                  <a:lnTo>
                    <a:pt x="1844" y="243"/>
                  </a:lnTo>
                  <a:lnTo>
                    <a:pt x="1844" y="299"/>
                  </a:lnTo>
                  <a:lnTo>
                    <a:pt x="1899" y="299"/>
                  </a:lnTo>
                  <a:lnTo>
                    <a:pt x="1899" y="243"/>
                  </a:lnTo>
                  <a:close/>
                  <a:moveTo>
                    <a:pt x="4545" y="243"/>
                  </a:moveTo>
                  <a:lnTo>
                    <a:pt x="4490" y="243"/>
                  </a:lnTo>
                  <a:lnTo>
                    <a:pt x="4490" y="299"/>
                  </a:lnTo>
                  <a:lnTo>
                    <a:pt x="4545" y="299"/>
                  </a:lnTo>
                  <a:lnTo>
                    <a:pt x="4545" y="243"/>
                  </a:lnTo>
                  <a:close/>
                  <a:moveTo>
                    <a:pt x="4625" y="243"/>
                  </a:moveTo>
                  <a:lnTo>
                    <a:pt x="4569" y="243"/>
                  </a:lnTo>
                  <a:lnTo>
                    <a:pt x="4569" y="299"/>
                  </a:lnTo>
                  <a:lnTo>
                    <a:pt x="4625" y="299"/>
                  </a:lnTo>
                  <a:lnTo>
                    <a:pt x="4625" y="243"/>
                  </a:lnTo>
                  <a:close/>
                  <a:moveTo>
                    <a:pt x="4705" y="243"/>
                  </a:moveTo>
                  <a:lnTo>
                    <a:pt x="4650" y="243"/>
                  </a:lnTo>
                  <a:lnTo>
                    <a:pt x="4650" y="299"/>
                  </a:lnTo>
                  <a:lnTo>
                    <a:pt x="4705" y="299"/>
                  </a:lnTo>
                  <a:lnTo>
                    <a:pt x="4705" y="243"/>
                  </a:lnTo>
                  <a:close/>
                  <a:moveTo>
                    <a:pt x="4945" y="243"/>
                  </a:moveTo>
                  <a:lnTo>
                    <a:pt x="4890" y="243"/>
                  </a:lnTo>
                  <a:lnTo>
                    <a:pt x="4890" y="299"/>
                  </a:lnTo>
                  <a:lnTo>
                    <a:pt x="4945" y="299"/>
                  </a:lnTo>
                  <a:lnTo>
                    <a:pt x="4945" y="243"/>
                  </a:lnTo>
                  <a:close/>
                  <a:moveTo>
                    <a:pt x="5026" y="243"/>
                  </a:moveTo>
                  <a:lnTo>
                    <a:pt x="4971" y="243"/>
                  </a:lnTo>
                  <a:lnTo>
                    <a:pt x="4971" y="299"/>
                  </a:lnTo>
                  <a:lnTo>
                    <a:pt x="5026" y="299"/>
                  </a:lnTo>
                  <a:lnTo>
                    <a:pt x="5026" y="243"/>
                  </a:lnTo>
                  <a:close/>
                  <a:moveTo>
                    <a:pt x="5106" y="243"/>
                  </a:moveTo>
                  <a:lnTo>
                    <a:pt x="5050" y="243"/>
                  </a:lnTo>
                  <a:lnTo>
                    <a:pt x="5050" y="299"/>
                  </a:lnTo>
                  <a:lnTo>
                    <a:pt x="5106" y="299"/>
                  </a:lnTo>
                  <a:lnTo>
                    <a:pt x="5106" y="243"/>
                  </a:lnTo>
                  <a:close/>
                  <a:moveTo>
                    <a:pt x="5186" y="243"/>
                  </a:moveTo>
                  <a:lnTo>
                    <a:pt x="5131" y="243"/>
                  </a:lnTo>
                  <a:lnTo>
                    <a:pt x="5131" y="299"/>
                  </a:lnTo>
                  <a:lnTo>
                    <a:pt x="5186" y="299"/>
                  </a:lnTo>
                  <a:lnTo>
                    <a:pt x="5186" y="243"/>
                  </a:lnTo>
                  <a:close/>
                  <a:moveTo>
                    <a:pt x="5266" y="243"/>
                  </a:moveTo>
                  <a:lnTo>
                    <a:pt x="5211" y="243"/>
                  </a:lnTo>
                  <a:lnTo>
                    <a:pt x="5211" y="299"/>
                  </a:lnTo>
                  <a:lnTo>
                    <a:pt x="5266" y="299"/>
                  </a:lnTo>
                  <a:lnTo>
                    <a:pt x="5266" y="243"/>
                  </a:lnTo>
                  <a:close/>
                  <a:moveTo>
                    <a:pt x="5347" y="243"/>
                  </a:moveTo>
                  <a:lnTo>
                    <a:pt x="5291" y="243"/>
                  </a:lnTo>
                  <a:lnTo>
                    <a:pt x="5291" y="299"/>
                  </a:lnTo>
                  <a:lnTo>
                    <a:pt x="5347" y="299"/>
                  </a:lnTo>
                  <a:lnTo>
                    <a:pt x="5347" y="243"/>
                  </a:lnTo>
                  <a:close/>
                  <a:moveTo>
                    <a:pt x="5426" y="243"/>
                  </a:moveTo>
                  <a:lnTo>
                    <a:pt x="5371" y="243"/>
                  </a:lnTo>
                  <a:lnTo>
                    <a:pt x="5371" y="299"/>
                  </a:lnTo>
                  <a:lnTo>
                    <a:pt x="5426" y="299"/>
                  </a:lnTo>
                  <a:lnTo>
                    <a:pt x="5426" y="243"/>
                  </a:lnTo>
                  <a:close/>
                  <a:moveTo>
                    <a:pt x="5507" y="243"/>
                  </a:moveTo>
                  <a:lnTo>
                    <a:pt x="5452" y="243"/>
                  </a:lnTo>
                  <a:lnTo>
                    <a:pt x="5452" y="299"/>
                  </a:lnTo>
                  <a:lnTo>
                    <a:pt x="5507" y="299"/>
                  </a:lnTo>
                  <a:lnTo>
                    <a:pt x="5507" y="243"/>
                  </a:lnTo>
                  <a:close/>
                  <a:moveTo>
                    <a:pt x="5587" y="243"/>
                  </a:moveTo>
                  <a:lnTo>
                    <a:pt x="5531" y="243"/>
                  </a:lnTo>
                  <a:lnTo>
                    <a:pt x="5531" y="299"/>
                  </a:lnTo>
                  <a:lnTo>
                    <a:pt x="5587" y="299"/>
                  </a:lnTo>
                  <a:lnTo>
                    <a:pt x="5587" y="243"/>
                  </a:lnTo>
                  <a:close/>
                  <a:moveTo>
                    <a:pt x="5667" y="243"/>
                  </a:moveTo>
                  <a:lnTo>
                    <a:pt x="5612" y="243"/>
                  </a:lnTo>
                  <a:lnTo>
                    <a:pt x="5612" y="299"/>
                  </a:lnTo>
                  <a:lnTo>
                    <a:pt x="5667" y="299"/>
                  </a:lnTo>
                  <a:lnTo>
                    <a:pt x="5667" y="243"/>
                  </a:lnTo>
                  <a:close/>
                  <a:moveTo>
                    <a:pt x="5747" y="243"/>
                  </a:moveTo>
                  <a:lnTo>
                    <a:pt x="5692" y="243"/>
                  </a:lnTo>
                  <a:lnTo>
                    <a:pt x="5692" y="299"/>
                  </a:lnTo>
                  <a:lnTo>
                    <a:pt x="5747" y="299"/>
                  </a:lnTo>
                  <a:lnTo>
                    <a:pt x="5747" y="243"/>
                  </a:lnTo>
                  <a:close/>
                  <a:moveTo>
                    <a:pt x="5828" y="243"/>
                  </a:moveTo>
                  <a:lnTo>
                    <a:pt x="5772" y="243"/>
                  </a:lnTo>
                  <a:lnTo>
                    <a:pt x="5772" y="299"/>
                  </a:lnTo>
                  <a:lnTo>
                    <a:pt x="5828" y="299"/>
                  </a:lnTo>
                  <a:lnTo>
                    <a:pt x="5828" y="243"/>
                  </a:lnTo>
                  <a:close/>
                  <a:moveTo>
                    <a:pt x="1499" y="162"/>
                  </a:moveTo>
                  <a:lnTo>
                    <a:pt x="1443" y="162"/>
                  </a:lnTo>
                  <a:lnTo>
                    <a:pt x="1443" y="219"/>
                  </a:lnTo>
                  <a:lnTo>
                    <a:pt x="1499" y="219"/>
                  </a:lnTo>
                  <a:lnTo>
                    <a:pt x="1499" y="162"/>
                  </a:lnTo>
                  <a:close/>
                  <a:moveTo>
                    <a:pt x="1579" y="162"/>
                  </a:moveTo>
                  <a:lnTo>
                    <a:pt x="1523" y="162"/>
                  </a:lnTo>
                  <a:lnTo>
                    <a:pt x="1523" y="219"/>
                  </a:lnTo>
                  <a:lnTo>
                    <a:pt x="1579" y="219"/>
                  </a:lnTo>
                  <a:lnTo>
                    <a:pt x="1579" y="162"/>
                  </a:lnTo>
                  <a:close/>
                  <a:moveTo>
                    <a:pt x="1659" y="162"/>
                  </a:moveTo>
                  <a:lnTo>
                    <a:pt x="1604" y="162"/>
                  </a:lnTo>
                  <a:lnTo>
                    <a:pt x="1604" y="219"/>
                  </a:lnTo>
                  <a:lnTo>
                    <a:pt x="1659" y="219"/>
                  </a:lnTo>
                  <a:lnTo>
                    <a:pt x="1659" y="162"/>
                  </a:lnTo>
                  <a:close/>
                  <a:moveTo>
                    <a:pt x="1739" y="162"/>
                  </a:moveTo>
                  <a:lnTo>
                    <a:pt x="1684" y="162"/>
                  </a:lnTo>
                  <a:lnTo>
                    <a:pt x="1684" y="219"/>
                  </a:lnTo>
                  <a:lnTo>
                    <a:pt x="1739" y="219"/>
                  </a:lnTo>
                  <a:lnTo>
                    <a:pt x="1739" y="162"/>
                  </a:lnTo>
                  <a:close/>
                  <a:moveTo>
                    <a:pt x="1820" y="162"/>
                  </a:moveTo>
                  <a:lnTo>
                    <a:pt x="1764" y="162"/>
                  </a:lnTo>
                  <a:lnTo>
                    <a:pt x="1764" y="219"/>
                  </a:lnTo>
                  <a:lnTo>
                    <a:pt x="1820" y="219"/>
                  </a:lnTo>
                  <a:lnTo>
                    <a:pt x="1820" y="162"/>
                  </a:lnTo>
                  <a:close/>
                  <a:moveTo>
                    <a:pt x="1899" y="162"/>
                  </a:moveTo>
                  <a:lnTo>
                    <a:pt x="1844" y="162"/>
                  </a:lnTo>
                  <a:lnTo>
                    <a:pt x="1844" y="219"/>
                  </a:lnTo>
                  <a:lnTo>
                    <a:pt x="1899" y="219"/>
                  </a:lnTo>
                  <a:lnTo>
                    <a:pt x="1899" y="162"/>
                  </a:lnTo>
                  <a:close/>
                  <a:moveTo>
                    <a:pt x="4625" y="162"/>
                  </a:moveTo>
                  <a:lnTo>
                    <a:pt x="4569" y="162"/>
                  </a:lnTo>
                  <a:lnTo>
                    <a:pt x="4569" y="219"/>
                  </a:lnTo>
                  <a:lnTo>
                    <a:pt x="4625" y="219"/>
                  </a:lnTo>
                  <a:lnTo>
                    <a:pt x="4625" y="162"/>
                  </a:lnTo>
                  <a:close/>
                  <a:moveTo>
                    <a:pt x="4705" y="162"/>
                  </a:moveTo>
                  <a:lnTo>
                    <a:pt x="4650" y="162"/>
                  </a:lnTo>
                  <a:lnTo>
                    <a:pt x="4650" y="219"/>
                  </a:lnTo>
                  <a:lnTo>
                    <a:pt x="4705" y="219"/>
                  </a:lnTo>
                  <a:lnTo>
                    <a:pt x="4705" y="162"/>
                  </a:lnTo>
                  <a:close/>
                  <a:moveTo>
                    <a:pt x="4785" y="162"/>
                  </a:moveTo>
                  <a:lnTo>
                    <a:pt x="4730" y="162"/>
                  </a:lnTo>
                  <a:lnTo>
                    <a:pt x="4730" y="219"/>
                  </a:lnTo>
                  <a:lnTo>
                    <a:pt x="4785" y="219"/>
                  </a:lnTo>
                  <a:lnTo>
                    <a:pt x="4785" y="162"/>
                  </a:lnTo>
                  <a:close/>
                  <a:moveTo>
                    <a:pt x="4866" y="162"/>
                  </a:moveTo>
                  <a:lnTo>
                    <a:pt x="4810" y="162"/>
                  </a:lnTo>
                  <a:lnTo>
                    <a:pt x="4810" y="219"/>
                  </a:lnTo>
                  <a:lnTo>
                    <a:pt x="4866" y="219"/>
                  </a:lnTo>
                  <a:lnTo>
                    <a:pt x="4866" y="162"/>
                  </a:lnTo>
                  <a:close/>
                  <a:moveTo>
                    <a:pt x="4945" y="162"/>
                  </a:moveTo>
                  <a:lnTo>
                    <a:pt x="4890" y="162"/>
                  </a:lnTo>
                  <a:lnTo>
                    <a:pt x="4890" y="219"/>
                  </a:lnTo>
                  <a:lnTo>
                    <a:pt x="4945" y="219"/>
                  </a:lnTo>
                  <a:lnTo>
                    <a:pt x="4945" y="162"/>
                  </a:lnTo>
                  <a:close/>
                  <a:moveTo>
                    <a:pt x="5026" y="162"/>
                  </a:moveTo>
                  <a:lnTo>
                    <a:pt x="4971" y="162"/>
                  </a:lnTo>
                  <a:lnTo>
                    <a:pt x="4971" y="219"/>
                  </a:lnTo>
                  <a:lnTo>
                    <a:pt x="5026" y="219"/>
                  </a:lnTo>
                  <a:lnTo>
                    <a:pt x="5026" y="162"/>
                  </a:lnTo>
                  <a:close/>
                  <a:moveTo>
                    <a:pt x="5106" y="162"/>
                  </a:moveTo>
                  <a:lnTo>
                    <a:pt x="5050" y="162"/>
                  </a:lnTo>
                  <a:lnTo>
                    <a:pt x="5050" y="219"/>
                  </a:lnTo>
                  <a:lnTo>
                    <a:pt x="5106" y="219"/>
                  </a:lnTo>
                  <a:lnTo>
                    <a:pt x="5106" y="162"/>
                  </a:lnTo>
                  <a:close/>
                  <a:moveTo>
                    <a:pt x="5186" y="162"/>
                  </a:moveTo>
                  <a:lnTo>
                    <a:pt x="5131" y="162"/>
                  </a:lnTo>
                  <a:lnTo>
                    <a:pt x="5131" y="219"/>
                  </a:lnTo>
                  <a:lnTo>
                    <a:pt x="5186" y="219"/>
                  </a:lnTo>
                  <a:lnTo>
                    <a:pt x="5186" y="162"/>
                  </a:lnTo>
                  <a:close/>
                  <a:moveTo>
                    <a:pt x="5587" y="162"/>
                  </a:moveTo>
                  <a:lnTo>
                    <a:pt x="5531" y="162"/>
                  </a:lnTo>
                  <a:lnTo>
                    <a:pt x="5531" y="219"/>
                  </a:lnTo>
                  <a:lnTo>
                    <a:pt x="5587" y="219"/>
                  </a:lnTo>
                  <a:lnTo>
                    <a:pt x="5587" y="162"/>
                  </a:lnTo>
                  <a:close/>
                  <a:moveTo>
                    <a:pt x="5667" y="162"/>
                  </a:moveTo>
                  <a:lnTo>
                    <a:pt x="5612" y="162"/>
                  </a:lnTo>
                  <a:lnTo>
                    <a:pt x="5612" y="219"/>
                  </a:lnTo>
                  <a:lnTo>
                    <a:pt x="5667" y="219"/>
                  </a:lnTo>
                  <a:lnTo>
                    <a:pt x="5667" y="162"/>
                  </a:lnTo>
                  <a:close/>
                  <a:moveTo>
                    <a:pt x="5747" y="162"/>
                  </a:moveTo>
                  <a:lnTo>
                    <a:pt x="5692" y="162"/>
                  </a:lnTo>
                  <a:lnTo>
                    <a:pt x="5692" y="219"/>
                  </a:lnTo>
                  <a:lnTo>
                    <a:pt x="5747" y="219"/>
                  </a:lnTo>
                  <a:lnTo>
                    <a:pt x="5747" y="162"/>
                  </a:lnTo>
                  <a:close/>
                  <a:moveTo>
                    <a:pt x="5828" y="162"/>
                  </a:moveTo>
                  <a:lnTo>
                    <a:pt x="5772" y="162"/>
                  </a:lnTo>
                  <a:lnTo>
                    <a:pt x="5772" y="219"/>
                  </a:lnTo>
                  <a:lnTo>
                    <a:pt x="5828" y="219"/>
                  </a:lnTo>
                  <a:lnTo>
                    <a:pt x="5828" y="162"/>
                  </a:lnTo>
                  <a:close/>
                  <a:moveTo>
                    <a:pt x="1739" y="82"/>
                  </a:moveTo>
                  <a:lnTo>
                    <a:pt x="1684" y="82"/>
                  </a:lnTo>
                  <a:lnTo>
                    <a:pt x="1684" y="137"/>
                  </a:lnTo>
                  <a:lnTo>
                    <a:pt x="1739" y="137"/>
                  </a:lnTo>
                  <a:lnTo>
                    <a:pt x="1739" y="82"/>
                  </a:lnTo>
                  <a:close/>
                  <a:moveTo>
                    <a:pt x="1820" y="82"/>
                  </a:moveTo>
                  <a:lnTo>
                    <a:pt x="1764" y="82"/>
                  </a:lnTo>
                  <a:lnTo>
                    <a:pt x="1764" y="137"/>
                  </a:lnTo>
                  <a:lnTo>
                    <a:pt x="1820" y="137"/>
                  </a:lnTo>
                  <a:lnTo>
                    <a:pt x="1820" y="82"/>
                  </a:lnTo>
                  <a:close/>
                  <a:moveTo>
                    <a:pt x="4945" y="82"/>
                  </a:moveTo>
                  <a:lnTo>
                    <a:pt x="4890" y="82"/>
                  </a:lnTo>
                  <a:lnTo>
                    <a:pt x="4890" y="137"/>
                  </a:lnTo>
                  <a:lnTo>
                    <a:pt x="4945" y="137"/>
                  </a:lnTo>
                  <a:lnTo>
                    <a:pt x="4945" y="82"/>
                  </a:lnTo>
                  <a:close/>
                  <a:moveTo>
                    <a:pt x="5026" y="82"/>
                  </a:moveTo>
                  <a:lnTo>
                    <a:pt x="4971" y="82"/>
                  </a:lnTo>
                  <a:lnTo>
                    <a:pt x="4971" y="137"/>
                  </a:lnTo>
                  <a:lnTo>
                    <a:pt x="5026" y="137"/>
                  </a:lnTo>
                  <a:lnTo>
                    <a:pt x="5026" y="82"/>
                  </a:lnTo>
                  <a:close/>
                  <a:moveTo>
                    <a:pt x="5106" y="82"/>
                  </a:moveTo>
                  <a:lnTo>
                    <a:pt x="5050" y="82"/>
                  </a:lnTo>
                  <a:lnTo>
                    <a:pt x="5050" y="137"/>
                  </a:lnTo>
                  <a:lnTo>
                    <a:pt x="5106" y="137"/>
                  </a:lnTo>
                  <a:lnTo>
                    <a:pt x="5106" y="82"/>
                  </a:lnTo>
                  <a:close/>
                  <a:moveTo>
                    <a:pt x="5186" y="82"/>
                  </a:moveTo>
                  <a:lnTo>
                    <a:pt x="5131" y="82"/>
                  </a:lnTo>
                  <a:lnTo>
                    <a:pt x="5131" y="137"/>
                  </a:lnTo>
                  <a:lnTo>
                    <a:pt x="5186" y="137"/>
                  </a:lnTo>
                  <a:lnTo>
                    <a:pt x="5186" y="82"/>
                  </a:lnTo>
                  <a:close/>
                  <a:moveTo>
                    <a:pt x="1739" y="0"/>
                  </a:moveTo>
                  <a:lnTo>
                    <a:pt x="1684" y="0"/>
                  </a:lnTo>
                  <a:lnTo>
                    <a:pt x="1684" y="56"/>
                  </a:lnTo>
                  <a:lnTo>
                    <a:pt x="1739" y="5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962" y="287"/>
              <a:ext cx="5988" cy="3057"/>
            </a:xfrm>
            <a:custGeom>
              <a:avLst/>
              <a:gdLst>
                <a:gd name="T0" fmla="*/ 2646 w 5988"/>
                <a:gd name="T1" fmla="*/ 2969 h 3057"/>
                <a:gd name="T2" fmla="*/ 1820 w 5988"/>
                <a:gd name="T3" fmla="*/ 2824 h 3057"/>
                <a:gd name="T4" fmla="*/ 5266 w 5988"/>
                <a:gd name="T5" fmla="*/ 2880 h 3057"/>
                <a:gd name="T6" fmla="*/ 4730 w 5988"/>
                <a:gd name="T7" fmla="*/ 2735 h 3057"/>
                <a:gd name="T8" fmla="*/ 4465 w 5988"/>
                <a:gd name="T9" fmla="*/ 2646 h 3057"/>
                <a:gd name="T10" fmla="*/ 2165 w 5988"/>
                <a:gd name="T11" fmla="*/ 2614 h 3057"/>
                <a:gd name="T12" fmla="*/ 1739 w 5988"/>
                <a:gd name="T13" fmla="*/ 2469 h 3057"/>
                <a:gd name="T14" fmla="*/ 1579 w 5988"/>
                <a:gd name="T15" fmla="*/ 2437 h 3057"/>
                <a:gd name="T16" fmla="*/ 1764 w 5988"/>
                <a:gd name="T17" fmla="*/ 2292 h 3057"/>
                <a:gd name="T18" fmla="*/ 1499 w 5988"/>
                <a:gd name="T19" fmla="*/ 2203 h 3057"/>
                <a:gd name="T20" fmla="*/ 882 w 5988"/>
                <a:gd name="T21" fmla="*/ 2171 h 3057"/>
                <a:gd name="T22" fmla="*/ 4705 w 5988"/>
                <a:gd name="T23" fmla="*/ 2115 h 3057"/>
                <a:gd name="T24" fmla="*/ 4545 w 5988"/>
                <a:gd name="T25" fmla="*/ 2082 h 3057"/>
                <a:gd name="T26" fmla="*/ 1684 w 5988"/>
                <a:gd name="T27" fmla="*/ 1937 h 3057"/>
                <a:gd name="T28" fmla="*/ 617 w 5988"/>
                <a:gd name="T29" fmla="*/ 1849 h 3057"/>
                <a:gd name="T30" fmla="*/ 4249 w 5988"/>
                <a:gd name="T31" fmla="*/ 1905 h 3057"/>
                <a:gd name="T32" fmla="*/ 1098 w 5988"/>
                <a:gd name="T33" fmla="*/ 1760 h 3057"/>
                <a:gd name="T34" fmla="*/ 4545 w 5988"/>
                <a:gd name="T35" fmla="*/ 1817 h 3057"/>
                <a:gd name="T36" fmla="*/ 962 w 5988"/>
                <a:gd name="T37" fmla="*/ 1672 h 3057"/>
                <a:gd name="T38" fmla="*/ 4304 w 5988"/>
                <a:gd name="T39" fmla="*/ 1672 h 3057"/>
                <a:gd name="T40" fmla="*/ 962 w 5988"/>
                <a:gd name="T41" fmla="*/ 1639 h 3057"/>
                <a:gd name="T42" fmla="*/ 4304 w 5988"/>
                <a:gd name="T43" fmla="*/ 1583 h 3057"/>
                <a:gd name="T44" fmla="*/ 938 w 5988"/>
                <a:gd name="T45" fmla="*/ 1551 h 3057"/>
                <a:gd name="T46" fmla="*/ 3928 w 5988"/>
                <a:gd name="T47" fmla="*/ 1494 h 3057"/>
                <a:gd name="T48" fmla="*/ 857 w 5988"/>
                <a:gd name="T49" fmla="*/ 1406 h 3057"/>
                <a:gd name="T50" fmla="*/ 2485 w 5988"/>
                <a:gd name="T51" fmla="*/ 1462 h 3057"/>
                <a:gd name="T52" fmla="*/ 857 w 5988"/>
                <a:gd name="T53" fmla="*/ 1317 h 3057"/>
                <a:gd name="T54" fmla="*/ 2380 w 5988"/>
                <a:gd name="T55" fmla="*/ 1374 h 3057"/>
                <a:gd name="T56" fmla="*/ 401 w 5988"/>
                <a:gd name="T57" fmla="*/ 1229 h 3057"/>
                <a:gd name="T58" fmla="*/ 1980 w 5988"/>
                <a:gd name="T59" fmla="*/ 1229 h 3057"/>
                <a:gd name="T60" fmla="*/ 4890 w 5988"/>
                <a:gd name="T61" fmla="*/ 1285 h 3057"/>
                <a:gd name="T62" fmla="*/ 1499 w 5988"/>
                <a:gd name="T63" fmla="*/ 1140 h 3057"/>
                <a:gd name="T64" fmla="*/ 3744 w 5988"/>
                <a:gd name="T65" fmla="*/ 1196 h 3057"/>
                <a:gd name="T66" fmla="*/ 160 w 5988"/>
                <a:gd name="T67" fmla="*/ 1051 h 3057"/>
                <a:gd name="T68" fmla="*/ 1739 w 5988"/>
                <a:gd name="T69" fmla="*/ 1051 h 3057"/>
                <a:gd name="T70" fmla="*/ 3528 w 5988"/>
                <a:gd name="T71" fmla="*/ 1108 h 3057"/>
                <a:gd name="T72" fmla="*/ 216 w 5988"/>
                <a:gd name="T73" fmla="*/ 971 h 3057"/>
                <a:gd name="T74" fmla="*/ 1739 w 5988"/>
                <a:gd name="T75" fmla="*/ 1026 h 3057"/>
                <a:gd name="T76" fmla="*/ 3528 w 5988"/>
                <a:gd name="T77" fmla="*/ 971 h 3057"/>
                <a:gd name="T78" fmla="*/ 5507 w 5988"/>
                <a:gd name="T79" fmla="*/ 971 h 3057"/>
                <a:gd name="T80" fmla="*/ 1443 w 5988"/>
                <a:gd name="T81" fmla="*/ 946 h 3057"/>
                <a:gd name="T82" fmla="*/ 3263 w 5988"/>
                <a:gd name="T83" fmla="*/ 890 h 3057"/>
                <a:gd name="T84" fmla="*/ 5426 w 5988"/>
                <a:gd name="T85" fmla="*/ 946 h 3057"/>
                <a:gd name="T86" fmla="*/ 1282 w 5988"/>
                <a:gd name="T87" fmla="*/ 809 h 3057"/>
                <a:gd name="T88" fmla="*/ 2861 w 5988"/>
                <a:gd name="T89" fmla="*/ 809 h 3057"/>
                <a:gd name="T90" fmla="*/ 4810 w 5988"/>
                <a:gd name="T91" fmla="*/ 865 h 3057"/>
                <a:gd name="T92" fmla="*/ 938 w 5988"/>
                <a:gd name="T93" fmla="*/ 728 h 3057"/>
                <a:gd name="T94" fmla="*/ 2461 w 5988"/>
                <a:gd name="T95" fmla="*/ 784 h 3057"/>
                <a:gd name="T96" fmla="*/ 4810 w 5988"/>
                <a:gd name="T97" fmla="*/ 728 h 3057"/>
                <a:gd name="T98" fmla="*/ 697 w 5988"/>
                <a:gd name="T99" fmla="*/ 648 h 3057"/>
                <a:gd name="T100" fmla="*/ 2245 w 5988"/>
                <a:gd name="T101" fmla="*/ 703 h 3057"/>
                <a:gd name="T102" fmla="*/ 5186 w 5988"/>
                <a:gd name="T103" fmla="*/ 648 h 3057"/>
                <a:gd name="T104" fmla="*/ 777 w 5988"/>
                <a:gd name="T105" fmla="*/ 622 h 3057"/>
                <a:gd name="T106" fmla="*/ 2406 w 5988"/>
                <a:gd name="T107" fmla="*/ 566 h 3057"/>
                <a:gd name="T108" fmla="*/ 5828 w 5988"/>
                <a:gd name="T109" fmla="*/ 566 h 3057"/>
                <a:gd name="T110" fmla="*/ 1604 w 5988"/>
                <a:gd name="T111" fmla="*/ 542 h 3057"/>
                <a:gd name="T112" fmla="*/ 5106 w 5988"/>
                <a:gd name="T113" fmla="*/ 485 h 3057"/>
                <a:gd name="T114" fmla="*/ 1258 w 5988"/>
                <a:gd name="T115" fmla="*/ 460 h 3057"/>
                <a:gd name="T116" fmla="*/ 5131 w 5988"/>
                <a:gd name="T117" fmla="*/ 405 h 3057"/>
                <a:gd name="T118" fmla="*/ 1579 w 5988"/>
                <a:gd name="T119" fmla="*/ 324 h 3057"/>
                <a:gd name="T120" fmla="*/ 5371 w 5988"/>
                <a:gd name="T121" fmla="*/ 380 h 3057"/>
                <a:gd name="T122" fmla="*/ 5106 w 5988"/>
                <a:gd name="T123" fmla="*/ 243 h 3057"/>
                <a:gd name="T124" fmla="*/ 4866 w 5988"/>
                <a:gd name="T125" fmla="*/ 219 h 3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88" h="3057">
                  <a:moveTo>
                    <a:pt x="4945" y="3001"/>
                  </a:moveTo>
                  <a:lnTo>
                    <a:pt x="4890" y="3001"/>
                  </a:lnTo>
                  <a:lnTo>
                    <a:pt x="4890" y="3057"/>
                  </a:lnTo>
                  <a:lnTo>
                    <a:pt x="4945" y="3057"/>
                  </a:lnTo>
                  <a:lnTo>
                    <a:pt x="4945" y="3001"/>
                  </a:lnTo>
                  <a:moveTo>
                    <a:pt x="5026" y="3001"/>
                  </a:moveTo>
                  <a:lnTo>
                    <a:pt x="4971" y="3001"/>
                  </a:lnTo>
                  <a:lnTo>
                    <a:pt x="4971" y="3057"/>
                  </a:lnTo>
                  <a:lnTo>
                    <a:pt x="5026" y="3057"/>
                  </a:lnTo>
                  <a:lnTo>
                    <a:pt x="5026" y="3001"/>
                  </a:lnTo>
                  <a:moveTo>
                    <a:pt x="5106" y="3001"/>
                  </a:moveTo>
                  <a:lnTo>
                    <a:pt x="5050" y="3001"/>
                  </a:lnTo>
                  <a:lnTo>
                    <a:pt x="5050" y="3057"/>
                  </a:lnTo>
                  <a:lnTo>
                    <a:pt x="5106" y="3057"/>
                  </a:lnTo>
                  <a:lnTo>
                    <a:pt x="5106" y="3001"/>
                  </a:lnTo>
                  <a:moveTo>
                    <a:pt x="5186" y="3001"/>
                  </a:moveTo>
                  <a:lnTo>
                    <a:pt x="5131" y="3001"/>
                  </a:lnTo>
                  <a:lnTo>
                    <a:pt x="5131" y="3057"/>
                  </a:lnTo>
                  <a:lnTo>
                    <a:pt x="5186" y="3057"/>
                  </a:lnTo>
                  <a:lnTo>
                    <a:pt x="5186" y="3001"/>
                  </a:lnTo>
                  <a:moveTo>
                    <a:pt x="5266" y="3001"/>
                  </a:moveTo>
                  <a:lnTo>
                    <a:pt x="5211" y="3001"/>
                  </a:lnTo>
                  <a:lnTo>
                    <a:pt x="5211" y="3057"/>
                  </a:lnTo>
                  <a:lnTo>
                    <a:pt x="5266" y="3057"/>
                  </a:lnTo>
                  <a:lnTo>
                    <a:pt x="5266" y="3001"/>
                  </a:lnTo>
                  <a:moveTo>
                    <a:pt x="5347" y="3001"/>
                  </a:moveTo>
                  <a:lnTo>
                    <a:pt x="5291" y="3001"/>
                  </a:lnTo>
                  <a:lnTo>
                    <a:pt x="5291" y="3057"/>
                  </a:lnTo>
                  <a:lnTo>
                    <a:pt x="5347" y="3057"/>
                  </a:lnTo>
                  <a:lnTo>
                    <a:pt x="5347" y="3001"/>
                  </a:lnTo>
                  <a:moveTo>
                    <a:pt x="5426" y="3001"/>
                  </a:moveTo>
                  <a:lnTo>
                    <a:pt x="5371" y="3001"/>
                  </a:lnTo>
                  <a:lnTo>
                    <a:pt x="5371" y="3057"/>
                  </a:lnTo>
                  <a:lnTo>
                    <a:pt x="5426" y="3057"/>
                  </a:lnTo>
                  <a:lnTo>
                    <a:pt x="5426" y="3001"/>
                  </a:lnTo>
                  <a:moveTo>
                    <a:pt x="55" y="2912"/>
                  </a:moveTo>
                  <a:lnTo>
                    <a:pt x="0" y="2912"/>
                  </a:lnTo>
                  <a:lnTo>
                    <a:pt x="0" y="2969"/>
                  </a:lnTo>
                  <a:lnTo>
                    <a:pt x="55" y="2969"/>
                  </a:lnTo>
                  <a:lnTo>
                    <a:pt x="55" y="2912"/>
                  </a:lnTo>
                  <a:moveTo>
                    <a:pt x="1659" y="2912"/>
                  </a:moveTo>
                  <a:lnTo>
                    <a:pt x="1604" y="2912"/>
                  </a:lnTo>
                  <a:lnTo>
                    <a:pt x="1604" y="2969"/>
                  </a:lnTo>
                  <a:lnTo>
                    <a:pt x="1659" y="2969"/>
                  </a:lnTo>
                  <a:lnTo>
                    <a:pt x="1659" y="2912"/>
                  </a:lnTo>
                  <a:moveTo>
                    <a:pt x="1739" y="2912"/>
                  </a:moveTo>
                  <a:lnTo>
                    <a:pt x="1684" y="2912"/>
                  </a:lnTo>
                  <a:lnTo>
                    <a:pt x="1684" y="2969"/>
                  </a:lnTo>
                  <a:lnTo>
                    <a:pt x="1739" y="2969"/>
                  </a:lnTo>
                  <a:lnTo>
                    <a:pt x="1739" y="2912"/>
                  </a:lnTo>
                  <a:moveTo>
                    <a:pt x="1820" y="2912"/>
                  </a:moveTo>
                  <a:lnTo>
                    <a:pt x="1764" y="2912"/>
                  </a:lnTo>
                  <a:lnTo>
                    <a:pt x="1764" y="2969"/>
                  </a:lnTo>
                  <a:lnTo>
                    <a:pt x="1820" y="2969"/>
                  </a:lnTo>
                  <a:lnTo>
                    <a:pt x="1820" y="2912"/>
                  </a:lnTo>
                  <a:moveTo>
                    <a:pt x="1899" y="2912"/>
                  </a:moveTo>
                  <a:lnTo>
                    <a:pt x="1844" y="2912"/>
                  </a:lnTo>
                  <a:lnTo>
                    <a:pt x="1844" y="2969"/>
                  </a:lnTo>
                  <a:lnTo>
                    <a:pt x="1899" y="2969"/>
                  </a:lnTo>
                  <a:lnTo>
                    <a:pt x="1899" y="2912"/>
                  </a:lnTo>
                  <a:moveTo>
                    <a:pt x="1980" y="2912"/>
                  </a:moveTo>
                  <a:lnTo>
                    <a:pt x="1925" y="2912"/>
                  </a:lnTo>
                  <a:lnTo>
                    <a:pt x="1925" y="2969"/>
                  </a:lnTo>
                  <a:lnTo>
                    <a:pt x="1980" y="2969"/>
                  </a:lnTo>
                  <a:lnTo>
                    <a:pt x="1980" y="2912"/>
                  </a:lnTo>
                  <a:moveTo>
                    <a:pt x="2060" y="2912"/>
                  </a:moveTo>
                  <a:lnTo>
                    <a:pt x="2004" y="2912"/>
                  </a:lnTo>
                  <a:lnTo>
                    <a:pt x="2004" y="2969"/>
                  </a:lnTo>
                  <a:lnTo>
                    <a:pt x="2060" y="2969"/>
                  </a:lnTo>
                  <a:lnTo>
                    <a:pt x="2060" y="2912"/>
                  </a:lnTo>
                  <a:moveTo>
                    <a:pt x="2140" y="2912"/>
                  </a:moveTo>
                  <a:lnTo>
                    <a:pt x="2085" y="2912"/>
                  </a:lnTo>
                  <a:lnTo>
                    <a:pt x="2085" y="2969"/>
                  </a:lnTo>
                  <a:lnTo>
                    <a:pt x="2140" y="2969"/>
                  </a:lnTo>
                  <a:lnTo>
                    <a:pt x="2140" y="2912"/>
                  </a:lnTo>
                  <a:moveTo>
                    <a:pt x="2220" y="2912"/>
                  </a:moveTo>
                  <a:lnTo>
                    <a:pt x="2165" y="2912"/>
                  </a:lnTo>
                  <a:lnTo>
                    <a:pt x="2165" y="2969"/>
                  </a:lnTo>
                  <a:lnTo>
                    <a:pt x="2220" y="2969"/>
                  </a:lnTo>
                  <a:lnTo>
                    <a:pt x="2220" y="2912"/>
                  </a:lnTo>
                  <a:moveTo>
                    <a:pt x="2301" y="2912"/>
                  </a:moveTo>
                  <a:lnTo>
                    <a:pt x="2245" y="2912"/>
                  </a:lnTo>
                  <a:lnTo>
                    <a:pt x="2245" y="2969"/>
                  </a:lnTo>
                  <a:lnTo>
                    <a:pt x="2301" y="2969"/>
                  </a:lnTo>
                  <a:lnTo>
                    <a:pt x="2301" y="2912"/>
                  </a:lnTo>
                  <a:moveTo>
                    <a:pt x="2541" y="2912"/>
                  </a:moveTo>
                  <a:lnTo>
                    <a:pt x="2485" y="2912"/>
                  </a:lnTo>
                  <a:lnTo>
                    <a:pt x="2485" y="2969"/>
                  </a:lnTo>
                  <a:lnTo>
                    <a:pt x="2541" y="2969"/>
                  </a:lnTo>
                  <a:lnTo>
                    <a:pt x="2541" y="2912"/>
                  </a:lnTo>
                  <a:moveTo>
                    <a:pt x="2621" y="2912"/>
                  </a:moveTo>
                  <a:lnTo>
                    <a:pt x="2566" y="2912"/>
                  </a:lnTo>
                  <a:lnTo>
                    <a:pt x="2566" y="2969"/>
                  </a:lnTo>
                  <a:lnTo>
                    <a:pt x="2621" y="2969"/>
                  </a:lnTo>
                  <a:lnTo>
                    <a:pt x="2621" y="2912"/>
                  </a:lnTo>
                  <a:moveTo>
                    <a:pt x="2701" y="2912"/>
                  </a:moveTo>
                  <a:lnTo>
                    <a:pt x="2646" y="2912"/>
                  </a:lnTo>
                  <a:lnTo>
                    <a:pt x="2646" y="2969"/>
                  </a:lnTo>
                  <a:lnTo>
                    <a:pt x="2701" y="2969"/>
                  </a:lnTo>
                  <a:lnTo>
                    <a:pt x="2701" y="2912"/>
                  </a:lnTo>
                  <a:moveTo>
                    <a:pt x="2861" y="2912"/>
                  </a:moveTo>
                  <a:lnTo>
                    <a:pt x="2806" y="2912"/>
                  </a:lnTo>
                  <a:lnTo>
                    <a:pt x="2806" y="2969"/>
                  </a:lnTo>
                  <a:lnTo>
                    <a:pt x="2861" y="2969"/>
                  </a:lnTo>
                  <a:lnTo>
                    <a:pt x="2861" y="2912"/>
                  </a:lnTo>
                  <a:moveTo>
                    <a:pt x="2942" y="2912"/>
                  </a:moveTo>
                  <a:lnTo>
                    <a:pt x="2887" y="2912"/>
                  </a:lnTo>
                  <a:lnTo>
                    <a:pt x="2887" y="2969"/>
                  </a:lnTo>
                  <a:lnTo>
                    <a:pt x="2942" y="2969"/>
                  </a:lnTo>
                  <a:lnTo>
                    <a:pt x="2942" y="2912"/>
                  </a:lnTo>
                  <a:moveTo>
                    <a:pt x="3022" y="2912"/>
                  </a:moveTo>
                  <a:lnTo>
                    <a:pt x="2966" y="2912"/>
                  </a:lnTo>
                  <a:lnTo>
                    <a:pt x="2966" y="2969"/>
                  </a:lnTo>
                  <a:lnTo>
                    <a:pt x="3022" y="2969"/>
                  </a:lnTo>
                  <a:lnTo>
                    <a:pt x="3022" y="2912"/>
                  </a:lnTo>
                  <a:moveTo>
                    <a:pt x="3102" y="2912"/>
                  </a:moveTo>
                  <a:lnTo>
                    <a:pt x="3047" y="2912"/>
                  </a:lnTo>
                  <a:lnTo>
                    <a:pt x="3047" y="2969"/>
                  </a:lnTo>
                  <a:lnTo>
                    <a:pt x="3102" y="2969"/>
                  </a:lnTo>
                  <a:lnTo>
                    <a:pt x="3102" y="2912"/>
                  </a:lnTo>
                  <a:moveTo>
                    <a:pt x="3182" y="2912"/>
                  </a:moveTo>
                  <a:lnTo>
                    <a:pt x="3127" y="2912"/>
                  </a:lnTo>
                  <a:lnTo>
                    <a:pt x="3127" y="2969"/>
                  </a:lnTo>
                  <a:lnTo>
                    <a:pt x="3182" y="2969"/>
                  </a:lnTo>
                  <a:lnTo>
                    <a:pt x="3182" y="2912"/>
                  </a:lnTo>
                  <a:moveTo>
                    <a:pt x="4705" y="2912"/>
                  </a:moveTo>
                  <a:lnTo>
                    <a:pt x="4650" y="2912"/>
                  </a:lnTo>
                  <a:lnTo>
                    <a:pt x="4650" y="2969"/>
                  </a:lnTo>
                  <a:lnTo>
                    <a:pt x="4705" y="2969"/>
                  </a:lnTo>
                  <a:lnTo>
                    <a:pt x="4705" y="2912"/>
                  </a:lnTo>
                  <a:moveTo>
                    <a:pt x="4785" y="2912"/>
                  </a:moveTo>
                  <a:lnTo>
                    <a:pt x="4730" y="2912"/>
                  </a:lnTo>
                  <a:lnTo>
                    <a:pt x="4730" y="2969"/>
                  </a:lnTo>
                  <a:lnTo>
                    <a:pt x="4785" y="2969"/>
                  </a:lnTo>
                  <a:lnTo>
                    <a:pt x="4785" y="2912"/>
                  </a:lnTo>
                  <a:moveTo>
                    <a:pt x="4866" y="2912"/>
                  </a:moveTo>
                  <a:lnTo>
                    <a:pt x="4810" y="2912"/>
                  </a:lnTo>
                  <a:lnTo>
                    <a:pt x="4810" y="2969"/>
                  </a:lnTo>
                  <a:lnTo>
                    <a:pt x="4866" y="2969"/>
                  </a:lnTo>
                  <a:lnTo>
                    <a:pt x="4866" y="2912"/>
                  </a:lnTo>
                  <a:moveTo>
                    <a:pt x="4945" y="2912"/>
                  </a:moveTo>
                  <a:lnTo>
                    <a:pt x="4890" y="2912"/>
                  </a:lnTo>
                  <a:lnTo>
                    <a:pt x="4890" y="2969"/>
                  </a:lnTo>
                  <a:lnTo>
                    <a:pt x="4945" y="2969"/>
                  </a:lnTo>
                  <a:lnTo>
                    <a:pt x="4945" y="2912"/>
                  </a:lnTo>
                  <a:moveTo>
                    <a:pt x="5026" y="2912"/>
                  </a:moveTo>
                  <a:lnTo>
                    <a:pt x="4971" y="2912"/>
                  </a:lnTo>
                  <a:lnTo>
                    <a:pt x="4971" y="2969"/>
                  </a:lnTo>
                  <a:lnTo>
                    <a:pt x="5026" y="2969"/>
                  </a:lnTo>
                  <a:lnTo>
                    <a:pt x="5026" y="2912"/>
                  </a:lnTo>
                  <a:moveTo>
                    <a:pt x="5106" y="2912"/>
                  </a:moveTo>
                  <a:lnTo>
                    <a:pt x="5050" y="2912"/>
                  </a:lnTo>
                  <a:lnTo>
                    <a:pt x="5050" y="2969"/>
                  </a:lnTo>
                  <a:lnTo>
                    <a:pt x="5106" y="2969"/>
                  </a:lnTo>
                  <a:lnTo>
                    <a:pt x="5106" y="2912"/>
                  </a:lnTo>
                  <a:moveTo>
                    <a:pt x="5186" y="2912"/>
                  </a:moveTo>
                  <a:lnTo>
                    <a:pt x="5131" y="2912"/>
                  </a:lnTo>
                  <a:lnTo>
                    <a:pt x="5131" y="2969"/>
                  </a:lnTo>
                  <a:lnTo>
                    <a:pt x="5186" y="2969"/>
                  </a:lnTo>
                  <a:lnTo>
                    <a:pt x="5186" y="2912"/>
                  </a:lnTo>
                  <a:moveTo>
                    <a:pt x="5266" y="2912"/>
                  </a:moveTo>
                  <a:lnTo>
                    <a:pt x="5211" y="2912"/>
                  </a:lnTo>
                  <a:lnTo>
                    <a:pt x="5211" y="2969"/>
                  </a:lnTo>
                  <a:lnTo>
                    <a:pt x="5266" y="2969"/>
                  </a:lnTo>
                  <a:lnTo>
                    <a:pt x="5266" y="2912"/>
                  </a:lnTo>
                  <a:moveTo>
                    <a:pt x="5347" y="2912"/>
                  </a:moveTo>
                  <a:lnTo>
                    <a:pt x="5291" y="2912"/>
                  </a:lnTo>
                  <a:lnTo>
                    <a:pt x="5291" y="2969"/>
                  </a:lnTo>
                  <a:lnTo>
                    <a:pt x="5347" y="2969"/>
                  </a:lnTo>
                  <a:lnTo>
                    <a:pt x="5347" y="2912"/>
                  </a:lnTo>
                  <a:moveTo>
                    <a:pt x="5426" y="2912"/>
                  </a:moveTo>
                  <a:lnTo>
                    <a:pt x="5371" y="2912"/>
                  </a:lnTo>
                  <a:lnTo>
                    <a:pt x="5371" y="2969"/>
                  </a:lnTo>
                  <a:lnTo>
                    <a:pt x="5426" y="2969"/>
                  </a:lnTo>
                  <a:lnTo>
                    <a:pt x="5426" y="2912"/>
                  </a:lnTo>
                  <a:moveTo>
                    <a:pt x="55" y="2824"/>
                  </a:moveTo>
                  <a:lnTo>
                    <a:pt x="0" y="2824"/>
                  </a:lnTo>
                  <a:lnTo>
                    <a:pt x="0" y="2880"/>
                  </a:lnTo>
                  <a:lnTo>
                    <a:pt x="55" y="2880"/>
                  </a:lnTo>
                  <a:lnTo>
                    <a:pt x="55" y="2824"/>
                  </a:lnTo>
                  <a:moveTo>
                    <a:pt x="136" y="2824"/>
                  </a:moveTo>
                  <a:lnTo>
                    <a:pt x="80" y="2824"/>
                  </a:lnTo>
                  <a:lnTo>
                    <a:pt x="80" y="2880"/>
                  </a:lnTo>
                  <a:lnTo>
                    <a:pt x="136" y="2880"/>
                  </a:lnTo>
                  <a:lnTo>
                    <a:pt x="136" y="2824"/>
                  </a:lnTo>
                  <a:moveTo>
                    <a:pt x="1659" y="2824"/>
                  </a:moveTo>
                  <a:lnTo>
                    <a:pt x="1604" y="2824"/>
                  </a:lnTo>
                  <a:lnTo>
                    <a:pt x="1604" y="2880"/>
                  </a:lnTo>
                  <a:lnTo>
                    <a:pt x="1659" y="2880"/>
                  </a:lnTo>
                  <a:lnTo>
                    <a:pt x="1659" y="2824"/>
                  </a:lnTo>
                  <a:moveTo>
                    <a:pt x="1739" y="2824"/>
                  </a:moveTo>
                  <a:lnTo>
                    <a:pt x="1684" y="2824"/>
                  </a:lnTo>
                  <a:lnTo>
                    <a:pt x="1684" y="2880"/>
                  </a:lnTo>
                  <a:lnTo>
                    <a:pt x="1739" y="2880"/>
                  </a:lnTo>
                  <a:lnTo>
                    <a:pt x="1739" y="2824"/>
                  </a:lnTo>
                  <a:moveTo>
                    <a:pt x="1820" y="2824"/>
                  </a:moveTo>
                  <a:lnTo>
                    <a:pt x="1764" y="2824"/>
                  </a:lnTo>
                  <a:lnTo>
                    <a:pt x="1764" y="2880"/>
                  </a:lnTo>
                  <a:lnTo>
                    <a:pt x="1820" y="2880"/>
                  </a:lnTo>
                  <a:lnTo>
                    <a:pt x="1820" y="2824"/>
                  </a:lnTo>
                  <a:moveTo>
                    <a:pt x="1899" y="2824"/>
                  </a:moveTo>
                  <a:lnTo>
                    <a:pt x="1844" y="2824"/>
                  </a:lnTo>
                  <a:lnTo>
                    <a:pt x="1844" y="2880"/>
                  </a:lnTo>
                  <a:lnTo>
                    <a:pt x="1899" y="2880"/>
                  </a:lnTo>
                  <a:lnTo>
                    <a:pt x="1899" y="2824"/>
                  </a:lnTo>
                  <a:moveTo>
                    <a:pt x="1980" y="2824"/>
                  </a:moveTo>
                  <a:lnTo>
                    <a:pt x="1925" y="2824"/>
                  </a:lnTo>
                  <a:lnTo>
                    <a:pt x="1925" y="2880"/>
                  </a:lnTo>
                  <a:lnTo>
                    <a:pt x="1980" y="2880"/>
                  </a:lnTo>
                  <a:lnTo>
                    <a:pt x="1980" y="2824"/>
                  </a:lnTo>
                  <a:moveTo>
                    <a:pt x="2060" y="2824"/>
                  </a:moveTo>
                  <a:lnTo>
                    <a:pt x="2004" y="2824"/>
                  </a:lnTo>
                  <a:lnTo>
                    <a:pt x="2004" y="2880"/>
                  </a:lnTo>
                  <a:lnTo>
                    <a:pt x="2060" y="2880"/>
                  </a:lnTo>
                  <a:lnTo>
                    <a:pt x="2060" y="2824"/>
                  </a:lnTo>
                  <a:moveTo>
                    <a:pt x="2140" y="2824"/>
                  </a:moveTo>
                  <a:lnTo>
                    <a:pt x="2085" y="2824"/>
                  </a:lnTo>
                  <a:lnTo>
                    <a:pt x="2085" y="2880"/>
                  </a:lnTo>
                  <a:lnTo>
                    <a:pt x="2140" y="2880"/>
                  </a:lnTo>
                  <a:lnTo>
                    <a:pt x="2140" y="2824"/>
                  </a:lnTo>
                  <a:moveTo>
                    <a:pt x="2220" y="2824"/>
                  </a:moveTo>
                  <a:lnTo>
                    <a:pt x="2165" y="2824"/>
                  </a:lnTo>
                  <a:lnTo>
                    <a:pt x="2165" y="2880"/>
                  </a:lnTo>
                  <a:lnTo>
                    <a:pt x="2220" y="2880"/>
                  </a:lnTo>
                  <a:lnTo>
                    <a:pt x="2220" y="2824"/>
                  </a:lnTo>
                  <a:moveTo>
                    <a:pt x="2301" y="2824"/>
                  </a:moveTo>
                  <a:lnTo>
                    <a:pt x="2245" y="2824"/>
                  </a:lnTo>
                  <a:lnTo>
                    <a:pt x="2245" y="2880"/>
                  </a:lnTo>
                  <a:lnTo>
                    <a:pt x="2301" y="2880"/>
                  </a:lnTo>
                  <a:lnTo>
                    <a:pt x="2301" y="2824"/>
                  </a:lnTo>
                  <a:moveTo>
                    <a:pt x="2701" y="2824"/>
                  </a:moveTo>
                  <a:lnTo>
                    <a:pt x="2646" y="2824"/>
                  </a:lnTo>
                  <a:lnTo>
                    <a:pt x="2646" y="2880"/>
                  </a:lnTo>
                  <a:lnTo>
                    <a:pt x="2701" y="2880"/>
                  </a:lnTo>
                  <a:lnTo>
                    <a:pt x="2701" y="2824"/>
                  </a:lnTo>
                  <a:moveTo>
                    <a:pt x="2861" y="2824"/>
                  </a:moveTo>
                  <a:lnTo>
                    <a:pt x="2806" y="2824"/>
                  </a:lnTo>
                  <a:lnTo>
                    <a:pt x="2806" y="2880"/>
                  </a:lnTo>
                  <a:lnTo>
                    <a:pt x="2861" y="2880"/>
                  </a:lnTo>
                  <a:lnTo>
                    <a:pt x="2861" y="2824"/>
                  </a:lnTo>
                  <a:moveTo>
                    <a:pt x="3102" y="2824"/>
                  </a:moveTo>
                  <a:lnTo>
                    <a:pt x="3047" y="2824"/>
                  </a:lnTo>
                  <a:lnTo>
                    <a:pt x="3047" y="2880"/>
                  </a:lnTo>
                  <a:lnTo>
                    <a:pt x="3102" y="2880"/>
                  </a:lnTo>
                  <a:lnTo>
                    <a:pt x="3102" y="2824"/>
                  </a:lnTo>
                  <a:moveTo>
                    <a:pt x="3182" y="2824"/>
                  </a:moveTo>
                  <a:lnTo>
                    <a:pt x="3127" y="2824"/>
                  </a:lnTo>
                  <a:lnTo>
                    <a:pt x="3127" y="2880"/>
                  </a:lnTo>
                  <a:lnTo>
                    <a:pt x="3182" y="2880"/>
                  </a:lnTo>
                  <a:lnTo>
                    <a:pt x="3182" y="2824"/>
                  </a:lnTo>
                  <a:moveTo>
                    <a:pt x="4625" y="2824"/>
                  </a:moveTo>
                  <a:lnTo>
                    <a:pt x="4569" y="2824"/>
                  </a:lnTo>
                  <a:lnTo>
                    <a:pt x="4569" y="2880"/>
                  </a:lnTo>
                  <a:lnTo>
                    <a:pt x="4625" y="2880"/>
                  </a:lnTo>
                  <a:lnTo>
                    <a:pt x="4625" y="2824"/>
                  </a:lnTo>
                  <a:moveTo>
                    <a:pt x="4705" y="2824"/>
                  </a:moveTo>
                  <a:lnTo>
                    <a:pt x="4650" y="2824"/>
                  </a:lnTo>
                  <a:lnTo>
                    <a:pt x="4650" y="2880"/>
                  </a:lnTo>
                  <a:lnTo>
                    <a:pt x="4705" y="2880"/>
                  </a:lnTo>
                  <a:lnTo>
                    <a:pt x="4705" y="2824"/>
                  </a:lnTo>
                  <a:moveTo>
                    <a:pt x="4785" y="2824"/>
                  </a:moveTo>
                  <a:lnTo>
                    <a:pt x="4730" y="2824"/>
                  </a:lnTo>
                  <a:lnTo>
                    <a:pt x="4730" y="2880"/>
                  </a:lnTo>
                  <a:lnTo>
                    <a:pt x="4785" y="2880"/>
                  </a:lnTo>
                  <a:lnTo>
                    <a:pt x="4785" y="2824"/>
                  </a:lnTo>
                  <a:moveTo>
                    <a:pt x="4866" y="2824"/>
                  </a:moveTo>
                  <a:lnTo>
                    <a:pt x="4810" y="2824"/>
                  </a:lnTo>
                  <a:lnTo>
                    <a:pt x="4810" y="2880"/>
                  </a:lnTo>
                  <a:lnTo>
                    <a:pt x="4866" y="2880"/>
                  </a:lnTo>
                  <a:lnTo>
                    <a:pt x="4866" y="2824"/>
                  </a:lnTo>
                  <a:moveTo>
                    <a:pt x="4945" y="2824"/>
                  </a:moveTo>
                  <a:lnTo>
                    <a:pt x="4890" y="2824"/>
                  </a:lnTo>
                  <a:lnTo>
                    <a:pt x="4890" y="2880"/>
                  </a:lnTo>
                  <a:lnTo>
                    <a:pt x="4945" y="2880"/>
                  </a:lnTo>
                  <a:lnTo>
                    <a:pt x="4945" y="2824"/>
                  </a:lnTo>
                  <a:moveTo>
                    <a:pt x="5026" y="2824"/>
                  </a:moveTo>
                  <a:lnTo>
                    <a:pt x="4971" y="2824"/>
                  </a:lnTo>
                  <a:lnTo>
                    <a:pt x="4971" y="2880"/>
                  </a:lnTo>
                  <a:lnTo>
                    <a:pt x="5026" y="2880"/>
                  </a:lnTo>
                  <a:lnTo>
                    <a:pt x="5026" y="2824"/>
                  </a:lnTo>
                  <a:moveTo>
                    <a:pt x="5106" y="2824"/>
                  </a:moveTo>
                  <a:lnTo>
                    <a:pt x="5050" y="2824"/>
                  </a:lnTo>
                  <a:lnTo>
                    <a:pt x="5050" y="2880"/>
                  </a:lnTo>
                  <a:lnTo>
                    <a:pt x="5106" y="2880"/>
                  </a:lnTo>
                  <a:lnTo>
                    <a:pt x="5106" y="2824"/>
                  </a:lnTo>
                  <a:moveTo>
                    <a:pt x="5186" y="2824"/>
                  </a:moveTo>
                  <a:lnTo>
                    <a:pt x="5131" y="2824"/>
                  </a:lnTo>
                  <a:lnTo>
                    <a:pt x="5131" y="2880"/>
                  </a:lnTo>
                  <a:lnTo>
                    <a:pt x="5186" y="2880"/>
                  </a:lnTo>
                  <a:lnTo>
                    <a:pt x="5186" y="2824"/>
                  </a:lnTo>
                  <a:moveTo>
                    <a:pt x="5266" y="2824"/>
                  </a:moveTo>
                  <a:lnTo>
                    <a:pt x="5211" y="2824"/>
                  </a:lnTo>
                  <a:lnTo>
                    <a:pt x="5211" y="2880"/>
                  </a:lnTo>
                  <a:lnTo>
                    <a:pt x="5266" y="2880"/>
                  </a:lnTo>
                  <a:lnTo>
                    <a:pt x="5266" y="2824"/>
                  </a:lnTo>
                  <a:moveTo>
                    <a:pt x="55" y="2735"/>
                  </a:moveTo>
                  <a:lnTo>
                    <a:pt x="0" y="2735"/>
                  </a:lnTo>
                  <a:lnTo>
                    <a:pt x="0" y="2791"/>
                  </a:lnTo>
                  <a:lnTo>
                    <a:pt x="55" y="2791"/>
                  </a:lnTo>
                  <a:lnTo>
                    <a:pt x="55" y="2735"/>
                  </a:lnTo>
                  <a:moveTo>
                    <a:pt x="136" y="2735"/>
                  </a:moveTo>
                  <a:lnTo>
                    <a:pt x="80" y="2735"/>
                  </a:lnTo>
                  <a:lnTo>
                    <a:pt x="80" y="2791"/>
                  </a:lnTo>
                  <a:lnTo>
                    <a:pt x="136" y="2791"/>
                  </a:lnTo>
                  <a:lnTo>
                    <a:pt x="136" y="2735"/>
                  </a:lnTo>
                  <a:moveTo>
                    <a:pt x="216" y="2735"/>
                  </a:moveTo>
                  <a:lnTo>
                    <a:pt x="160" y="2735"/>
                  </a:lnTo>
                  <a:lnTo>
                    <a:pt x="160" y="2791"/>
                  </a:lnTo>
                  <a:lnTo>
                    <a:pt x="216" y="2791"/>
                  </a:lnTo>
                  <a:lnTo>
                    <a:pt x="216" y="2735"/>
                  </a:lnTo>
                  <a:moveTo>
                    <a:pt x="457" y="2735"/>
                  </a:moveTo>
                  <a:lnTo>
                    <a:pt x="401" y="2735"/>
                  </a:lnTo>
                  <a:lnTo>
                    <a:pt x="401" y="2791"/>
                  </a:lnTo>
                  <a:lnTo>
                    <a:pt x="457" y="2791"/>
                  </a:lnTo>
                  <a:lnTo>
                    <a:pt x="457" y="2735"/>
                  </a:lnTo>
                  <a:moveTo>
                    <a:pt x="1820" y="2735"/>
                  </a:moveTo>
                  <a:lnTo>
                    <a:pt x="1764" y="2735"/>
                  </a:lnTo>
                  <a:lnTo>
                    <a:pt x="1764" y="2791"/>
                  </a:lnTo>
                  <a:lnTo>
                    <a:pt x="1820" y="2791"/>
                  </a:lnTo>
                  <a:lnTo>
                    <a:pt x="1820" y="2735"/>
                  </a:lnTo>
                  <a:moveTo>
                    <a:pt x="1899" y="2735"/>
                  </a:moveTo>
                  <a:lnTo>
                    <a:pt x="1844" y="2735"/>
                  </a:lnTo>
                  <a:lnTo>
                    <a:pt x="1844" y="2791"/>
                  </a:lnTo>
                  <a:lnTo>
                    <a:pt x="1899" y="2791"/>
                  </a:lnTo>
                  <a:lnTo>
                    <a:pt x="1899" y="2735"/>
                  </a:lnTo>
                  <a:moveTo>
                    <a:pt x="1980" y="2735"/>
                  </a:moveTo>
                  <a:lnTo>
                    <a:pt x="1925" y="2735"/>
                  </a:lnTo>
                  <a:lnTo>
                    <a:pt x="1925" y="2791"/>
                  </a:lnTo>
                  <a:lnTo>
                    <a:pt x="1980" y="2791"/>
                  </a:lnTo>
                  <a:lnTo>
                    <a:pt x="1980" y="2735"/>
                  </a:lnTo>
                  <a:moveTo>
                    <a:pt x="2060" y="2735"/>
                  </a:moveTo>
                  <a:lnTo>
                    <a:pt x="2004" y="2735"/>
                  </a:lnTo>
                  <a:lnTo>
                    <a:pt x="2004" y="2791"/>
                  </a:lnTo>
                  <a:lnTo>
                    <a:pt x="2060" y="2791"/>
                  </a:lnTo>
                  <a:lnTo>
                    <a:pt x="2060" y="2735"/>
                  </a:lnTo>
                  <a:moveTo>
                    <a:pt x="2140" y="2735"/>
                  </a:moveTo>
                  <a:lnTo>
                    <a:pt x="2085" y="2735"/>
                  </a:lnTo>
                  <a:lnTo>
                    <a:pt x="2085" y="2791"/>
                  </a:lnTo>
                  <a:lnTo>
                    <a:pt x="2140" y="2791"/>
                  </a:lnTo>
                  <a:lnTo>
                    <a:pt x="2140" y="2735"/>
                  </a:lnTo>
                  <a:moveTo>
                    <a:pt x="2220" y="2735"/>
                  </a:moveTo>
                  <a:lnTo>
                    <a:pt x="2165" y="2735"/>
                  </a:lnTo>
                  <a:lnTo>
                    <a:pt x="2165" y="2791"/>
                  </a:lnTo>
                  <a:lnTo>
                    <a:pt x="2220" y="2791"/>
                  </a:lnTo>
                  <a:lnTo>
                    <a:pt x="2220" y="2735"/>
                  </a:lnTo>
                  <a:moveTo>
                    <a:pt x="2621" y="2735"/>
                  </a:moveTo>
                  <a:lnTo>
                    <a:pt x="2566" y="2735"/>
                  </a:lnTo>
                  <a:lnTo>
                    <a:pt x="2566" y="2791"/>
                  </a:lnTo>
                  <a:lnTo>
                    <a:pt x="2621" y="2791"/>
                  </a:lnTo>
                  <a:lnTo>
                    <a:pt x="2621" y="2735"/>
                  </a:lnTo>
                  <a:moveTo>
                    <a:pt x="2701" y="2735"/>
                  </a:moveTo>
                  <a:lnTo>
                    <a:pt x="2646" y="2735"/>
                  </a:lnTo>
                  <a:lnTo>
                    <a:pt x="2646" y="2791"/>
                  </a:lnTo>
                  <a:lnTo>
                    <a:pt x="2701" y="2791"/>
                  </a:lnTo>
                  <a:lnTo>
                    <a:pt x="2701" y="2735"/>
                  </a:lnTo>
                  <a:moveTo>
                    <a:pt x="2782" y="2735"/>
                  </a:moveTo>
                  <a:lnTo>
                    <a:pt x="2726" y="2735"/>
                  </a:lnTo>
                  <a:lnTo>
                    <a:pt x="2726" y="2791"/>
                  </a:lnTo>
                  <a:lnTo>
                    <a:pt x="2782" y="2791"/>
                  </a:lnTo>
                  <a:lnTo>
                    <a:pt x="2782" y="2735"/>
                  </a:lnTo>
                  <a:moveTo>
                    <a:pt x="2861" y="2735"/>
                  </a:moveTo>
                  <a:lnTo>
                    <a:pt x="2806" y="2735"/>
                  </a:lnTo>
                  <a:lnTo>
                    <a:pt x="2806" y="2791"/>
                  </a:lnTo>
                  <a:lnTo>
                    <a:pt x="2861" y="2791"/>
                  </a:lnTo>
                  <a:lnTo>
                    <a:pt x="2861" y="2735"/>
                  </a:lnTo>
                  <a:moveTo>
                    <a:pt x="2942" y="2735"/>
                  </a:moveTo>
                  <a:lnTo>
                    <a:pt x="2887" y="2735"/>
                  </a:lnTo>
                  <a:lnTo>
                    <a:pt x="2887" y="2791"/>
                  </a:lnTo>
                  <a:lnTo>
                    <a:pt x="2942" y="2791"/>
                  </a:lnTo>
                  <a:lnTo>
                    <a:pt x="2942" y="2735"/>
                  </a:lnTo>
                  <a:moveTo>
                    <a:pt x="3022" y="2735"/>
                  </a:moveTo>
                  <a:lnTo>
                    <a:pt x="2966" y="2735"/>
                  </a:lnTo>
                  <a:lnTo>
                    <a:pt x="2966" y="2791"/>
                  </a:lnTo>
                  <a:lnTo>
                    <a:pt x="3022" y="2791"/>
                  </a:lnTo>
                  <a:lnTo>
                    <a:pt x="3022" y="2735"/>
                  </a:lnTo>
                  <a:moveTo>
                    <a:pt x="3182" y="2735"/>
                  </a:moveTo>
                  <a:lnTo>
                    <a:pt x="3127" y="2735"/>
                  </a:lnTo>
                  <a:lnTo>
                    <a:pt x="3127" y="2791"/>
                  </a:lnTo>
                  <a:lnTo>
                    <a:pt x="3182" y="2791"/>
                  </a:lnTo>
                  <a:lnTo>
                    <a:pt x="3182" y="2735"/>
                  </a:lnTo>
                  <a:moveTo>
                    <a:pt x="4625" y="2735"/>
                  </a:moveTo>
                  <a:lnTo>
                    <a:pt x="4569" y="2735"/>
                  </a:lnTo>
                  <a:lnTo>
                    <a:pt x="4569" y="2791"/>
                  </a:lnTo>
                  <a:lnTo>
                    <a:pt x="4625" y="2791"/>
                  </a:lnTo>
                  <a:lnTo>
                    <a:pt x="4625" y="2735"/>
                  </a:lnTo>
                  <a:moveTo>
                    <a:pt x="4705" y="2735"/>
                  </a:moveTo>
                  <a:lnTo>
                    <a:pt x="4650" y="2735"/>
                  </a:lnTo>
                  <a:lnTo>
                    <a:pt x="4650" y="2791"/>
                  </a:lnTo>
                  <a:lnTo>
                    <a:pt x="4705" y="2791"/>
                  </a:lnTo>
                  <a:lnTo>
                    <a:pt x="4705" y="2735"/>
                  </a:lnTo>
                  <a:moveTo>
                    <a:pt x="4785" y="2735"/>
                  </a:moveTo>
                  <a:lnTo>
                    <a:pt x="4730" y="2735"/>
                  </a:lnTo>
                  <a:lnTo>
                    <a:pt x="4730" y="2791"/>
                  </a:lnTo>
                  <a:lnTo>
                    <a:pt x="4785" y="2791"/>
                  </a:lnTo>
                  <a:lnTo>
                    <a:pt x="4785" y="2735"/>
                  </a:lnTo>
                  <a:moveTo>
                    <a:pt x="4866" y="2735"/>
                  </a:moveTo>
                  <a:lnTo>
                    <a:pt x="4810" y="2735"/>
                  </a:lnTo>
                  <a:lnTo>
                    <a:pt x="4810" y="2791"/>
                  </a:lnTo>
                  <a:lnTo>
                    <a:pt x="4866" y="2791"/>
                  </a:lnTo>
                  <a:lnTo>
                    <a:pt x="4866" y="2735"/>
                  </a:lnTo>
                  <a:moveTo>
                    <a:pt x="4945" y="2735"/>
                  </a:moveTo>
                  <a:lnTo>
                    <a:pt x="4890" y="2735"/>
                  </a:lnTo>
                  <a:lnTo>
                    <a:pt x="4890" y="2791"/>
                  </a:lnTo>
                  <a:lnTo>
                    <a:pt x="4945" y="2791"/>
                  </a:lnTo>
                  <a:lnTo>
                    <a:pt x="4945" y="2735"/>
                  </a:lnTo>
                  <a:moveTo>
                    <a:pt x="5026" y="2735"/>
                  </a:moveTo>
                  <a:lnTo>
                    <a:pt x="4971" y="2735"/>
                  </a:lnTo>
                  <a:lnTo>
                    <a:pt x="4971" y="2791"/>
                  </a:lnTo>
                  <a:lnTo>
                    <a:pt x="5026" y="2791"/>
                  </a:lnTo>
                  <a:lnTo>
                    <a:pt x="5026" y="2735"/>
                  </a:lnTo>
                  <a:moveTo>
                    <a:pt x="5106" y="2735"/>
                  </a:moveTo>
                  <a:lnTo>
                    <a:pt x="5050" y="2735"/>
                  </a:lnTo>
                  <a:lnTo>
                    <a:pt x="5050" y="2791"/>
                  </a:lnTo>
                  <a:lnTo>
                    <a:pt x="5106" y="2791"/>
                  </a:lnTo>
                  <a:lnTo>
                    <a:pt x="5106" y="2735"/>
                  </a:lnTo>
                  <a:moveTo>
                    <a:pt x="5186" y="2735"/>
                  </a:moveTo>
                  <a:lnTo>
                    <a:pt x="5131" y="2735"/>
                  </a:lnTo>
                  <a:lnTo>
                    <a:pt x="5131" y="2791"/>
                  </a:lnTo>
                  <a:lnTo>
                    <a:pt x="5186" y="2791"/>
                  </a:lnTo>
                  <a:lnTo>
                    <a:pt x="5186" y="2735"/>
                  </a:lnTo>
                  <a:moveTo>
                    <a:pt x="55" y="2646"/>
                  </a:moveTo>
                  <a:lnTo>
                    <a:pt x="0" y="2646"/>
                  </a:lnTo>
                  <a:lnTo>
                    <a:pt x="0" y="2703"/>
                  </a:lnTo>
                  <a:lnTo>
                    <a:pt x="55" y="2703"/>
                  </a:lnTo>
                  <a:lnTo>
                    <a:pt x="55" y="2646"/>
                  </a:lnTo>
                  <a:moveTo>
                    <a:pt x="136" y="2646"/>
                  </a:moveTo>
                  <a:lnTo>
                    <a:pt x="80" y="2646"/>
                  </a:lnTo>
                  <a:lnTo>
                    <a:pt x="80" y="2703"/>
                  </a:lnTo>
                  <a:lnTo>
                    <a:pt x="136" y="2703"/>
                  </a:lnTo>
                  <a:lnTo>
                    <a:pt x="136" y="2646"/>
                  </a:lnTo>
                  <a:moveTo>
                    <a:pt x="216" y="2646"/>
                  </a:moveTo>
                  <a:lnTo>
                    <a:pt x="160" y="2646"/>
                  </a:lnTo>
                  <a:lnTo>
                    <a:pt x="160" y="2703"/>
                  </a:lnTo>
                  <a:lnTo>
                    <a:pt x="216" y="2703"/>
                  </a:lnTo>
                  <a:lnTo>
                    <a:pt x="216" y="2646"/>
                  </a:lnTo>
                  <a:moveTo>
                    <a:pt x="457" y="2646"/>
                  </a:moveTo>
                  <a:lnTo>
                    <a:pt x="401" y="2646"/>
                  </a:lnTo>
                  <a:lnTo>
                    <a:pt x="401" y="2703"/>
                  </a:lnTo>
                  <a:lnTo>
                    <a:pt x="457" y="2703"/>
                  </a:lnTo>
                  <a:lnTo>
                    <a:pt x="457" y="2646"/>
                  </a:lnTo>
                  <a:moveTo>
                    <a:pt x="536" y="2646"/>
                  </a:moveTo>
                  <a:lnTo>
                    <a:pt x="481" y="2646"/>
                  </a:lnTo>
                  <a:lnTo>
                    <a:pt x="481" y="2703"/>
                  </a:lnTo>
                  <a:lnTo>
                    <a:pt x="536" y="2703"/>
                  </a:lnTo>
                  <a:lnTo>
                    <a:pt x="536" y="2646"/>
                  </a:lnTo>
                  <a:moveTo>
                    <a:pt x="617" y="2646"/>
                  </a:moveTo>
                  <a:lnTo>
                    <a:pt x="561" y="2646"/>
                  </a:lnTo>
                  <a:lnTo>
                    <a:pt x="561" y="2703"/>
                  </a:lnTo>
                  <a:lnTo>
                    <a:pt x="617" y="2703"/>
                  </a:lnTo>
                  <a:lnTo>
                    <a:pt x="617" y="2646"/>
                  </a:lnTo>
                  <a:moveTo>
                    <a:pt x="1899" y="2646"/>
                  </a:moveTo>
                  <a:lnTo>
                    <a:pt x="1844" y="2646"/>
                  </a:lnTo>
                  <a:lnTo>
                    <a:pt x="1844" y="2703"/>
                  </a:lnTo>
                  <a:lnTo>
                    <a:pt x="1899" y="2703"/>
                  </a:lnTo>
                  <a:lnTo>
                    <a:pt x="1899" y="2646"/>
                  </a:lnTo>
                  <a:moveTo>
                    <a:pt x="1980" y="2646"/>
                  </a:moveTo>
                  <a:lnTo>
                    <a:pt x="1925" y="2646"/>
                  </a:lnTo>
                  <a:lnTo>
                    <a:pt x="1925" y="2703"/>
                  </a:lnTo>
                  <a:lnTo>
                    <a:pt x="1980" y="2703"/>
                  </a:lnTo>
                  <a:lnTo>
                    <a:pt x="1980" y="2646"/>
                  </a:lnTo>
                  <a:moveTo>
                    <a:pt x="2060" y="2646"/>
                  </a:moveTo>
                  <a:lnTo>
                    <a:pt x="2004" y="2646"/>
                  </a:lnTo>
                  <a:lnTo>
                    <a:pt x="2004" y="2703"/>
                  </a:lnTo>
                  <a:lnTo>
                    <a:pt x="2060" y="2703"/>
                  </a:lnTo>
                  <a:lnTo>
                    <a:pt x="2060" y="2646"/>
                  </a:lnTo>
                  <a:moveTo>
                    <a:pt x="2301" y="2646"/>
                  </a:moveTo>
                  <a:lnTo>
                    <a:pt x="2245" y="2646"/>
                  </a:lnTo>
                  <a:lnTo>
                    <a:pt x="2245" y="2703"/>
                  </a:lnTo>
                  <a:lnTo>
                    <a:pt x="2301" y="2703"/>
                  </a:lnTo>
                  <a:lnTo>
                    <a:pt x="2301" y="2646"/>
                  </a:lnTo>
                  <a:moveTo>
                    <a:pt x="2541" y="2646"/>
                  </a:moveTo>
                  <a:lnTo>
                    <a:pt x="2485" y="2646"/>
                  </a:lnTo>
                  <a:lnTo>
                    <a:pt x="2485" y="2703"/>
                  </a:lnTo>
                  <a:lnTo>
                    <a:pt x="2541" y="2703"/>
                  </a:lnTo>
                  <a:lnTo>
                    <a:pt x="2541" y="2646"/>
                  </a:lnTo>
                  <a:moveTo>
                    <a:pt x="2621" y="2646"/>
                  </a:moveTo>
                  <a:lnTo>
                    <a:pt x="2566" y="2646"/>
                  </a:lnTo>
                  <a:lnTo>
                    <a:pt x="2566" y="2703"/>
                  </a:lnTo>
                  <a:lnTo>
                    <a:pt x="2621" y="2703"/>
                  </a:lnTo>
                  <a:lnTo>
                    <a:pt x="2621" y="2646"/>
                  </a:lnTo>
                  <a:moveTo>
                    <a:pt x="2861" y="2646"/>
                  </a:moveTo>
                  <a:lnTo>
                    <a:pt x="2806" y="2646"/>
                  </a:lnTo>
                  <a:lnTo>
                    <a:pt x="2806" y="2703"/>
                  </a:lnTo>
                  <a:lnTo>
                    <a:pt x="2861" y="2703"/>
                  </a:lnTo>
                  <a:lnTo>
                    <a:pt x="2861" y="2646"/>
                  </a:lnTo>
                  <a:moveTo>
                    <a:pt x="4465" y="2646"/>
                  </a:moveTo>
                  <a:lnTo>
                    <a:pt x="4409" y="2646"/>
                  </a:lnTo>
                  <a:lnTo>
                    <a:pt x="4409" y="2703"/>
                  </a:lnTo>
                  <a:lnTo>
                    <a:pt x="4465" y="2703"/>
                  </a:lnTo>
                  <a:lnTo>
                    <a:pt x="4465" y="2646"/>
                  </a:lnTo>
                  <a:moveTo>
                    <a:pt x="4705" y="2646"/>
                  </a:moveTo>
                  <a:lnTo>
                    <a:pt x="4650" y="2646"/>
                  </a:lnTo>
                  <a:lnTo>
                    <a:pt x="4650" y="2703"/>
                  </a:lnTo>
                  <a:lnTo>
                    <a:pt x="4705" y="2703"/>
                  </a:lnTo>
                  <a:lnTo>
                    <a:pt x="4705" y="2646"/>
                  </a:lnTo>
                  <a:moveTo>
                    <a:pt x="4785" y="2646"/>
                  </a:moveTo>
                  <a:lnTo>
                    <a:pt x="4730" y="2646"/>
                  </a:lnTo>
                  <a:lnTo>
                    <a:pt x="4730" y="2703"/>
                  </a:lnTo>
                  <a:lnTo>
                    <a:pt x="4785" y="2703"/>
                  </a:lnTo>
                  <a:lnTo>
                    <a:pt x="4785" y="2646"/>
                  </a:lnTo>
                  <a:moveTo>
                    <a:pt x="4866" y="2646"/>
                  </a:moveTo>
                  <a:lnTo>
                    <a:pt x="4810" y="2646"/>
                  </a:lnTo>
                  <a:lnTo>
                    <a:pt x="4810" y="2703"/>
                  </a:lnTo>
                  <a:lnTo>
                    <a:pt x="4866" y="2703"/>
                  </a:lnTo>
                  <a:lnTo>
                    <a:pt x="4866" y="2646"/>
                  </a:lnTo>
                  <a:moveTo>
                    <a:pt x="4945" y="2646"/>
                  </a:moveTo>
                  <a:lnTo>
                    <a:pt x="4890" y="2646"/>
                  </a:lnTo>
                  <a:lnTo>
                    <a:pt x="4890" y="2703"/>
                  </a:lnTo>
                  <a:lnTo>
                    <a:pt x="4945" y="2703"/>
                  </a:lnTo>
                  <a:lnTo>
                    <a:pt x="4945" y="2646"/>
                  </a:lnTo>
                  <a:moveTo>
                    <a:pt x="5026" y="2646"/>
                  </a:moveTo>
                  <a:lnTo>
                    <a:pt x="4971" y="2646"/>
                  </a:lnTo>
                  <a:lnTo>
                    <a:pt x="4971" y="2703"/>
                  </a:lnTo>
                  <a:lnTo>
                    <a:pt x="5026" y="2703"/>
                  </a:lnTo>
                  <a:lnTo>
                    <a:pt x="5026" y="2646"/>
                  </a:lnTo>
                  <a:moveTo>
                    <a:pt x="5106" y="2646"/>
                  </a:moveTo>
                  <a:lnTo>
                    <a:pt x="5050" y="2646"/>
                  </a:lnTo>
                  <a:lnTo>
                    <a:pt x="5050" y="2703"/>
                  </a:lnTo>
                  <a:lnTo>
                    <a:pt x="5106" y="2703"/>
                  </a:lnTo>
                  <a:lnTo>
                    <a:pt x="5106" y="2646"/>
                  </a:lnTo>
                  <a:moveTo>
                    <a:pt x="5186" y="2646"/>
                  </a:moveTo>
                  <a:lnTo>
                    <a:pt x="5131" y="2646"/>
                  </a:lnTo>
                  <a:lnTo>
                    <a:pt x="5131" y="2703"/>
                  </a:lnTo>
                  <a:lnTo>
                    <a:pt x="5186" y="2703"/>
                  </a:lnTo>
                  <a:lnTo>
                    <a:pt x="5186" y="2646"/>
                  </a:lnTo>
                  <a:moveTo>
                    <a:pt x="55" y="2558"/>
                  </a:moveTo>
                  <a:lnTo>
                    <a:pt x="0" y="2558"/>
                  </a:lnTo>
                  <a:lnTo>
                    <a:pt x="0" y="2614"/>
                  </a:lnTo>
                  <a:lnTo>
                    <a:pt x="55" y="2614"/>
                  </a:lnTo>
                  <a:lnTo>
                    <a:pt x="55" y="2558"/>
                  </a:lnTo>
                  <a:moveTo>
                    <a:pt x="136" y="2558"/>
                  </a:moveTo>
                  <a:lnTo>
                    <a:pt x="80" y="2558"/>
                  </a:lnTo>
                  <a:lnTo>
                    <a:pt x="80" y="2614"/>
                  </a:lnTo>
                  <a:lnTo>
                    <a:pt x="136" y="2614"/>
                  </a:lnTo>
                  <a:lnTo>
                    <a:pt x="136" y="2558"/>
                  </a:lnTo>
                  <a:moveTo>
                    <a:pt x="216" y="2558"/>
                  </a:moveTo>
                  <a:lnTo>
                    <a:pt x="160" y="2558"/>
                  </a:lnTo>
                  <a:lnTo>
                    <a:pt x="160" y="2614"/>
                  </a:lnTo>
                  <a:lnTo>
                    <a:pt x="216" y="2614"/>
                  </a:lnTo>
                  <a:lnTo>
                    <a:pt x="216" y="2558"/>
                  </a:lnTo>
                  <a:moveTo>
                    <a:pt x="296" y="2558"/>
                  </a:moveTo>
                  <a:lnTo>
                    <a:pt x="241" y="2558"/>
                  </a:lnTo>
                  <a:lnTo>
                    <a:pt x="241" y="2614"/>
                  </a:lnTo>
                  <a:lnTo>
                    <a:pt x="296" y="2614"/>
                  </a:lnTo>
                  <a:lnTo>
                    <a:pt x="296" y="2558"/>
                  </a:lnTo>
                  <a:moveTo>
                    <a:pt x="457" y="2558"/>
                  </a:moveTo>
                  <a:lnTo>
                    <a:pt x="401" y="2558"/>
                  </a:lnTo>
                  <a:lnTo>
                    <a:pt x="401" y="2614"/>
                  </a:lnTo>
                  <a:lnTo>
                    <a:pt x="457" y="2614"/>
                  </a:lnTo>
                  <a:lnTo>
                    <a:pt x="457" y="2558"/>
                  </a:lnTo>
                  <a:moveTo>
                    <a:pt x="1579" y="2558"/>
                  </a:moveTo>
                  <a:lnTo>
                    <a:pt x="1523" y="2558"/>
                  </a:lnTo>
                  <a:lnTo>
                    <a:pt x="1523" y="2614"/>
                  </a:lnTo>
                  <a:lnTo>
                    <a:pt x="1579" y="2614"/>
                  </a:lnTo>
                  <a:lnTo>
                    <a:pt x="1579" y="2558"/>
                  </a:lnTo>
                  <a:moveTo>
                    <a:pt x="1659" y="2558"/>
                  </a:moveTo>
                  <a:lnTo>
                    <a:pt x="1604" y="2558"/>
                  </a:lnTo>
                  <a:lnTo>
                    <a:pt x="1604" y="2614"/>
                  </a:lnTo>
                  <a:lnTo>
                    <a:pt x="1659" y="2614"/>
                  </a:lnTo>
                  <a:lnTo>
                    <a:pt x="1659" y="2558"/>
                  </a:lnTo>
                  <a:moveTo>
                    <a:pt x="1739" y="2558"/>
                  </a:moveTo>
                  <a:lnTo>
                    <a:pt x="1684" y="2558"/>
                  </a:lnTo>
                  <a:lnTo>
                    <a:pt x="1684" y="2614"/>
                  </a:lnTo>
                  <a:lnTo>
                    <a:pt x="1739" y="2614"/>
                  </a:lnTo>
                  <a:lnTo>
                    <a:pt x="1739" y="2558"/>
                  </a:lnTo>
                  <a:moveTo>
                    <a:pt x="1820" y="2558"/>
                  </a:moveTo>
                  <a:lnTo>
                    <a:pt x="1764" y="2558"/>
                  </a:lnTo>
                  <a:lnTo>
                    <a:pt x="1764" y="2614"/>
                  </a:lnTo>
                  <a:lnTo>
                    <a:pt x="1820" y="2614"/>
                  </a:lnTo>
                  <a:lnTo>
                    <a:pt x="1820" y="2558"/>
                  </a:lnTo>
                  <a:moveTo>
                    <a:pt x="1899" y="2558"/>
                  </a:moveTo>
                  <a:lnTo>
                    <a:pt x="1844" y="2558"/>
                  </a:lnTo>
                  <a:lnTo>
                    <a:pt x="1844" y="2614"/>
                  </a:lnTo>
                  <a:lnTo>
                    <a:pt x="1899" y="2614"/>
                  </a:lnTo>
                  <a:lnTo>
                    <a:pt x="1899" y="2558"/>
                  </a:lnTo>
                  <a:moveTo>
                    <a:pt x="1980" y="2558"/>
                  </a:moveTo>
                  <a:lnTo>
                    <a:pt x="1925" y="2558"/>
                  </a:lnTo>
                  <a:lnTo>
                    <a:pt x="1925" y="2614"/>
                  </a:lnTo>
                  <a:lnTo>
                    <a:pt x="1980" y="2614"/>
                  </a:lnTo>
                  <a:lnTo>
                    <a:pt x="1980" y="2558"/>
                  </a:lnTo>
                  <a:moveTo>
                    <a:pt x="2140" y="2558"/>
                  </a:moveTo>
                  <a:lnTo>
                    <a:pt x="2085" y="2558"/>
                  </a:lnTo>
                  <a:lnTo>
                    <a:pt x="2085" y="2614"/>
                  </a:lnTo>
                  <a:lnTo>
                    <a:pt x="2140" y="2614"/>
                  </a:lnTo>
                  <a:lnTo>
                    <a:pt x="2140" y="2558"/>
                  </a:lnTo>
                  <a:moveTo>
                    <a:pt x="2220" y="2558"/>
                  </a:moveTo>
                  <a:lnTo>
                    <a:pt x="2165" y="2558"/>
                  </a:lnTo>
                  <a:lnTo>
                    <a:pt x="2165" y="2614"/>
                  </a:lnTo>
                  <a:lnTo>
                    <a:pt x="2220" y="2614"/>
                  </a:lnTo>
                  <a:lnTo>
                    <a:pt x="2220" y="2558"/>
                  </a:lnTo>
                  <a:moveTo>
                    <a:pt x="2301" y="2558"/>
                  </a:moveTo>
                  <a:lnTo>
                    <a:pt x="2245" y="2558"/>
                  </a:lnTo>
                  <a:lnTo>
                    <a:pt x="2245" y="2614"/>
                  </a:lnTo>
                  <a:lnTo>
                    <a:pt x="2301" y="2614"/>
                  </a:lnTo>
                  <a:lnTo>
                    <a:pt x="2301" y="2558"/>
                  </a:lnTo>
                  <a:moveTo>
                    <a:pt x="2380" y="2558"/>
                  </a:moveTo>
                  <a:lnTo>
                    <a:pt x="2325" y="2558"/>
                  </a:lnTo>
                  <a:lnTo>
                    <a:pt x="2325" y="2614"/>
                  </a:lnTo>
                  <a:lnTo>
                    <a:pt x="2380" y="2614"/>
                  </a:lnTo>
                  <a:lnTo>
                    <a:pt x="2380" y="2558"/>
                  </a:lnTo>
                  <a:moveTo>
                    <a:pt x="2461" y="2558"/>
                  </a:moveTo>
                  <a:lnTo>
                    <a:pt x="2406" y="2558"/>
                  </a:lnTo>
                  <a:lnTo>
                    <a:pt x="2406" y="2614"/>
                  </a:lnTo>
                  <a:lnTo>
                    <a:pt x="2461" y="2614"/>
                  </a:lnTo>
                  <a:lnTo>
                    <a:pt x="2461" y="2558"/>
                  </a:lnTo>
                  <a:moveTo>
                    <a:pt x="4625" y="2558"/>
                  </a:moveTo>
                  <a:lnTo>
                    <a:pt x="4569" y="2558"/>
                  </a:lnTo>
                  <a:lnTo>
                    <a:pt x="4569" y="2614"/>
                  </a:lnTo>
                  <a:lnTo>
                    <a:pt x="4625" y="2614"/>
                  </a:lnTo>
                  <a:lnTo>
                    <a:pt x="4625" y="2558"/>
                  </a:lnTo>
                  <a:moveTo>
                    <a:pt x="4705" y="2558"/>
                  </a:moveTo>
                  <a:lnTo>
                    <a:pt x="4650" y="2558"/>
                  </a:lnTo>
                  <a:lnTo>
                    <a:pt x="4650" y="2614"/>
                  </a:lnTo>
                  <a:lnTo>
                    <a:pt x="4705" y="2614"/>
                  </a:lnTo>
                  <a:lnTo>
                    <a:pt x="4705" y="2558"/>
                  </a:lnTo>
                  <a:moveTo>
                    <a:pt x="4785" y="2558"/>
                  </a:moveTo>
                  <a:lnTo>
                    <a:pt x="4730" y="2558"/>
                  </a:lnTo>
                  <a:lnTo>
                    <a:pt x="4730" y="2614"/>
                  </a:lnTo>
                  <a:lnTo>
                    <a:pt x="4785" y="2614"/>
                  </a:lnTo>
                  <a:lnTo>
                    <a:pt x="4785" y="2558"/>
                  </a:lnTo>
                  <a:moveTo>
                    <a:pt x="4866" y="2558"/>
                  </a:moveTo>
                  <a:lnTo>
                    <a:pt x="4810" y="2558"/>
                  </a:lnTo>
                  <a:lnTo>
                    <a:pt x="4810" y="2614"/>
                  </a:lnTo>
                  <a:lnTo>
                    <a:pt x="4866" y="2614"/>
                  </a:lnTo>
                  <a:lnTo>
                    <a:pt x="4866" y="2558"/>
                  </a:lnTo>
                  <a:moveTo>
                    <a:pt x="4945" y="2558"/>
                  </a:moveTo>
                  <a:lnTo>
                    <a:pt x="4890" y="2558"/>
                  </a:lnTo>
                  <a:lnTo>
                    <a:pt x="4890" y="2614"/>
                  </a:lnTo>
                  <a:lnTo>
                    <a:pt x="4945" y="2614"/>
                  </a:lnTo>
                  <a:lnTo>
                    <a:pt x="4945" y="2558"/>
                  </a:lnTo>
                  <a:moveTo>
                    <a:pt x="5026" y="2558"/>
                  </a:moveTo>
                  <a:lnTo>
                    <a:pt x="4971" y="2558"/>
                  </a:lnTo>
                  <a:lnTo>
                    <a:pt x="4971" y="2614"/>
                  </a:lnTo>
                  <a:lnTo>
                    <a:pt x="5026" y="2614"/>
                  </a:lnTo>
                  <a:lnTo>
                    <a:pt x="5026" y="2558"/>
                  </a:lnTo>
                  <a:moveTo>
                    <a:pt x="55" y="2469"/>
                  </a:moveTo>
                  <a:lnTo>
                    <a:pt x="0" y="2469"/>
                  </a:lnTo>
                  <a:lnTo>
                    <a:pt x="0" y="2526"/>
                  </a:lnTo>
                  <a:lnTo>
                    <a:pt x="55" y="2526"/>
                  </a:lnTo>
                  <a:lnTo>
                    <a:pt x="55" y="2469"/>
                  </a:lnTo>
                  <a:moveTo>
                    <a:pt x="136" y="2469"/>
                  </a:moveTo>
                  <a:lnTo>
                    <a:pt x="80" y="2469"/>
                  </a:lnTo>
                  <a:lnTo>
                    <a:pt x="80" y="2526"/>
                  </a:lnTo>
                  <a:lnTo>
                    <a:pt x="136" y="2526"/>
                  </a:lnTo>
                  <a:lnTo>
                    <a:pt x="136" y="2469"/>
                  </a:lnTo>
                  <a:moveTo>
                    <a:pt x="216" y="2469"/>
                  </a:moveTo>
                  <a:lnTo>
                    <a:pt x="160" y="2469"/>
                  </a:lnTo>
                  <a:lnTo>
                    <a:pt x="160" y="2526"/>
                  </a:lnTo>
                  <a:lnTo>
                    <a:pt x="216" y="2526"/>
                  </a:lnTo>
                  <a:lnTo>
                    <a:pt x="216" y="2469"/>
                  </a:lnTo>
                  <a:moveTo>
                    <a:pt x="296" y="2469"/>
                  </a:moveTo>
                  <a:lnTo>
                    <a:pt x="241" y="2469"/>
                  </a:lnTo>
                  <a:lnTo>
                    <a:pt x="241" y="2526"/>
                  </a:lnTo>
                  <a:lnTo>
                    <a:pt x="296" y="2526"/>
                  </a:lnTo>
                  <a:lnTo>
                    <a:pt x="296" y="2469"/>
                  </a:lnTo>
                  <a:moveTo>
                    <a:pt x="376" y="2469"/>
                  </a:moveTo>
                  <a:lnTo>
                    <a:pt x="320" y="2469"/>
                  </a:lnTo>
                  <a:lnTo>
                    <a:pt x="320" y="2526"/>
                  </a:lnTo>
                  <a:lnTo>
                    <a:pt x="376" y="2526"/>
                  </a:lnTo>
                  <a:lnTo>
                    <a:pt x="376" y="2469"/>
                  </a:lnTo>
                  <a:moveTo>
                    <a:pt x="457" y="2469"/>
                  </a:moveTo>
                  <a:lnTo>
                    <a:pt x="401" y="2469"/>
                  </a:lnTo>
                  <a:lnTo>
                    <a:pt x="401" y="2526"/>
                  </a:lnTo>
                  <a:lnTo>
                    <a:pt x="457" y="2526"/>
                  </a:lnTo>
                  <a:lnTo>
                    <a:pt x="457" y="2469"/>
                  </a:lnTo>
                  <a:moveTo>
                    <a:pt x="536" y="2469"/>
                  </a:moveTo>
                  <a:lnTo>
                    <a:pt x="481" y="2469"/>
                  </a:lnTo>
                  <a:lnTo>
                    <a:pt x="481" y="2526"/>
                  </a:lnTo>
                  <a:lnTo>
                    <a:pt x="536" y="2526"/>
                  </a:lnTo>
                  <a:lnTo>
                    <a:pt x="536" y="2469"/>
                  </a:lnTo>
                  <a:moveTo>
                    <a:pt x="1499" y="2469"/>
                  </a:moveTo>
                  <a:lnTo>
                    <a:pt x="1443" y="2469"/>
                  </a:lnTo>
                  <a:lnTo>
                    <a:pt x="1443" y="2526"/>
                  </a:lnTo>
                  <a:lnTo>
                    <a:pt x="1499" y="2526"/>
                  </a:lnTo>
                  <a:lnTo>
                    <a:pt x="1499" y="2469"/>
                  </a:lnTo>
                  <a:moveTo>
                    <a:pt x="1579" y="2469"/>
                  </a:moveTo>
                  <a:lnTo>
                    <a:pt x="1523" y="2469"/>
                  </a:lnTo>
                  <a:lnTo>
                    <a:pt x="1523" y="2526"/>
                  </a:lnTo>
                  <a:lnTo>
                    <a:pt x="1579" y="2526"/>
                  </a:lnTo>
                  <a:lnTo>
                    <a:pt x="1579" y="2469"/>
                  </a:lnTo>
                  <a:moveTo>
                    <a:pt x="1659" y="2469"/>
                  </a:moveTo>
                  <a:lnTo>
                    <a:pt x="1604" y="2469"/>
                  </a:lnTo>
                  <a:lnTo>
                    <a:pt x="1604" y="2526"/>
                  </a:lnTo>
                  <a:lnTo>
                    <a:pt x="1659" y="2526"/>
                  </a:lnTo>
                  <a:lnTo>
                    <a:pt x="1659" y="2469"/>
                  </a:lnTo>
                  <a:moveTo>
                    <a:pt x="1739" y="2469"/>
                  </a:moveTo>
                  <a:lnTo>
                    <a:pt x="1684" y="2469"/>
                  </a:lnTo>
                  <a:lnTo>
                    <a:pt x="1684" y="2526"/>
                  </a:lnTo>
                  <a:lnTo>
                    <a:pt x="1739" y="2526"/>
                  </a:lnTo>
                  <a:lnTo>
                    <a:pt x="1739" y="2469"/>
                  </a:lnTo>
                  <a:moveTo>
                    <a:pt x="1820" y="2469"/>
                  </a:moveTo>
                  <a:lnTo>
                    <a:pt x="1764" y="2469"/>
                  </a:lnTo>
                  <a:lnTo>
                    <a:pt x="1764" y="2526"/>
                  </a:lnTo>
                  <a:lnTo>
                    <a:pt x="1820" y="2526"/>
                  </a:lnTo>
                  <a:lnTo>
                    <a:pt x="1820" y="2469"/>
                  </a:lnTo>
                  <a:moveTo>
                    <a:pt x="1899" y="2469"/>
                  </a:moveTo>
                  <a:lnTo>
                    <a:pt x="1844" y="2469"/>
                  </a:lnTo>
                  <a:lnTo>
                    <a:pt x="1844" y="2526"/>
                  </a:lnTo>
                  <a:lnTo>
                    <a:pt x="1899" y="2526"/>
                  </a:lnTo>
                  <a:lnTo>
                    <a:pt x="1899" y="2469"/>
                  </a:lnTo>
                  <a:moveTo>
                    <a:pt x="1980" y="2469"/>
                  </a:moveTo>
                  <a:lnTo>
                    <a:pt x="1925" y="2469"/>
                  </a:lnTo>
                  <a:lnTo>
                    <a:pt x="1925" y="2526"/>
                  </a:lnTo>
                  <a:lnTo>
                    <a:pt x="1980" y="2526"/>
                  </a:lnTo>
                  <a:lnTo>
                    <a:pt x="1980" y="2469"/>
                  </a:lnTo>
                  <a:moveTo>
                    <a:pt x="2060" y="2469"/>
                  </a:moveTo>
                  <a:lnTo>
                    <a:pt x="2004" y="2469"/>
                  </a:lnTo>
                  <a:lnTo>
                    <a:pt x="2004" y="2526"/>
                  </a:lnTo>
                  <a:lnTo>
                    <a:pt x="2060" y="2526"/>
                  </a:lnTo>
                  <a:lnTo>
                    <a:pt x="2060" y="2469"/>
                  </a:lnTo>
                  <a:moveTo>
                    <a:pt x="2140" y="2469"/>
                  </a:moveTo>
                  <a:lnTo>
                    <a:pt x="2085" y="2469"/>
                  </a:lnTo>
                  <a:lnTo>
                    <a:pt x="2085" y="2526"/>
                  </a:lnTo>
                  <a:lnTo>
                    <a:pt x="2140" y="2526"/>
                  </a:lnTo>
                  <a:lnTo>
                    <a:pt x="2140" y="2469"/>
                  </a:lnTo>
                  <a:moveTo>
                    <a:pt x="4545" y="2469"/>
                  </a:moveTo>
                  <a:lnTo>
                    <a:pt x="4490" y="2469"/>
                  </a:lnTo>
                  <a:lnTo>
                    <a:pt x="4490" y="2526"/>
                  </a:lnTo>
                  <a:lnTo>
                    <a:pt x="4545" y="2526"/>
                  </a:lnTo>
                  <a:lnTo>
                    <a:pt x="4545" y="2469"/>
                  </a:lnTo>
                  <a:moveTo>
                    <a:pt x="4625" y="2469"/>
                  </a:moveTo>
                  <a:lnTo>
                    <a:pt x="4569" y="2469"/>
                  </a:lnTo>
                  <a:lnTo>
                    <a:pt x="4569" y="2526"/>
                  </a:lnTo>
                  <a:lnTo>
                    <a:pt x="4625" y="2526"/>
                  </a:lnTo>
                  <a:lnTo>
                    <a:pt x="4625" y="2469"/>
                  </a:lnTo>
                  <a:moveTo>
                    <a:pt x="5026" y="2469"/>
                  </a:moveTo>
                  <a:lnTo>
                    <a:pt x="4971" y="2469"/>
                  </a:lnTo>
                  <a:lnTo>
                    <a:pt x="4971" y="2526"/>
                  </a:lnTo>
                  <a:lnTo>
                    <a:pt x="5026" y="2526"/>
                  </a:lnTo>
                  <a:lnTo>
                    <a:pt x="5026" y="2469"/>
                  </a:lnTo>
                  <a:moveTo>
                    <a:pt x="55" y="2381"/>
                  </a:moveTo>
                  <a:lnTo>
                    <a:pt x="0" y="2381"/>
                  </a:lnTo>
                  <a:lnTo>
                    <a:pt x="0" y="2437"/>
                  </a:lnTo>
                  <a:lnTo>
                    <a:pt x="55" y="2437"/>
                  </a:lnTo>
                  <a:lnTo>
                    <a:pt x="55" y="2381"/>
                  </a:lnTo>
                  <a:moveTo>
                    <a:pt x="136" y="2381"/>
                  </a:moveTo>
                  <a:lnTo>
                    <a:pt x="80" y="2381"/>
                  </a:lnTo>
                  <a:lnTo>
                    <a:pt x="80" y="2437"/>
                  </a:lnTo>
                  <a:lnTo>
                    <a:pt x="136" y="2437"/>
                  </a:lnTo>
                  <a:lnTo>
                    <a:pt x="136" y="2381"/>
                  </a:lnTo>
                  <a:moveTo>
                    <a:pt x="216" y="2381"/>
                  </a:moveTo>
                  <a:lnTo>
                    <a:pt x="160" y="2381"/>
                  </a:lnTo>
                  <a:lnTo>
                    <a:pt x="160" y="2437"/>
                  </a:lnTo>
                  <a:lnTo>
                    <a:pt x="216" y="2437"/>
                  </a:lnTo>
                  <a:lnTo>
                    <a:pt x="216" y="2381"/>
                  </a:lnTo>
                  <a:moveTo>
                    <a:pt x="296" y="2381"/>
                  </a:moveTo>
                  <a:lnTo>
                    <a:pt x="241" y="2381"/>
                  </a:lnTo>
                  <a:lnTo>
                    <a:pt x="241" y="2437"/>
                  </a:lnTo>
                  <a:lnTo>
                    <a:pt x="296" y="2437"/>
                  </a:lnTo>
                  <a:lnTo>
                    <a:pt x="296" y="2381"/>
                  </a:lnTo>
                  <a:moveTo>
                    <a:pt x="376" y="2381"/>
                  </a:moveTo>
                  <a:lnTo>
                    <a:pt x="320" y="2381"/>
                  </a:lnTo>
                  <a:lnTo>
                    <a:pt x="320" y="2437"/>
                  </a:lnTo>
                  <a:lnTo>
                    <a:pt x="376" y="2437"/>
                  </a:lnTo>
                  <a:lnTo>
                    <a:pt x="376" y="2381"/>
                  </a:lnTo>
                  <a:moveTo>
                    <a:pt x="617" y="2381"/>
                  </a:moveTo>
                  <a:lnTo>
                    <a:pt x="561" y="2381"/>
                  </a:lnTo>
                  <a:lnTo>
                    <a:pt x="561" y="2437"/>
                  </a:lnTo>
                  <a:lnTo>
                    <a:pt x="617" y="2437"/>
                  </a:lnTo>
                  <a:lnTo>
                    <a:pt x="617" y="2381"/>
                  </a:lnTo>
                  <a:moveTo>
                    <a:pt x="697" y="2381"/>
                  </a:moveTo>
                  <a:lnTo>
                    <a:pt x="641" y="2381"/>
                  </a:lnTo>
                  <a:lnTo>
                    <a:pt x="641" y="2437"/>
                  </a:lnTo>
                  <a:lnTo>
                    <a:pt x="697" y="2437"/>
                  </a:lnTo>
                  <a:lnTo>
                    <a:pt x="697" y="2381"/>
                  </a:lnTo>
                  <a:moveTo>
                    <a:pt x="938" y="2381"/>
                  </a:moveTo>
                  <a:lnTo>
                    <a:pt x="882" y="2381"/>
                  </a:lnTo>
                  <a:lnTo>
                    <a:pt x="882" y="2437"/>
                  </a:lnTo>
                  <a:lnTo>
                    <a:pt x="938" y="2437"/>
                  </a:lnTo>
                  <a:lnTo>
                    <a:pt x="938" y="2381"/>
                  </a:lnTo>
                  <a:moveTo>
                    <a:pt x="1418" y="2381"/>
                  </a:moveTo>
                  <a:lnTo>
                    <a:pt x="1363" y="2381"/>
                  </a:lnTo>
                  <a:lnTo>
                    <a:pt x="1363" y="2437"/>
                  </a:lnTo>
                  <a:lnTo>
                    <a:pt x="1418" y="2437"/>
                  </a:lnTo>
                  <a:lnTo>
                    <a:pt x="1418" y="2381"/>
                  </a:lnTo>
                  <a:moveTo>
                    <a:pt x="1499" y="2381"/>
                  </a:moveTo>
                  <a:lnTo>
                    <a:pt x="1443" y="2381"/>
                  </a:lnTo>
                  <a:lnTo>
                    <a:pt x="1443" y="2437"/>
                  </a:lnTo>
                  <a:lnTo>
                    <a:pt x="1499" y="2437"/>
                  </a:lnTo>
                  <a:lnTo>
                    <a:pt x="1499" y="2381"/>
                  </a:lnTo>
                  <a:moveTo>
                    <a:pt x="1579" y="2381"/>
                  </a:moveTo>
                  <a:lnTo>
                    <a:pt x="1523" y="2381"/>
                  </a:lnTo>
                  <a:lnTo>
                    <a:pt x="1523" y="2437"/>
                  </a:lnTo>
                  <a:lnTo>
                    <a:pt x="1579" y="2437"/>
                  </a:lnTo>
                  <a:lnTo>
                    <a:pt x="1579" y="2381"/>
                  </a:lnTo>
                  <a:moveTo>
                    <a:pt x="1659" y="2381"/>
                  </a:moveTo>
                  <a:lnTo>
                    <a:pt x="1604" y="2381"/>
                  </a:lnTo>
                  <a:lnTo>
                    <a:pt x="1604" y="2437"/>
                  </a:lnTo>
                  <a:lnTo>
                    <a:pt x="1659" y="2437"/>
                  </a:lnTo>
                  <a:lnTo>
                    <a:pt x="1659" y="2381"/>
                  </a:lnTo>
                  <a:moveTo>
                    <a:pt x="1739" y="2381"/>
                  </a:moveTo>
                  <a:lnTo>
                    <a:pt x="1684" y="2381"/>
                  </a:lnTo>
                  <a:lnTo>
                    <a:pt x="1684" y="2437"/>
                  </a:lnTo>
                  <a:lnTo>
                    <a:pt x="1739" y="2437"/>
                  </a:lnTo>
                  <a:lnTo>
                    <a:pt x="1739" y="2381"/>
                  </a:lnTo>
                  <a:moveTo>
                    <a:pt x="1899" y="2381"/>
                  </a:moveTo>
                  <a:lnTo>
                    <a:pt x="1844" y="2381"/>
                  </a:lnTo>
                  <a:lnTo>
                    <a:pt x="1844" y="2437"/>
                  </a:lnTo>
                  <a:lnTo>
                    <a:pt x="1899" y="2437"/>
                  </a:lnTo>
                  <a:lnTo>
                    <a:pt x="1899" y="2381"/>
                  </a:lnTo>
                  <a:moveTo>
                    <a:pt x="1980" y="2381"/>
                  </a:moveTo>
                  <a:lnTo>
                    <a:pt x="1925" y="2381"/>
                  </a:lnTo>
                  <a:lnTo>
                    <a:pt x="1925" y="2437"/>
                  </a:lnTo>
                  <a:lnTo>
                    <a:pt x="1980" y="2437"/>
                  </a:lnTo>
                  <a:lnTo>
                    <a:pt x="1980" y="2381"/>
                  </a:lnTo>
                  <a:moveTo>
                    <a:pt x="4465" y="2381"/>
                  </a:moveTo>
                  <a:lnTo>
                    <a:pt x="4409" y="2381"/>
                  </a:lnTo>
                  <a:lnTo>
                    <a:pt x="4409" y="2437"/>
                  </a:lnTo>
                  <a:lnTo>
                    <a:pt x="4465" y="2437"/>
                  </a:lnTo>
                  <a:lnTo>
                    <a:pt x="4465" y="2381"/>
                  </a:lnTo>
                  <a:moveTo>
                    <a:pt x="4545" y="2381"/>
                  </a:moveTo>
                  <a:lnTo>
                    <a:pt x="4490" y="2381"/>
                  </a:lnTo>
                  <a:lnTo>
                    <a:pt x="4490" y="2437"/>
                  </a:lnTo>
                  <a:lnTo>
                    <a:pt x="4545" y="2437"/>
                  </a:lnTo>
                  <a:lnTo>
                    <a:pt x="4545" y="2381"/>
                  </a:lnTo>
                  <a:moveTo>
                    <a:pt x="4625" y="2381"/>
                  </a:moveTo>
                  <a:lnTo>
                    <a:pt x="4569" y="2381"/>
                  </a:lnTo>
                  <a:lnTo>
                    <a:pt x="4569" y="2437"/>
                  </a:lnTo>
                  <a:lnTo>
                    <a:pt x="4625" y="2437"/>
                  </a:lnTo>
                  <a:lnTo>
                    <a:pt x="4625" y="2381"/>
                  </a:lnTo>
                  <a:moveTo>
                    <a:pt x="4866" y="2381"/>
                  </a:moveTo>
                  <a:lnTo>
                    <a:pt x="4810" y="2381"/>
                  </a:lnTo>
                  <a:lnTo>
                    <a:pt x="4810" y="2437"/>
                  </a:lnTo>
                  <a:lnTo>
                    <a:pt x="4866" y="2437"/>
                  </a:lnTo>
                  <a:lnTo>
                    <a:pt x="4866" y="2381"/>
                  </a:lnTo>
                  <a:moveTo>
                    <a:pt x="4945" y="2381"/>
                  </a:moveTo>
                  <a:lnTo>
                    <a:pt x="4890" y="2381"/>
                  </a:lnTo>
                  <a:lnTo>
                    <a:pt x="4890" y="2437"/>
                  </a:lnTo>
                  <a:lnTo>
                    <a:pt x="4945" y="2437"/>
                  </a:lnTo>
                  <a:lnTo>
                    <a:pt x="4945" y="2381"/>
                  </a:lnTo>
                  <a:moveTo>
                    <a:pt x="55" y="2292"/>
                  </a:moveTo>
                  <a:lnTo>
                    <a:pt x="0" y="2292"/>
                  </a:lnTo>
                  <a:lnTo>
                    <a:pt x="0" y="2348"/>
                  </a:lnTo>
                  <a:lnTo>
                    <a:pt x="55" y="2348"/>
                  </a:lnTo>
                  <a:lnTo>
                    <a:pt x="55" y="2292"/>
                  </a:lnTo>
                  <a:moveTo>
                    <a:pt x="136" y="2292"/>
                  </a:moveTo>
                  <a:lnTo>
                    <a:pt x="80" y="2292"/>
                  </a:lnTo>
                  <a:lnTo>
                    <a:pt x="80" y="2348"/>
                  </a:lnTo>
                  <a:lnTo>
                    <a:pt x="136" y="2348"/>
                  </a:lnTo>
                  <a:lnTo>
                    <a:pt x="136" y="2292"/>
                  </a:lnTo>
                  <a:moveTo>
                    <a:pt x="216" y="2292"/>
                  </a:moveTo>
                  <a:lnTo>
                    <a:pt x="160" y="2292"/>
                  </a:lnTo>
                  <a:lnTo>
                    <a:pt x="160" y="2348"/>
                  </a:lnTo>
                  <a:lnTo>
                    <a:pt x="216" y="2348"/>
                  </a:lnTo>
                  <a:lnTo>
                    <a:pt x="216" y="2292"/>
                  </a:lnTo>
                  <a:moveTo>
                    <a:pt x="296" y="2292"/>
                  </a:moveTo>
                  <a:lnTo>
                    <a:pt x="241" y="2292"/>
                  </a:lnTo>
                  <a:lnTo>
                    <a:pt x="241" y="2348"/>
                  </a:lnTo>
                  <a:lnTo>
                    <a:pt x="296" y="2348"/>
                  </a:lnTo>
                  <a:lnTo>
                    <a:pt x="296" y="2292"/>
                  </a:lnTo>
                  <a:moveTo>
                    <a:pt x="376" y="2292"/>
                  </a:moveTo>
                  <a:lnTo>
                    <a:pt x="320" y="2292"/>
                  </a:lnTo>
                  <a:lnTo>
                    <a:pt x="320" y="2348"/>
                  </a:lnTo>
                  <a:lnTo>
                    <a:pt x="376" y="2348"/>
                  </a:lnTo>
                  <a:lnTo>
                    <a:pt x="376" y="2292"/>
                  </a:lnTo>
                  <a:moveTo>
                    <a:pt x="938" y="2292"/>
                  </a:moveTo>
                  <a:lnTo>
                    <a:pt x="882" y="2292"/>
                  </a:lnTo>
                  <a:lnTo>
                    <a:pt x="882" y="2348"/>
                  </a:lnTo>
                  <a:lnTo>
                    <a:pt x="938" y="2348"/>
                  </a:lnTo>
                  <a:lnTo>
                    <a:pt x="938" y="2292"/>
                  </a:lnTo>
                  <a:moveTo>
                    <a:pt x="1018" y="2292"/>
                  </a:moveTo>
                  <a:lnTo>
                    <a:pt x="962" y="2292"/>
                  </a:lnTo>
                  <a:lnTo>
                    <a:pt x="962" y="2348"/>
                  </a:lnTo>
                  <a:lnTo>
                    <a:pt x="1018" y="2348"/>
                  </a:lnTo>
                  <a:lnTo>
                    <a:pt x="1018" y="2292"/>
                  </a:lnTo>
                  <a:moveTo>
                    <a:pt x="1418" y="2292"/>
                  </a:moveTo>
                  <a:lnTo>
                    <a:pt x="1363" y="2292"/>
                  </a:lnTo>
                  <a:lnTo>
                    <a:pt x="1363" y="2348"/>
                  </a:lnTo>
                  <a:lnTo>
                    <a:pt x="1418" y="2348"/>
                  </a:lnTo>
                  <a:lnTo>
                    <a:pt x="1418" y="2292"/>
                  </a:lnTo>
                  <a:moveTo>
                    <a:pt x="1499" y="2292"/>
                  </a:moveTo>
                  <a:lnTo>
                    <a:pt x="1443" y="2292"/>
                  </a:lnTo>
                  <a:lnTo>
                    <a:pt x="1443" y="2348"/>
                  </a:lnTo>
                  <a:lnTo>
                    <a:pt x="1499" y="2348"/>
                  </a:lnTo>
                  <a:lnTo>
                    <a:pt x="1499" y="2292"/>
                  </a:lnTo>
                  <a:moveTo>
                    <a:pt x="1739" y="2292"/>
                  </a:moveTo>
                  <a:lnTo>
                    <a:pt x="1684" y="2292"/>
                  </a:lnTo>
                  <a:lnTo>
                    <a:pt x="1684" y="2348"/>
                  </a:lnTo>
                  <a:lnTo>
                    <a:pt x="1739" y="2348"/>
                  </a:lnTo>
                  <a:lnTo>
                    <a:pt x="1739" y="2292"/>
                  </a:lnTo>
                  <a:moveTo>
                    <a:pt x="1820" y="2292"/>
                  </a:moveTo>
                  <a:lnTo>
                    <a:pt x="1764" y="2292"/>
                  </a:lnTo>
                  <a:lnTo>
                    <a:pt x="1764" y="2348"/>
                  </a:lnTo>
                  <a:lnTo>
                    <a:pt x="1820" y="2348"/>
                  </a:lnTo>
                  <a:lnTo>
                    <a:pt x="1820" y="2292"/>
                  </a:lnTo>
                  <a:moveTo>
                    <a:pt x="1899" y="2292"/>
                  </a:moveTo>
                  <a:lnTo>
                    <a:pt x="1844" y="2292"/>
                  </a:lnTo>
                  <a:lnTo>
                    <a:pt x="1844" y="2348"/>
                  </a:lnTo>
                  <a:lnTo>
                    <a:pt x="1899" y="2348"/>
                  </a:lnTo>
                  <a:lnTo>
                    <a:pt x="1899" y="2292"/>
                  </a:lnTo>
                  <a:moveTo>
                    <a:pt x="4304" y="2292"/>
                  </a:moveTo>
                  <a:lnTo>
                    <a:pt x="4249" y="2292"/>
                  </a:lnTo>
                  <a:lnTo>
                    <a:pt x="4249" y="2348"/>
                  </a:lnTo>
                  <a:lnTo>
                    <a:pt x="4304" y="2348"/>
                  </a:lnTo>
                  <a:lnTo>
                    <a:pt x="4304" y="2292"/>
                  </a:lnTo>
                  <a:moveTo>
                    <a:pt x="4385" y="2292"/>
                  </a:moveTo>
                  <a:lnTo>
                    <a:pt x="4329" y="2292"/>
                  </a:lnTo>
                  <a:lnTo>
                    <a:pt x="4329" y="2348"/>
                  </a:lnTo>
                  <a:lnTo>
                    <a:pt x="4385" y="2348"/>
                  </a:lnTo>
                  <a:lnTo>
                    <a:pt x="4385" y="2292"/>
                  </a:lnTo>
                  <a:moveTo>
                    <a:pt x="4545" y="2292"/>
                  </a:moveTo>
                  <a:lnTo>
                    <a:pt x="4490" y="2292"/>
                  </a:lnTo>
                  <a:lnTo>
                    <a:pt x="4490" y="2348"/>
                  </a:lnTo>
                  <a:lnTo>
                    <a:pt x="4545" y="2348"/>
                  </a:lnTo>
                  <a:lnTo>
                    <a:pt x="4545" y="2292"/>
                  </a:lnTo>
                  <a:moveTo>
                    <a:pt x="4705" y="2292"/>
                  </a:moveTo>
                  <a:lnTo>
                    <a:pt x="4650" y="2292"/>
                  </a:lnTo>
                  <a:lnTo>
                    <a:pt x="4650" y="2348"/>
                  </a:lnTo>
                  <a:lnTo>
                    <a:pt x="4705" y="2348"/>
                  </a:lnTo>
                  <a:lnTo>
                    <a:pt x="4705" y="2292"/>
                  </a:lnTo>
                  <a:moveTo>
                    <a:pt x="4785" y="2292"/>
                  </a:moveTo>
                  <a:lnTo>
                    <a:pt x="4730" y="2292"/>
                  </a:lnTo>
                  <a:lnTo>
                    <a:pt x="4730" y="2348"/>
                  </a:lnTo>
                  <a:lnTo>
                    <a:pt x="4785" y="2348"/>
                  </a:lnTo>
                  <a:lnTo>
                    <a:pt x="4785" y="2292"/>
                  </a:lnTo>
                  <a:moveTo>
                    <a:pt x="55" y="2203"/>
                  </a:moveTo>
                  <a:lnTo>
                    <a:pt x="0" y="2203"/>
                  </a:lnTo>
                  <a:lnTo>
                    <a:pt x="0" y="2260"/>
                  </a:lnTo>
                  <a:lnTo>
                    <a:pt x="55" y="2260"/>
                  </a:lnTo>
                  <a:lnTo>
                    <a:pt x="55" y="2203"/>
                  </a:lnTo>
                  <a:moveTo>
                    <a:pt x="136" y="2203"/>
                  </a:moveTo>
                  <a:lnTo>
                    <a:pt x="80" y="2203"/>
                  </a:lnTo>
                  <a:lnTo>
                    <a:pt x="80" y="2260"/>
                  </a:lnTo>
                  <a:lnTo>
                    <a:pt x="136" y="2260"/>
                  </a:lnTo>
                  <a:lnTo>
                    <a:pt x="136" y="2203"/>
                  </a:lnTo>
                  <a:moveTo>
                    <a:pt x="216" y="2203"/>
                  </a:moveTo>
                  <a:lnTo>
                    <a:pt x="160" y="2203"/>
                  </a:lnTo>
                  <a:lnTo>
                    <a:pt x="160" y="2260"/>
                  </a:lnTo>
                  <a:lnTo>
                    <a:pt x="216" y="2260"/>
                  </a:lnTo>
                  <a:lnTo>
                    <a:pt x="216" y="2203"/>
                  </a:lnTo>
                  <a:moveTo>
                    <a:pt x="296" y="2203"/>
                  </a:moveTo>
                  <a:lnTo>
                    <a:pt x="241" y="2203"/>
                  </a:lnTo>
                  <a:lnTo>
                    <a:pt x="241" y="2260"/>
                  </a:lnTo>
                  <a:lnTo>
                    <a:pt x="296" y="2260"/>
                  </a:lnTo>
                  <a:lnTo>
                    <a:pt x="296" y="2203"/>
                  </a:lnTo>
                  <a:moveTo>
                    <a:pt x="376" y="2203"/>
                  </a:moveTo>
                  <a:lnTo>
                    <a:pt x="320" y="2203"/>
                  </a:lnTo>
                  <a:lnTo>
                    <a:pt x="320" y="2260"/>
                  </a:lnTo>
                  <a:lnTo>
                    <a:pt x="376" y="2260"/>
                  </a:lnTo>
                  <a:lnTo>
                    <a:pt x="376" y="2203"/>
                  </a:lnTo>
                  <a:moveTo>
                    <a:pt x="457" y="2203"/>
                  </a:moveTo>
                  <a:lnTo>
                    <a:pt x="401" y="2203"/>
                  </a:lnTo>
                  <a:lnTo>
                    <a:pt x="401" y="2260"/>
                  </a:lnTo>
                  <a:lnTo>
                    <a:pt x="457" y="2260"/>
                  </a:lnTo>
                  <a:lnTo>
                    <a:pt x="457" y="2203"/>
                  </a:lnTo>
                  <a:moveTo>
                    <a:pt x="938" y="2203"/>
                  </a:moveTo>
                  <a:lnTo>
                    <a:pt x="882" y="2203"/>
                  </a:lnTo>
                  <a:lnTo>
                    <a:pt x="882" y="2260"/>
                  </a:lnTo>
                  <a:lnTo>
                    <a:pt x="938" y="2260"/>
                  </a:lnTo>
                  <a:lnTo>
                    <a:pt x="938" y="2203"/>
                  </a:lnTo>
                  <a:moveTo>
                    <a:pt x="1018" y="2203"/>
                  </a:moveTo>
                  <a:lnTo>
                    <a:pt x="962" y="2203"/>
                  </a:lnTo>
                  <a:lnTo>
                    <a:pt x="962" y="2260"/>
                  </a:lnTo>
                  <a:lnTo>
                    <a:pt x="1018" y="2260"/>
                  </a:lnTo>
                  <a:lnTo>
                    <a:pt x="1018" y="2203"/>
                  </a:lnTo>
                  <a:moveTo>
                    <a:pt x="1098" y="2203"/>
                  </a:moveTo>
                  <a:lnTo>
                    <a:pt x="1042" y="2203"/>
                  </a:lnTo>
                  <a:lnTo>
                    <a:pt x="1042" y="2260"/>
                  </a:lnTo>
                  <a:lnTo>
                    <a:pt x="1098" y="2260"/>
                  </a:lnTo>
                  <a:lnTo>
                    <a:pt x="1098" y="2203"/>
                  </a:lnTo>
                  <a:moveTo>
                    <a:pt x="1178" y="2203"/>
                  </a:moveTo>
                  <a:lnTo>
                    <a:pt x="1122" y="2203"/>
                  </a:lnTo>
                  <a:lnTo>
                    <a:pt x="1122" y="2260"/>
                  </a:lnTo>
                  <a:lnTo>
                    <a:pt x="1178" y="2260"/>
                  </a:lnTo>
                  <a:lnTo>
                    <a:pt x="1178" y="2203"/>
                  </a:lnTo>
                  <a:moveTo>
                    <a:pt x="1339" y="2203"/>
                  </a:moveTo>
                  <a:lnTo>
                    <a:pt x="1282" y="2203"/>
                  </a:lnTo>
                  <a:lnTo>
                    <a:pt x="1282" y="2260"/>
                  </a:lnTo>
                  <a:lnTo>
                    <a:pt x="1339" y="2260"/>
                  </a:lnTo>
                  <a:lnTo>
                    <a:pt x="1339" y="2203"/>
                  </a:lnTo>
                  <a:moveTo>
                    <a:pt x="1418" y="2203"/>
                  </a:moveTo>
                  <a:lnTo>
                    <a:pt x="1363" y="2203"/>
                  </a:lnTo>
                  <a:lnTo>
                    <a:pt x="1363" y="2260"/>
                  </a:lnTo>
                  <a:lnTo>
                    <a:pt x="1418" y="2260"/>
                  </a:lnTo>
                  <a:lnTo>
                    <a:pt x="1418" y="2203"/>
                  </a:lnTo>
                  <a:moveTo>
                    <a:pt x="1499" y="2203"/>
                  </a:moveTo>
                  <a:lnTo>
                    <a:pt x="1443" y="2203"/>
                  </a:lnTo>
                  <a:lnTo>
                    <a:pt x="1443" y="2260"/>
                  </a:lnTo>
                  <a:lnTo>
                    <a:pt x="1499" y="2260"/>
                  </a:lnTo>
                  <a:lnTo>
                    <a:pt x="1499" y="2203"/>
                  </a:lnTo>
                  <a:moveTo>
                    <a:pt x="1579" y="2203"/>
                  </a:moveTo>
                  <a:lnTo>
                    <a:pt x="1523" y="2203"/>
                  </a:lnTo>
                  <a:lnTo>
                    <a:pt x="1523" y="2260"/>
                  </a:lnTo>
                  <a:lnTo>
                    <a:pt x="1579" y="2260"/>
                  </a:lnTo>
                  <a:lnTo>
                    <a:pt x="1579" y="2203"/>
                  </a:lnTo>
                  <a:moveTo>
                    <a:pt x="1659" y="2203"/>
                  </a:moveTo>
                  <a:lnTo>
                    <a:pt x="1604" y="2203"/>
                  </a:lnTo>
                  <a:lnTo>
                    <a:pt x="1604" y="2260"/>
                  </a:lnTo>
                  <a:lnTo>
                    <a:pt x="1659" y="2260"/>
                  </a:lnTo>
                  <a:lnTo>
                    <a:pt x="1659" y="2203"/>
                  </a:lnTo>
                  <a:moveTo>
                    <a:pt x="1739" y="2203"/>
                  </a:moveTo>
                  <a:lnTo>
                    <a:pt x="1684" y="2203"/>
                  </a:lnTo>
                  <a:lnTo>
                    <a:pt x="1684" y="2260"/>
                  </a:lnTo>
                  <a:lnTo>
                    <a:pt x="1739" y="2260"/>
                  </a:lnTo>
                  <a:lnTo>
                    <a:pt x="1739" y="2203"/>
                  </a:lnTo>
                  <a:moveTo>
                    <a:pt x="1820" y="2203"/>
                  </a:moveTo>
                  <a:lnTo>
                    <a:pt x="1764" y="2203"/>
                  </a:lnTo>
                  <a:lnTo>
                    <a:pt x="1764" y="2260"/>
                  </a:lnTo>
                  <a:lnTo>
                    <a:pt x="1820" y="2260"/>
                  </a:lnTo>
                  <a:lnTo>
                    <a:pt x="1820" y="2203"/>
                  </a:lnTo>
                  <a:moveTo>
                    <a:pt x="1899" y="2203"/>
                  </a:moveTo>
                  <a:lnTo>
                    <a:pt x="1844" y="2203"/>
                  </a:lnTo>
                  <a:lnTo>
                    <a:pt x="1844" y="2260"/>
                  </a:lnTo>
                  <a:lnTo>
                    <a:pt x="1899" y="2260"/>
                  </a:lnTo>
                  <a:lnTo>
                    <a:pt x="1899" y="2203"/>
                  </a:lnTo>
                  <a:moveTo>
                    <a:pt x="3342" y="2203"/>
                  </a:moveTo>
                  <a:lnTo>
                    <a:pt x="3287" y="2203"/>
                  </a:lnTo>
                  <a:lnTo>
                    <a:pt x="3287" y="2260"/>
                  </a:lnTo>
                  <a:lnTo>
                    <a:pt x="3342" y="2260"/>
                  </a:lnTo>
                  <a:lnTo>
                    <a:pt x="3342" y="2203"/>
                  </a:lnTo>
                  <a:moveTo>
                    <a:pt x="4144" y="2203"/>
                  </a:moveTo>
                  <a:lnTo>
                    <a:pt x="4088" y="2203"/>
                  </a:lnTo>
                  <a:lnTo>
                    <a:pt x="4088" y="2260"/>
                  </a:lnTo>
                  <a:lnTo>
                    <a:pt x="4144" y="2260"/>
                  </a:lnTo>
                  <a:lnTo>
                    <a:pt x="4144" y="2203"/>
                  </a:lnTo>
                  <a:moveTo>
                    <a:pt x="4225" y="2203"/>
                  </a:moveTo>
                  <a:lnTo>
                    <a:pt x="4169" y="2203"/>
                  </a:lnTo>
                  <a:lnTo>
                    <a:pt x="4169" y="2260"/>
                  </a:lnTo>
                  <a:lnTo>
                    <a:pt x="4225" y="2260"/>
                  </a:lnTo>
                  <a:lnTo>
                    <a:pt x="4225" y="2203"/>
                  </a:lnTo>
                  <a:moveTo>
                    <a:pt x="4304" y="2203"/>
                  </a:moveTo>
                  <a:lnTo>
                    <a:pt x="4249" y="2203"/>
                  </a:lnTo>
                  <a:lnTo>
                    <a:pt x="4249" y="2260"/>
                  </a:lnTo>
                  <a:lnTo>
                    <a:pt x="4304" y="2260"/>
                  </a:lnTo>
                  <a:lnTo>
                    <a:pt x="4304" y="2203"/>
                  </a:lnTo>
                  <a:moveTo>
                    <a:pt x="4625" y="2203"/>
                  </a:moveTo>
                  <a:lnTo>
                    <a:pt x="4569" y="2203"/>
                  </a:lnTo>
                  <a:lnTo>
                    <a:pt x="4569" y="2260"/>
                  </a:lnTo>
                  <a:lnTo>
                    <a:pt x="4625" y="2260"/>
                  </a:lnTo>
                  <a:lnTo>
                    <a:pt x="4625" y="2203"/>
                  </a:lnTo>
                  <a:moveTo>
                    <a:pt x="4705" y="2203"/>
                  </a:moveTo>
                  <a:lnTo>
                    <a:pt x="4650" y="2203"/>
                  </a:lnTo>
                  <a:lnTo>
                    <a:pt x="4650" y="2260"/>
                  </a:lnTo>
                  <a:lnTo>
                    <a:pt x="4705" y="2260"/>
                  </a:lnTo>
                  <a:lnTo>
                    <a:pt x="4705" y="2203"/>
                  </a:lnTo>
                  <a:moveTo>
                    <a:pt x="4785" y="2203"/>
                  </a:moveTo>
                  <a:lnTo>
                    <a:pt x="4730" y="2203"/>
                  </a:lnTo>
                  <a:lnTo>
                    <a:pt x="4730" y="2260"/>
                  </a:lnTo>
                  <a:lnTo>
                    <a:pt x="4785" y="2260"/>
                  </a:lnTo>
                  <a:lnTo>
                    <a:pt x="4785" y="2203"/>
                  </a:lnTo>
                  <a:moveTo>
                    <a:pt x="55" y="2115"/>
                  </a:moveTo>
                  <a:lnTo>
                    <a:pt x="0" y="2115"/>
                  </a:lnTo>
                  <a:lnTo>
                    <a:pt x="0" y="2171"/>
                  </a:lnTo>
                  <a:lnTo>
                    <a:pt x="55" y="2171"/>
                  </a:lnTo>
                  <a:lnTo>
                    <a:pt x="55" y="2115"/>
                  </a:lnTo>
                  <a:moveTo>
                    <a:pt x="136" y="2115"/>
                  </a:moveTo>
                  <a:lnTo>
                    <a:pt x="80" y="2115"/>
                  </a:lnTo>
                  <a:lnTo>
                    <a:pt x="80" y="2171"/>
                  </a:lnTo>
                  <a:lnTo>
                    <a:pt x="136" y="2171"/>
                  </a:lnTo>
                  <a:lnTo>
                    <a:pt x="136" y="2115"/>
                  </a:lnTo>
                  <a:moveTo>
                    <a:pt x="216" y="2115"/>
                  </a:moveTo>
                  <a:lnTo>
                    <a:pt x="160" y="2115"/>
                  </a:lnTo>
                  <a:lnTo>
                    <a:pt x="160" y="2171"/>
                  </a:lnTo>
                  <a:lnTo>
                    <a:pt x="216" y="2171"/>
                  </a:lnTo>
                  <a:lnTo>
                    <a:pt x="216" y="2115"/>
                  </a:lnTo>
                  <a:moveTo>
                    <a:pt x="296" y="2115"/>
                  </a:moveTo>
                  <a:lnTo>
                    <a:pt x="241" y="2115"/>
                  </a:lnTo>
                  <a:lnTo>
                    <a:pt x="241" y="2171"/>
                  </a:lnTo>
                  <a:lnTo>
                    <a:pt x="296" y="2171"/>
                  </a:lnTo>
                  <a:lnTo>
                    <a:pt x="296" y="2115"/>
                  </a:lnTo>
                  <a:moveTo>
                    <a:pt x="376" y="2115"/>
                  </a:moveTo>
                  <a:lnTo>
                    <a:pt x="320" y="2115"/>
                  </a:lnTo>
                  <a:lnTo>
                    <a:pt x="320" y="2171"/>
                  </a:lnTo>
                  <a:lnTo>
                    <a:pt x="376" y="2171"/>
                  </a:lnTo>
                  <a:lnTo>
                    <a:pt x="376" y="2115"/>
                  </a:lnTo>
                  <a:moveTo>
                    <a:pt x="457" y="2115"/>
                  </a:moveTo>
                  <a:lnTo>
                    <a:pt x="401" y="2115"/>
                  </a:lnTo>
                  <a:lnTo>
                    <a:pt x="401" y="2171"/>
                  </a:lnTo>
                  <a:lnTo>
                    <a:pt x="457" y="2171"/>
                  </a:lnTo>
                  <a:lnTo>
                    <a:pt x="457" y="2115"/>
                  </a:lnTo>
                  <a:moveTo>
                    <a:pt x="536" y="2115"/>
                  </a:moveTo>
                  <a:lnTo>
                    <a:pt x="481" y="2115"/>
                  </a:lnTo>
                  <a:lnTo>
                    <a:pt x="481" y="2171"/>
                  </a:lnTo>
                  <a:lnTo>
                    <a:pt x="536" y="2171"/>
                  </a:lnTo>
                  <a:lnTo>
                    <a:pt x="536" y="2115"/>
                  </a:lnTo>
                  <a:moveTo>
                    <a:pt x="938" y="2115"/>
                  </a:moveTo>
                  <a:lnTo>
                    <a:pt x="882" y="2115"/>
                  </a:lnTo>
                  <a:lnTo>
                    <a:pt x="882" y="2171"/>
                  </a:lnTo>
                  <a:lnTo>
                    <a:pt x="938" y="2171"/>
                  </a:lnTo>
                  <a:lnTo>
                    <a:pt x="938" y="2115"/>
                  </a:lnTo>
                  <a:moveTo>
                    <a:pt x="1018" y="2115"/>
                  </a:moveTo>
                  <a:lnTo>
                    <a:pt x="962" y="2115"/>
                  </a:lnTo>
                  <a:lnTo>
                    <a:pt x="962" y="2171"/>
                  </a:lnTo>
                  <a:lnTo>
                    <a:pt x="1018" y="2171"/>
                  </a:lnTo>
                  <a:lnTo>
                    <a:pt x="1018" y="2115"/>
                  </a:lnTo>
                  <a:moveTo>
                    <a:pt x="1098" y="2115"/>
                  </a:moveTo>
                  <a:lnTo>
                    <a:pt x="1042" y="2115"/>
                  </a:lnTo>
                  <a:lnTo>
                    <a:pt x="1042" y="2171"/>
                  </a:lnTo>
                  <a:lnTo>
                    <a:pt x="1098" y="2171"/>
                  </a:lnTo>
                  <a:lnTo>
                    <a:pt x="1098" y="2115"/>
                  </a:lnTo>
                  <a:moveTo>
                    <a:pt x="1339" y="2115"/>
                  </a:moveTo>
                  <a:lnTo>
                    <a:pt x="1282" y="2115"/>
                  </a:lnTo>
                  <a:lnTo>
                    <a:pt x="1282" y="2171"/>
                  </a:lnTo>
                  <a:lnTo>
                    <a:pt x="1339" y="2171"/>
                  </a:lnTo>
                  <a:lnTo>
                    <a:pt x="1339" y="2115"/>
                  </a:lnTo>
                  <a:moveTo>
                    <a:pt x="1418" y="2115"/>
                  </a:moveTo>
                  <a:lnTo>
                    <a:pt x="1363" y="2115"/>
                  </a:lnTo>
                  <a:lnTo>
                    <a:pt x="1363" y="2171"/>
                  </a:lnTo>
                  <a:lnTo>
                    <a:pt x="1418" y="2171"/>
                  </a:lnTo>
                  <a:lnTo>
                    <a:pt x="1418" y="2115"/>
                  </a:lnTo>
                  <a:moveTo>
                    <a:pt x="1499" y="2115"/>
                  </a:moveTo>
                  <a:lnTo>
                    <a:pt x="1443" y="2115"/>
                  </a:lnTo>
                  <a:lnTo>
                    <a:pt x="1443" y="2171"/>
                  </a:lnTo>
                  <a:lnTo>
                    <a:pt x="1499" y="2171"/>
                  </a:lnTo>
                  <a:lnTo>
                    <a:pt x="1499" y="2115"/>
                  </a:lnTo>
                  <a:moveTo>
                    <a:pt x="1579" y="2115"/>
                  </a:moveTo>
                  <a:lnTo>
                    <a:pt x="1523" y="2115"/>
                  </a:lnTo>
                  <a:lnTo>
                    <a:pt x="1523" y="2171"/>
                  </a:lnTo>
                  <a:lnTo>
                    <a:pt x="1579" y="2171"/>
                  </a:lnTo>
                  <a:lnTo>
                    <a:pt x="1579" y="2115"/>
                  </a:lnTo>
                  <a:moveTo>
                    <a:pt x="1659" y="2115"/>
                  </a:moveTo>
                  <a:lnTo>
                    <a:pt x="1604" y="2115"/>
                  </a:lnTo>
                  <a:lnTo>
                    <a:pt x="1604" y="2171"/>
                  </a:lnTo>
                  <a:lnTo>
                    <a:pt x="1659" y="2171"/>
                  </a:lnTo>
                  <a:lnTo>
                    <a:pt x="1659" y="2115"/>
                  </a:lnTo>
                  <a:moveTo>
                    <a:pt x="1820" y="2115"/>
                  </a:moveTo>
                  <a:lnTo>
                    <a:pt x="1764" y="2115"/>
                  </a:lnTo>
                  <a:lnTo>
                    <a:pt x="1764" y="2171"/>
                  </a:lnTo>
                  <a:lnTo>
                    <a:pt x="1820" y="2171"/>
                  </a:lnTo>
                  <a:lnTo>
                    <a:pt x="1820" y="2115"/>
                  </a:lnTo>
                  <a:moveTo>
                    <a:pt x="1899" y="2115"/>
                  </a:moveTo>
                  <a:lnTo>
                    <a:pt x="1844" y="2115"/>
                  </a:lnTo>
                  <a:lnTo>
                    <a:pt x="1844" y="2171"/>
                  </a:lnTo>
                  <a:lnTo>
                    <a:pt x="1899" y="2171"/>
                  </a:lnTo>
                  <a:lnTo>
                    <a:pt x="1899" y="2115"/>
                  </a:lnTo>
                  <a:moveTo>
                    <a:pt x="3182" y="2115"/>
                  </a:moveTo>
                  <a:lnTo>
                    <a:pt x="3127" y="2115"/>
                  </a:lnTo>
                  <a:lnTo>
                    <a:pt x="3127" y="2171"/>
                  </a:lnTo>
                  <a:lnTo>
                    <a:pt x="3182" y="2171"/>
                  </a:lnTo>
                  <a:lnTo>
                    <a:pt x="3182" y="2115"/>
                  </a:lnTo>
                  <a:moveTo>
                    <a:pt x="3263" y="2115"/>
                  </a:moveTo>
                  <a:lnTo>
                    <a:pt x="3207" y="2115"/>
                  </a:lnTo>
                  <a:lnTo>
                    <a:pt x="3207" y="2171"/>
                  </a:lnTo>
                  <a:lnTo>
                    <a:pt x="3263" y="2171"/>
                  </a:lnTo>
                  <a:lnTo>
                    <a:pt x="3263" y="2115"/>
                  </a:lnTo>
                  <a:moveTo>
                    <a:pt x="3342" y="2115"/>
                  </a:moveTo>
                  <a:lnTo>
                    <a:pt x="3287" y="2115"/>
                  </a:lnTo>
                  <a:lnTo>
                    <a:pt x="3287" y="2171"/>
                  </a:lnTo>
                  <a:lnTo>
                    <a:pt x="3342" y="2171"/>
                  </a:lnTo>
                  <a:lnTo>
                    <a:pt x="3342" y="2115"/>
                  </a:lnTo>
                  <a:moveTo>
                    <a:pt x="4144" y="2115"/>
                  </a:moveTo>
                  <a:lnTo>
                    <a:pt x="4088" y="2115"/>
                  </a:lnTo>
                  <a:lnTo>
                    <a:pt x="4088" y="2171"/>
                  </a:lnTo>
                  <a:lnTo>
                    <a:pt x="4144" y="2171"/>
                  </a:lnTo>
                  <a:lnTo>
                    <a:pt x="4144" y="2115"/>
                  </a:lnTo>
                  <a:moveTo>
                    <a:pt x="4225" y="2115"/>
                  </a:moveTo>
                  <a:lnTo>
                    <a:pt x="4169" y="2115"/>
                  </a:lnTo>
                  <a:lnTo>
                    <a:pt x="4169" y="2171"/>
                  </a:lnTo>
                  <a:lnTo>
                    <a:pt x="4225" y="2171"/>
                  </a:lnTo>
                  <a:lnTo>
                    <a:pt x="4225" y="2115"/>
                  </a:lnTo>
                  <a:moveTo>
                    <a:pt x="4304" y="2115"/>
                  </a:moveTo>
                  <a:lnTo>
                    <a:pt x="4249" y="2115"/>
                  </a:lnTo>
                  <a:lnTo>
                    <a:pt x="4249" y="2171"/>
                  </a:lnTo>
                  <a:lnTo>
                    <a:pt x="4304" y="2171"/>
                  </a:lnTo>
                  <a:lnTo>
                    <a:pt x="4304" y="2115"/>
                  </a:lnTo>
                  <a:moveTo>
                    <a:pt x="4385" y="2115"/>
                  </a:moveTo>
                  <a:lnTo>
                    <a:pt x="4329" y="2115"/>
                  </a:lnTo>
                  <a:lnTo>
                    <a:pt x="4329" y="2171"/>
                  </a:lnTo>
                  <a:lnTo>
                    <a:pt x="4385" y="2171"/>
                  </a:lnTo>
                  <a:lnTo>
                    <a:pt x="4385" y="2115"/>
                  </a:lnTo>
                  <a:moveTo>
                    <a:pt x="4465" y="2115"/>
                  </a:moveTo>
                  <a:lnTo>
                    <a:pt x="4409" y="2115"/>
                  </a:lnTo>
                  <a:lnTo>
                    <a:pt x="4409" y="2171"/>
                  </a:lnTo>
                  <a:lnTo>
                    <a:pt x="4465" y="2171"/>
                  </a:lnTo>
                  <a:lnTo>
                    <a:pt x="4465" y="2115"/>
                  </a:lnTo>
                  <a:moveTo>
                    <a:pt x="4545" y="2115"/>
                  </a:moveTo>
                  <a:lnTo>
                    <a:pt x="4490" y="2115"/>
                  </a:lnTo>
                  <a:lnTo>
                    <a:pt x="4490" y="2171"/>
                  </a:lnTo>
                  <a:lnTo>
                    <a:pt x="4545" y="2171"/>
                  </a:lnTo>
                  <a:lnTo>
                    <a:pt x="4545" y="2115"/>
                  </a:lnTo>
                  <a:moveTo>
                    <a:pt x="4625" y="2115"/>
                  </a:moveTo>
                  <a:lnTo>
                    <a:pt x="4569" y="2115"/>
                  </a:lnTo>
                  <a:lnTo>
                    <a:pt x="4569" y="2171"/>
                  </a:lnTo>
                  <a:lnTo>
                    <a:pt x="4625" y="2171"/>
                  </a:lnTo>
                  <a:lnTo>
                    <a:pt x="4625" y="2115"/>
                  </a:lnTo>
                  <a:moveTo>
                    <a:pt x="4705" y="2115"/>
                  </a:moveTo>
                  <a:lnTo>
                    <a:pt x="4650" y="2115"/>
                  </a:lnTo>
                  <a:lnTo>
                    <a:pt x="4650" y="2171"/>
                  </a:lnTo>
                  <a:lnTo>
                    <a:pt x="4705" y="2171"/>
                  </a:lnTo>
                  <a:lnTo>
                    <a:pt x="4705" y="2115"/>
                  </a:lnTo>
                  <a:moveTo>
                    <a:pt x="55" y="2026"/>
                  </a:moveTo>
                  <a:lnTo>
                    <a:pt x="0" y="2026"/>
                  </a:lnTo>
                  <a:lnTo>
                    <a:pt x="0" y="2082"/>
                  </a:lnTo>
                  <a:lnTo>
                    <a:pt x="55" y="2082"/>
                  </a:lnTo>
                  <a:lnTo>
                    <a:pt x="55" y="2026"/>
                  </a:lnTo>
                  <a:moveTo>
                    <a:pt x="136" y="2026"/>
                  </a:moveTo>
                  <a:lnTo>
                    <a:pt x="80" y="2026"/>
                  </a:lnTo>
                  <a:lnTo>
                    <a:pt x="80" y="2082"/>
                  </a:lnTo>
                  <a:lnTo>
                    <a:pt x="136" y="2082"/>
                  </a:lnTo>
                  <a:lnTo>
                    <a:pt x="136" y="2026"/>
                  </a:lnTo>
                  <a:moveTo>
                    <a:pt x="216" y="2026"/>
                  </a:moveTo>
                  <a:lnTo>
                    <a:pt x="160" y="2026"/>
                  </a:lnTo>
                  <a:lnTo>
                    <a:pt x="160" y="2082"/>
                  </a:lnTo>
                  <a:lnTo>
                    <a:pt x="216" y="2082"/>
                  </a:lnTo>
                  <a:lnTo>
                    <a:pt x="216" y="2026"/>
                  </a:lnTo>
                  <a:moveTo>
                    <a:pt x="296" y="2026"/>
                  </a:moveTo>
                  <a:lnTo>
                    <a:pt x="241" y="2026"/>
                  </a:lnTo>
                  <a:lnTo>
                    <a:pt x="241" y="2082"/>
                  </a:lnTo>
                  <a:lnTo>
                    <a:pt x="296" y="2082"/>
                  </a:lnTo>
                  <a:lnTo>
                    <a:pt x="296" y="2026"/>
                  </a:lnTo>
                  <a:moveTo>
                    <a:pt x="376" y="2026"/>
                  </a:moveTo>
                  <a:lnTo>
                    <a:pt x="320" y="2026"/>
                  </a:lnTo>
                  <a:lnTo>
                    <a:pt x="320" y="2082"/>
                  </a:lnTo>
                  <a:lnTo>
                    <a:pt x="376" y="2082"/>
                  </a:lnTo>
                  <a:lnTo>
                    <a:pt x="376" y="2026"/>
                  </a:lnTo>
                  <a:moveTo>
                    <a:pt x="938" y="2026"/>
                  </a:moveTo>
                  <a:lnTo>
                    <a:pt x="882" y="2026"/>
                  </a:lnTo>
                  <a:lnTo>
                    <a:pt x="882" y="2082"/>
                  </a:lnTo>
                  <a:lnTo>
                    <a:pt x="938" y="2082"/>
                  </a:lnTo>
                  <a:lnTo>
                    <a:pt x="938" y="2026"/>
                  </a:lnTo>
                  <a:moveTo>
                    <a:pt x="1018" y="2026"/>
                  </a:moveTo>
                  <a:lnTo>
                    <a:pt x="962" y="2026"/>
                  </a:lnTo>
                  <a:lnTo>
                    <a:pt x="962" y="2082"/>
                  </a:lnTo>
                  <a:lnTo>
                    <a:pt x="1018" y="2082"/>
                  </a:lnTo>
                  <a:lnTo>
                    <a:pt x="1018" y="2026"/>
                  </a:lnTo>
                  <a:moveTo>
                    <a:pt x="1098" y="2026"/>
                  </a:moveTo>
                  <a:lnTo>
                    <a:pt x="1042" y="2026"/>
                  </a:lnTo>
                  <a:lnTo>
                    <a:pt x="1042" y="2082"/>
                  </a:lnTo>
                  <a:lnTo>
                    <a:pt x="1098" y="2082"/>
                  </a:lnTo>
                  <a:lnTo>
                    <a:pt x="1098" y="2026"/>
                  </a:lnTo>
                  <a:moveTo>
                    <a:pt x="1178" y="2026"/>
                  </a:moveTo>
                  <a:lnTo>
                    <a:pt x="1122" y="2026"/>
                  </a:lnTo>
                  <a:lnTo>
                    <a:pt x="1122" y="2082"/>
                  </a:lnTo>
                  <a:lnTo>
                    <a:pt x="1178" y="2082"/>
                  </a:lnTo>
                  <a:lnTo>
                    <a:pt x="1178" y="2026"/>
                  </a:lnTo>
                  <a:moveTo>
                    <a:pt x="1418" y="2026"/>
                  </a:moveTo>
                  <a:lnTo>
                    <a:pt x="1363" y="2026"/>
                  </a:lnTo>
                  <a:lnTo>
                    <a:pt x="1363" y="2082"/>
                  </a:lnTo>
                  <a:lnTo>
                    <a:pt x="1418" y="2082"/>
                  </a:lnTo>
                  <a:lnTo>
                    <a:pt x="1418" y="2026"/>
                  </a:lnTo>
                  <a:moveTo>
                    <a:pt x="1499" y="2026"/>
                  </a:moveTo>
                  <a:lnTo>
                    <a:pt x="1443" y="2026"/>
                  </a:lnTo>
                  <a:lnTo>
                    <a:pt x="1443" y="2082"/>
                  </a:lnTo>
                  <a:lnTo>
                    <a:pt x="1499" y="2082"/>
                  </a:lnTo>
                  <a:lnTo>
                    <a:pt x="1499" y="2026"/>
                  </a:lnTo>
                  <a:moveTo>
                    <a:pt x="1579" y="2026"/>
                  </a:moveTo>
                  <a:lnTo>
                    <a:pt x="1523" y="2026"/>
                  </a:lnTo>
                  <a:lnTo>
                    <a:pt x="1523" y="2082"/>
                  </a:lnTo>
                  <a:lnTo>
                    <a:pt x="1579" y="2082"/>
                  </a:lnTo>
                  <a:lnTo>
                    <a:pt x="1579" y="2026"/>
                  </a:lnTo>
                  <a:moveTo>
                    <a:pt x="1659" y="2026"/>
                  </a:moveTo>
                  <a:lnTo>
                    <a:pt x="1604" y="2026"/>
                  </a:lnTo>
                  <a:lnTo>
                    <a:pt x="1604" y="2082"/>
                  </a:lnTo>
                  <a:lnTo>
                    <a:pt x="1659" y="2082"/>
                  </a:lnTo>
                  <a:lnTo>
                    <a:pt x="1659" y="2026"/>
                  </a:lnTo>
                  <a:moveTo>
                    <a:pt x="4144" y="2026"/>
                  </a:moveTo>
                  <a:lnTo>
                    <a:pt x="4088" y="2026"/>
                  </a:lnTo>
                  <a:lnTo>
                    <a:pt x="4088" y="2082"/>
                  </a:lnTo>
                  <a:lnTo>
                    <a:pt x="4144" y="2082"/>
                  </a:lnTo>
                  <a:lnTo>
                    <a:pt x="4144" y="2026"/>
                  </a:lnTo>
                  <a:moveTo>
                    <a:pt x="4225" y="2026"/>
                  </a:moveTo>
                  <a:lnTo>
                    <a:pt x="4169" y="2026"/>
                  </a:lnTo>
                  <a:lnTo>
                    <a:pt x="4169" y="2082"/>
                  </a:lnTo>
                  <a:lnTo>
                    <a:pt x="4225" y="2082"/>
                  </a:lnTo>
                  <a:lnTo>
                    <a:pt x="4225" y="2026"/>
                  </a:lnTo>
                  <a:moveTo>
                    <a:pt x="4304" y="2026"/>
                  </a:moveTo>
                  <a:lnTo>
                    <a:pt x="4249" y="2026"/>
                  </a:lnTo>
                  <a:lnTo>
                    <a:pt x="4249" y="2082"/>
                  </a:lnTo>
                  <a:lnTo>
                    <a:pt x="4304" y="2082"/>
                  </a:lnTo>
                  <a:lnTo>
                    <a:pt x="4304" y="2026"/>
                  </a:lnTo>
                  <a:moveTo>
                    <a:pt x="4385" y="2026"/>
                  </a:moveTo>
                  <a:lnTo>
                    <a:pt x="4329" y="2026"/>
                  </a:lnTo>
                  <a:lnTo>
                    <a:pt x="4329" y="2082"/>
                  </a:lnTo>
                  <a:lnTo>
                    <a:pt x="4385" y="2082"/>
                  </a:lnTo>
                  <a:lnTo>
                    <a:pt x="4385" y="2026"/>
                  </a:lnTo>
                  <a:moveTo>
                    <a:pt x="4465" y="2026"/>
                  </a:moveTo>
                  <a:lnTo>
                    <a:pt x="4409" y="2026"/>
                  </a:lnTo>
                  <a:lnTo>
                    <a:pt x="4409" y="2082"/>
                  </a:lnTo>
                  <a:lnTo>
                    <a:pt x="4465" y="2082"/>
                  </a:lnTo>
                  <a:lnTo>
                    <a:pt x="4465" y="2026"/>
                  </a:lnTo>
                  <a:moveTo>
                    <a:pt x="4545" y="2026"/>
                  </a:moveTo>
                  <a:lnTo>
                    <a:pt x="4490" y="2026"/>
                  </a:lnTo>
                  <a:lnTo>
                    <a:pt x="4490" y="2082"/>
                  </a:lnTo>
                  <a:lnTo>
                    <a:pt x="4545" y="2082"/>
                  </a:lnTo>
                  <a:lnTo>
                    <a:pt x="4545" y="2026"/>
                  </a:lnTo>
                  <a:moveTo>
                    <a:pt x="4625" y="2026"/>
                  </a:moveTo>
                  <a:lnTo>
                    <a:pt x="4569" y="2026"/>
                  </a:lnTo>
                  <a:lnTo>
                    <a:pt x="4569" y="2082"/>
                  </a:lnTo>
                  <a:lnTo>
                    <a:pt x="4625" y="2082"/>
                  </a:lnTo>
                  <a:lnTo>
                    <a:pt x="4625" y="2026"/>
                  </a:lnTo>
                  <a:moveTo>
                    <a:pt x="4705" y="2026"/>
                  </a:moveTo>
                  <a:lnTo>
                    <a:pt x="4650" y="2026"/>
                  </a:lnTo>
                  <a:lnTo>
                    <a:pt x="4650" y="2082"/>
                  </a:lnTo>
                  <a:lnTo>
                    <a:pt x="4705" y="2082"/>
                  </a:lnTo>
                  <a:lnTo>
                    <a:pt x="4705" y="2026"/>
                  </a:lnTo>
                  <a:moveTo>
                    <a:pt x="4785" y="2026"/>
                  </a:moveTo>
                  <a:lnTo>
                    <a:pt x="4730" y="2026"/>
                  </a:lnTo>
                  <a:lnTo>
                    <a:pt x="4730" y="2082"/>
                  </a:lnTo>
                  <a:lnTo>
                    <a:pt x="4785" y="2082"/>
                  </a:lnTo>
                  <a:lnTo>
                    <a:pt x="4785" y="2026"/>
                  </a:lnTo>
                  <a:moveTo>
                    <a:pt x="55" y="1937"/>
                  </a:moveTo>
                  <a:lnTo>
                    <a:pt x="0" y="1937"/>
                  </a:lnTo>
                  <a:lnTo>
                    <a:pt x="0" y="1994"/>
                  </a:lnTo>
                  <a:lnTo>
                    <a:pt x="55" y="1994"/>
                  </a:lnTo>
                  <a:lnTo>
                    <a:pt x="55" y="1937"/>
                  </a:lnTo>
                  <a:moveTo>
                    <a:pt x="136" y="1937"/>
                  </a:moveTo>
                  <a:lnTo>
                    <a:pt x="80" y="1937"/>
                  </a:lnTo>
                  <a:lnTo>
                    <a:pt x="80" y="1994"/>
                  </a:lnTo>
                  <a:lnTo>
                    <a:pt x="136" y="1994"/>
                  </a:lnTo>
                  <a:lnTo>
                    <a:pt x="136" y="1937"/>
                  </a:lnTo>
                  <a:moveTo>
                    <a:pt x="216" y="1937"/>
                  </a:moveTo>
                  <a:lnTo>
                    <a:pt x="160" y="1937"/>
                  </a:lnTo>
                  <a:lnTo>
                    <a:pt x="160" y="1994"/>
                  </a:lnTo>
                  <a:lnTo>
                    <a:pt x="216" y="1994"/>
                  </a:lnTo>
                  <a:lnTo>
                    <a:pt x="216" y="1937"/>
                  </a:lnTo>
                  <a:moveTo>
                    <a:pt x="296" y="1937"/>
                  </a:moveTo>
                  <a:lnTo>
                    <a:pt x="241" y="1937"/>
                  </a:lnTo>
                  <a:lnTo>
                    <a:pt x="241" y="1994"/>
                  </a:lnTo>
                  <a:lnTo>
                    <a:pt x="296" y="1994"/>
                  </a:lnTo>
                  <a:lnTo>
                    <a:pt x="296" y="1937"/>
                  </a:lnTo>
                  <a:moveTo>
                    <a:pt x="536" y="1937"/>
                  </a:moveTo>
                  <a:lnTo>
                    <a:pt x="481" y="1937"/>
                  </a:lnTo>
                  <a:lnTo>
                    <a:pt x="481" y="1994"/>
                  </a:lnTo>
                  <a:lnTo>
                    <a:pt x="536" y="1994"/>
                  </a:lnTo>
                  <a:lnTo>
                    <a:pt x="536" y="1937"/>
                  </a:lnTo>
                  <a:moveTo>
                    <a:pt x="617" y="1937"/>
                  </a:moveTo>
                  <a:lnTo>
                    <a:pt x="561" y="1937"/>
                  </a:lnTo>
                  <a:lnTo>
                    <a:pt x="561" y="1994"/>
                  </a:lnTo>
                  <a:lnTo>
                    <a:pt x="617" y="1994"/>
                  </a:lnTo>
                  <a:lnTo>
                    <a:pt x="617" y="1937"/>
                  </a:lnTo>
                  <a:moveTo>
                    <a:pt x="697" y="1937"/>
                  </a:moveTo>
                  <a:lnTo>
                    <a:pt x="641" y="1937"/>
                  </a:lnTo>
                  <a:lnTo>
                    <a:pt x="641" y="1994"/>
                  </a:lnTo>
                  <a:lnTo>
                    <a:pt x="697" y="1994"/>
                  </a:lnTo>
                  <a:lnTo>
                    <a:pt x="697" y="1937"/>
                  </a:lnTo>
                  <a:moveTo>
                    <a:pt x="1018" y="1937"/>
                  </a:moveTo>
                  <a:lnTo>
                    <a:pt x="962" y="1937"/>
                  </a:lnTo>
                  <a:lnTo>
                    <a:pt x="962" y="1994"/>
                  </a:lnTo>
                  <a:lnTo>
                    <a:pt x="1018" y="1994"/>
                  </a:lnTo>
                  <a:lnTo>
                    <a:pt x="1018" y="1937"/>
                  </a:lnTo>
                  <a:moveTo>
                    <a:pt x="1098" y="1937"/>
                  </a:moveTo>
                  <a:lnTo>
                    <a:pt x="1042" y="1937"/>
                  </a:lnTo>
                  <a:lnTo>
                    <a:pt x="1042" y="1994"/>
                  </a:lnTo>
                  <a:lnTo>
                    <a:pt x="1098" y="1994"/>
                  </a:lnTo>
                  <a:lnTo>
                    <a:pt x="1098" y="1937"/>
                  </a:lnTo>
                  <a:moveTo>
                    <a:pt x="1178" y="1937"/>
                  </a:moveTo>
                  <a:lnTo>
                    <a:pt x="1122" y="1937"/>
                  </a:lnTo>
                  <a:lnTo>
                    <a:pt x="1122" y="1994"/>
                  </a:lnTo>
                  <a:lnTo>
                    <a:pt x="1178" y="1994"/>
                  </a:lnTo>
                  <a:lnTo>
                    <a:pt x="1178" y="1937"/>
                  </a:lnTo>
                  <a:moveTo>
                    <a:pt x="1258" y="1937"/>
                  </a:moveTo>
                  <a:lnTo>
                    <a:pt x="1203" y="1937"/>
                  </a:lnTo>
                  <a:lnTo>
                    <a:pt x="1203" y="1994"/>
                  </a:lnTo>
                  <a:lnTo>
                    <a:pt x="1258" y="1994"/>
                  </a:lnTo>
                  <a:lnTo>
                    <a:pt x="1258" y="1937"/>
                  </a:lnTo>
                  <a:moveTo>
                    <a:pt x="1339" y="1937"/>
                  </a:moveTo>
                  <a:lnTo>
                    <a:pt x="1282" y="1937"/>
                  </a:lnTo>
                  <a:lnTo>
                    <a:pt x="1282" y="1994"/>
                  </a:lnTo>
                  <a:lnTo>
                    <a:pt x="1339" y="1994"/>
                  </a:lnTo>
                  <a:lnTo>
                    <a:pt x="1339" y="1937"/>
                  </a:lnTo>
                  <a:moveTo>
                    <a:pt x="1418" y="1937"/>
                  </a:moveTo>
                  <a:lnTo>
                    <a:pt x="1363" y="1937"/>
                  </a:lnTo>
                  <a:lnTo>
                    <a:pt x="1363" y="1994"/>
                  </a:lnTo>
                  <a:lnTo>
                    <a:pt x="1418" y="1994"/>
                  </a:lnTo>
                  <a:lnTo>
                    <a:pt x="1418" y="1937"/>
                  </a:lnTo>
                  <a:moveTo>
                    <a:pt x="1499" y="1937"/>
                  </a:moveTo>
                  <a:lnTo>
                    <a:pt x="1443" y="1937"/>
                  </a:lnTo>
                  <a:lnTo>
                    <a:pt x="1443" y="1994"/>
                  </a:lnTo>
                  <a:lnTo>
                    <a:pt x="1499" y="1994"/>
                  </a:lnTo>
                  <a:lnTo>
                    <a:pt x="1499" y="1937"/>
                  </a:lnTo>
                  <a:moveTo>
                    <a:pt x="1579" y="1937"/>
                  </a:moveTo>
                  <a:lnTo>
                    <a:pt x="1523" y="1937"/>
                  </a:lnTo>
                  <a:lnTo>
                    <a:pt x="1523" y="1994"/>
                  </a:lnTo>
                  <a:lnTo>
                    <a:pt x="1579" y="1994"/>
                  </a:lnTo>
                  <a:lnTo>
                    <a:pt x="1579" y="1937"/>
                  </a:lnTo>
                  <a:moveTo>
                    <a:pt x="1659" y="1937"/>
                  </a:moveTo>
                  <a:lnTo>
                    <a:pt x="1604" y="1937"/>
                  </a:lnTo>
                  <a:lnTo>
                    <a:pt x="1604" y="1994"/>
                  </a:lnTo>
                  <a:lnTo>
                    <a:pt x="1659" y="1994"/>
                  </a:lnTo>
                  <a:lnTo>
                    <a:pt x="1659" y="1937"/>
                  </a:lnTo>
                  <a:moveTo>
                    <a:pt x="1739" y="1937"/>
                  </a:moveTo>
                  <a:lnTo>
                    <a:pt x="1684" y="1937"/>
                  </a:lnTo>
                  <a:lnTo>
                    <a:pt x="1684" y="1994"/>
                  </a:lnTo>
                  <a:lnTo>
                    <a:pt x="1739" y="1994"/>
                  </a:lnTo>
                  <a:lnTo>
                    <a:pt x="1739" y="1937"/>
                  </a:lnTo>
                  <a:moveTo>
                    <a:pt x="1820" y="1937"/>
                  </a:moveTo>
                  <a:lnTo>
                    <a:pt x="1764" y="1937"/>
                  </a:lnTo>
                  <a:lnTo>
                    <a:pt x="1764" y="1994"/>
                  </a:lnTo>
                  <a:lnTo>
                    <a:pt x="1820" y="1994"/>
                  </a:lnTo>
                  <a:lnTo>
                    <a:pt x="1820" y="1937"/>
                  </a:lnTo>
                  <a:moveTo>
                    <a:pt x="4064" y="1937"/>
                  </a:moveTo>
                  <a:lnTo>
                    <a:pt x="4009" y="1937"/>
                  </a:lnTo>
                  <a:lnTo>
                    <a:pt x="4009" y="1994"/>
                  </a:lnTo>
                  <a:lnTo>
                    <a:pt x="4064" y="1994"/>
                  </a:lnTo>
                  <a:lnTo>
                    <a:pt x="4064" y="1937"/>
                  </a:lnTo>
                  <a:moveTo>
                    <a:pt x="4144" y="1937"/>
                  </a:moveTo>
                  <a:lnTo>
                    <a:pt x="4088" y="1937"/>
                  </a:lnTo>
                  <a:lnTo>
                    <a:pt x="4088" y="1994"/>
                  </a:lnTo>
                  <a:lnTo>
                    <a:pt x="4144" y="1994"/>
                  </a:lnTo>
                  <a:lnTo>
                    <a:pt x="4144" y="1937"/>
                  </a:lnTo>
                  <a:moveTo>
                    <a:pt x="4225" y="1937"/>
                  </a:moveTo>
                  <a:lnTo>
                    <a:pt x="4169" y="1937"/>
                  </a:lnTo>
                  <a:lnTo>
                    <a:pt x="4169" y="1994"/>
                  </a:lnTo>
                  <a:lnTo>
                    <a:pt x="4225" y="1994"/>
                  </a:lnTo>
                  <a:lnTo>
                    <a:pt x="4225" y="1937"/>
                  </a:lnTo>
                  <a:moveTo>
                    <a:pt x="4304" y="1937"/>
                  </a:moveTo>
                  <a:lnTo>
                    <a:pt x="4249" y="1937"/>
                  </a:lnTo>
                  <a:lnTo>
                    <a:pt x="4249" y="1994"/>
                  </a:lnTo>
                  <a:lnTo>
                    <a:pt x="4304" y="1994"/>
                  </a:lnTo>
                  <a:lnTo>
                    <a:pt x="4304" y="1937"/>
                  </a:lnTo>
                  <a:moveTo>
                    <a:pt x="4385" y="1937"/>
                  </a:moveTo>
                  <a:lnTo>
                    <a:pt x="4329" y="1937"/>
                  </a:lnTo>
                  <a:lnTo>
                    <a:pt x="4329" y="1994"/>
                  </a:lnTo>
                  <a:lnTo>
                    <a:pt x="4385" y="1994"/>
                  </a:lnTo>
                  <a:lnTo>
                    <a:pt x="4385" y="1937"/>
                  </a:lnTo>
                  <a:moveTo>
                    <a:pt x="4465" y="1937"/>
                  </a:moveTo>
                  <a:lnTo>
                    <a:pt x="4409" y="1937"/>
                  </a:lnTo>
                  <a:lnTo>
                    <a:pt x="4409" y="1994"/>
                  </a:lnTo>
                  <a:lnTo>
                    <a:pt x="4465" y="1994"/>
                  </a:lnTo>
                  <a:lnTo>
                    <a:pt x="4465" y="1937"/>
                  </a:lnTo>
                  <a:moveTo>
                    <a:pt x="4545" y="1937"/>
                  </a:moveTo>
                  <a:lnTo>
                    <a:pt x="4490" y="1937"/>
                  </a:lnTo>
                  <a:lnTo>
                    <a:pt x="4490" y="1994"/>
                  </a:lnTo>
                  <a:lnTo>
                    <a:pt x="4545" y="1994"/>
                  </a:lnTo>
                  <a:lnTo>
                    <a:pt x="4545" y="1937"/>
                  </a:lnTo>
                  <a:moveTo>
                    <a:pt x="4625" y="1937"/>
                  </a:moveTo>
                  <a:lnTo>
                    <a:pt x="4569" y="1937"/>
                  </a:lnTo>
                  <a:lnTo>
                    <a:pt x="4569" y="1994"/>
                  </a:lnTo>
                  <a:lnTo>
                    <a:pt x="4625" y="1994"/>
                  </a:lnTo>
                  <a:lnTo>
                    <a:pt x="4625" y="1937"/>
                  </a:lnTo>
                  <a:moveTo>
                    <a:pt x="4705" y="1937"/>
                  </a:moveTo>
                  <a:lnTo>
                    <a:pt x="4650" y="1937"/>
                  </a:lnTo>
                  <a:lnTo>
                    <a:pt x="4650" y="1994"/>
                  </a:lnTo>
                  <a:lnTo>
                    <a:pt x="4705" y="1994"/>
                  </a:lnTo>
                  <a:lnTo>
                    <a:pt x="4705" y="1937"/>
                  </a:lnTo>
                  <a:moveTo>
                    <a:pt x="4785" y="1937"/>
                  </a:moveTo>
                  <a:lnTo>
                    <a:pt x="4730" y="1937"/>
                  </a:lnTo>
                  <a:lnTo>
                    <a:pt x="4730" y="1994"/>
                  </a:lnTo>
                  <a:lnTo>
                    <a:pt x="4785" y="1994"/>
                  </a:lnTo>
                  <a:lnTo>
                    <a:pt x="4785" y="1937"/>
                  </a:lnTo>
                  <a:moveTo>
                    <a:pt x="4866" y="1937"/>
                  </a:moveTo>
                  <a:lnTo>
                    <a:pt x="4810" y="1937"/>
                  </a:lnTo>
                  <a:lnTo>
                    <a:pt x="4810" y="1994"/>
                  </a:lnTo>
                  <a:lnTo>
                    <a:pt x="4866" y="1994"/>
                  </a:lnTo>
                  <a:lnTo>
                    <a:pt x="4866" y="1937"/>
                  </a:lnTo>
                  <a:moveTo>
                    <a:pt x="55" y="1849"/>
                  </a:moveTo>
                  <a:lnTo>
                    <a:pt x="0" y="1849"/>
                  </a:lnTo>
                  <a:lnTo>
                    <a:pt x="0" y="1905"/>
                  </a:lnTo>
                  <a:lnTo>
                    <a:pt x="55" y="1905"/>
                  </a:lnTo>
                  <a:lnTo>
                    <a:pt x="55" y="1849"/>
                  </a:lnTo>
                  <a:moveTo>
                    <a:pt x="136" y="1849"/>
                  </a:moveTo>
                  <a:lnTo>
                    <a:pt x="80" y="1849"/>
                  </a:lnTo>
                  <a:lnTo>
                    <a:pt x="80" y="1905"/>
                  </a:lnTo>
                  <a:lnTo>
                    <a:pt x="136" y="1905"/>
                  </a:lnTo>
                  <a:lnTo>
                    <a:pt x="136" y="1849"/>
                  </a:lnTo>
                  <a:moveTo>
                    <a:pt x="216" y="1849"/>
                  </a:moveTo>
                  <a:lnTo>
                    <a:pt x="160" y="1849"/>
                  </a:lnTo>
                  <a:lnTo>
                    <a:pt x="160" y="1905"/>
                  </a:lnTo>
                  <a:lnTo>
                    <a:pt x="216" y="1905"/>
                  </a:lnTo>
                  <a:lnTo>
                    <a:pt x="216" y="1849"/>
                  </a:lnTo>
                  <a:moveTo>
                    <a:pt x="296" y="1849"/>
                  </a:moveTo>
                  <a:lnTo>
                    <a:pt x="241" y="1849"/>
                  </a:lnTo>
                  <a:lnTo>
                    <a:pt x="241" y="1905"/>
                  </a:lnTo>
                  <a:lnTo>
                    <a:pt x="296" y="1905"/>
                  </a:lnTo>
                  <a:lnTo>
                    <a:pt x="296" y="1849"/>
                  </a:lnTo>
                  <a:moveTo>
                    <a:pt x="457" y="1849"/>
                  </a:moveTo>
                  <a:lnTo>
                    <a:pt x="401" y="1849"/>
                  </a:lnTo>
                  <a:lnTo>
                    <a:pt x="401" y="1905"/>
                  </a:lnTo>
                  <a:lnTo>
                    <a:pt x="457" y="1905"/>
                  </a:lnTo>
                  <a:lnTo>
                    <a:pt x="457" y="1849"/>
                  </a:lnTo>
                  <a:moveTo>
                    <a:pt x="536" y="1849"/>
                  </a:moveTo>
                  <a:lnTo>
                    <a:pt x="481" y="1849"/>
                  </a:lnTo>
                  <a:lnTo>
                    <a:pt x="481" y="1905"/>
                  </a:lnTo>
                  <a:lnTo>
                    <a:pt x="536" y="1905"/>
                  </a:lnTo>
                  <a:lnTo>
                    <a:pt x="536" y="1849"/>
                  </a:lnTo>
                  <a:moveTo>
                    <a:pt x="617" y="1849"/>
                  </a:moveTo>
                  <a:lnTo>
                    <a:pt x="561" y="1849"/>
                  </a:lnTo>
                  <a:lnTo>
                    <a:pt x="561" y="1905"/>
                  </a:lnTo>
                  <a:lnTo>
                    <a:pt x="617" y="1905"/>
                  </a:lnTo>
                  <a:lnTo>
                    <a:pt x="617" y="1849"/>
                  </a:lnTo>
                  <a:moveTo>
                    <a:pt x="697" y="1849"/>
                  </a:moveTo>
                  <a:lnTo>
                    <a:pt x="641" y="1849"/>
                  </a:lnTo>
                  <a:lnTo>
                    <a:pt x="641" y="1905"/>
                  </a:lnTo>
                  <a:lnTo>
                    <a:pt x="697" y="1905"/>
                  </a:lnTo>
                  <a:lnTo>
                    <a:pt x="697" y="1849"/>
                  </a:lnTo>
                  <a:moveTo>
                    <a:pt x="857" y="1849"/>
                  </a:moveTo>
                  <a:lnTo>
                    <a:pt x="801" y="1849"/>
                  </a:lnTo>
                  <a:lnTo>
                    <a:pt x="801" y="1905"/>
                  </a:lnTo>
                  <a:lnTo>
                    <a:pt x="857" y="1905"/>
                  </a:lnTo>
                  <a:lnTo>
                    <a:pt x="857" y="1849"/>
                  </a:lnTo>
                  <a:moveTo>
                    <a:pt x="938" y="1849"/>
                  </a:moveTo>
                  <a:lnTo>
                    <a:pt x="882" y="1849"/>
                  </a:lnTo>
                  <a:lnTo>
                    <a:pt x="882" y="1905"/>
                  </a:lnTo>
                  <a:lnTo>
                    <a:pt x="938" y="1905"/>
                  </a:lnTo>
                  <a:lnTo>
                    <a:pt x="938" y="1849"/>
                  </a:lnTo>
                  <a:moveTo>
                    <a:pt x="1018" y="1849"/>
                  </a:moveTo>
                  <a:lnTo>
                    <a:pt x="962" y="1849"/>
                  </a:lnTo>
                  <a:lnTo>
                    <a:pt x="962" y="1905"/>
                  </a:lnTo>
                  <a:lnTo>
                    <a:pt x="1018" y="1905"/>
                  </a:lnTo>
                  <a:lnTo>
                    <a:pt x="1018" y="1849"/>
                  </a:lnTo>
                  <a:moveTo>
                    <a:pt x="1098" y="1849"/>
                  </a:moveTo>
                  <a:lnTo>
                    <a:pt x="1042" y="1849"/>
                  </a:lnTo>
                  <a:lnTo>
                    <a:pt x="1042" y="1905"/>
                  </a:lnTo>
                  <a:lnTo>
                    <a:pt x="1098" y="1905"/>
                  </a:lnTo>
                  <a:lnTo>
                    <a:pt x="1098" y="1849"/>
                  </a:lnTo>
                  <a:moveTo>
                    <a:pt x="1178" y="1849"/>
                  </a:moveTo>
                  <a:lnTo>
                    <a:pt x="1122" y="1849"/>
                  </a:lnTo>
                  <a:lnTo>
                    <a:pt x="1122" y="1905"/>
                  </a:lnTo>
                  <a:lnTo>
                    <a:pt x="1178" y="1905"/>
                  </a:lnTo>
                  <a:lnTo>
                    <a:pt x="1178" y="1849"/>
                  </a:lnTo>
                  <a:moveTo>
                    <a:pt x="1258" y="1849"/>
                  </a:moveTo>
                  <a:lnTo>
                    <a:pt x="1203" y="1849"/>
                  </a:lnTo>
                  <a:lnTo>
                    <a:pt x="1203" y="1905"/>
                  </a:lnTo>
                  <a:lnTo>
                    <a:pt x="1258" y="1905"/>
                  </a:lnTo>
                  <a:lnTo>
                    <a:pt x="1258" y="1849"/>
                  </a:lnTo>
                  <a:moveTo>
                    <a:pt x="1339" y="1849"/>
                  </a:moveTo>
                  <a:lnTo>
                    <a:pt x="1282" y="1849"/>
                  </a:lnTo>
                  <a:lnTo>
                    <a:pt x="1282" y="1905"/>
                  </a:lnTo>
                  <a:lnTo>
                    <a:pt x="1339" y="1905"/>
                  </a:lnTo>
                  <a:lnTo>
                    <a:pt x="1339" y="1849"/>
                  </a:lnTo>
                  <a:moveTo>
                    <a:pt x="1418" y="1849"/>
                  </a:moveTo>
                  <a:lnTo>
                    <a:pt x="1363" y="1849"/>
                  </a:lnTo>
                  <a:lnTo>
                    <a:pt x="1363" y="1905"/>
                  </a:lnTo>
                  <a:lnTo>
                    <a:pt x="1418" y="1905"/>
                  </a:lnTo>
                  <a:lnTo>
                    <a:pt x="1418" y="1849"/>
                  </a:lnTo>
                  <a:moveTo>
                    <a:pt x="1499" y="1849"/>
                  </a:moveTo>
                  <a:lnTo>
                    <a:pt x="1443" y="1849"/>
                  </a:lnTo>
                  <a:lnTo>
                    <a:pt x="1443" y="1905"/>
                  </a:lnTo>
                  <a:lnTo>
                    <a:pt x="1499" y="1905"/>
                  </a:lnTo>
                  <a:lnTo>
                    <a:pt x="1499" y="1849"/>
                  </a:lnTo>
                  <a:moveTo>
                    <a:pt x="1579" y="1849"/>
                  </a:moveTo>
                  <a:lnTo>
                    <a:pt x="1523" y="1849"/>
                  </a:lnTo>
                  <a:lnTo>
                    <a:pt x="1523" y="1905"/>
                  </a:lnTo>
                  <a:lnTo>
                    <a:pt x="1579" y="1905"/>
                  </a:lnTo>
                  <a:lnTo>
                    <a:pt x="1579" y="1849"/>
                  </a:lnTo>
                  <a:moveTo>
                    <a:pt x="1659" y="1849"/>
                  </a:moveTo>
                  <a:lnTo>
                    <a:pt x="1604" y="1849"/>
                  </a:lnTo>
                  <a:lnTo>
                    <a:pt x="1604" y="1905"/>
                  </a:lnTo>
                  <a:lnTo>
                    <a:pt x="1659" y="1905"/>
                  </a:lnTo>
                  <a:lnTo>
                    <a:pt x="1659" y="1849"/>
                  </a:lnTo>
                  <a:moveTo>
                    <a:pt x="1739" y="1849"/>
                  </a:moveTo>
                  <a:lnTo>
                    <a:pt x="1684" y="1849"/>
                  </a:lnTo>
                  <a:lnTo>
                    <a:pt x="1684" y="1905"/>
                  </a:lnTo>
                  <a:lnTo>
                    <a:pt x="1739" y="1905"/>
                  </a:lnTo>
                  <a:lnTo>
                    <a:pt x="1739" y="1849"/>
                  </a:lnTo>
                  <a:moveTo>
                    <a:pt x="1820" y="1849"/>
                  </a:moveTo>
                  <a:lnTo>
                    <a:pt x="1764" y="1849"/>
                  </a:lnTo>
                  <a:lnTo>
                    <a:pt x="1764" y="1905"/>
                  </a:lnTo>
                  <a:lnTo>
                    <a:pt x="1820" y="1905"/>
                  </a:lnTo>
                  <a:lnTo>
                    <a:pt x="1820" y="1849"/>
                  </a:lnTo>
                  <a:moveTo>
                    <a:pt x="1899" y="1849"/>
                  </a:moveTo>
                  <a:lnTo>
                    <a:pt x="1844" y="1849"/>
                  </a:lnTo>
                  <a:lnTo>
                    <a:pt x="1844" y="1905"/>
                  </a:lnTo>
                  <a:lnTo>
                    <a:pt x="1899" y="1905"/>
                  </a:lnTo>
                  <a:lnTo>
                    <a:pt x="1899" y="1849"/>
                  </a:lnTo>
                  <a:moveTo>
                    <a:pt x="3984" y="1849"/>
                  </a:moveTo>
                  <a:lnTo>
                    <a:pt x="3928" y="1849"/>
                  </a:lnTo>
                  <a:lnTo>
                    <a:pt x="3928" y="1905"/>
                  </a:lnTo>
                  <a:lnTo>
                    <a:pt x="3984" y="1905"/>
                  </a:lnTo>
                  <a:lnTo>
                    <a:pt x="3984" y="1849"/>
                  </a:lnTo>
                  <a:moveTo>
                    <a:pt x="4064" y="1849"/>
                  </a:moveTo>
                  <a:lnTo>
                    <a:pt x="4009" y="1849"/>
                  </a:lnTo>
                  <a:lnTo>
                    <a:pt x="4009" y="1905"/>
                  </a:lnTo>
                  <a:lnTo>
                    <a:pt x="4064" y="1905"/>
                  </a:lnTo>
                  <a:lnTo>
                    <a:pt x="4064" y="1849"/>
                  </a:lnTo>
                  <a:moveTo>
                    <a:pt x="4144" y="1849"/>
                  </a:moveTo>
                  <a:lnTo>
                    <a:pt x="4088" y="1849"/>
                  </a:lnTo>
                  <a:lnTo>
                    <a:pt x="4088" y="1905"/>
                  </a:lnTo>
                  <a:lnTo>
                    <a:pt x="4144" y="1905"/>
                  </a:lnTo>
                  <a:lnTo>
                    <a:pt x="4144" y="1849"/>
                  </a:lnTo>
                  <a:moveTo>
                    <a:pt x="4225" y="1849"/>
                  </a:moveTo>
                  <a:lnTo>
                    <a:pt x="4169" y="1849"/>
                  </a:lnTo>
                  <a:lnTo>
                    <a:pt x="4169" y="1905"/>
                  </a:lnTo>
                  <a:lnTo>
                    <a:pt x="4225" y="1905"/>
                  </a:lnTo>
                  <a:lnTo>
                    <a:pt x="4225" y="1849"/>
                  </a:lnTo>
                  <a:moveTo>
                    <a:pt x="4304" y="1849"/>
                  </a:moveTo>
                  <a:lnTo>
                    <a:pt x="4249" y="1849"/>
                  </a:lnTo>
                  <a:lnTo>
                    <a:pt x="4249" y="1905"/>
                  </a:lnTo>
                  <a:lnTo>
                    <a:pt x="4304" y="1905"/>
                  </a:lnTo>
                  <a:lnTo>
                    <a:pt x="4304" y="1849"/>
                  </a:lnTo>
                  <a:moveTo>
                    <a:pt x="4385" y="1849"/>
                  </a:moveTo>
                  <a:lnTo>
                    <a:pt x="4329" y="1849"/>
                  </a:lnTo>
                  <a:lnTo>
                    <a:pt x="4329" y="1905"/>
                  </a:lnTo>
                  <a:lnTo>
                    <a:pt x="4385" y="1905"/>
                  </a:lnTo>
                  <a:lnTo>
                    <a:pt x="4385" y="1849"/>
                  </a:lnTo>
                  <a:moveTo>
                    <a:pt x="4465" y="1849"/>
                  </a:moveTo>
                  <a:lnTo>
                    <a:pt x="4409" y="1849"/>
                  </a:lnTo>
                  <a:lnTo>
                    <a:pt x="4409" y="1905"/>
                  </a:lnTo>
                  <a:lnTo>
                    <a:pt x="4465" y="1905"/>
                  </a:lnTo>
                  <a:lnTo>
                    <a:pt x="4465" y="1849"/>
                  </a:lnTo>
                  <a:moveTo>
                    <a:pt x="4545" y="1849"/>
                  </a:moveTo>
                  <a:lnTo>
                    <a:pt x="4490" y="1849"/>
                  </a:lnTo>
                  <a:lnTo>
                    <a:pt x="4490" y="1905"/>
                  </a:lnTo>
                  <a:lnTo>
                    <a:pt x="4545" y="1905"/>
                  </a:lnTo>
                  <a:lnTo>
                    <a:pt x="4545" y="1849"/>
                  </a:lnTo>
                  <a:moveTo>
                    <a:pt x="4625" y="1849"/>
                  </a:moveTo>
                  <a:lnTo>
                    <a:pt x="4569" y="1849"/>
                  </a:lnTo>
                  <a:lnTo>
                    <a:pt x="4569" y="1905"/>
                  </a:lnTo>
                  <a:lnTo>
                    <a:pt x="4625" y="1905"/>
                  </a:lnTo>
                  <a:lnTo>
                    <a:pt x="4625" y="1849"/>
                  </a:lnTo>
                  <a:moveTo>
                    <a:pt x="4705" y="1849"/>
                  </a:moveTo>
                  <a:lnTo>
                    <a:pt x="4650" y="1849"/>
                  </a:lnTo>
                  <a:lnTo>
                    <a:pt x="4650" y="1905"/>
                  </a:lnTo>
                  <a:lnTo>
                    <a:pt x="4705" y="1905"/>
                  </a:lnTo>
                  <a:lnTo>
                    <a:pt x="4705" y="1849"/>
                  </a:lnTo>
                  <a:moveTo>
                    <a:pt x="4785" y="1849"/>
                  </a:moveTo>
                  <a:lnTo>
                    <a:pt x="4730" y="1849"/>
                  </a:lnTo>
                  <a:lnTo>
                    <a:pt x="4730" y="1905"/>
                  </a:lnTo>
                  <a:lnTo>
                    <a:pt x="4785" y="1905"/>
                  </a:lnTo>
                  <a:lnTo>
                    <a:pt x="4785" y="1849"/>
                  </a:lnTo>
                  <a:moveTo>
                    <a:pt x="4866" y="1849"/>
                  </a:moveTo>
                  <a:lnTo>
                    <a:pt x="4810" y="1849"/>
                  </a:lnTo>
                  <a:lnTo>
                    <a:pt x="4810" y="1905"/>
                  </a:lnTo>
                  <a:lnTo>
                    <a:pt x="4866" y="1905"/>
                  </a:lnTo>
                  <a:lnTo>
                    <a:pt x="4866" y="1849"/>
                  </a:lnTo>
                  <a:moveTo>
                    <a:pt x="4945" y="1849"/>
                  </a:moveTo>
                  <a:lnTo>
                    <a:pt x="4890" y="1849"/>
                  </a:lnTo>
                  <a:lnTo>
                    <a:pt x="4890" y="1905"/>
                  </a:lnTo>
                  <a:lnTo>
                    <a:pt x="4945" y="1905"/>
                  </a:lnTo>
                  <a:lnTo>
                    <a:pt x="4945" y="1849"/>
                  </a:lnTo>
                  <a:moveTo>
                    <a:pt x="5026" y="1849"/>
                  </a:moveTo>
                  <a:lnTo>
                    <a:pt x="4971" y="1849"/>
                  </a:lnTo>
                  <a:lnTo>
                    <a:pt x="4971" y="1905"/>
                  </a:lnTo>
                  <a:lnTo>
                    <a:pt x="5026" y="1905"/>
                  </a:lnTo>
                  <a:lnTo>
                    <a:pt x="5026" y="1849"/>
                  </a:lnTo>
                  <a:moveTo>
                    <a:pt x="55" y="1760"/>
                  </a:moveTo>
                  <a:lnTo>
                    <a:pt x="0" y="1760"/>
                  </a:lnTo>
                  <a:lnTo>
                    <a:pt x="0" y="1817"/>
                  </a:lnTo>
                  <a:lnTo>
                    <a:pt x="55" y="1817"/>
                  </a:lnTo>
                  <a:lnTo>
                    <a:pt x="55" y="1760"/>
                  </a:lnTo>
                  <a:moveTo>
                    <a:pt x="136" y="1760"/>
                  </a:moveTo>
                  <a:lnTo>
                    <a:pt x="80" y="1760"/>
                  </a:lnTo>
                  <a:lnTo>
                    <a:pt x="80" y="1817"/>
                  </a:lnTo>
                  <a:lnTo>
                    <a:pt x="136" y="1817"/>
                  </a:lnTo>
                  <a:lnTo>
                    <a:pt x="136" y="1760"/>
                  </a:lnTo>
                  <a:moveTo>
                    <a:pt x="216" y="1760"/>
                  </a:moveTo>
                  <a:lnTo>
                    <a:pt x="160" y="1760"/>
                  </a:lnTo>
                  <a:lnTo>
                    <a:pt x="160" y="1817"/>
                  </a:lnTo>
                  <a:lnTo>
                    <a:pt x="216" y="1817"/>
                  </a:lnTo>
                  <a:lnTo>
                    <a:pt x="216" y="1760"/>
                  </a:lnTo>
                  <a:moveTo>
                    <a:pt x="296" y="1760"/>
                  </a:moveTo>
                  <a:lnTo>
                    <a:pt x="241" y="1760"/>
                  </a:lnTo>
                  <a:lnTo>
                    <a:pt x="241" y="1817"/>
                  </a:lnTo>
                  <a:lnTo>
                    <a:pt x="296" y="1817"/>
                  </a:lnTo>
                  <a:lnTo>
                    <a:pt x="296" y="1760"/>
                  </a:lnTo>
                  <a:moveTo>
                    <a:pt x="457" y="1760"/>
                  </a:moveTo>
                  <a:lnTo>
                    <a:pt x="401" y="1760"/>
                  </a:lnTo>
                  <a:lnTo>
                    <a:pt x="401" y="1817"/>
                  </a:lnTo>
                  <a:lnTo>
                    <a:pt x="457" y="1817"/>
                  </a:lnTo>
                  <a:lnTo>
                    <a:pt x="457" y="1760"/>
                  </a:lnTo>
                  <a:moveTo>
                    <a:pt x="536" y="1760"/>
                  </a:moveTo>
                  <a:lnTo>
                    <a:pt x="481" y="1760"/>
                  </a:lnTo>
                  <a:lnTo>
                    <a:pt x="481" y="1817"/>
                  </a:lnTo>
                  <a:lnTo>
                    <a:pt x="536" y="1817"/>
                  </a:lnTo>
                  <a:lnTo>
                    <a:pt x="536" y="1760"/>
                  </a:lnTo>
                  <a:moveTo>
                    <a:pt x="777" y="1760"/>
                  </a:moveTo>
                  <a:lnTo>
                    <a:pt x="722" y="1760"/>
                  </a:lnTo>
                  <a:lnTo>
                    <a:pt x="722" y="1817"/>
                  </a:lnTo>
                  <a:lnTo>
                    <a:pt x="777" y="1817"/>
                  </a:lnTo>
                  <a:lnTo>
                    <a:pt x="777" y="1760"/>
                  </a:lnTo>
                  <a:moveTo>
                    <a:pt x="857" y="1760"/>
                  </a:moveTo>
                  <a:lnTo>
                    <a:pt x="801" y="1760"/>
                  </a:lnTo>
                  <a:lnTo>
                    <a:pt x="801" y="1817"/>
                  </a:lnTo>
                  <a:lnTo>
                    <a:pt x="857" y="1817"/>
                  </a:lnTo>
                  <a:lnTo>
                    <a:pt x="857" y="1760"/>
                  </a:lnTo>
                  <a:moveTo>
                    <a:pt x="938" y="1760"/>
                  </a:moveTo>
                  <a:lnTo>
                    <a:pt x="882" y="1760"/>
                  </a:lnTo>
                  <a:lnTo>
                    <a:pt x="882" y="1817"/>
                  </a:lnTo>
                  <a:lnTo>
                    <a:pt x="938" y="1817"/>
                  </a:lnTo>
                  <a:lnTo>
                    <a:pt x="938" y="1760"/>
                  </a:lnTo>
                  <a:moveTo>
                    <a:pt x="1018" y="1760"/>
                  </a:moveTo>
                  <a:lnTo>
                    <a:pt x="962" y="1760"/>
                  </a:lnTo>
                  <a:lnTo>
                    <a:pt x="962" y="1817"/>
                  </a:lnTo>
                  <a:lnTo>
                    <a:pt x="1018" y="1817"/>
                  </a:lnTo>
                  <a:lnTo>
                    <a:pt x="1018" y="1760"/>
                  </a:lnTo>
                  <a:moveTo>
                    <a:pt x="1098" y="1760"/>
                  </a:moveTo>
                  <a:lnTo>
                    <a:pt x="1042" y="1760"/>
                  </a:lnTo>
                  <a:lnTo>
                    <a:pt x="1042" y="1817"/>
                  </a:lnTo>
                  <a:lnTo>
                    <a:pt x="1098" y="1817"/>
                  </a:lnTo>
                  <a:lnTo>
                    <a:pt x="1098" y="1760"/>
                  </a:lnTo>
                  <a:moveTo>
                    <a:pt x="1178" y="1760"/>
                  </a:moveTo>
                  <a:lnTo>
                    <a:pt x="1122" y="1760"/>
                  </a:lnTo>
                  <a:lnTo>
                    <a:pt x="1122" y="1817"/>
                  </a:lnTo>
                  <a:lnTo>
                    <a:pt x="1178" y="1817"/>
                  </a:lnTo>
                  <a:lnTo>
                    <a:pt x="1178" y="1760"/>
                  </a:lnTo>
                  <a:moveTo>
                    <a:pt x="1258" y="1760"/>
                  </a:moveTo>
                  <a:lnTo>
                    <a:pt x="1203" y="1760"/>
                  </a:lnTo>
                  <a:lnTo>
                    <a:pt x="1203" y="1817"/>
                  </a:lnTo>
                  <a:lnTo>
                    <a:pt x="1258" y="1817"/>
                  </a:lnTo>
                  <a:lnTo>
                    <a:pt x="1258" y="1760"/>
                  </a:lnTo>
                  <a:moveTo>
                    <a:pt x="1339" y="1760"/>
                  </a:moveTo>
                  <a:lnTo>
                    <a:pt x="1282" y="1760"/>
                  </a:lnTo>
                  <a:lnTo>
                    <a:pt x="1282" y="1817"/>
                  </a:lnTo>
                  <a:lnTo>
                    <a:pt x="1339" y="1817"/>
                  </a:lnTo>
                  <a:lnTo>
                    <a:pt x="1339" y="1760"/>
                  </a:lnTo>
                  <a:moveTo>
                    <a:pt x="1418" y="1760"/>
                  </a:moveTo>
                  <a:lnTo>
                    <a:pt x="1363" y="1760"/>
                  </a:lnTo>
                  <a:lnTo>
                    <a:pt x="1363" y="1817"/>
                  </a:lnTo>
                  <a:lnTo>
                    <a:pt x="1418" y="1817"/>
                  </a:lnTo>
                  <a:lnTo>
                    <a:pt x="1418" y="1760"/>
                  </a:lnTo>
                  <a:moveTo>
                    <a:pt x="1499" y="1760"/>
                  </a:moveTo>
                  <a:lnTo>
                    <a:pt x="1443" y="1760"/>
                  </a:lnTo>
                  <a:lnTo>
                    <a:pt x="1443" y="1817"/>
                  </a:lnTo>
                  <a:lnTo>
                    <a:pt x="1499" y="1817"/>
                  </a:lnTo>
                  <a:lnTo>
                    <a:pt x="1499" y="1760"/>
                  </a:lnTo>
                  <a:moveTo>
                    <a:pt x="1579" y="1760"/>
                  </a:moveTo>
                  <a:lnTo>
                    <a:pt x="1523" y="1760"/>
                  </a:lnTo>
                  <a:lnTo>
                    <a:pt x="1523" y="1817"/>
                  </a:lnTo>
                  <a:lnTo>
                    <a:pt x="1579" y="1817"/>
                  </a:lnTo>
                  <a:lnTo>
                    <a:pt x="1579" y="1760"/>
                  </a:lnTo>
                  <a:moveTo>
                    <a:pt x="1659" y="1760"/>
                  </a:moveTo>
                  <a:lnTo>
                    <a:pt x="1604" y="1760"/>
                  </a:lnTo>
                  <a:lnTo>
                    <a:pt x="1604" y="1817"/>
                  </a:lnTo>
                  <a:lnTo>
                    <a:pt x="1659" y="1817"/>
                  </a:lnTo>
                  <a:lnTo>
                    <a:pt x="1659" y="1760"/>
                  </a:lnTo>
                  <a:moveTo>
                    <a:pt x="1739" y="1760"/>
                  </a:moveTo>
                  <a:lnTo>
                    <a:pt x="1684" y="1760"/>
                  </a:lnTo>
                  <a:lnTo>
                    <a:pt x="1684" y="1817"/>
                  </a:lnTo>
                  <a:lnTo>
                    <a:pt x="1739" y="1817"/>
                  </a:lnTo>
                  <a:lnTo>
                    <a:pt x="1739" y="1760"/>
                  </a:lnTo>
                  <a:moveTo>
                    <a:pt x="1820" y="1760"/>
                  </a:moveTo>
                  <a:lnTo>
                    <a:pt x="1764" y="1760"/>
                  </a:lnTo>
                  <a:lnTo>
                    <a:pt x="1764" y="1817"/>
                  </a:lnTo>
                  <a:lnTo>
                    <a:pt x="1820" y="1817"/>
                  </a:lnTo>
                  <a:lnTo>
                    <a:pt x="1820" y="1760"/>
                  </a:lnTo>
                  <a:moveTo>
                    <a:pt x="2060" y="1760"/>
                  </a:moveTo>
                  <a:lnTo>
                    <a:pt x="2004" y="1760"/>
                  </a:lnTo>
                  <a:lnTo>
                    <a:pt x="2004" y="1817"/>
                  </a:lnTo>
                  <a:lnTo>
                    <a:pt x="2060" y="1817"/>
                  </a:lnTo>
                  <a:lnTo>
                    <a:pt x="2060" y="1760"/>
                  </a:lnTo>
                  <a:moveTo>
                    <a:pt x="2140" y="1760"/>
                  </a:moveTo>
                  <a:lnTo>
                    <a:pt x="2085" y="1760"/>
                  </a:lnTo>
                  <a:lnTo>
                    <a:pt x="2085" y="1817"/>
                  </a:lnTo>
                  <a:lnTo>
                    <a:pt x="2140" y="1817"/>
                  </a:lnTo>
                  <a:lnTo>
                    <a:pt x="2140" y="1760"/>
                  </a:lnTo>
                  <a:moveTo>
                    <a:pt x="3984" y="1760"/>
                  </a:moveTo>
                  <a:lnTo>
                    <a:pt x="3928" y="1760"/>
                  </a:lnTo>
                  <a:lnTo>
                    <a:pt x="3928" y="1817"/>
                  </a:lnTo>
                  <a:lnTo>
                    <a:pt x="3984" y="1817"/>
                  </a:lnTo>
                  <a:lnTo>
                    <a:pt x="3984" y="1760"/>
                  </a:lnTo>
                  <a:moveTo>
                    <a:pt x="4064" y="1760"/>
                  </a:moveTo>
                  <a:lnTo>
                    <a:pt x="4009" y="1760"/>
                  </a:lnTo>
                  <a:lnTo>
                    <a:pt x="4009" y="1817"/>
                  </a:lnTo>
                  <a:lnTo>
                    <a:pt x="4064" y="1817"/>
                  </a:lnTo>
                  <a:lnTo>
                    <a:pt x="4064" y="1760"/>
                  </a:lnTo>
                  <a:moveTo>
                    <a:pt x="4144" y="1760"/>
                  </a:moveTo>
                  <a:lnTo>
                    <a:pt x="4088" y="1760"/>
                  </a:lnTo>
                  <a:lnTo>
                    <a:pt x="4088" y="1817"/>
                  </a:lnTo>
                  <a:lnTo>
                    <a:pt x="4144" y="1817"/>
                  </a:lnTo>
                  <a:lnTo>
                    <a:pt x="4144" y="1760"/>
                  </a:lnTo>
                  <a:moveTo>
                    <a:pt x="4225" y="1760"/>
                  </a:moveTo>
                  <a:lnTo>
                    <a:pt x="4169" y="1760"/>
                  </a:lnTo>
                  <a:lnTo>
                    <a:pt x="4169" y="1817"/>
                  </a:lnTo>
                  <a:lnTo>
                    <a:pt x="4225" y="1817"/>
                  </a:lnTo>
                  <a:lnTo>
                    <a:pt x="4225" y="1760"/>
                  </a:lnTo>
                  <a:moveTo>
                    <a:pt x="4304" y="1760"/>
                  </a:moveTo>
                  <a:lnTo>
                    <a:pt x="4249" y="1760"/>
                  </a:lnTo>
                  <a:lnTo>
                    <a:pt x="4249" y="1817"/>
                  </a:lnTo>
                  <a:lnTo>
                    <a:pt x="4304" y="1817"/>
                  </a:lnTo>
                  <a:lnTo>
                    <a:pt x="4304" y="1760"/>
                  </a:lnTo>
                  <a:moveTo>
                    <a:pt x="4385" y="1760"/>
                  </a:moveTo>
                  <a:lnTo>
                    <a:pt x="4329" y="1760"/>
                  </a:lnTo>
                  <a:lnTo>
                    <a:pt x="4329" y="1817"/>
                  </a:lnTo>
                  <a:lnTo>
                    <a:pt x="4385" y="1817"/>
                  </a:lnTo>
                  <a:lnTo>
                    <a:pt x="4385" y="1760"/>
                  </a:lnTo>
                  <a:moveTo>
                    <a:pt x="4465" y="1760"/>
                  </a:moveTo>
                  <a:lnTo>
                    <a:pt x="4409" y="1760"/>
                  </a:lnTo>
                  <a:lnTo>
                    <a:pt x="4409" y="1817"/>
                  </a:lnTo>
                  <a:lnTo>
                    <a:pt x="4465" y="1817"/>
                  </a:lnTo>
                  <a:lnTo>
                    <a:pt x="4465" y="1760"/>
                  </a:lnTo>
                  <a:moveTo>
                    <a:pt x="4545" y="1760"/>
                  </a:moveTo>
                  <a:lnTo>
                    <a:pt x="4490" y="1760"/>
                  </a:lnTo>
                  <a:lnTo>
                    <a:pt x="4490" y="1817"/>
                  </a:lnTo>
                  <a:lnTo>
                    <a:pt x="4545" y="1817"/>
                  </a:lnTo>
                  <a:lnTo>
                    <a:pt x="4545" y="1760"/>
                  </a:lnTo>
                  <a:moveTo>
                    <a:pt x="4625" y="1760"/>
                  </a:moveTo>
                  <a:lnTo>
                    <a:pt x="4569" y="1760"/>
                  </a:lnTo>
                  <a:lnTo>
                    <a:pt x="4569" y="1817"/>
                  </a:lnTo>
                  <a:lnTo>
                    <a:pt x="4625" y="1817"/>
                  </a:lnTo>
                  <a:lnTo>
                    <a:pt x="4625" y="1760"/>
                  </a:lnTo>
                  <a:moveTo>
                    <a:pt x="4705" y="1760"/>
                  </a:moveTo>
                  <a:lnTo>
                    <a:pt x="4650" y="1760"/>
                  </a:lnTo>
                  <a:lnTo>
                    <a:pt x="4650" y="1817"/>
                  </a:lnTo>
                  <a:lnTo>
                    <a:pt x="4705" y="1817"/>
                  </a:lnTo>
                  <a:lnTo>
                    <a:pt x="4705" y="1760"/>
                  </a:lnTo>
                  <a:moveTo>
                    <a:pt x="4785" y="1760"/>
                  </a:moveTo>
                  <a:lnTo>
                    <a:pt x="4730" y="1760"/>
                  </a:lnTo>
                  <a:lnTo>
                    <a:pt x="4730" y="1817"/>
                  </a:lnTo>
                  <a:lnTo>
                    <a:pt x="4785" y="1817"/>
                  </a:lnTo>
                  <a:lnTo>
                    <a:pt x="4785" y="1760"/>
                  </a:lnTo>
                  <a:moveTo>
                    <a:pt x="4866" y="1760"/>
                  </a:moveTo>
                  <a:lnTo>
                    <a:pt x="4810" y="1760"/>
                  </a:lnTo>
                  <a:lnTo>
                    <a:pt x="4810" y="1817"/>
                  </a:lnTo>
                  <a:lnTo>
                    <a:pt x="4866" y="1817"/>
                  </a:lnTo>
                  <a:lnTo>
                    <a:pt x="4866" y="1760"/>
                  </a:lnTo>
                  <a:moveTo>
                    <a:pt x="4945" y="1760"/>
                  </a:moveTo>
                  <a:lnTo>
                    <a:pt x="4890" y="1760"/>
                  </a:lnTo>
                  <a:lnTo>
                    <a:pt x="4890" y="1817"/>
                  </a:lnTo>
                  <a:lnTo>
                    <a:pt x="4945" y="1817"/>
                  </a:lnTo>
                  <a:lnTo>
                    <a:pt x="4945" y="1760"/>
                  </a:lnTo>
                  <a:moveTo>
                    <a:pt x="5026" y="1760"/>
                  </a:moveTo>
                  <a:lnTo>
                    <a:pt x="4971" y="1760"/>
                  </a:lnTo>
                  <a:lnTo>
                    <a:pt x="4971" y="1817"/>
                  </a:lnTo>
                  <a:lnTo>
                    <a:pt x="5026" y="1817"/>
                  </a:lnTo>
                  <a:lnTo>
                    <a:pt x="5026" y="1760"/>
                  </a:lnTo>
                  <a:moveTo>
                    <a:pt x="5106" y="1760"/>
                  </a:moveTo>
                  <a:lnTo>
                    <a:pt x="5050" y="1760"/>
                  </a:lnTo>
                  <a:lnTo>
                    <a:pt x="5050" y="1817"/>
                  </a:lnTo>
                  <a:lnTo>
                    <a:pt x="5106" y="1817"/>
                  </a:lnTo>
                  <a:lnTo>
                    <a:pt x="5106" y="1760"/>
                  </a:lnTo>
                  <a:moveTo>
                    <a:pt x="55" y="1672"/>
                  </a:moveTo>
                  <a:lnTo>
                    <a:pt x="0" y="1672"/>
                  </a:lnTo>
                  <a:lnTo>
                    <a:pt x="0" y="1728"/>
                  </a:lnTo>
                  <a:lnTo>
                    <a:pt x="55" y="1728"/>
                  </a:lnTo>
                  <a:lnTo>
                    <a:pt x="55" y="1672"/>
                  </a:lnTo>
                  <a:moveTo>
                    <a:pt x="136" y="1672"/>
                  </a:moveTo>
                  <a:lnTo>
                    <a:pt x="80" y="1672"/>
                  </a:lnTo>
                  <a:lnTo>
                    <a:pt x="80" y="1728"/>
                  </a:lnTo>
                  <a:lnTo>
                    <a:pt x="136" y="1728"/>
                  </a:lnTo>
                  <a:lnTo>
                    <a:pt x="136" y="1672"/>
                  </a:lnTo>
                  <a:moveTo>
                    <a:pt x="216" y="1672"/>
                  </a:moveTo>
                  <a:lnTo>
                    <a:pt x="160" y="1672"/>
                  </a:lnTo>
                  <a:lnTo>
                    <a:pt x="160" y="1728"/>
                  </a:lnTo>
                  <a:lnTo>
                    <a:pt x="216" y="1728"/>
                  </a:lnTo>
                  <a:lnTo>
                    <a:pt x="216" y="1672"/>
                  </a:lnTo>
                  <a:moveTo>
                    <a:pt x="296" y="1672"/>
                  </a:moveTo>
                  <a:lnTo>
                    <a:pt x="241" y="1672"/>
                  </a:lnTo>
                  <a:lnTo>
                    <a:pt x="241" y="1728"/>
                  </a:lnTo>
                  <a:lnTo>
                    <a:pt x="296" y="1728"/>
                  </a:lnTo>
                  <a:lnTo>
                    <a:pt x="296" y="1672"/>
                  </a:lnTo>
                  <a:moveTo>
                    <a:pt x="376" y="1672"/>
                  </a:moveTo>
                  <a:lnTo>
                    <a:pt x="320" y="1672"/>
                  </a:lnTo>
                  <a:lnTo>
                    <a:pt x="320" y="1728"/>
                  </a:lnTo>
                  <a:lnTo>
                    <a:pt x="376" y="1728"/>
                  </a:lnTo>
                  <a:lnTo>
                    <a:pt x="376" y="1672"/>
                  </a:lnTo>
                  <a:moveTo>
                    <a:pt x="457" y="1672"/>
                  </a:moveTo>
                  <a:lnTo>
                    <a:pt x="401" y="1672"/>
                  </a:lnTo>
                  <a:lnTo>
                    <a:pt x="401" y="1728"/>
                  </a:lnTo>
                  <a:lnTo>
                    <a:pt x="457" y="1728"/>
                  </a:lnTo>
                  <a:lnTo>
                    <a:pt x="457" y="1672"/>
                  </a:lnTo>
                  <a:moveTo>
                    <a:pt x="536" y="1672"/>
                  </a:moveTo>
                  <a:lnTo>
                    <a:pt x="481" y="1672"/>
                  </a:lnTo>
                  <a:lnTo>
                    <a:pt x="481" y="1728"/>
                  </a:lnTo>
                  <a:lnTo>
                    <a:pt x="536" y="1728"/>
                  </a:lnTo>
                  <a:lnTo>
                    <a:pt x="536" y="1672"/>
                  </a:lnTo>
                  <a:moveTo>
                    <a:pt x="617" y="1672"/>
                  </a:moveTo>
                  <a:lnTo>
                    <a:pt x="561" y="1672"/>
                  </a:lnTo>
                  <a:lnTo>
                    <a:pt x="561" y="1728"/>
                  </a:lnTo>
                  <a:lnTo>
                    <a:pt x="617" y="1728"/>
                  </a:lnTo>
                  <a:lnTo>
                    <a:pt x="617" y="1672"/>
                  </a:lnTo>
                  <a:moveTo>
                    <a:pt x="697" y="1672"/>
                  </a:moveTo>
                  <a:lnTo>
                    <a:pt x="641" y="1672"/>
                  </a:lnTo>
                  <a:lnTo>
                    <a:pt x="641" y="1728"/>
                  </a:lnTo>
                  <a:lnTo>
                    <a:pt x="697" y="1728"/>
                  </a:lnTo>
                  <a:lnTo>
                    <a:pt x="697" y="1672"/>
                  </a:lnTo>
                  <a:moveTo>
                    <a:pt x="777" y="1672"/>
                  </a:moveTo>
                  <a:lnTo>
                    <a:pt x="722" y="1672"/>
                  </a:lnTo>
                  <a:lnTo>
                    <a:pt x="722" y="1728"/>
                  </a:lnTo>
                  <a:lnTo>
                    <a:pt x="777" y="1728"/>
                  </a:lnTo>
                  <a:lnTo>
                    <a:pt x="777" y="1672"/>
                  </a:lnTo>
                  <a:moveTo>
                    <a:pt x="857" y="1672"/>
                  </a:moveTo>
                  <a:lnTo>
                    <a:pt x="801" y="1672"/>
                  </a:lnTo>
                  <a:lnTo>
                    <a:pt x="801" y="1728"/>
                  </a:lnTo>
                  <a:lnTo>
                    <a:pt x="857" y="1728"/>
                  </a:lnTo>
                  <a:lnTo>
                    <a:pt x="857" y="1672"/>
                  </a:lnTo>
                  <a:moveTo>
                    <a:pt x="938" y="1672"/>
                  </a:moveTo>
                  <a:lnTo>
                    <a:pt x="882" y="1672"/>
                  </a:lnTo>
                  <a:lnTo>
                    <a:pt x="882" y="1728"/>
                  </a:lnTo>
                  <a:lnTo>
                    <a:pt x="938" y="1728"/>
                  </a:lnTo>
                  <a:lnTo>
                    <a:pt x="938" y="1672"/>
                  </a:lnTo>
                  <a:moveTo>
                    <a:pt x="1018" y="1672"/>
                  </a:moveTo>
                  <a:lnTo>
                    <a:pt x="962" y="1672"/>
                  </a:lnTo>
                  <a:lnTo>
                    <a:pt x="962" y="1728"/>
                  </a:lnTo>
                  <a:lnTo>
                    <a:pt x="1018" y="1728"/>
                  </a:lnTo>
                  <a:lnTo>
                    <a:pt x="1018" y="1672"/>
                  </a:lnTo>
                  <a:moveTo>
                    <a:pt x="1098" y="1672"/>
                  </a:moveTo>
                  <a:lnTo>
                    <a:pt x="1042" y="1672"/>
                  </a:lnTo>
                  <a:lnTo>
                    <a:pt x="1042" y="1728"/>
                  </a:lnTo>
                  <a:lnTo>
                    <a:pt x="1098" y="1728"/>
                  </a:lnTo>
                  <a:lnTo>
                    <a:pt x="1098" y="1672"/>
                  </a:lnTo>
                  <a:moveTo>
                    <a:pt x="1178" y="1672"/>
                  </a:moveTo>
                  <a:lnTo>
                    <a:pt x="1122" y="1672"/>
                  </a:lnTo>
                  <a:lnTo>
                    <a:pt x="1122" y="1728"/>
                  </a:lnTo>
                  <a:lnTo>
                    <a:pt x="1178" y="1728"/>
                  </a:lnTo>
                  <a:lnTo>
                    <a:pt x="1178" y="1672"/>
                  </a:lnTo>
                  <a:moveTo>
                    <a:pt x="1258" y="1672"/>
                  </a:moveTo>
                  <a:lnTo>
                    <a:pt x="1203" y="1672"/>
                  </a:lnTo>
                  <a:lnTo>
                    <a:pt x="1203" y="1728"/>
                  </a:lnTo>
                  <a:lnTo>
                    <a:pt x="1258" y="1728"/>
                  </a:lnTo>
                  <a:lnTo>
                    <a:pt x="1258" y="1672"/>
                  </a:lnTo>
                  <a:moveTo>
                    <a:pt x="1339" y="1672"/>
                  </a:moveTo>
                  <a:lnTo>
                    <a:pt x="1282" y="1672"/>
                  </a:lnTo>
                  <a:lnTo>
                    <a:pt x="1282" y="1728"/>
                  </a:lnTo>
                  <a:lnTo>
                    <a:pt x="1339" y="1728"/>
                  </a:lnTo>
                  <a:lnTo>
                    <a:pt x="1339" y="1672"/>
                  </a:lnTo>
                  <a:moveTo>
                    <a:pt x="1418" y="1672"/>
                  </a:moveTo>
                  <a:lnTo>
                    <a:pt x="1363" y="1672"/>
                  </a:lnTo>
                  <a:lnTo>
                    <a:pt x="1363" y="1728"/>
                  </a:lnTo>
                  <a:lnTo>
                    <a:pt x="1418" y="1728"/>
                  </a:lnTo>
                  <a:lnTo>
                    <a:pt x="1418" y="1672"/>
                  </a:lnTo>
                  <a:moveTo>
                    <a:pt x="1499" y="1672"/>
                  </a:moveTo>
                  <a:lnTo>
                    <a:pt x="1443" y="1672"/>
                  </a:lnTo>
                  <a:lnTo>
                    <a:pt x="1443" y="1728"/>
                  </a:lnTo>
                  <a:lnTo>
                    <a:pt x="1499" y="1728"/>
                  </a:lnTo>
                  <a:lnTo>
                    <a:pt x="1499" y="1672"/>
                  </a:lnTo>
                  <a:moveTo>
                    <a:pt x="1579" y="1672"/>
                  </a:moveTo>
                  <a:lnTo>
                    <a:pt x="1523" y="1672"/>
                  </a:lnTo>
                  <a:lnTo>
                    <a:pt x="1523" y="1728"/>
                  </a:lnTo>
                  <a:lnTo>
                    <a:pt x="1579" y="1728"/>
                  </a:lnTo>
                  <a:lnTo>
                    <a:pt x="1579" y="1672"/>
                  </a:lnTo>
                  <a:moveTo>
                    <a:pt x="1659" y="1672"/>
                  </a:moveTo>
                  <a:lnTo>
                    <a:pt x="1604" y="1672"/>
                  </a:lnTo>
                  <a:lnTo>
                    <a:pt x="1604" y="1728"/>
                  </a:lnTo>
                  <a:lnTo>
                    <a:pt x="1659" y="1728"/>
                  </a:lnTo>
                  <a:lnTo>
                    <a:pt x="1659" y="1672"/>
                  </a:lnTo>
                  <a:moveTo>
                    <a:pt x="1739" y="1672"/>
                  </a:moveTo>
                  <a:lnTo>
                    <a:pt x="1684" y="1672"/>
                  </a:lnTo>
                  <a:lnTo>
                    <a:pt x="1684" y="1728"/>
                  </a:lnTo>
                  <a:lnTo>
                    <a:pt x="1739" y="1728"/>
                  </a:lnTo>
                  <a:lnTo>
                    <a:pt x="1739" y="1672"/>
                  </a:lnTo>
                  <a:moveTo>
                    <a:pt x="1820" y="1672"/>
                  </a:moveTo>
                  <a:lnTo>
                    <a:pt x="1764" y="1672"/>
                  </a:lnTo>
                  <a:lnTo>
                    <a:pt x="1764" y="1728"/>
                  </a:lnTo>
                  <a:lnTo>
                    <a:pt x="1820" y="1728"/>
                  </a:lnTo>
                  <a:lnTo>
                    <a:pt x="1820" y="1672"/>
                  </a:lnTo>
                  <a:moveTo>
                    <a:pt x="1899" y="1672"/>
                  </a:moveTo>
                  <a:lnTo>
                    <a:pt x="1844" y="1672"/>
                  </a:lnTo>
                  <a:lnTo>
                    <a:pt x="1844" y="1728"/>
                  </a:lnTo>
                  <a:lnTo>
                    <a:pt x="1899" y="1728"/>
                  </a:lnTo>
                  <a:lnTo>
                    <a:pt x="1899" y="1672"/>
                  </a:lnTo>
                  <a:moveTo>
                    <a:pt x="1980" y="1672"/>
                  </a:moveTo>
                  <a:lnTo>
                    <a:pt x="1925" y="1672"/>
                  </a:lnTo>
                  <a:lnTo>
                    <a:pt x="1925" y="1728"/>
                  </a:lnTo>
                  <a:lnTo>
                    <a:pt x="1980" y="1728"/>
                  </a:lnTo>
                  <a:lnTo>
                    <a:pt x="1980" y="1672"/>
                  </a:lnTo>
                  <a:moveTo>
                    <a:pt x="2220" y="1672"/>
                  </a:moveTo>
                  <a:lnTo>
                    <a:pt x="2165" y="1672"/>
                  </a:lnTo>
                  <a:lnTo>
                    <a:pt x="2165" y="1728"/>
                  </a:lnTo>
                  <a:lnTo>
                    <a:pt x="2220" y="1728"/>
                  </a:lnTo>
                  <a:lnTo>
                    <a:pt x="2220" y="1672"/>
                  </a:lnTo>
                  <a:moveTo>
                    <a:pt x="2301" y="1672"/>
                  </a:moveTo>
                  <a:lnTo>
                    <a:pt x="2245" y="1672"/>
                  </a:lnTo>
                  <a:lnTo>
                    <a:pt x="2245" y="1728"/>
                  </a:lnTo>
                  <a:lnTo>
                    <a:pt x="2301" y="1728"/>
                  </a:lnTo>
                  <a:lnTo>
                    <a:pt x="2301" y="1672"/>
                  </a:lnTo>
                  <a:moveTo>
                    <a:pt x="3984" y="1672"/>
                  </a:moveTo>
                  <a:lnTo>
                    <a:pt x="3928" y="1672"/>
                  </a:lnTo>
                  <a:lnTo>
                    <a:pt x="3928" y="1728"/>
                  </a:lnTo>
                  <a:lnTo>
                    <a:pt x="3984" y="1728"/>
                  </a:lnTo>
                  <a:lnTo>
                    <a:pt x="3984" y="1672"/>
                  </a:lnTo>
                  <a:moveTo>
                    <a:pt x="4064" y="1672"/>
                  </a:moveTo>
                  <a:lnTo>
                    <a:pt x="4009" y="1672"/>
                  </a:lnTo>
                  <a:lnTo>
                    <a:pt x="4009" y="1728"/>
                  </a:lnTo>
                  <a:lnTo>
                    <a:pt x="4064" y="1728"/>
                  </a:lnTo>
                  <a:lnTo>
                    <a:pt x="4064" y="1672"/>
                  </a:lnTo>
                  <a:moveTo>
                    <a:pt x="4144" y="1672"/>
                  </a:moveTo>
                  <a:lnTo>
                    <a:pt x="4088" y="1672"/>
                  </a:lnTo>
                  <a:lnTo>
                    <a:pt x="4088" y="1728"/>
                  </a:lnTo>
                  <a:lnTo>
                    <a:pt x="4144" y="1728"/>
                  </a:lnTo>
                  <a:lnTo>
                    <a:pt x="4144" y="1672"/>
                  </a:lnTo>
                  <a:moveTo>
                    <a:pt x="4225" y="1672"/>
                  </a:moveTo>
                  <a:lnTo>
                    <a:pt x="4169" y="1672"/>
                  </a:lnTo>
                  <a:lnTo>
                    <a:pt x="4169" y="1728"/>
                  </a:lnTo>
                  <a:lnTo>
                    <a:pt x="4225" y="1728"/>
                  </a:lnTo>
                  <a:lnTo>
                    <a:pt x="4225" y="1672"/>
                  </a:lnTo>
                  <a:moveTo>
                    <a:pt x="4304" y="1672"/>
                  </a:moveTo>
                  <a:lnTo>
                    <a:pt x="4249" y="1672"/>
                  </a:lnTo>
                  <a:lnTo>
                    <a:pt x="4249" y="1728"/>
                  </a:lnTo>
                  <a:lnTo>
                    <a:pt x="4304" y="1728"/>
                  </a:lnTo>
                  <a:lnTo>
                    <a:pt x="4304" y="1672"/>
                  </a:lnTo>
                  <a:moveTo>
                    <a:pt x="4385" y="1672"/>
                  </a:moveTo>
                  <a:lnTo>
                    <a:pt x="4329" y="1672"/>
                  </a:lnTo>
                  <a:lnTo>
                    <a:pt x="4329" y="1728"/>
                  </a:lnTo>
                  <a:lnTo>
                    <a:pt x="4385" y="1728"/>
                  </a:lnTo>
                  <a:lnTo>
                    <a:pt x="4385" y="1672"/>
                  </a:lnTo>
                  <a:moveTo>
                    <a:pt x="4465" y="1672"/>
                  </a:moveTo>
                  <a:lnTo>
                    <a:pt x="4409" y="1672"/>
                  </a:lnTo>
                  <a:lnTo>
                    <a:pt x="4409" y="1728"/>
                  </a:lnTo>
                  <a:lnTo>
                    <a:pt x="4465" y="1728"/>
                  </a:lnTo>
                  <a:lnTo>
                    <a:pt x="4465" y="1672"/>
                  </a:lnTo>
                  <a:moveTo>
                    <a:pt x="4545" y="1672"/>
                  </a:moveTo>
                  <a:lnTo>
                    <a:pt x="4490" y="1672"/>
                  </a:lnTo>
                  <a:lnTo>
                    <a:pt x="4490" y="1728"/>
                  </a:lnTo>
                  <a:lnTo>
                    <a:pt x="4545" y="1728"/>
                  </a:lnTo>
                  <a:lnTo>
                    <a:pt x="4545" y="1672"/>
                  </a:lnTo>
                  <a:moveTo>
                    <a:pt x="4625" y="1672"/>
                  </a:moveTo>
                  <a:lnTo>
                    <a:pt x="4569" y="1672"/>
                  </a:lnTo>
                  <a:lnTo>
                    <a:pt x="4569" y="1728"/>
                  </a:lnTo>
                  <a:lnTo>
                    <a:pt x="4625" y="1728"/>
                  </a:lnTo>
                  <a:lnTo>
                    <a:pt x="4625" y="1672"/>
                  </a:lnTo>
                  <a:moveTo>
                    <a:pt x="4705" y="1672"/>
                  </a:moveTo>
                  <a:lnTo>
                    <a:pt x="4650" y="1672"/>
                  </a:lnTo>
                  <a:lnTo>
                    <a:pt x="4650" y="1728"/>
                  </a:lnTo>
                  <a:lnTo>
                    <a:pt x="4705" y="1728"/>
                  </a:lnTo>
                  <a:lnTo>
                    <a:pt x="4705" y="1672"/>
                  </a:lnTo>
                  <a:moveTo>
                    <a:pt x="4785" y="1672"/>
                  </a:moveTo>
                  <a:lnTo>
                    <a:pt x="4730" y="1672"/>
                  </a:lnTo>
                  <a:lnTo>
                    <a:pt x="4730" y="1728"/>
                  </a:lnTo>
                  <a:lnTo>
                    <a:pt x="4785" y="1728"/>
                  </a:lnTo>
                  <a:lnTo>
                    <a:pt x="4785" y="1672"/>
                  </a:lnTo>
                  <a:moveTo>
                    <a:pt x="4866" y="1672"/>
                  </a:moveTo>
                  <a:lnTo>
                    <a:pt x="4810" y="1672"/>
                  </a:lnTo>
                  <a:lnTo>
                    <a:pt x="4810" y="1728"/>
                  </a:lnTo>
                  <a:lnTo>
                    <a:pt x="4866" y="1728"/>
                  </a:lnTo>
                  <a:lnTo>
                    <a:pt x="4866" y="1672"/>
                  </a:lnTo>
                  <a:moveTo>
                    <a:pt x="4945" y="1672"/>
                  </a:moveTo>
                  <a:lnTo>
                    <a:pt x="4890" y="1672"/>
                  </a:lnTo>
                  <a:lnTo>
                    <a:pt x="4890" y="1728"/>
                  </a:lnTo>
                  <a:lnTo>
                    <a:pt x="4945" y="1728"/>
                  </a:lnTo>
                  <a:lnTo>
                    <a:pt x="4945" y="1672"/>
                  </a:lnTo>
                  <a:moveTo>
                    <a:pt x="5026" y="1672"/>
                  </a:moveTo>
                  <a:lnTo>
                    <a:pt x="4971" y="1672"/>
                  </a:lnTo>
                  <a:lnTo>
                    <a:pt x="4971" y="1728"/>
                  </a:lnTo>
                  <a:lnTo>
                    <a:pt x="5026" y="1728"/>
                  </a:lnTo>
                  <a:lnTo>
                    <a:pt x="5026" y="1672"/>
                  </a:lnTo>
                  <a:moveTo>
                    <a:pt x="5106" y="1672"/>
                  </a:moveTo>
                  <a:lnTo>
                    <a:pt x="5050" y="1672"/>
                  </a:lnTo>
                  <a:lnTo>
                    <a:pt x="5050" y="1728"/>
                  </a:lnTo>
                  <a:lnTo>
                    <a:pt x="5106" y="1728"/>
                  </a:lnTo>
                  <a:lnTo>
                    <a:pt x="5106" y="1672"/>
                  </a:lnTo>
                  <a:moveTo>
                    <a:pt x="5186" y="1672"/>
                  </a:moveTo>
                  <a:lnTo>
                    <a:pt x="5131" y="1672"/>
                  </a:lnTo>
                  <a:lnTo>
                    <a:pt x="5131" y="1728"/>
                  </a:lnTo>
                  <a:lnTo>
                    <a:pt x="5186" y="1728"/>
                  </a:lnTo>
                  <a:lnTo>
                    <a:pt x="5186" y="1672"/>
                  </a:lnTo>
                  <a:moveTo>
                    <a:pt x="376" y="1583"/>
                  </a:moveTo>
                  <a:lnTo>
                    <a:pt x="320" y="1583"/>
                  </a:lnTo>
                  <a:lnTo>
                    <a:pt x="320" y="1639"/>
                  </a:lnTo>
                  <a:lnTo>
                    <a:pt x="376" y="1639"/>
                  </a:lnTo>
                  <a:lnTo>
                    <a:pt x="376" y="1583"/>
                  </a:lnTo>
                  <a:moveTo>
                    <a:pt x="457" y="1583"/>
                  </a:moveTo>
                  <a:lnTo>
                    <a:pt x="401" y="1583"/>
                  </a:lnTo>
                  <a:lnTo>
                    <a:pt x="401" y="1639"/>
                  </a:lnTo>
                  <a:lnTo>
                    <a:pt x="457" y="1639"/>
                  </a:lnTo>
                  <a:lnTo>
                    <a:pt x="457" y="1583"/>
                  </a:lnTo>
                  <a:moveTo>
                    <a:pt x="536" y="1583"/>
                  </a:moveTo>
                  <a:lnTo>
                    <a:pt x="481" y="1583"/>
                  </a:lnTo>
                  <a:lnTo>
                    <a:pt x="481" y="1639"/>
                  </a:lnTo>
                  <a:lnTo>
                    <a:pt x="536" y="1639"/>
                  </a:lnTo>
                  <a:lnTo>
                    <a:pt x="536" y="1583"/>
                  </a:lnTo>
                  <a:moveTo>
                    <a:pt x="617" y="1583"/>
                  </a:moveTo>
                  <a:lnTo>
                    <a:pt x="561" y="1583"/>
                  </a:lnTo>
                  <a:lnTo>
                    <a:pt x="561" y="1639"/>
                  </a:lnTo>
                  <a:lnTo>
                    <a:pt x="617" y="1639"/>
                  </a:lnTo>
                  <a:lnTo>
                    <a:pt x="617" y="1583"/>
                  </a:lnTo>
                  <a:moveTo>
                    <a:pt x="697" y="1583"/>
                  </a:moveTo>
                  <a:lnTo>
                    <a:pt x="641" y="1583"/>
                  </a:lnTo>
                  <a:lnTo>
                    <a:pt x="641" y="1639"/>
                  </a:lnTo>
                  <a:lnTo>
                    <a:pt x="697" y="1639"/>
                  </a:lnTo>
                  <a:lnTo>
                    <a:pt x="697" y="1583"/>
                  </a:lnTo>
                  <a:moveTo>
                    <a:pt x="777" y="1583"/>
                  </a:moveTo>
                  <a:lnTo>
                    <a:pt x="722" y="1583"/>
                  </a:lnTo>
                  <a:lnTo>
                    <a:pt x="722" y="1639"/>
                  </a:lnTo>
                  <a:lnTo>
                    <a:pt x="777" y="1639"/>
                  </a:lnTo>
                  <a:lnTo>
                    <a:pt x="777" y="1583"/>
                  </a:lnTo>
                  <a:moveTo>
                    <a:pt x="857" y="1583"/>
                  </a:moveTo>
                  <a:lnTo>
                    <a:pt x="801" y="1583"/>
                  </a:lnTo>
                  <a:lnTo>
                    <a:pt x="801" y="1639"/>
                  </a:lnTo>
                  <a:lnTo>
                    <a:pt x="857" y="1639"/>
                  </a:lnTo>
                  <a:lnTo>
                    <a:pt x="857" y="1583"/>
                  </a:lnTo>
                  <a:moveTo>
                    <a:pt x="938" y="1583"/>
                  </a:moveTo>
                  <a:lnTo>
                    <a:pt x="882" y="1583"/>
                  </a:lnTo>
                  <a:lnTo>
                    <a:pt x="882" y="1639"/>
                  </a:lnTo>
                  <a:lnTo>
                    <a:pt x="938" y="1639"/>
                  </a:lnTo>
                  <a:lnTo>
                    <a:pt x="938" y="1583"/>
                  </a:lnTo>
                  <a:moveTo>
                    <a:pt x="1018" y="1583"/>
                  </a:moveTo>
                  <a:lnTo>
                    <a:pt x="962" y="1583"/>
                  </a:lnTo>
                  <a:lnTo>
                    <a:pt x="962" y="1639"/>
                  </a:lnTo>
                  <a:lnTo>
                    <a:pt x="1018" y="1639"/>
                  </a:lnTo>
                  <a:lnTo>
                    <a:pt x="1018" y="1583"/>
                  </a:lnTo>
                  <a:moveTo>
                    <a:pt x="1098" y="1583"/>
                  </a:moveTo>
                  <a:lnTo>
                    <a:pt x="1042" y="1583"/>
                  </a:lnTo>
                  <a:lnTo>
                    <a:pt x="1042" y="1639"/>
                  </a:lnTo>
                  <a:lnTo>
                    <a:pt x="1098" y="1639"/>
                  </a:lnTo>
                  <a:lnTo>
                    <a:pt x="1098" y="1583"/>
                  </a:lnTo>
                  <a:moveTo>
                    <a:pt x="1178" y="1583"/>
                  </a:moveTo>
                  <a:lnTo>
                    <a:pt x="1122" y="1583"/>
                  </a:lnTo>
                  <a:lnTo>
                    <a:pt x="1122" y="1639"/>
                  </a:lnTo>
                  <a:lnTo>
                    <a:pt x="1178" y="1639"/>
                  </a:lnTo>
                  <a:lnTo>
                    <a:pt x="1178" y="1583"/>
                  </a:lnTo>
                  <a:moveTo>
                    <a:pt x="1258" y="1583"/>
                  </a:moveTo>
                  <a:lnTo>
                    <a:pt x="1203" y="1583"/>
                  </a:lnTo>
                  <a:lnTo>
                    <a:pt x="1203" y="1639"/>
                  </a:lnTo>
                  <a:lnTo>
                    <a:pt x="1258" y="1639"/>
                  </a:lnTo>
                  <a:lnTo>
                    <a:pt x="1258" y="1583"/>
                  </a:lnTo>
                  <a:moveTo>
                    <a:pt x="1339" y="1583"/>
                  </a:moveTo>
                  <a:lnTo>
                    <a:pt x="1282" y="1583"/>
                  </a:lnTo>
                  <a:lnTo>
                    <a:pt x="1282" y="1639"/>
                  </a:lnTo>
                  <a:lnTo>
                    <a:pt x="1339" y="1639"/>
                  </a:lnTo>
                  <a:lnTo>
                    <a:pt x="1339" y="1583"/>
                  </a:lnTo>
                  <a:moveTo>
                    <a:pt x="1418" y="1583"/>
                  </a:moveTo>
                  <a:lnTo>
                    <a:pt x="1363" y="1583"/>
                  </a:lnTo>
                  <a:lnTo>
                    <a:pt x="1363" y="1639"/>
                  </a:lnTo>
                  <a:lnTo>
                    <a:pt x="1418" y="1639"/>
                  </a:lnTo>
                  <a:lnTo>
                    <a:pt x="1418" y="1583"/>
                  </a:lnTo>
                  <a:moveTo>
                    <a:pt x="1499" y="1583"/>
                  </a:moveTo>
                  <a:lnTo>
                    <a:pt x="1443" y="1583"/>
                  </a:lnTo>
                  <a:lnTo>
                    <a:pt x="1443" y="1639"/>
                  </a:lnTo>
                  <a:lnTo>
                    <a:pt x="1499" y="1639"/>
                  </a:lnTo>
                  <a:lnTo>
                    <a:pt x="1499" y="1583"/>
                  </a:lnTo>
                  <a:moveTo>
                    <a:pt x="1579" y="1583"/>
                  </a:moveTo>
                  <a:lnTo>
                    <a:pt x="1523" y="1583"/>
                  </a:lnTo>
                  <a:lnTo>
                    <a:pt x="1523" y="1639"/>
                  </a:lnTo>
                  <a:lnTo>
                    <a:pt x="1579" y="1639"/>
                  </a:lnTo>
                  <a:lnTo>
                    <a:pt x="1579" y="1583"/>
                  </a:lnTo>
                  <a:moveTo>
                    <a:pt x="1659" y="1583"/>
                  </a:moveTo>
                  <a:lnTo>
                    <a:pt x="1604" y="1583"/>
                  </a:lnTo>
                  <a:lnTo>
                    <a:pt x="1604" y="1639"/>
                  </a:lnTo>
                  <a:lnTo>
                    <a:pt x="1659" y="1639"/>
                  </a:lnTo>
                  <a:lnTo>
                    <a:pt x="1659" y="1583"/>
                  </a:lnTo>
                  <a:moveTo>
                    <a:pt x="1739" y="1583"/>
                  </a:moveTo>
                  <a:lnTo>
                    <a:pt x="1684" y="1583"/>
                  </a:lnTo>
                  <a:lnTo>
                    <a:pt x="1684" y="1639"/>
                  </a:lnTo>
                  <a:lnTo>
                    <a:pt x="1739" y="1639"/>
                  </a:lnTo>
                  <a:lnTo>
                    <a:pt x="1739" y="1583"/>
                  </a:lnTo>
                  <a:moveTo>
                    <a:pt x="1820" y="1583"/>
                  </a:moveTo>
                  <a:lnTo>
                    <a:pt x="1764" y="1583"/>
                  </a:lnTo>
                  <a:lnTo>
                    <a:pt x="1764" y="1639"/>
                  </a:lnTo>
                  <a:lnTo>
                    <a:pt x="1820" y="1639"/>
                  </a:lnTo>
                  <a:lnTo>
                    <a:pt x="1820" y="1583"/>
                  </a:lnTo>
                  <a:moveTo>
                    <a:pt x="1899" y="1583"/>
                  </a:moveTo>
                  <a:lnTo>
                    <a:pt x="1844" y="1583"/>
                  </a:lnTo>
                  <a:lnTo>
                    <a:pt x="1844" y="1639"/>
                  </a:lnTo>
                  <a:lnTo>
                    <a:pt x="1899" y="1639"/>
                  </a:lnTo>
                  <a:lnTo>
                    <a:pt x="1899" y="1583"/>
                  </a:lnTo>
                  <a:moveTo>
                    <a:pt x="1980" y="1583"/>
                  </a:moveTo>
                  <a:lnTo>
                    <a:pt x="1925" y="1583"/>
                  </a:lnTo>
                  <a:lnTo>
                    <a:pt x="1925" y="1639"/>
                  </a:lnTo>
                  <a:lnTo>
                    <a:pt x="1980" y="1639"/>
                  </a:lnTo>
                  <a:lnTo>
                    <a:pt x="1980" y="1583"/>
                  </a:lnTo>
                  <a:moveTo>
                    <a:pt x="2060" y="1583"/>
                  </a:moveTo>
                  <a:lnTo>
                    <a:pt x="2004" y="1583"/>
                  </a:lnTo>
                  <a:lnTo>
                    <a:pt x="2004" y="1639"/>
                  </a:lnTo>
                  <a:lnTo>
                    <a:pt x="2060" y="1639"/>
                  </a:lnTo>
                  <a:lnTo>
                    <a:pt x="2060" y="1583"/>
                  </a:lnTo>
                  <a:moveTo>
                    <a:pt x="2301" y="1583"/>
                  </a:moveTo>
                  <a:lnTo>
                    <a:pt x="2245" y="1583"/>
                  </a:lnTo>
                  <a:lnTo>
                    <a:pt x="2245" y="1639"/>
                  </a:lnTo>
                  <a:lnTo>
                    <a:pt x="2301" y="1639"/>
                  </a:lnTo>
                  <a:lnTo>
                    <a:pt x="2301" y="1583"/>
                  </a:lnTo>
                  <a:moveTo>
                    <a:pt x="2380" y="1583"/>
                  </a:moveTo>
                  <a:lnTo>
                    <a:pt x="2325" y="1583"/>
                  </a:lnTo>
                  <a:lnTo>
                    <a:pt x="2325" y="1639"/>
                  </a:lnTo>
                  <a:lnTo>
                    <a:pt x="2380" y="1639"/>
                  </a:lnTo>
                  <a:lnTo>
                    <a:pt x="2380" y="1583"/>
                  </a:lnTo>
                  <a:moveTo>
                    <a:pt x="3984" y="1583"/>
                  </a:moveTo>
                  <a:lnTo>
                    <a:pt x="3928" y="1583"/>
                  </a:lnTo>
                  <a:lnTo>
                    <a:pt x="3928" y="1639"/>
                  </a:lnTo>
                  <a:lnTo>
                    <a:pt x="3984" y="1639"/>
                  </a:lnTo>
                  <a:lnTo>
                    <a:pt x="3984" y="1583"/>
                  </a:lnTo>
                  <a:moveTo>
                    <a:pt x="4064" y="1583"/>
                  </a:moveTo>
                  <a:lnTo>
                    <a:pt x="4009" y="1583"/>
                  </a:lnTo>
                  <a:lnTo>
                    <a:pt x="4009" y="1639"/>
                  </a:lnTo>
                  <a:lnTo>
                    <a:pt x="4064" y="1639"/>
                  </a:lnTo>
                  <a:lnTo>
                    <a:pt x="4064" y="1583"/>
                  </a:lnTo>
                  <a:moveTo>
                    <a:pt x="4144" y="1583"/>
                  </a:moveTo>
                  <a:lnTo>
                    <a:pt x="4088" y="1583"/>
                  </a:lnTo>
                  <a:lnTo>
                    <a:pt x="4088" y="1639"/>
                  </a:lnTo>
                  <a:lnTo>
                    <a:pt x="4144" y="1639"/>
                  </a:lnTo>
                  <a:lnTo>
                    <a:pt x="4144" y="1583"/>
                  </a:lnTo>
                  <a:moveTo>
                    <a:pt x="4225" y="1583"/>
                  </a:moveTo>
                  <a:lnTo>
                    <a:pt x="4169" y="1583"/>
                  </a:lnTo>
                  <a:lnTo>
                    <a:pt x="4169" y="1639"/>
                  </a:lnTo>
                  <a:lnTo>
                    <a:pt x="4225" y="1639"/>
                  </a:lnTo>
                  <a:lnTo>
                    <a:pt x="4225" y="1583"/>
                  </a:lnTo>
                  <a:moveTo>
                    <a:pt x="4304" y="1583"/>
                  </a:moveTo>
                  <a:lnTo>
                    <a:pt x="4249" y="1583"/>
                  </a:lnTo>
                  <a:lnTo>
                    <a:pt x="4249" y="1639"/>
                  </a:lnTo>
                  <a:lnTo>
                    <a:pt x="4304" y="1639"/>
                  </a:lnTo>
                  <a:lnTo>
                    <a:pt x="4304" y="1583"/>
                  </a:lnTo>
                  <a:moveTo>
                    <a:pt x="4385" y="1583"/>
                  </a:moveTo>
                  <a:lnTo>
                    <a:pt x="4329" y="1583"/>
                  </a:lnTo>
                  <a:lnTo>
                    <a:pt x="4329" y="1639"/>
                  </a:lnTo>
                  <a:lnTo>
                    <a:pt x="4385" y="1639"/>
                  </a:lnTo>
                  <a:lnTo>
                    <a:pt x="4385" y="1583"/>
                  </a:lnTo>
                  <a:moveTo>
                    <a:pt x="4465" y="1583"/>
                  </a:moveTo>
                  <a:lnTo>
                    <a:pt x="4409" y="1583"/>
                  </a:lnTo>
                  <a:lnTo>
                    <a:pt x="4409" y="1639"/>
                  </a:lnTo>
                  <a:lnTo>
                    <a:pt x="4465" y="1639"/>
                  </a:lnTo>
                  <a:lnTo>
                    <a:pt x="4465" y="1583"/>
                  </a:lnTo>
                  <a:moveTo>
                    <a:pt x="4545" y="1583"/>
                  </a:moveTo>
                  <a:lnTo>
                    <a:pt x="4490" y="1583"/>
                  </a:lnTo>
                  <a:lnTo>
                    <a:pt x="4490" y="1639"/>
                  </a:lnTo>
                  <a:lnTo>
                    <a:pt x="4545" y="1639"/>
                  </a:lnTo>
                  <a:lnTo>
                    <a:pt x="4545" y="1583"/>
                  </a:lnTo>
                  <a:moveTo>
                    <a:pt x="4625" y="1583"/>
                  </a:moveTo>
                  <a:lnTo>
                    <a:pt x="4569" y="1583"/>
                  </a:lnTo>
                  <a:lnTo>
                    <a:pt x="4569" y="1639"/>
                  </a:lnTo>
                  <a:lnTo>
                    <a:pt x="4625" y="1639"/>
                  </a:lnTo>
                  <a:lnTo>
                    <a:pt x="4625" y="1583"/>
                  </a:lnTo>
                  <a:moveTo>
                    <a:pt x="4705" y="1583"/>
                  </a:moveTo>
                  <a:lnTo>
                    <a:pt x="4650" y="1583"/>
                  </a:lnTo>
                  <a:lnTo>
                    <a:pt x="4650" y="1639"/>
                  </a:lnTo>
                  <a:lnTo>
                    <a:pt x="4705" y="1639"/>
                  </a:lnTo>
                  <a:lnTo>
                    <a:pt x="4705" y="1583"/>
                  </a:lnTo>
                  <a:moveTo>
                    <a:pt x="4866" y="1583"/>
                  </a:moveTo>
                  <a:lnTo>
                    <a:pt x="4810" y="1583"/>
                  </a:lnTo>
                  <a:lnTo>
                    <a:pt x="4810" y="1639"/>
                  </a:lnTo>
                  <a:lnTo>
                    <a:pt x="4866" y="1639"/>
                  </a:lnTo>
                  <a:lnTo>
                    <a:pt x="4866" y="1583"/>
                  </a:lnTo>
                  <a:moveTo>
                    <a:pt x="4945" y="1583"/>
                  </a:moveTo>
                  <a:lnTo>
                    <a:pt x="4890" y="1583"/>
                  </a:lnTo>
                  <a:lnTo>
                    <a:pt x="4890" y="1639"/>
                  </a:lnTo>
                  <a:lnTo>
                    <a:pt x="4945" y="1639"/>
                  </a:lnTo>
                  <a:lnTo>
                    <a:pt x="4945" y="1583"/>
                  </a:lnTo>
                  <a:moveTo>
                    <a:pt x="5026" y="1583"/>
                  </a:moveTo>
                  <a:lnTo>
                    <a:pt x="4971" y="1583"/>
                  </a:lnTo>
                  <a:lnTo>
                    <a:pt x="4971" y="1639"/>
                  </a:lnTo>
                  <a:lnTo>
                    <a:pt x="5026" y="1639"/>
                  </a:lnTo>
                  <a:lnTo>
                    <a:pt x="5026" y="1583"/>
                  </a:lnTo>
                  <a:moveTo>
                    <a:pt x="5106" y="1583"/>
                  </a:moveTo>
                  <a:lnTo>
                    <a:pt x="5050" y="1583"/>
                  </a:lnTo>
                  <a:lnTo>
                    <a:pt x="5050" y="1639"/>
                  </a:lnTo>
                  <a:lnTo>
                    <a:pt x="5106" y="1639"/>
                  </a:lnTo>
                  <a:lnTo>
                    <a:pt x="5106" y="1583"/>
                  </a:lnTo>
                  <a:moveTo>
                    <a:pt x="5186" y="1583"/>
                  </a:moveTo>
                  <a:lnTo>
                    <a:pt x="5131" y="1583"/>
                  </a:lnTo>
                  <a:lnTo>
                    <a:pt x="5131" y="1639"/>
                  </a:lnTo>
                  <a:lnTo>
                    <a:pt x="5186" y="1639"/>
                  </a:lnTo>
                  <a:lnTo>
                    <a:pt x="5186" y="1583"/>
                  </a:lnTo>
                  <a:moveTo>
                    <a:pt x="216" y="1494"/>
                  </a:moveTo>
                  <a:lnTo>
                    <a:pt x="160" y="1494"/>
                  </a:lnTo>
                  <a:lnTo>
                    <a:pt x="160" y="1551"/>
                  </a:lnTo>
                  <a:lnTo>
                    <a:pt x="216" y="1551"/>
                  </a:lnTo>
                  <a:lnTo>
                    <a:pt x="216" y="1494"/>
                  </a:lnTo>
                  <a:moveTo>
                    <a:pt x="296" y="1494"/>
                  </a:moveTo>
                  <a:lnTo>
                    <a:pt x="241" y="1494"/>
                  </a:lnTo>
                  <a:lnTo>
                    <a:pt x="241" y="1551"/>
                  </a:lnTo>
                  <a:lnTo>
                    <a:pt x="296" y="1551"/>
                  </a:lnTo>
                  <a:lnTo>
                    <a:pt x="296" y="1494"/>
                  </a:lnTo>
                  <a:moveTo>
                    <a:pt x="376" y="1494"/>
                  </a:moveTo>
                  <a:lnTo>
                    <a:pt x="320" y="1494"/>
                  </a:lnTo>
                  <a:lnTo>
                    <a:pt x="320" y="1551"/>
                  </a:lnTo>
                  <a:lnTo>
                    <a:pt x="376" y="1551"/>
                  </a:lnTo>
                  <a:lnTo>
                    <a:pt x="376" y="1494"/>
                  </a:lnTo>
                  <a:moveTo>
                    <a:pt x="457" y="1494"/>
                  </a:moveTo>
                  <a:lnTo>
                    <a:pt x="401" y="1494"/>
                  </a:lnTo>
                  <a:lnTo>
                    <a:pt x="401" y="1551"/>
                  </a:lnTo>
                  <a:lnTo>
                    <a:pt x="457" y="1551"/>
                  </a:lnTo>
                  <a:lnTo>
                    <a:pt x="457" y="1494"/>
                  </a:lnTo>
                  <a:moveTo>
                    <a:pt x="536" y="1494"/>
                  </a:moveTo>
                  <a:lnTo>
                    <a:pt x="481" y="1494"/>
                  </a:lnTo>
                  <a:lnTo>
                    <a:pt x="481" y="1551"/>
                  </a:lnTo>
                  <a:lnTo>
                    <a:pt x="536" y="1551"/>
                  </a:lnTo>
                  <a:lnTo>
                    <a:pt x="536" y="1494"/>
                  </a:lnTo>
                  <a:moveTo>
                    <a:pt x="617" y="1494"/>
                  </a:moveTo>
                  <a:lnTo>
                    <a:pt x="561" y="1494"/>
                  </a:lnTo>
                  <a:lnTo>
                    <a:pt x="561" y="1551"/>
                  </a:lnTo>
                  <a:lnTo>
                    <a:pt x="617" y="1551"/>
                  </a:lnTo>
                  <a:lnTo>
                    <a:pt x="617" y="1494"/>
                  </a:lnTo>
                  <a:moveTo>
                    <a:pt x="777" y="1494"/>
                  </a:moveTo>
                  <a:lnTo>
                    <a:pt x="722" y="1494"/>
                  </a:lnTo>
                  <a:lnTo>
                    <a:pt x="722" y="1551"/>
                  </a:lnTo>
                  <a:lnTo>
                    <a:pt x="777" y="1551"/>
                  </a:lnTo>
                  <a:lnTo>
                    <a:pt x="777" y="1494"/>
                  </a:lnTo>
                  <a:moveTo>
                    <a:pt x="857" y="1494"/>
                  </a:moveTo>
                  <a:lnTo>
                    <a:pt x="801" y="1494"/>
                  </a:lnTo>
                  <a:lnTo>
                    <a:pt x="801" y="1551"/>
                  </a:lnTo>
                  <a:lnTo>
                    <a:pt x="857" y="1551"/>
                  </a:lnTo>
                  <a:lnTo>
                    <a:pt x="857" y="1494"/>
                  </a:lnTo>
                  <a:moveTo>
                    <a:pt x="938" y="1494"/>
                  </a:moveTo>
                  <a:lnTo>
                    <a:pt x="882" y="1494"/>
                  </a:lnTo>
                  <a:lnTo>
                    <a:pt x="882" y="1551"/>
                  </a:lnTo>
                  <a:lnTo>
                    <a:pt x="938" y="1551"/>
                  </a:lnTo>
                  <a:lnTo>
                    <a:pt x="938" y="1494"/>
                  </a:lnTo>
                  <a:moveTo>
                    <a:pt x="1018" y="1494"/>
                  </a:moveTo>
                  <a:lnTo>
                    <a:pt x="962" y="1494"/>
                  </a:lnTo>
                  <a:lnTo>
                    <a:pt x="962" y="1551"/>
                  </a:lnTo>
                  <a:lnTo>
                    <a:pt x="1018" y="1551"/>
                  </a:lnTo>
                  <a:lnTo>
                    <a:pt x="1018" y="1494"/>
                  </a:lnTo>
                  <a:moveTo>
                    <a:pt x="1098" y="1494"/>
                  </a:moveTo>
                  <a:lnTo>
                    <a:pt x="1042" y="1494"/>
                  </a:lnTo>
                  <a:lnTo>
                    <a:pt x="1042" y="1551"/>
                  </a:lnTo>
                  <a:lnTo>
                    <a:pt x="1098" y="1551"/>
                  </a:lnTo>
                  <a:lnTo>
                    <a:pt x="1098" y="1494"/>
                  </a:lnTo>
                  <a:moveTo>
                    <a:pt x="1178" y="1494"/>
                  </a:moveTo>
                  <a:lnTo>
                    <a:pt x="1122" y="1494"/>
                  </a:lnTo>
                  <a:lnTo>
                    <a:pt x="1122" y="1551"/>
                  </a:lnTo>
                  <a:lnTo>
                    <a:pt x="1178" y="1551"/>
                  </a:lnTo>
                  <a:lnTo>
                    <a:pt x="1178" y="1494"/>
                  </a:lnTo>
                  <a:moveTo>
                    <a:pt x="1258" y="1494"/>
                  </a:moveTo>
                  <a:lnTo>
                    <a:pt x="1203" y="1494"/>
                  </a:lnTo>
                  <a:lnTo>
                    <a:pt x="1203" y="1551"/>
                  </a:lnTo>
                  <a:lnTo>
                    <a:pt x="1258" y="1551"/>
                  </a:lnTo>
                  <a:lnTo>
                    <a:pt x="1258" y="1494"/>
                  </a:lnTo>
                  <a:moveTo>
                    <a:pt x="1339" y="1494"/>
                  </a:moveTo>
                  <a:lnTo>
                    <a:pt x="1282" y="1494"/>
                  </a:lnTo>
                  <a:lnTo>
                    <a:pt x="1282" y="1551"/>
                  </a:lnTo>
                  <a:lnTo>
                    <a:pt x="1339" y="1551"/>
                  </a:lnTo>
                  <a:lnTo>
                    <a:pt x="1339" y="1494"/>
                  </a:lnTo>
                  <a:moveTo>
                    <a:pt x="1418" y="1494"/>
                  </a:moveTo>
                  <a:lnTo>
                    <a:pt x="1363" y="1494"/>
                  </a:lnTo>
                  <a:lnTo>
                    <a:pt x="1363" y="1551"/>
                  </a:lnTo>
                  <a:lnTo>
                    <a:pt x="1418" y="1551"/>
                  </a:lnTo>
                  <a:lnTo>
                    <a:pt x="1418" y="1494"/>
                  </a:lnTo>
                  <a:moveTo>
                    <a:pt x="1499" y="1494"/>
                  </a:moveTo>
                  <a:lnTo>
                    <a:pt x="1443" y="1494"/>
                  </a:lnTo>
                  <a:lnTo>
                    <a:pt x="1443" y="1551"/>
                  </a:lnTo>
                  <a:lnTo>
                    <a:pt x="1499" y="1551"/>
                  </a:lnTo>
                  <a:lnTo>
                    <a:pt x="1499" y="1494"/>
                  </a:lnTo>
                  <a:moveTo>
                    <a:pt x="1579" y="1494"/>
                  </a:moveTo>
                  <a:lnTo>
                    <a:pt x="1523" y="1494"/>
                  </a:lnTo>
                  <a:lnTo>
                    <a:pt x="1523" y="1551"/>
                  </a:lnTo>
                  <a:lnTo>
                    <a:pt x="1579" y="1551"/>
                  </a:lnTo>
                  <a:lnTo>
                    <a:pt x="1579" y="1494"/>
                  </a:lnTo>
                  <a:moveTo>
                    <a:pt x="1659" y="1494"/>
                  </a:moveTo>
                  <a:lnTo>
                    <a:pt x="1604" y="1494"/>
                  </a:lnTo>
                  <a:lnTo>
                    <a:pt x="1604" y="1551"/>
                  </a:lnTo>
                  <a:lnTo>
                    <a:pt x="1659" y="1551"/>
                  </a:lnTo>
                  <a:lnTo>
                    <a:pt x="1659" y="1494"/>
                  </a:lnTo>
                  <a:moveTo>
                    <a:pt x="1739" y="1494"/>
                  </a:moveTo>
                  <a:lnTo>
                    <a:pt x="1684" y="1494"/>
                  </a:lnTo>
                  <a:lnTo>
                    <a:pt x="1684" y="1551"/>
                  </a:lnTo>
                  <a:lnTo>
                    <a:pt x="1739" y="1551"/>
                  </a:lnTo>
                  <a:lnTo>
                    <a:pt x="1739" y="1494"/>
                  </a:lnTo>
                  <a:moveTo>
                    <a:pt x="1820" y="1494"/>
                  </a:moveTo>
                  <a:lnTo>
                    <a:pt x="1764" y="1494"/>
                  </a:lnTo>
                  <a:lnTo>
                    <a:pt x="1764" y="1551"/>
                  </a:lnTo>
                  <a:lnTo>
                    <a:pt x="1820" y="1551"/>
                  </a:lnTo>
                  <a:lnTo>
                    <a:pt x="1820" y="1494"/>
                  </a:lnTo>
                  <a:moveTo>
                    <a:pt x="1899" y="1494"/>
                  </a:moveTo>
                  <a:lnTo>
                    <a:pt x="1844" y="1494"/>
                  </a:lnTo>
                  <a:lnTo>
                    <a:pt x="1844" y="1551"/>
                  </a:lnTo>
                  <a:lnTo>
                    <a:pt x="1899" y="1551"/>
                  </a:lnTo>
                  <a:lnTo>
                    <a:pt x="1899" y="1494"/>
                  </a:lnTo>
                  <a:moveTo>
                    <a:pt x="1980" y="1494"/>
                  </a:moveTo>
                  <a:lnTo>
                    <a:pt x="1925" y="1494"/>
                  </a:lnTo>
                  <a:lnTo>
                    <a:pt x="1925" y="1551"/>
                  </a:lnTo>
                  <a:lnTo>
                    <a:pt x="1980" y="1551"/>
                  </a:lnTo>
                  <a:lnTo>
                    <a:pt x="1980" y="1494"/>
                  </a:lnTo>
                  <a:moveTo>
                    <a:pt x="2060" y="1494"/>
                  </a:moveTo>
                  <a:lnTo>
                    <a:pt x="2004" y="1494"/>
                  </a:lnTo>
                  <a:lnTo>
                    <a:pt x="2004" y="1551"/>
                  </a:lnTo>
                  <a:lnTo>
                    <a:pt x="2060" y="1551"/>
                  </a:lnTo>
                  <a:lnTo>
                    <a:pt x="2060" y="1494"/>
                  </a:lnTo>
                  <a:moveTo>
                    <a:pt x="2140" y="1494"/>
                  </a:moveTo>
                  <a:lnTo>
                    <a:pt x="2085" y="1494"/>
                  </a:lnTo>
                  <a:lnTo>
                    <a:pt x="2085" y="1551"/>
                  </a:lnTo>
                  <a:lnTo>
                    <a:pt x="2140" y="1551"/>
                  </a:lnTo>
                  <a:lnTo>
                    <a:pt x="2140" y="1494"/>
                  </a:lnTo>
                  <a:moveTo>
                    <a:pt x="2220" y="1494"/>
                  </a:moveTo>
                  <a:lnTo>
                    <a:pt x="2165" y="1494"/>
                  </a:lnTo>
                  <a:lnTo>
                    <a:pt x="2165" y="1551"/>
                  </a:lnTo>
                  <a:lnTo>
                    <a:pt x="2220" y="1551"/>
                  </a:lnTo>
                  <a:lnTo>
                    <a:pt x="2220" y="1494"/>
                  </a:lnTo>
                  <a:moveTo>
                    <a:pt x="2301" y="1494"/>
                  </a:moveTo>
                  <a:lnTo>
                    <a:pt x="2245" y="1494"/>
                  </a:lnTo>
                  <a:lnTo>
                    <a:pt x="2245" y="1551"/>
                  </a:lnTo>
                  <a:lnTo>
                    <a:pt x="2301" y="1551"/>
                  </a:lnTo>
                  <a:lnTo>
                    <a:pt x="2301" y="1494"/>
                  </a:lnTo>
                  <a:moveTo>
                    <a:pt x="2380" y="1494"/>
                  </a:moveTo>
                  <a:lnTo>
                    <a:pt x="2325" y="1494"/>
                  </a:lnTo>
                  <a:lnTo>
                    <a:pt x="2325" y="1551"/>
                  </a:lnTo>
                  <a:lnTo>
                    <a:pt x="2380" y="1551"/>
                  </a:lnTo>
                  <a:lnTo>
                    <a:pt x="2380" y="1494"/>
                  </a:lnTo>
                  <a:moveTo>
                    <a:pt x="3904" y="1494"/>
                  </a:moveTo>
                  <a:lnTo>
                    <a:pt x="3848" y="1494"/>
                  </a:lnTo>
                  <a:lnTo>
                    <a:pt x="3848" y="1551"/>
                  </a:lnTo>
                  <a:lnTo>
                    <a:pt x="3904" y="1551"/>
                  </a:lnTo>
                  <a:lnTo>
                    <a:pt x="3904" y="1494"/>
                  </a:lnTo>
                  <a:moveTo>
                    <a:pt x="3984" y="1494"/>
                  </a:moveTo>
                  <a:lnTo>
                    <a:pt x="3928" y="1494"/>
                  </a:lnTo>
                  <a:lnTo>
                    <a:pt x="3928" y="1551"/>
                  </a:lnTo>
                  <a:lnTo>
                    <a:pt x="3984" y="1551"/>
                  </a:lnTo>
                  <a:lnTo>
                    <a:pt x="3984" y="1494"/>
                  </a:lnTo>
                  <a:moveTo>
                    <a:pt x="4064" y="1494"/>
                  </a:moveTo>
                  <a:lnTo>
                    <a:pt x="4009" y="1494"/>
                  </a:lnTo>
                  <a:lnTo>
                    <a:pt x="4009" y="1551"/>
                  </a:lnTo>
                  <a:lnTo>
                    <a:pt x="4064" y="1551"/>
                  </a:lnTo>
                  <a:lnTo>
                    <a:pt x="4064" y="1494"/>
                  </a:lnTo>
                  <a:moveTo>
                    <a:pt x="4144" y="1494"/>
                  </a:moveTo>
                  <a:lnTo>
                    <a:pt x="4088" y="1494"/>
                  </a:lnTo>
                  <a:lnTo>
                    <a:pt x="4088" y="1551"/>
                  </a:lnTo>
                  <a:lnTo>
                    <a:pt x="4144" y="1551"/>
                  </a:lnTo>
                  <a:lnTo>
                    <a:pt x="4144" y="1494"/>
                  </a:lnTo>
                  <a:moveTo>
                    <a:pt x="4225" y="1494"/>
                  </a:moveTo>
                  <a:lnTo>
                    <a:pt x="4169" y="1494"/>
                  </a:lnTo>
                  <a:lnTo>
                    <a:pt x="4169" y="1551"/>
                  </a:lnTo>
                  <a:lnTo>
                    <a:pt x="4225" y="1551"/>
                  </a:lnTo>
                  <a:lnTo>
                    <a:pt x="4225" y="1494"/>
                  </a:lnTo>
                  <a:moveTo>
                    <a:pt x="4304" y="1494"/>
                  </a:moveTo>
                  <a:lnTo>
                    <a:pt x="4249" y="1494"/>
                  </a:lnTo>
                  <a:lnTo>
                    <a:pt x="4249" y="1551"/>
                  </a:lnTo>
                  <a:lnTo>
                    <a:pt x="4304" y="1551"/>
                  </a:lnTo>
                  <a:lnTo>
                    <a:pt x="4304" y="1494"/>
                  </a:lnTo>
                  <a:moveTo>
                    <a:pt x="4385" y="1494"/>
                  </a:moveTo>
                  <a:lnTo>
                    <a:pt x="4329" y="1494"/>
                  </a:lnTo>
                  <a:lnTo>
                    <a:pt x="4329" y="1551"/>
                  </a:lnTo>
                  <a:lnTo>
                    <a:pt x="4385" y="1551"/>
                  </a:lnTo>
                  <a:lnTo>
                    <a:pt x="4385" y="1494"/>
                  </a:lnTo>
                  <a:moveTo>
                    <a:pt x="4465" y="1494"/>
                  </a:moveTo>
                  <a:lnTo>
                    <a:pt x="4409" y="1494"/>
                  </a:lnTo>
                  <a:lnTo>
                    <a:pt x="4409" y="1551"/>
                  </a:lnTo>
                  <a:lnTo>
                    <a:pt x="4465" y="1551"/>
                  </a:lnTo>
                  <a:lnTo>
                    <a:pt x="4465" y="1494"/>
                  </a:lnTo>
                  <a:moveTo>
                    <a:pt x="4545" y="1494"/>
                  </a:moveTo>
                  <a:lnTo>
                    <a:pt x="4490" y="1494"/>
                  </a:lnTo>
                  <a:lnTo>
                    <a:pt x="4490" y="1551"/>
                  </a:lnTo>
                  <a:lnTo>
                    <a:pt x="4545" y="1551"/>
                  </a:lnTo>
                  <a:lnTo>
                    <a:pt x="4545" y="1494"/>
                  </a:lnTo>
                  <a:moveTo>
                    <a:pt x="4625" y="1494"/>
                  </a:moveTo>
                  <a:lnTo>
                    <a:pt x="4569" y="1494"/>
                  </a:lnTo>
                  <a:lnTo>
                    <a:pt x="4569" y="1551"/>
                  </a:lnTo>
                  <a:lnTo>
                    <a:pt x="4625" y="1551"/>
                  </a:lnTo>
                  <a:lnTo>
                    <a:pt x="4625" y="1494"/>
                  </a:lnTo>
                  <a:moveTo>
                    <a:pt x="4866" y="1494"/>
                  </a:moveTo>
                  <a:lnTo>
                    <a:pt x="4810" y="1494"/>
                  </a:lnTo>
                  <a:lnTo>
                    <a:pt x="4810" y="1551"/>
                  </a:lnTo>
                  <a:lnTo>
                    <a:pt x="4866" y="1551"/>
                  </a:lnTo>
                  <a:lnTo>
                    <a:pt x="4866" y="1494"/>
                  </a:lnTo>
                  <a:moveTo>
                    <a:pt x="4945" y="1494"/>
                  </a:moveTo>
                  <a:lnTo>
                    <a:pt x="4890" y="1494"/>
                  </a:lnTo>
                  <a:lnTo>
                    <a:pt x="4890" y="1551"/>
                  </a:lnTo>
                  <a:lnTo>
                    <a:pt x="4945" y="1551"/>
                  </a:lnTo>
                  <a:lnTo>
                    <a:pt x="4945" y="1494"/>
                  </a:lnTo>
                  <a:moveTo>
                    <a:pt x="5026" y="1494"/>
                  </a:moveTo>
                  <a:lnTo>
                    <a:pt x="4971" y="1494"/>
                  </a:lnTo>
                  <a:lnTo>
                    <a:pt x="4971" y="1551"/>
                  </a:lnTo>
                  <a:lnTo>
                    <a:pt x="5026" y="1551"/>
                  </a:lnTo>
                  <a:lnTo>
                    <a:pt x="5026" y="1494"/>
                  </a:lnTo>
                  <a:moveTo>
                    <a:pt x="5106" y="1494"/>
                  </a:moveTo>
                  <a:lnTo>
                    <a:pt x="5050" y="1494"/>
                  </a:lnTo>
                  <a:lnTo>
                    <a:pt x="5050" y="1551"/>
                  </a:lnTo>
                  <a:lnTo>
                    <a:pt x="5106" y="1551"/>
                  </a:lnTo>
                  <a:lnTo>
                    <a:pt x="5106" y="1494"/>
                  </a:lnTo>
                  <a:moveTo>
                    <a:pt x="55" y="1406"/>
                  </a:moveTo>
                  <a:lnTo>
                    <a:pt x="0" y="1406"/>
                  </a:lnTo>
                  <a:lnTo>
                    <a:pt x="0" y="1462"/>
                  </a:lnTo>
                  <a:lnTo>
                    <a:pt x="55" y="1462"/>
                  </a:lnTo>
                  <a:lnTo>
                    <a:pt x="55" y="1406"/>
                  </a:lnTo>
                  <a:moveTo>
                    <a:pt x="136" y="1406"/>
                  </a:moveTo>
                  <a:lnTo>
                    <a:pt x="80" y="1406"/>
                  </a:lnTo>
                  <a:lnTo>
                    <a:pt x="80" y="1462"/>
                  </a:lnTo>
                  <a:lnTo>
                    <a:pt x="136" y="1462"/>
                  </a:lnTo>
                  <a:lnTo>
                    <a:pt x="136" y="1406"/>
                  </a:lnTo>
                  <a:moveTo>
                    <a:pt x="216" y="1406"/>
                  </a:moveTo>
                  <a:lnTo>
                    <a:pt x="160" y="1406"/>
                  </a:lnTo>
                  <a:lnTo>
                    <a:pt x="160" y="1462"/>
                  </a:lnTo>
                  <a:lnTo>
                    <a:pt x="216" y="1462"/>
                  </a:lnTo>
                  <a:lnTo>
                    <a:pt x="216" y="1406"/>
                  </a:lnTo>
                  <a:moveTo>
                    <a:pt x="457" y="1406"/>
                  </a:moveTo>
                  <a:lnTo>
                    <a:pt x="401" y="1406"/>
                  </a:lnTo>
                  <a:lnTo>
                    <a:pt x="401" y="1462"/>
                  </a:lnTo>
                  <a:lnTo>
                    <a:pt x="457" y="1462"/>
                  </a:lnTo>
                  <a:lnTo>
                    <a:pt x="457" y="1406"/>
                  </a:lnTo>
                  <a:moveTo>
                    <a:pt x="536" y="1406"/>
                  </a:moveTo>
                  <a:lnTo>
                    <a:pt x="481" y="1406"/>
                  </a:lnTo>
                  <a:lnTo>
                    <a:pt x="481" y="1462"/>
                  </a:lnTo>
                  <a:lnTo>
                    <a:pt x="536" y="1462"/>
                  </a:lnTo>
                  <a:lnTo>
                    <a:pt x="536" y="1406"/>
                  </a:lnTo>
                  <a:moveTo>
                    <a:pt x="777" y="1406"/>
                  </a:moveTo>
                  <a:lnTo>
                    <a:pt x="722" y="1406"/>
                  </a:lnTo>
                  <a:lnTo>
                    <a:pt x="722" y="1462"/>
                  </a:lnTo>
                  <a:lnTo>
                    <a:pt x="777" y="1462"/>
                  </a:lnTo>
                  <a:lnTo>
                    <a:pt x="777" y="1406"/>
                  </a:lnTo>
                  <a:moveTo>
                    <a:pt x="857" y="1406"/>
                  </a:moveTo>
                  <a:lnTo>
                    <a:pt x="801" y="1406"/>
                  </a:lnTo>
                  <a:lnTo>
                    <a:pt x="801" y="1462"/>
                  </a:lnTo>
                  <a:lnTo>
                    <a:pt x="857" y="1462"/>
                  </a:lnTo>
                  <a:lnTo>
                    <a:pt x="857" y="1406"/>
                  </a:lnTo>
                  <a:moveTo>
                    <a:pt x="938" y="1406"/>
                  </a:moveTo>
                  <a:lnTo>
                    <a:pt x="882" y="1406"/>
                  </a:lnTo>
                  <a:lnTo>
                    <a:pt x="882" y="1462"/>
                  </a:lnTo>
                  <a:lnTo>
                    <a:pt x="938" y="1462"/>
                  </a:lnTo>
                  <a:lnTo>
                    <a:pt x="938" y="1406"/>
                  </a:lnTo>
                  <a:moveTo>
                    <a:pt x="1018" y="1406"/>
                  </a:moveTo>
                  <a:lnTo>
                    <a:pt x="962" y="1406"/>
                  </a:lnTo>
                  <a:lnTo>
                    <a:pt x="962" y="1462"/>
                  </a:lnTo>
                  <a:lnTo>
                    <a:pt x="1018" y="1462"/>
                  </a:lnTo>
                  <a:lnTo>
                    <a:pt x="1018" y="1406"/>
                  </a:lnTo>
                  <a:moveTo>
                    <a:pt x="1098" y="1406"/>
                  </a:moveTo>
                  <a:lnTo>
                    <a:pt x="1042" y="1406"/>
                  </a:lnTo>
                  <a:lnTo>
                    <a:pt x="1042" y="1462"/>
                  </a:lnTo>
                  <a:lnTo>
                    <a:pt x="1098" y="1462"/>
                  </a:lnTo>
                  <a:lnTo>
                    <a:pt x="1098" y="1406"/>
                  </a:lnTo>
                  <a:moveTo>
                    <a:pt x="1178" y="1406"/>
                  </a:moveTo>
                  <a:lnTo>
                    <a:pt x="1122" y="1406"/>
                  </a:lnTo>
                  <a:lnTo>
                    <a:pt x="1122" y="1462"/>
                  </a:lnTo>
                  <a:lnTo>
                    <a:pt x="1178" y="1462"/>
                  </a:lnTo>
                  <a:lnTo>
                    <a:pt x="1178" y="1406"/>
                  </a:lnTo>
                  <a:moveTo>
                    <a:pt x="1258" y="1406"/>
                  </a:moveTo>
                  <a:lnTo>
                    <a:pt x="1203" y="1406"/>
                  </a:lnTo>
                  <a:lnTo>
                    <a:pt x="1203" y="1462"/>
                  </a:lnTo>
                  <a:lnTo>
                    <a:pt x="1258" y="1462"/>
                  </a:lnTo>
                  <a:lnTo>
                    <a:pt x="1258" y="1406"/>
                  </a:lnTo>
                  <a:moveTo>
                    <a:pt x="1339" y="1406"/>
                  </a:moveTo>
                  <a:lnTo>
                    <a:pt x="1282" y="1406"/>
                  </a:lnTo>
                  <a:lnTo>
                    <a:pt x="1282" y="1462"/>
                  </a:lnTo>
                  <a:lnTo>
                    <a:pt x="1339" y="1462"/>
                  </a:lnTo>
                  <a:lnTo>
                    <a:pt x="1339" y="1406"/>
                  </a:lnTo>
                  <a:moveTo>
                    <a:pt x="1418" y="1406"/>
                  </a:moveTo>
                  <a:lnTo>
                    <a:pt x="1363" y="1406"/>
                  </a:lnTo>
                  <a:lnTo>
                    <a:pt x="1363" y="1462"/>
                  </a:lnTo>
                  <a:lnTo>
                    <a:pt x="1418" y="1462"/>
                  </a:lnTo>
                  <a:lnTo>
                    <a:pt x="1418" y="1406"/>
                  </a:lnTo>
                  <a:moveTo>
                    <a:pt x="1499" y="1406"/>
                  </a:moveTo>
                  <a:lnTo>
                    <a:pt x="1443" y="1406"/>
                  </a:lnTo>
                  <a:lnTo>
                    <a:pt x="1443" y="1462"/>
                  </a:lnTo>
                  <a:lnTo>
                    <a:pt x="1499" y="1462"/>
                  </a:lnTo>
                  <a:lnTo>
                    <a:pt x="1499" y="1406"/>
                  </a:lnTo>
                  <a:moveTo>
                    <a:pt x="1579" y="1406"/>
                  </a:moveTo>
                  <a:lnTo>
                    <a:pt x="1523" y="1406"/>
                  </a:lnTo>
                  <a:lnTo>
                    <a:pt x="1523" y="1462"/>
                  </a:lnTo>
                  <a:lnTo>
                    <a:pt x="1579" y="1462"/>
                  </a:lnTo>
                  <a:lnTo>
                    <a:pt x="1579" y="1406"/>
                  </a:lnTo>
                  <a:moveTo>
                    <a:pt x="1659" y="1406"/>
                  </a:moveTo>
                  <a:lnTo>
                    <a:pt x="1604" y="1406"/>
                  </a:lnTo>
                  <a:lnTo>
                    <a:pt x="1604" y="1462"/>
                  </a:lnTo>
                  <a:lnTo>
                    <a:pt x="1659" y="1462"/>
                  </a:lnTo>
                  <a:lnTo>
                    <a:pt x="1659" y="1406"/>
                  </a:lnTo>
                  <a:moveTo>
                    <a:pt x="1739" y="1406"/>
                  </a:moveTo>
                  <a:lnTo>
                    <a:pt x="1684" y="1406"/>
                  </a:lnTo>
                  <a:lnTo>
                    <a:pt x="1684" y="1462"/>
                  </a:lnTo>
                  <a:lnTo>
                    <a:pt x="1739" y="1462"/>
                  </a:lnTo>
                  <a:lnTo>
                    <a:pt x="1739" y="1406"/>
                  </a:lnTo>
                  <a:moveTo>
                    <a:pt x="1820" y="1406"/>
                  </a:moveTo>
                  <a:lnTo>
                    <a:pt x="1764" y="1406"/>
                  </a:lnTo>
                  <a:lnTo>
                    <a:pt x="1764" y="1462"/>
                  </a:lnTo>
                  <a:lnTo>
                    <a:pt x="1820" y="1462"/>
                  </a:lnTo>
                  <a:lnTo>
                    <a:pt x="1820" y="1406"/>
                  </a:lnTo>
                  <a:moveTo>
                    <a:pt x="1899" y="1406"/>
                  </a:moveTo>
                  <a:lnTo>
                    <a:pt x="1844" y="1406"/>
                  </a:lnTo>
                  <a:lnTo>
                    <a:pt x="1844" y="1462"/>
                  </a:lnTo>
                  <a:lnTo>
                    <a:pt x="1899" y="1462"/>
                  </a:lnTo>
                  <a:lnTo>
                    <a:pt x="1899" y="1406"/>
                  </a:lnTo>
                  <a:moveTo>
                    <a:pt x="1980" y="1406"/>
                  </a:moveTo>
                  <a:lnTo>
                    <a:pt x="1925" y="1406"/>
                  </a:lnTo>
                  <a:lnTo>
                    <a:pt x="1925" y="1462"/>
                  </a:lnTo>
                  <a:lnTo>
                    <a:pt x="1980" y="1462"/>
                  </a:lnTo>
                  <a:lnTo>
                    <a:pt x="1980" y="1406"/>
                  </a:lnTo>
                  <a:moveTo>
                    <a:pt x="2060" y="1406"/>
                  </a:moveTo>
                  <a:lnTo>
                    <a:pt x="2004" y="1406"/>
                  </a:lnTo>
                  <a:lnTo>
                    <a:pt x="2004" y="1462"/>
                  </a:lnTo>
                  <a:lnTo>
                    <a:pt x="2060" y="1462"/>
                  </a:lnTo>
                  <a:lnTo>
                    <a:pt x="2060" y="1406"/>
                  </a:lnTo>
                  <a:moveTo>
                    <a:pt x="2140" y="1406"/>
                  </a:moveTo>
                  <a:lnTo>
                    <a:pt x="2085" y="1406"/>
                  </a:lnTo>
                  <a:lnTo>
                    <a:pt x="2085" y="1462"/>
                  </a:lnTo>
                  <a:lnTo>
                    <a:pt x="2140" y="1462"/>
                  </a:lnTo>
                  <a:lnTo>
                    <a:pt x="2140" y="1406"/>
                  </a:lnTo>
                  <a:moveTo>
                    <a:pt x="2220" y="1406"/>
                  </a:moveTo>
                  <a:lnTo>
                    <a:pt x="2165" y="1406"/>
                  </a:lnTo>
                  <a:lnTo>
                    <a:pt x="2165" y="1462"/>
                  </a:lnTo>
                  <a:lnTo>
                    <a:pt x="2220" y="1462"/>
                  </a:lnTo>
                  <a:lnTo>
                    <a:pt x="2220" y="1406"/>
                  </a:lnTo>
                  <a:moveTo>
                    <a:pt x="2301" y="1406"/>
                  </a:moveTo>
                  <a:lnTo>
                    <a:pt x="2245" y="1406"/>
                  </a:lnTo>
                  <a:lnTo>
                    <a:pt x="2245" y="1462"/>
                  </a:lnTo>
                  <a:lnTo>
                    <a:pt x="2301" y="1462"/>
                  </a:lnTo>
                  <a:lnTo>
                    <a:pt x="2301" y="1406"/>
                  </a:lnTo>
                  <a:moveTo>
                    <a:pt x="2380" y="1406"/>
                  </a:moveTo>
                  <a:lnTo>
                    <a:pt x="2325" y="1406"/>
                  </a:lnTo>
                  <a:lnTo>
                    <a:pt x="2325" y="1462"/>
                  </a:lnTo>
                  <a:lnTo>
                    <a:pt x="2380" y="1462"/>
                  </a:lnTo>
                  <a:lnTo>
                    <a:pt x="2380" y="1406"/>
                  </a:lnTo>
                  <a:moveTo>
                    <a:pt x="2541" y="1406"/>
                  </a:moveTo>
                  <a:lnTo>
                    <a:pt x="2485" y="1406"/>
                  </a:lnTo>
                  <a:lnTo>
                    <a:pt x="2485" y="1462"/>
                  </a:lnTo>
                  <a:lnTo>
                    <a:pt x="2541" y="1462"/>
                  </a:lnTo>
                  <a:lnTo>
                    <a:pt x="2541" y="1406"/>
                  </a:lnTo>
                  <a:moveTo>
                    <a:pt x="3904" y="1406"/>
                  </a:moveTo>
                  <a:lnTo>
                    <a:pt x="3848" y="1406"/>
                  </a:lnTo>
                  <a:lnTo>
                    <a:pt x="3848" y="1462"/>
                  </a:lnTo>
                  <a:lnTo>
                    <a:pt x="3904" y="1462"/>
                  </a:lnTo>
                  <a:lnTo>
                    <a:pt x="3904" y="1406"/>
                  </a:lnTo>
                  <a:moveTo>
                    <a:pt x="3984" y="1406"/>
                  </a:moveTo>
                  <a:lnTo>
                    <a:pt x="3928" y="1406"/>
                  </a:lnTo>
                  <a:lnTo>
                    <a:pt x="3928" y="1462"/>
                  </a:lnTo>
                  <a:lnTo>
                    <a:pt x="3984" y="1462"/>
                  </a:lnTo>
                  <a:lnTo>
                    <a:pt x="3984" y="1406"/>
                  </a:lnTo>
                  <a:moveTo>
                    <a:pt x="4064" y="1406"/>
                  </a:moveTo>
                  <a:lnTo>
                    <a:pt x="4009" y="1406"/>
                  </a:lnTo>
                  <a:lnTo>
                    <a:pt x="4009" y="1462"/>
                  </a:lnTo>
                  <a:lnTo>
                    <a:pt x="4064" y="1462"/>
                  </a:lnTo>
                  <a:lnTo>
                    <a:pt x="4064" y="1406"/>
                  </a:lnTo>
                  <a:moveTo>
                    <a:pt x="4144" y="1406"/>
                  </a:moveTo>
                  <a:lnTo>
                    <a:pt x="4088" y="1406"/>
                  </a:lnTo>
                  <a:lnTo>
                    <a:pt x="4088" y="1462"/>
                  </a:lnTo>
                  <a:lnTo>
                    <a:pt x="4144" y="1462"/>
                  </a:lnTo>
                  <a:lnTo>
                    <a:pt x="4144" y="1406"/>
                  </a:lnTo>
                  <a:moveTo>
                    <a:pt x="4225" y="1406"/>
                  </a:moveTo>
                  <a:lnTo>
                    <a:pt x="4169" y="1406"/>
                  </a:lnTo>
                  <a:lnTo>
                    <a:pt x="4169" y="1462"/>
                  </a:lnTo>
                  <a:lnTo>
                    <a:pt x="4225" y="1462"/>
                  </a:lnTo>
                  <a:lnTo>
                    <a:pt x="4225" y="1406"/>
                  </a:lnTo>
                  <a:moveTo>
                    <a:pt x="4304" y="1406"/>
                  </a:moveTo>
                  <a:lnTo>
                    <a:pt x="4249" y="1406"/>
                  </a:lnTo>
                  <a:lnTo>
                    <a:pt x="4249" y="1462"/>
                  </a:lnTo>
                  <a:lnTo>
                    <a:pt x="4304" y="1462"/>
                  </a:lnTo>
                  <a:lnTo>
                    <a:pt x="4304" y="1406"/>
                  </a:lnTo>
                  <a:moveTo>
                    <a:pt x="4385" y="1406"/>
                  </a:moveTo>
                  <a:lnTo>
                    <a:pt x="4329" y="1406"/>
                  </a:lnTo>
                  <a:lnTo>
                    <a:pt x="4329" y="1462"/>
                  </a:lnTo>
                  <a:lnTo>
                    <a:pt x="4385" y="1462"/>
                  </a:lnTo>
                  <a:lnTo>
                    <a:pt x="4385" y="1406"/>
                  </a:lnTo>
                  <a:moveTo>
                    <a:pt x="4465" y="1406"/>
                  </a:moveTo>
                  <a:lnTo>
                    <a:pt x="4409" y="1406"/>
                  </a:lnTo>
                  <a:lnTo>
                    <a:pt x="4409" y="1462"/>
                  </a:lnTo>
                  <a:lnTo>
                    <a:pt x="4465" y="1462"/>
                  </a:lnTo>
                  <a:lnTo>
                    <a:pt x="4465" y="1406"/>
                  </a:lnTo>
                  <a:moveTo>
                    <a:pt x="4545" y="1406"/>
                  </a:moveTo>
                  <a:lnTo>
                    <a:pt x="4490" y="1406"/>
                  </a:lnTo>
                  <a:lnTo>
                    <a:pt x="4490" y="1462"/>
                  </a:lnTo>
                  <a:lnTo>
                    <a:pt x="4545" y="1462"/>
                  </a:lnTo>
                  <a:lnTo>
                    <a:pt x="4545" y="1406"/>
                  </a:lnTo>
                  <a:moveTo>
                    <a:pt x="4866" y="1406"/>
                  </a:moveTo>
                  <a:lnTo>
                    <a:pt x="4810" y="1406"/>
                  </a:lnTo>
                  <a:lnTo>
                    <a:pt x="4810" y="1462"/>
                  </a:lnTo>
                  <a:lnTo>
                    <a:pt x="4866" y="1462"/>
                  </a:lnTo>
                  <a:lnTo>
                    <a:pt x="4866" y="1406"/>
                  </a:lnTo>
                  <a:moveTo>
                    <a:pt x="4945" y="1406"/>
                  </a:moveTo>
                  <a:lnTo>
                    <a:pt x="4890" y="1406"/>
                  </a:lnTo>
                  <a:lnTo>
                    <a:pt x="4890" y="1462"/>
                  </a:lnTo>
                  <a:lnTo>
                    <a:pt x="4945" y="1462"/>
                  </a:lnTo>
                  <a:lnTo>
                    <a:pt x="4945" y="1406"/>
                  </a:lnTo>
                  <a:moveTo>
                    <a:pt x="5026" y="1406"/>
                  </a:moveTo>
                  <a:lnTo>
                    <a:pt x="4971" y="1406"/>
                  </a:lnTo>
                  <a:lnTo>
                    <a:pt x="4971" y="1462"/>
                  </a:lnTo>
                  <a:lnTo>
                    <a:pt x="5026" y="1462"/>
                  </a:lnTo>
                  <a:lnTo>
                    <a:pt x="5026" y="1406"/>
                  </a:lnTo>
                  <a:moveTo>
                    <a:pt x="55" y="1317"/>
                  </a:moveTo>
                  <a:lnTo>
                    <a:pt x="0" y="1317"/>
                  </a:lnTo>
                  <a:lnTo>
                    <a:pt x="0" y="1374"/>
                  </a:lnTo>
                  <a:lnTo>
                    <a:pt x="55" y="1374"/>
                  </a:lnTo>
                  <a:lnTo>
                    <a:pt x="55" y="1317"/>
                  </a:lnTo>
                  <a:moveTo>
                    <a:pt x="136" y="1317"/>
                  </a:moveTo>
                  <a:lnTo>
                    <a:pt x="80" y="1317"/>
                  </a:lnTo>
                  <a:lnTo>
                    <a:pt x="80" y="1374"/>
                  </a:lnTo>
                  <a:lnTo>
                    <a:pt x="136" y="1374"/>
                  </a:lnTo>
                  <a:lnTo>
                    <a:pt x="136" y="1317"/>
                  </a:lnTo>
                  <a:moveTo>
                    <a:pt x="216" y="1317"/>
                  </a:moveTo>
                  <a:lnTo>
                    <a:pt x="160" y="1317"/>
                  </a:lnTo>
                  <a:lnTo>
                    <a:pt x="160" y="1374"/>
                  </a:lnTo>
                  <a:lnTo>
                    <a:pt x="216" y="1374"/>
                  </a:lnTo>
                  <a:lnTo>
                    <a:pt x="216" y="1317"/>
                  </a:lnTo>
                  <a:moveTo>
                    <a:pt x="457" y="1317"/>
                  </a:moveTo>
                  <a:lnTo>
                    <a:pt x="401" y="1317"/>
                  </a:lnTo>
                  <a:lnTo>
                    <a:pt x="401" y="1374"/>
                  </a:lnTo>
                  <a:lnTo>
                    <a:pt x="457" y="1374"/>
                  </a:lnTo>
                  <a:lnTo>
                    <a:pt x="457" y="1317"/>
                  </a:lnTo>
                  <a:moveTo>
                    <a:pt x="536" y="1317"/>
                  </a:moveTo>
                  <a:lnTo>
                    <a:pt x="481" y="1317"/>
                  </a:lnTo>
                  <a:lnTo>
                    <a:pt x="481" y="1374"/>
                  </a:lnTo>
                  <a:lnTo>
                    <a:pt x="536" y="1374"/>
                  </a:lnTo>
                  <a:lnTo>
                    <a:pt x="536" y="1317"/>
                  </a:lnTo>
                  <a:moveTo>
                    <a:pt x="617" y="1317"/>
                  </a:moveTo>
                  <a:lnTo>
                    <a:pt x="561" y="1317"/>
                  </a:lnTo>
                  <a:lnTo>
                    <a:pt x="561" y="1374"/>
                  </a:lnTo>
                  <a:lnTo>
                    <a:pt x="617" y="1374"/>
                  </a:lnTo>
                  <a:lnTo>
                    <a:pt x="617" y="1317"/>
                  </a:lnTo>
                  <a:moveTo>
                    <a:pt x="777" y="1317"/>
                  </a:moveTo>
                  <a:lnTo>
                    <a:pt x="722" y="1317"/>
                  </a:lnTo>
                  <a:lnTo>
                    <a:pt x="722" y="1374"/>
                  </a:lnTo>
                  <a:lnTo>
                    <a:pt x="777" y="1374"/>
                  </a:lnTo>
                  <a:lnTo>
                    <a:pt x="777" y="1317"/>
                  </a:lnTo>
                  <a:moveTo>
                    <a:pt x="857" y="1317"/>
                  </a:moveTo>
                  <a:lnTo>
                    <a:pt x="801" y="1317"/>
                  </a:lnTo>
                  <a:lnTo>
                    <a:pt x="801" y="1374"/>
                  </a:lnTo>
                  <a:lnTo>
                    <a:pt x="857" y="1374"/>
                  </a:lnTo>
                  <a:lnTo>
                    <a:pt x="857" y="1317"/>
                  </a:lnTo>
                  <a:moveTo>
                    <a:pt x="938" y="1317"/>
                  </a:moveTo>
                  <a:lnTo>
                    <a:pt x="882" y="1317"/>
                  </a:lnTo>
                  <a:lnTo>
                    <a:pt x="882" y="1374"/>
                  </a:lnTo>
                  <a:lnTo>
                    <a:pt x="938" y="1374"/>
                  </a:lnTo>
                  <a:lnTo>
                    <a:pt x="938" y="1317"/>
                  </a:lnTo>
                  <a:moveTo>
                    <a:pt x="1018" y="1317"/>
                  </a:moveTo>
                  <a:lnTo>
                    <a:pt x="962" y="1317"/>
                  </a:lnTo>
                  <a:lnTo>
                    <a:pt x="962" y="1374"/>
                  </a:lnTo>
                  <a:lnTo>
                    <a:pt x="1018" y="1374"/>
                  </a:lnTo>
                  <a:lnTo>
                    <a:pt x="1018" y="1317"/>
                  </a:lnTo>
                  <a:moveTo>
                    <a:pt x="1098" y="1317"/>
                  </a:moveTo>
                  <a:lnTo>
                    <a:pt x="1042" y="1317"/>
                  </a:lnTo>
                  <a:lnTo>
                    <a:pt x="1042" y="1374"/>
                  </a:lnTo>
                  <a:lnTo>
                    <a:pt x="1098" y="1374"/>
                  </a:lnTo>
                  <a:lnTo>
                    <a:pt x="1098" y="1317"/>
                  </a:lnTo>
                  <a:moveTo>
                    <a:pt x="1178" y="1317"/>
                  </a:moveTo>
                  <a:lnTo>
                    <a:pt x="1122" y="1317"/>
                  </a:lnTo>
                  <a:lnTo>
                    <a:pt x="1122" y="1374"/>
                  </a:lnTo>
                  <a:lnTo>
                    <a:pt x="1178" y="1374"/>
                  </a:lnTo>
                  <a:lnTo>
                    <a:pt x="1178" y="1317"/>
                  </a:lnTo>
                  <a:moveTo>
                    <a:pt x="1258" y="1317"/>
                  </a:moveTo>
                  <a:lnTo>
                    <a:pt x="1203" y="1317"/>
                  </a:lnTo>
                  <a:lnTo>
                    <a:pt x="1203" y="1374"/>
                  </a:lnTo>
                  <a:lnTo>
                    <a:pt x="1258" y="1374"/>
                  </a:lnTo>
                  <a:lnTo>
                    <a:pt x="1258" y="1317"/>
                  </a:lnTo>
                  <a:moveTo>
                    <a:pt x="1339" y="1317"/>
                  </a:moveTo>
                  <a:lnTo>
                    <a:pt x="1282" y="1317"/>
                  </a:lnTo>
                  <a:lnTo>
                    <a:pt x="1282" y="1374"/>
                  </a:lnTo>
                  <a:lnTo>
                    <a:pt x="1339" y="1374"/>
                  </a:lnTo>
                  <a:lnTo>
                    <a:pt x="1339" y="1317"/>
                  </a:lnTo>
                  <a:moveTo>
                    <a:pt x="1418" y="1317"/>
                  </a:moveTo>
                  <a:lnTo>
                    <a:pt x="1363" y="1317"/>
                  </a:lnTo>
                  <a:lnTo>
                    <a:pt x="1363" y="1374"/>
                  </a:lnTo>
                  <a:lnTo>
                    <a:pt x="1418" y="1374"/>
                  </a:lnTo>
                  <a:lnTo>
                    <a:pt x="1418" y="1317"/>
                  </a:lnTo>
                  <a:moveTo>
                    <a:pt x="1499" y="1317"/>
                  </a:moveTo>
                  <a:lnTo>
                    <a:pt x="1443" y="1317"/>
                  </a:lnTo>
                  <a:lnTo>
                    <a:pt x="1443" y="1374"/>
                  </a:lnTo>
                  <a:lnTo>
                    <a:pt x="1499" y="1374"/>
                  </a:lnTo>
                  <a:lnTo>
                    <a:pt x="1499" y="1317"/>
                  </a:lnTo>
                  <a:moveTo>
                    <a:pt x="1579" y="1317"/>
                  </a:moveTo>
                  <a:lnTo>
                    <a:pt x="1523" y="1317"/>
                  </a:lnTo>
                  <a:lnTo>
                    <a:pt x="1523" y="1374"/>
                  </a:lnTo>
                  <a:lnTo>
                    <a:pt x="1579" y="1374"/>
                  </a:lnTo>
                  <a:lnTo>
                    <a:pt x="1579" y="1317"/>
                  </a:lnTo>
                  <a:moveTo>
                    <a:pt x="1659" y="1317"/>
                  </a:moveTo>
                  <a:lnTo>
                    <a:pt x="1604" y="1317"/>
                  </a:lnTo>
                  <a:lnTo>
                    <a:pt x="1604" y="1374"/>
                  </a:lnTo>
                  <a:lnTo>
                    <a:pt x="1659" y="1374"/>
                  </a:lnTo>
                  <a:lnTo>
                    <a:pt x="1659" y="1317"/>
                  </a:lnTo>
                  <a:moveTo>
                    <a:pt x="1739" y="1317"/>
                  </a:moveTo>
                  <a:lnTo>
                    <a:pt x="1684" y="1317"/>
                  </a:lnTo>
                  <a:lnTo>
                    <a:pt x="1684" y="1374"/>
                  </a:lnTo>
                  <a:lnTo>
                    <a:pt x="1739" y="1374"/>
                  </a:lnTo>
                  <a:lnTo>
                    <a:pt x="1739" y="1317"/>
                  </a:lnTo>
                  <a:moveTo>
                    <a:pt x="1820" y="1317"/>
                  </a:moveTo>
                  <a:lnTo>
                    <a:pt x="1764" y="1317"/>
                  </a:lnTo>
                  <a:lnTo>
                    <a:pt x="1764" y="1374"/>
                  </a:lnTo>
                  <a:lnTo>
                    <a:pt x="1820" y="1374"/>
                  </a:lnTo>
                  <a:lnTo>
                    <a:pt x="1820" y="1317"/>
                  </a:lnTo>
                  <a:moveTo>
                    <a:pt x="1899" y="1317"/>
                  </a:moveTo>
                  <a:lnTo>
                    <a:pt x="1844" y="1317"/>
                  </a:lnTo>
                  <a:lnTo>
                    <a:pt x="1844" y="1374"/>
                  </a:lnTo>
                  <a:lnTo>
                    <a:pt x="1899" y="1374"/>
                  </a:lnTo>
                  <a:lnTo>
                    <a:pt x="1899" y="1317"/>
                  </a:lnTo>
                  <a:moveTo>
                    <a:pt x="1980" y="1317"/>
                  </a:moveTo>
                  <a:lnTo>
                    <a:pt x="1925" y="1317"/>
                  </a:lnTo>
                  <a:lnTo>
                    <a:pt x="1925" y="1374"/>
                  </a:lnTo>
                  <a:lnTo>
                    <a:pt x="1980" y="1374"/>
                  </a:lnTo>
                  <a:lnTo>
                    <a:pt x="1980" y="1317"/>
                  </a:lnTo>
                  <a:moveTo>
                    <a:pt x="2060" y="1317"/>
                  </a:moveTo>
                  <a:lnTo>
                    <a:pt x="2004" y="1317"/>
                  </a:lnTo>
                  <a:lnTo>
                    <a:pt x="2004" y="1374"/>
                  </a:lnTo>
                  <a:lnTo>
                    <a:pt x="2060" y="1374"/>
                  </a:lnTo>
                  <a:lnTo>
                    <a:pt x="2060" y="1317"/>
                  </a:lnTo>
                  <a:moveTo>
                    <a:pt x="2140" y="1317"/>
                  </a:moveTo>
                  <a:lnTo>
                    <a:pt x="2085" y="1317"/>
                  </a:lnTo>
                  <a:lnTo>
                    <a:pt x="2085" y="1374"/>
                  </a:lnTo>
                  <a:lnTo>
                    <a:pt x="2140" y="1374"/>
                  </a:lnTo>
                  <a:lnTo>
                    <a:pt x="2140" y="1317"/>
                  </a:lnTo>
                  <a:moveTo>
                    <a:pt x="2220" y="1317"/>
                  </a:moveTo>
                  <a:lnTo>
                    <a:pt x="2165" y="1317"/>
                  </a:lnTo>
                  <a:lnTo>
                    <a:pt x="2165" y="1374"/>
                  </a:lnTo>
                  <a:lnTo>
                    <a:pt x="2220" y="1374"/>
                  </a:lnTo>
                  <a:lnTo>
                    <a:pt x="2220" y="1317"/>
                  </a:lnTo>
                  <a:moveTo>
                    <a:pt x="2301" y="1317"/>
                  </a:moveTo>
                  <a:lnTo>
                    <a:pt x="2245" y="1317"/>
                  </a:lnTo>
                  <a:lnTo>
                    <a:pt x="2245" y="1374"/>
                  </a:lnTo>
                  <a:lnTo>
                    <a:pt x="2301" y="1374"/>
                  </a:lnTo>
                  <a:lnTo>
                    <a:pt x="2301" y="1317"/>
                  </a:lnTo>
                  <a:moveTo>
                    <a:pt x="2380" y="1317"/>
                  </a:moveTo>
                  <a:lnTo>
                    <a:pt x="2325" y="1317"/>
                  </a:lnTo>
                  <a:lnTo>
                    <a:pt x="2325" y="1374"/>
                  </a:lnTo>
                  <a:lnTo>
                    <a:pt x="2380" y="1374"/>
                  </a:lnTo>
                  <a:lnTo>
                    <a:pt x="2380" y="1317"/>
                  </a:lnTo>
                  <a:moveTo>
                    <a:pt x="2541" y="1317"/>
                  </a:moveTo>
                  <a:lnTo>
                    <a:pt x="2485" y="1317"/>
                  </a:lnTo>
                  <a:lnTo>
                    <a:pt x="2485" y="1374"/>
                  </a:lnTo>
                  <a:lnTo>
                    <a:pt x="2541" y="1374"/>
                  </a:lnTo>
                  <a:lnTo>
                    <a:pt x="2541" y="1317"/>
                  </a:lnTo>
                  <a:moveTo>
                    <a:pt x="2621" y="1317"/>
                  </a:moveTo>
                  <a:lnTo>
                    <a:pt x="2566" y="1317"/>
                  </a:lnTo>
                  <a:lnTo>
                    <a:pt x="2566" y="1374"/>
                  </a:lnTo>
                  <a:lnTo>
                    <a:pt x="2621" y="1374"/>
                  </a:lnTo>
                  <a:lnTo>
                    <a:pt x="2621" y="1317"/>
                  </a:lnTo>
                  <a:moveTo>
                    <a:pt x="3823" y="1317"/>
                  </a:moveTo>
                  <a:lnTo>
                    <a:pt x="3768" y="1317"/>
                  </a:lnTo>
                  <a:lnTo>
                    <a:pt x="3768" y="1374"/>
                  </a:lnTo>
                  <a:lnTo>
                    <a:pt x="3823" y="1374"/>
                  </a:lnTo>
                  <a:lnTo>
                    <a:pt x="3823" y="1317"/>
                  </a:lnTo>
                  <a:moveTo>
                    <a:pt x="3904" y="1317"/>
                  </a:moveTo>
                  <a:lnTo>
                    <a:pt x="3848" y="1317"/>
                  </a:lnTo>
                  <a:lnTo>
                    <a:pt x="3848" y="1374"/>
                  </a:lnTo>
                  <a:lnTo>
                    <a:pt x="3904" y="1374"/>
                  </a:lnTo>
                  <a:lnTo>
                    <a:pt x="3904" y="1317"/>
                  </a:lnTo>
                  <a:moveTo>
                    <a:pt x="3984" y="1317"/>
                  </a:moveTo>
                  <a:lnTo>
                    <a:pt x="3928" y="1317"/>
                  </a:lnTo>
                  <a:lnTo>
                    <a:pt x="3928" y="1374"/>
                  </a:lnTo>
                  <a:lnTo>
                    <a:pt x="3984" y="1374"/>
                  </a:lnTo>
                  <a:lnTo>
                    <a:pt x="3984" y="1317"/>
                  </a:lnTo>
                  <a:moveTo>
                    <a:pt x="4064" y="1317"/>
                  </a:moveTo>
                  <a:lnTo>
                    <a:pt x="4009" y="1317"/>
                  </a:lnTo>
                  <a:lnTo>
                    <a:pt x="4009" y="1374"/>
                  </a:lnTo>
                  <a:lnTo>
                    <a:pt x="4064" y="1374"/>
                  </a:lnTo>
                  <a:lnTo>
                    <a:pt x="4064" y="1317"/>
                  </a:lnTo>
                  <a:moveTo>
                    <a:pt x="4144" y="1317"/>
                  </a:moveTo>
                  <a:lnTo>
                    <a:pt x="4088" y="1317"/>
                  </a:lnTo>
                  <a:lnTo>
                    <a:pt x="4088" y="1374"/>
                  </a:lnTo>
                  <a:lnTo>
                    <a:pt x="4144" y="1374"/>
                  </a:lnTo>
                  <a:lnTo>
                    <a:pt x="4144" y="1317"/>
                  </a:lnTo>
                  <a:moveTo>
                    <a:pt x="4225" y="1317"/>
                  </a:moveTo>
                  <a:lnTo>
                    <a:pt x="4169" y="1317"/>
                  </a:lnTo>
                  <a:lnTo>
                    <a:pt x="4169" y="1374"/>
                  </a:lnTo>
                  <a:lnTo>
                    <a:pt x="4225" y="1374"/>
                  </a:lnTo>
                  <a:lnTo>
                    <a:pt x="4225" y="1317"/>
                  </a:lnTo>
                  <a:moveTo>
                    <a:pt x="4304" y="1317"/>
                  </a:moveTo>
                  <a:lnTo>
                    <a:pt x="4249" y="1317"/>
                  </a:lnTo>
                  <a:lnTo>
                    <a:pt x="4249" y="1374"/>
                  </a:lnTo>
                  <a:lnTo>
                    <a:pt x="4304" y="1374"/>
                  </a:lnTo>
                  <a:lnTo>
                    <a:pt x="4304" y="1317"/>
                  </a:lnTo>
                  <a:moveTo>
                    <a:pt x="4385" y="1317"/>
                  </a:moveTo>
                  <a:lnTo>
                    <a:pt x="4329" y="1317"/>
                  </a:lnTo>
                  <a:lnTo>
                    <a:pt x="4329" y="1374"/>
                  </a:lnTo>
                  <a:lnTo>
                    <a:pt x="4385" y="1374"/>
                  </a:lnTo>
                  <a:lnTo>
                    <a:pt x="4385" y="1317"/>
                  </a:lnTo>
                  <a:moveTo>
                    <a:pt x="4465" y="1317"/>
                  </a:moveTo>
                  <a:lnTo>
                    <a:pt x="4409" y="1317"/>
                  </a:lnTo>
                  <a:lnTo>
                    <a:pt x="4409" y="1374"/>
                  </a:lnTo>
                  <a:lnTo>
                    <a:pt x="4465" y="1374"/>
                  </a:lnTo>
                  <a:lnTo>
                    <a:pt x="4465" y="1317"/>
                  </a:lnTo>
                  <a:moveTo>
                    <a:pt x="4866" y="1317"/>
                  </a:moveTo>
                  <a:lnTo>
                    <a:pt x="4810" y="1317"/>
                  </a:lnTo>
                  <a:lnTo>
                    <a:pt x="4810" y="1374"/>
                  </a:lnTo>
                  <a:lnTo>
                    <a:pt x="4866" y="1374"/>
                  </a:lnTo>
                  <a:lnTo>
                    <a:pt x="4866" y="1317"/>
                  </a:lnTo>
                  <a:moveTo>
                    <a:pt x="4945" y="1317"/>
                  </a:moveTo>
                  <a:lnTo>
                    <a:pt x="4890" y="1317"/>
                  </a:lnTo>
                  <a:lnTo>
                    <a:pt x="4890" y="1374"/>
                  </a:lnTo>
                  <a:lnTo>
                    <a:pt x="4945" y="1374"/>
                  </a:lnTo>
                  <a:lnTo>
                    <a:pt x="4945" y="1317"/>
                  </a:lnTo>
                  <a:moveTo>
                    <a:pt x="5026" y="1317"/>
                  </a:moveTo>
                  <a:lnTo>
                    <a:pt x="4971" y="1317"/>
                  </a:lnTo>
                  <a:lnTo>
                    <a:pt x="4971" y="1374"/>
                  </a:lnTo>
                  <a:lnTo>
                    <a:pt x="5026" y="1374"/>
                  </a:lnTo>
                  <a:lnTo>
                    <a:pt x="5026" y="1317"/>
                  </a:lnTo>
                  <a:moveTo>
                    <a:pt x="55" y="1229"/>
                  </a:moveTo>
                  <a:lnTo>
                    <a:pt x="0" y="1229"/>
                  </a:lnTo>
                  <a:lnTo>
                    <a:pt x="0" y="1285"/>
                  </a:lnTo>
                  <a:lnTo>
                    <a:pt x="55" y="1285"/>
                  </a:lnTo>
                  <a:lnTo>
                    <a:pt x="55" y="1229"/>
                  </a:lnTo>
                  <a:moveTo>
                    <a:pt x="136" y="1229"/>
                  </a:moveTo>
                  <a:lnTo>
                    <a:pt x="80" y="1229"/>
                  </a:lnTo>
                  <a:lnTo>
                    <a:pt x="80" y="1285"/>
                  </a:lnTo>
                  <a:lnTo>
                    <a:pt x="136" y="1285"/>
                  </a:lnTo>
                  <a:lnTo>
                    <a:pt x="136" y="1229"/>
                  </a:lnTo>
                  <a:moveTo>
                    <a:pt x="216" y="1229"/>
                  </a:moveTo>
                  <a:lnTo>
                    <a:pt x="160" y="1229"/>
                  </a:lnTo>
                  <a:lnTo>
                    <a:pt x="160" y="1285"/>
                  </a:lnTo>
                  <a:lnTo>
                    <a:pt x="216" y="1285"/>
                  </a:lnTo>
                  <a:lnTo>
                    <a:pt x="216" y="1229"/>
                  </a:lnTo>
                  <a:moveTo>
                    <a:pt x="296" y="1229"/>
                  </a:moveTo>
                  <a:lnTo>
                    <a:pt x="241" y="1229"/>
                  </a:lnTo>
                  <a:lnTo>
                    <a:pt x="241" y="1285"/>
                  </a:lnTo>
                  <a:lnTo>
                    <a:pt x="296" y="1285"/>
                  </a:lnTo>
                  <a:lnTo>
                    <a:pt x="296" y="1229"/>
                  </a:lnTo>
                  <a:moveTo>
                    <a:pt x="376" y="1229"/>
                  </a:moveTo>
                  <a:lnTo>
                    <a:pt x="320" y="1229"/>
                  </a:lnTo>
                  <a:lnTo>
                    <a:pt x="320" y="1285"/>
                  </a:lnTo>
                  <a:lnTo>
                    <a:pt x="376" y="1285"/>
                  </a:lnTo>
                  <a:lnTo>
                    <a:pt x="376" y="1229"/>
                  </a:lnTo>
                  <a:moveTo>
                    <a:pt x="457" y="1229"/>
                  </a:moveTo>
                  <a:lnTo>
                    <a:pt x="401" y="1229"/>
                  </a:lnTo>
                  <a:lnTo>
                    <a:pt x="401" y="1285"/>
                  </a:lnTo>
                  <a:lnTo>
                    <a:pt x="457" y="1285"/>
                  </a:lnTo>
                  <a:lnTo>
                    <a:pt x="457" y="1229"/>
                  </a:lnTo>
                  <a:moveTo>
                    <a:pt x="536" y="1229"/>
                  </a:moveTo>
                  <a:lnTo>
                    <a:pt x="481" y="1229"/>
                  </a:lnTo>
                  <a:lnTo>
                    <a:pt x="481" y="1285"/>
                  </a:lnTo>
                  <a:lnTo>
                    <a:pt x="536" y="1285"/>
                  </a:lnTo>
                  <a:lnTo>
                    <a:pt x="536" y="1229"/>
                  </a:lnTo>
                  <a:moveTo>
                    <a:pt x="617" y="1229"/>
                  </a:moveTo>
                  <a:lnTo>
                    <a:pt x="561" y="1229"/>
                  </a:lnTo>
                  <a:lnTo>
                    <a:pt x="561" y="1285"/>
                  </a:lnTo>
                  <a:lnTo>
                    <a:pt x="617" y="1285"/>
                  </a:lnTo>
                  <a:lnTo>
                    <a:pt x="617" y="1229"/>
                  </a:lnTo>
                  <a:moveTo>
                    <a:pt x="697" y="1229"/>
                  </a:moveTo>
                  <a:lnTo>
                    <a:pt x="641" y="1229"/>
                  </a:lnTo>
                  <a:lnTo>
                    <a:pt x="641" y="1285"/>
                  </a:lnTo>
                  <a:lnTo>
                    <a:pt x="697" y="1285"/>
                  </a:lnTo>
                  <a:lnTo>
                    <a:pt x="697" y="1229"/>
                  </a:lnTo>
                  <a:moveTo>
                    <a:pt x="777" y="1229"/>
                  </a:moveTo>
                  <a:lnTo>
                    <a:pt x="722" y="1229"/>
                  </a:lnTo>
                  <a:lnTo>
                    <a:pt x="722" y="1285"/>
                  </a:lnTo>
                  <a:lnTo>
                    <a:pt x="777" y="1285"/>
                  </a:lnTo>
                  <a:lnTo>
                    <a:pt x="777" y="1229"/>
                  </a:lnTo>
                  <a:moveTo>
                    <a:pt x="857" y="1229"/>
                  </a:moveTo>
                  <a:lnTo>
                    <a:pt x="801" y="1229"/>
                  </a:lnTo>
                  <a:lnTo>
                    <a:pt x="801" y="1285"/>
                  </a:lnTo>
                  <a:lnTo>
                    <a:pt x="857" y="1285"/>
                  </a:lnTo>
                  <a:lnTo>
                    <a:pt x="857" y="1229"/>
                  </a:lnTo>
                  <a:moveTo>
                    <a:pt x="938" y="1229"/>
                  </a:moveTo>
                  <a:lnTo>
                    <a:pt x="882" y="1229"/>
                  </a:lnTo>
                  <a:lnTo>
                    <a:pt x="882" y="1285"/>
                  </a:lnTo>
                  <a:lnTo>
                    <a:pt x="938" y="1285"/>
                  </a:lnTo>
                  <a:lnTo>
                    <a:pt x="938" y="1229"/>
                  </a:lnTo>
                  <a:moveTo>
                    <a:pt x="1018" y="1229"/>
                  </a:moveTo>
                  <a:lnTo>
                    <a:pt x="962" y="1229"/>
                  </a:lnTo>
                  <a:lnTo>
                    <a:pt x="962" y="1285"/>
                  </a:lnTo>
                  <a:lnTo>
                    <a:pt x="1018" y="1285"/>
                  </a:lnTo>
                  <a:lnTo>
                    <a:pt x="1018" y="1229"/>
                  </a:lnTo>
                  <a:moveTo>
                    <a:pt x="1098" y="1229"/>
                  </a:moveTo>
                  <a:lnTo>
                    <a:pt x="1042" y="1229"/>
                  </a:lnTo>
                  <a:lnTo>
                    <a:pt x="1042" y="1285"/>
                  </a:lnTo>
                  <a:lnTo>
                    <a:pt x="1098" y="1285"/>
                  </a:lnTo>
                  <a:lnTo>
                    <a:pt x="1098" y="1229"/>
                  </a:lnTo>
                  <a:moveTo>
                    <a:pt x="1178" y="1229"/>
                  </a:moveTo>
                  <a:lnTo>
                    <a:pt x="1122" y="1229"/>
                  </a:lnTo>
                  <a:lnTo>
                    <a:pt x="1122" y="1285"/>
                  </a:lnTo>
                  <a:lnTo>
                    <a:pt x="1178" y="1285"/>
                  </a:lnTo>
                  <a:lnTo>
                    <a:pt x="1178" y="1229"/>
                  </a:lnTo>
                  <a:moveTo>
                    <a:pt x="1258" y="1229"/>
                  </a:moveTo>
                  <a:lnTo>
                    <a:pt x="1203" y="1229"/>
                  </a:lnTo>
                  <a:lnTo>
                    <a:pt x="1203" y="1285"/>
                  </a:lnTo>
                  <a:lnTo>
                    <a:pt x="1258" y="1285"/>
                  </a:lnTo>
                  <a:lnTo>
                    <a:pt x="1258" y="1229"/>
                  </a:lnTo>
                  <a:moveTo>
                    <a:pt x="1339" y="1229"/>
                  </a:moveTo>
                  <a:lnTo>
                    <a:pt x="1282" y="1229"/>
                  </a:lnTo>
                  <a:lnTo>
                    <a:pt x="1282" y="1285"/>
                  </a:lnTo>
                  <a:lnTo>
                    <a:pt x="1339" y="1285"/>
                  </a:lnTo>
                  <a:lnTo>
                    <a:pt x="1339" y="1229"/>
                  </a:lnTo>
                  <a:moveTo>
                    <a:pt x="1418" y="1229"/>
                  </a:moveTo>
                  <a:lnTo>
                    <a:pt x="1363" y="1229"/>
                  </a:lnTo>
                  <a:lnTo>
                    <a:pt x="1363" y="1285"/>
                  </a:lnTo>
                  <a:lnTo>
                    <a:pt x="1418" y="1285"/>
                  </a:lnTo>
                  <a:lnTo>
                    <a:pt x="1418" y="1229"/>
                  </a:lnTo>
                  <a:moveTo>
                    <a:pt x="1499" y="1229"/>
                  </a:moveTo>
                  <a:lnTo>
                    <a:pt x="1443" y="1229"/>
                  </a:lnTo>
                  <a:lnTo>
                    <a:pt x="1443" y="1285"/>
                  </a:lnTo>
                  <a:lnTo>
                    <a:pt x="1499" y="1285"/>
                  </a:lnTo>
                  <a:lnTo>
                    <a:pt x="1499" y="1229"/>
                  </a:lnTo>
                  <a:moveTo>
                    <a:pt x="1579" y="1229"/>
                  </a:moveTo>
                  <a:lnTo>
                    <a:pt x="1523" y="1229"/>
                  </a:lnTo>
                  <a:lnTo>
                    <a:pt x="1523" y="1285"/>
                  </a:lnTo>
                  <a:lnTo>
                    <a:pt x="1579" y="1285"/>
                  </a:lnTo>
                  <a:lnTo>
                    <a:pt x="1579" y="1229"/>
                  </a:lnTo>
                  <a:moveTo>
                    <a:pt x="1659" y="1229"/>
                  </a:moveTo>
                  <a:lnTo>
                    <a:pt x="1604" y="1229"/>
                  </a:lnTo>
                  <a:lnTo>
                    <a:pt x="1604" y="1285"/>
                  </a:lnTo>
                  <a:lnTo>
                    <a:pt x="1659" y="1285"/>
                  </a:lnTo>
                  <a:lnTo>
                    <a:pt x="1659" y="1229"/>
                  </a:lnTo>
                  <a:moveTo>
                    <a:pt x="1739" y="1229"/>
                  </a:moveTo>
                  <a:lnTo>
                    <a:pt x="1684" y="1229"/>
                  </a:lnTo>
                  <a:lnTo>
                    <a:pt x="1684" y="1285"/>
                  </a:lnTo>
                  <a:lnTo>
                    <a:pt x="1739" y="1285"/>
                  </a:lnTo>
                  <a:lnTo>
                    <a:pt x="1739" y="1229"/>
                  </a:lnTo>
                  <a:moveTo>
                    <a:pt x="1820" y="1229"/>
                  </a:moveTo>
                  <a:lnTo>
                    <a:pt x="1764" y="1229"/>
                  </a:lnTo>
                  <a:lnTo>
                    <a:pt x="1764" y="1285"/>
                  </a:lnTo>
                  <a:lnTo>
                    <a:pt x="1820" y="1285"/>
                  </a:lnTo>
                  <a:lnTo>
                    <a:pt x="1820" y="1229"/>
                  </a:lnTo>
                  <a:moveTo>
                    <a:pt x="1899" y="1229"/>
                  </a:moveTo>
                  <a:lnTo>
                    <a:pt x="1844" y="1229"/>
                  </a:lnTo>
                  <a:lnTo>
                    <a:pt x="1844" y="1285"/>
                  </a:lnTo>
                  <a:lnTo>
                    <a:pt x="1899" y="1285"/>
                  </a:lnTo>
                  <a:lnTo>
                    <a:pt x="1899" y="1229"/>
                  </a:lnTo>
                  <a:moveTo>
                    <a:pt x="1980" y="1229"/>
                  </a:moveTo>
                  <a:lnTo>
                    <a:pt x="1925" y="1229"/>
                  </a:lnTo>
                  <a:lnTo>
                    <a:pt x="1925" y="1285"/>
                  </a:lnTo>
                  <a:lnTo>
                    <a:pt x="1980" y="1285"/>
                  </a:lnTo>
                  <a:lnTo>
                    <a:pt x="1980" y="1229"/>
                  </a:lnTo>
                  <a:moveTo>
                    <a:pt x="2060" y="1229"/>
                  </a:moveTo>
                  <a:lnTo>
                    <a:pt x="2004" y="1229"/>
                  </a:lnTo>
                  <a:lnTo>
                    <a:pt x="2004" y="1285"/>
                  </a:lnTo>
                  <a:lnTo>
                    <a:pt x="2060" y="1285"/>
                  </a:lnTo>
                  <a:lnTo>
                    <a:pt x="2060" y="1229"/>
                  </a:lnTo>
                  <a:moveTo>
                    <a:pt x="2140" y="1229"/>
                  </a:moveTo>
                  <a:lnTo>
                    <a:pt x="2085" y="1229"/>
                  </a:lnTo>
                  <a:lnTo>
                    <a:pt x="2085" y="1285"/>
                  </a:lnTo>
                  <a:lnTo>
                    <a:pt x="2140" y="1285"/>
                  </a:lnTo>
                  <a:lnTo>
                    <a:pt x="2140" y="1229"/>
                  </a:lnTo>
                  <a:moveTo>
                    <a:pt x="2220" y="1229"/>
                  </a:moveTo>
                  <a:lnTo>
                    <a:pt x="2165" y="1229"/>
                  </a:lnTo>
                  <a:lnTo>
                    <a:pt x="2165" y="1285"/>
                  </a:lnTo>
                  <a:lnTo>
                    <a:pt x="2220" y="1285"/>
                  </a:lnTo>
                  <a:lnTo>
                    <a:pt x="2220" y="1229"/>
                  </a:lnTo>
                  <a:moveTo>
                    <a:pt x="2301" y="1229"/>
                  </a:moveTo>
                  <a:lnTo>
                    <a:pt x="2245" y="1229"/>
                  </a:lnTo>
                  <a:lnTo>
                    <a:pt x="2245" y="1285"/>
                  </a:lnTo>
                  <a:lnTo>
                    <a:pt x="2301" y="1285"/>
                  </a:lnTo>
                  <a:lnTo>
                    <a:pt x="2301" y="1229"/>
                  </a:lnTo>
                  <a:moveTo>
                    <a:pt x="2541" y="1229"/>
                  </a:moveTo>
                  <a:lnTo>
                    <a:pt x="2485" y="1229"/>
                  </a:lnTo>
                  <a:lnTo>
                    <a:pt x="2485" y="1285"/>
                  </a:lnTo>
                  <a:lnTo>
                    <a:pt x="2541" y="1285"/>
                  </a:lnTo>
                  <a:lnTo>
                    <a:pt x="2541" y="1229"/>
                  </a:lnTo>
                  <a:moveTo>
                    <a:pt x="2621" y="1229"/>
                  </a:moveTo>
                  <a:lnTo>
                    <a:pt x="2566" y="1229"/>
                  </a:lnTo>
                  <a:lnTo>
                    <a:pt x="2566" y="1285"/>
                  </a:lnTo>
                  <a:lnTo>
                    <a:pt x="2621" y="1285"/>
                  </a:lnTo>
                  <a:lnTo>
                    <a:pt x="2621" y="1229"/>
                  </a:lnTo>
                  <a:moveTo>
                    <a:pt x="2701" y="1229"/>
                  </a:moveTo>
                  <a:lnTo>
                    <a:pt x="2646" y="1229"/>
                  </a:lnTo>
                  <a:lnTo>
                    <a:pt x="2646" y="1285"/>
                  </a:lnTo>
                  <a:lnTo>
                    <a:pt x="2701" y="1285"/>
                  </a:lnTo>
                  <a:lnTo>
                    <a:pt x="2701" y="1229"/>
                  </a:lnTo>
                  <a:moveTo>
                    <a:pt x="3342" y="1229"/>
                  </a:moveTo>
                  <a:lnTo>
                    <a:pt x="3287" y="1229"/>
                  </a:lnTo>
                  <a:lnTo>
                    <a:pt x="3287" y="1285"/>
                  </a:lnTo>
                  <a:lnTo>
                    <a:pt x="3342" y="1285"/>
                  </a:lnTo>
                  <a:lnTo>
                    <a:pt x="3342" y="1229"/>
                  </a:lnTo>
                  <a:moveTo>
                    <a:pt x="3423" y="1229"/>
                  </a:moveTo>
                  <a:lnTo>
                    <a:pt x="3367" y="1229"/>
                  </a:lnTo>
                  <a:lnTo>
                    <a:pt x="3367" y="1285"/>
                  </a:lnTo>
                  <a:lnTo>
                    <a:pt x="3423" y="1285"/>
                  </a:lnTo>
                  <a:lnTo>
                    <a:pt x="3423" y="1229"/>
                  </a:lnTo>
                  <a:moveTo>
                    <a:pt x="3823" y="1229"/>
                  </a:moveTo>
                  <a:lnTo>
                    <a:pt x="3768" y="1229"/>
                  </a:lnTo>
                  <a:lnTo>
                    <a:pt x="3768" y="1285"/>
                  </a:lnTo>
                  <a:lnTo>
                    <a:pt x="3823" y="1285"/>
                  </a:lnTo>
                  <a:lnTo>
                    <a:pt x="3823" y="1229"/>
                  </a:lnTo>
                  <a:moveTo>
                    <a:pt x="3904" y="1229"/>
                  </a:moveTo>
                  <a:lnTo>
                    <a:pt x="3848" y="1229"/>
                  </a:lnTo>
                  <a:lnTo>
                    <a:pt x="3848" y="1285"/>
                  </a:lnTo>
                  <a:lnTo>
                    <a:pt x="3904" y="1285"/>
                  </a:lnTo>
                  <a:lnTo>
                    <a:pt x="3904" y="1229"/>
                  </a:lnTo>
                  <a:moveTo>
                    <a:pt x="3984" y="1229"/>
                  </a:moveTo>
                  <a:lnTo>
                    <a:pt x="3928" y="1229"/>
                  </a:lnTo>
                  <a:lnTo>
                    <a:pt x="3928" y="1285"/>
                  </a:lnTo>
                  <a:lnTo>
                    <a:pt x="3984" y="1285"/>
                  </a:lnTo>
                  <a:lnTo>
                    <a:pt x="3984" y="1229"/>
                  </a:lnTo>
                  <a:moveTo>
                    <a:pt x="4064" y="1229"/>
                  </a:moveTo>
                  <a:lnTo>
                    <a:pt x="4009" y="1229"/>
                  </a:lnTo>
                  <a:lnTo>
                    <a:pt x="4009" y="1285"/>
                  </a:lnTo>
                  <a:lnTo>
                    <a:pt x="4064" y="1285"/>
                  </a:lnTo>
                  <a:lnTo>
                    <a:pt x="4064" y="1229"/>
                  </a:lnTo>
                  <a:moveTo>
                    <a:pt x="4144" y="1229"/>
                  </a:moveTo>
                  <a:lnTo>
                    <a:pt x="4088" y="1229"/>
                  </a:lnTo>
                  <a:lnTo>
                    <a:pt x="4088" y="1285"/>
                  </a:lnTo>
                  <a:lnTo>
                    <a:pt x="4144" y="1285"/>
                  </a:lnTo>
                  <a:lnTo>
                    <a:pt x="4144" y="1229"/>
                  </a:lnTo>
                  <a:moveTo>
                    <a:pt x="4225" y="1229"/>
                  </a:moveTo>
                  <a:lnTo>
                    <a:pt x="4169" y="1229"/>
                  </a:lnTo>
                  <a:lnTo>
                    <a:pt x="4169" y="1285"/>
                  </a:lnTo>
                  <a:lnTo>
                    <a:pt x="4225" y="1285"/>
                  </a:lnTo>
                  <a:lnTo>
                    <a:pt x="4225" y="1229"/>
                  </a:lnTo>
                  <a:moveTo>
                    <a:pt x="4304" y="1229"/>
                  </a:moveTo>
                  <a:lnTo>
                    <a:pt x="4249" y="1229"/>
                  </a:lnTo>
                  <a:lnTo>
                    <a:pt x="4249" y="1285"/>
                  </a:lnTo>
                  <a:lnTo>
                    <a:pt x="4304" y="1285"/>
                  </a:lnTo>
                  <a:lnTo>
                    <a:pt x="4304" y="1229"/>
                  </a:lnTo>
                  <a:moveTo>
                    <a:pt x="4385" y="1229"/>
                  </a:moveTo>
                  <a:lnTo>
                    <a:pt x="4329" y="1229"/>
                  </a:lnTo>
                  <a:lnTo>
                    <a:pt x="4329" y="1285"/>
                  </a:lnTo>
                  <a:lnTo>
                    <a:pt x="4385" y="1285"/>
                  </a:lnTo>
                  <a:lnTo>
                    <a:pt x="4385" y="1229"/>
                  </a:lnTo>
                  <a:moveTo>
                    <a:pt x="4465" y="1229"/>
                  </a:moveTo>
                  <a:lnTo>
                    <a:pt x="4409" y="1229"/>
                  </a:lnTo>
                  <a:lnTo>
                    <a:pt x="4409" y="1285"/>
                  </a:lnTo>
                  <a:lnTo>
                    <a:pt x="4465" y="1285"/>
                  </a:lnTo>
                  <a:lnTo>
                    <a:pt x="4465" y="1229"/>
                  </a:lnTo>
                  <a:moveTo>
                    <a:pt x="4785" y="1229"/>
                  </a:moveTo>
                  <a:lnTo>
                    <a:pt x="4730" y="1229"/>
                  </a:lnTo>
                  <a:lnTo>
                    <a:pt x="4730" y="1285"/>
                  </a:lnTo>
                  <a:lnTo>
                    <a:pt x="4785" y="1285"/>
                  </a:lnTo>
                  <a:lnTo>
                    <a:pt x="4785" y="1229"/>
                  </a:lnTo>
                  <a:moveTo>
                    <a:pt x="4945" y="1229"/>
                  </a:moveTo>
                  <a:lnTo>
                    <a:pt x="4890" y="1229"/>
                  </a:lnTo>
                  <a:lnTo>
                    <a:pt x="4890" y="1285"/>
                  </a:lnTo>
                  <a:lnTo>
                    <a:pt x="4945" y="1285"/>
                  </a:lnTo>
                  <a:lnTo>
                    <a:pt x="4945" y="1229"/>
                  </a:lnTo>
                  <a:moveTo>
                    <a:pt x="5026" y="1229"/>
                  </a:moveTo>
                  <a:lnTo>
                    <a:pt x="4971" y="1229"/>
                  </a:lnTo>
                  <a:lnTo>
                    <a:pt x="4971" y="1285"/>
                  </a:lnTo>
                  <a:lnTo>
                    <a:pt x="5026" y="1285"/>
                  </a:lnTo>
                  <a:lnTo>
                    <a:pt x="5026" y="1229"/>
                  </a:lnTo>
                  <a:moveTo>
                    <a:pt x="55" y="1140"/>
                  </a:moveTo>
                  <a:lnTo>
                    <a:pt x="0" y="1140"/>
                  </a:lnTo>
                  <a:lnTo>
                    <a:pt x="0" y="1196"/>
                  </a:lnTo>
                  <a:lnTo>
                    <a:pt x="55" y="1196"/>
                  </a:lnTo>
                  <a:lnTo>
                    <a:pt x="55" y="1140"/>
                  </a:lnTo>
                  <a:moveTo>
                    <a:pt x="136" y="1140"/>
                  </a:moveTo>
                  <a:lnTo>
                    <a:pt x="80" y="1140"/>
                  </a:lnTo>
                  <a:lnTo>
                    <a:pt x="80" y="1196"/>
                  </a:lnTo>
                  <a:lnTo>
                    <a:pt x="136" y="1196"/>
                  </a:lnTo>
                  <a:lnTo>
                    <a:pt x="136" y="1140"/>
                  </a:lnTo>
                  <a:moveTo>
                    <a:pt x="216" y="1140"/>
                  </a:moveTo>
                  <a:lnTo>
                    <a:pt x="160" y="1140"/>
                  </a:lnTo>
                  <a:lnTo>
                    <a:pt x="160" y="1196"/>
                  </a:lnTo>
                  <a:lnTo>
                    <a:pt x="216" y="1196"/>
                  </a:lnTo>
                  <a:lnTo>
                    <a:pt x="216" y="1140"/>
                  </a:lnTo>
                  <a:moveTo>
                    <a:pt x="296" y="1140"/>
                  </a:moveTo>
                  <a:lnTo>
                    <a:pt x="241" y="1140"/>
                  </a:lnTo>
                  <a:lnTo>
                    <a:pt x="241" y="1196"/>
                  </a:lnTo>
                  <a:lnTo>
                    <a:pt x="296" y="1196"/>
                  </a:lnTo>
                  <a:lnTo>
                    <a:pt x="296" y="1140"/>
                  </a:lnTo>
                  <a:moveTo>
                    <a:pt x="376" y="1140"/>
                  </a:moveTo>
                  <a:lnTo>
                    <a:pt x="320" y="1140"/>
                  </a:lnTo>
                  <a:lnTo>
                    <a:pt x="320" y="1196"/>
                  </a:lnTo>
                  <a:lnTo>
                    <a:pt x="376" y="1196"/>
                  </a:lnTo>
                  <a:lnTo>
                    <a:pt x="376" y="1140"/>
                  </a:lnTo>
                  <a:moveTo>
                    <a:pt x="457" y="1140"/>
                  </a:moveTo>
                  <a:lnTo>
                    <a:pt x="401" y="1140"/>
                  </a:lnTo>
                  <a:lnTo>
                    <a:pt x="401" y="1196"/>
                  </a:lnTo>
                  <a:lnTo>
                    <a:pt x="457" y="1196"/>
                  </a:lnTo>
                  <a:lnTo>
                    <a:pt x="457" y="1140"/>
                  </a:lnTo>
                  <a:moveTo>
                    <a:pt x="536" y="1140"/>
                  </a:moveTo>
                  <a:lnTo>
                    <a:pt x="481" y="1140"/>
                  </a:lnTo>
                  <a:lnTo>
                    <a:pt x="481" y="1196"/>
                  </a:lnTo>
                  <a:lnTo>
                    <a:pt x="536" y="1196"/>
                  </a:lnTo>
                  <a:lnTo>
                    <a:pt x="536" y="1140"/>
                  </a:lnTo>
                  <a:moveTo>
                    <a:pt x="617" y="1140"/>
                  </a:moveTo>
                  <a:lnTo>
                    <a:pt x="561" y="1140"/>
                  </a:lnTo>
                  <a:lnTo>
                    <a:pt x="561" y="1196"/>
                  </a:lnTo>
                  <a:lnTo>
                    <a:pt x="617" y="1196"/>
                  </a:lnTo>
                  <a:lnTo>
                    <a:pt x="617" y="1140"/>
                  </a:lnTo>
                  <a:moveTo>
                    <a:pt x="697" y="1140"/>
                  </a:moveTo>
                  <a:lnTo>
                    <a:pt x="641" y="1140"/>
                  </a:lnTo>
                  <a:lnTo>
                    <a:pt x="641" y="1196"/>
                  </a:lnTo>
                  <a:lnTo>
                    <a:pt x="697" y="1196"/>
                  </a:lnTo>
                  <a:lnTo>
                    <a:pt x="697" y="1140"/>
                  </a:lnTo>
                  <a:moveTo>
                    <a:pt x="777" y="1140"/>
                  </a:moveTo>
                  <a:lnTo>
                    <a:pt x="722" y="1140"/>
                  </a:lnTo>
                  <a:lnTo>
                    <a:pt x="722" y="1196"/>
                  </a:lnTo>
                  <a:lnTo>
                    <a:pt x="777" y="1196"/>
                  </a:lnTo>
                  <a:lnTo>
                    <a:pt x="777" y="1140"/>
                  </a:lnTo>
                  <a:moveTo>
                    <a:pt x="857" y="1140"/>
                  </a:moveTo>
                  <a:lnTo>
                    <a:pt x="801" y="1140"/>
                  </a:lnTo>
                  <a:lnTo>
                    <a:pt x="801" y="1196"/>
                  </a:lnTo>
                  <a:lnTo>
                    <a:pt x="857" y="1196"/>
                  </a:lnTo>
                  <a:lnTo>
                    <a:pt x="857" y="1140"/>
                  </a:lnTo>
                  <a:moveTo>
                    <a:pt x="938" y="1140"/>
                  </a:moveTo>
                  <a:lnTo>
                    <a:pt x="882" y="1140"/>
                  </a:lnTo>
                  <a:lnTo>
                    <a:pt x="882" y="1196"/>
                  </a:lnTo>
                  <a:lnTo>
                    <a:pt x="938" y="1196"/>
                  </a:lnTo>
                  <a:lnTo>
                    <a:pt x="938" y="1140"/>
                  </a:lnTo>
                  <a:moveTo>
                    <a:pt x="1018" y="1140"/>
                  </a:moveTo>
                  <a:lnTo>
                    <a:pt x="962" y="1140"/>
                  </a:lnTo>
                  <a:lnTo>
                    <a:pt x="962" y="1196"/>
                  </a:lnTo>
                  <a:lnTo>
                    <a:pt x="1018" y="1196"/>
                  </a:lnTo>
                  <a:lnTo>
                    <a:pt x="1018" y="1140"/>
                  </a:lnTo>
                  <a:moveTo>
                    <a:pt x="1098" y="1140"/>
                  </a:moveTo>
                  <a:lnTo>
                    <a:pt x="1042" y="1140"/>
                  </a:lnTo>
                  <a:lnTo>
                    <a:pt x="1042" y="1196"/>
                  </a:lnTo>
                  <a:lnTo>
                    <a:pt x="1098" y="1196"/>
                  </a:lnTo>
                  <a:lnTo>
                    <a:pt x="1098" y="1140"/>
                  </a:lnTo>
                  <a:moveTo>
                    <a:pt x="1178" y="1140"/>
                  </a:moveTo>
                  <a:lnTo>
                    <a:pt x="1122" y="1140"/>
                  </a:lnTo>
                  <a:lnTo>
                    <a:pt x="1122" y="1196"/>
                  </a:lnTo>
                  <a:lnTo>
                    <a:pt x="1178" y="1196"/>
                  </a:lnTo>
                  <a:lnTo>
                    <a:pt x="1178" y="1140"/>
                  </a:lnTo>
                  <a:moveTo>
                    <a:pt x="1258" y="1140"/>
                  </a:moveTo>
                  <a:lnTo>
                    <a:pt x="1203" y="1140"/>
                  </a:lnTo>
                  <a:lnTo>
                    <a:pt x="1203" y="1196"/>
                  </a:lnTo>
                  <a:lnTo>
                    <a:pt x="1258" y="1196"/>
                  </a:lnTo>
                  <a:lnTo>
                    <a:pt x="1258" y="1140"/>
                  </a:lnTo>
                  <a:moveTo>
                    <a:pt x="1339" y="1140"/>
                  </a:moveTo>
                  <a:lnTo>
                    <a:pt x="1282" y="1140"/>
                  </a:lnTo>
                  <a:lnTo>
                    <a:pt x="1282" y="1196"/>
                  </a:lnTo>
                  <a:lnTo>
                    <a:pt x="1339" y="1196"/>
                  </a:lnTo>
                  <a:lnTo>
                    <a:pt x="1339" y="1140"/>
                  </a:lnTo>
                  <a:moveTo>
                    <a:pt x="1418" y="1140"/>
                  </a:moveTo>
                  <a:lnTo>
                    <a:pt x="1363" y="1140"/>
                  </a:lnTo>
                  <a:lnTo>
                    <a:pt x="1363" y="1196"/>
                  </a:lnTo>
                  <a:lnTo>
                    <a:pt x="1418" y="1196"/>
                  </a:lnTo>
                  <a:lnTo>
                    <a:pt x="1418" y="1140"/>
                  </a:lnTo>
                  <a:moveTo>
                    <a:pt x="1499" y="1140"/>
                  </a:moveTo>
                  <a:lnTo>
                    <a:pt x="1443" y="1140"/>
                  </a:lnTo>
                  <a:lnTo>
                    <a:pt x="1443" y="1196"/>
                  </a:lnTo>
                  <a:lnTo>
                    <a:pt x="1499" y="1196"/>
                  </a:lnTo>
                  <a:lnTo>
                    <a:pt x="1499" y="1140"/>
                  </a:lnTo>
                  <a:moveTo>
                    <a:pt x="1579" y="1140"/>
                  </a:moveTo>
                  <a:lnTo>
                    <a:pt x="1523" y="1140"/>
                  </a:lnTo>
                  <a:lnTo>
                    <a:pt x="1523" y="1196"/>
                  </a:lnTo>
                  <a:lnTo>
                    <a:pt x="1579" y="1196"/>
                  </a:lnTo>
                  <a:lnTo>
                    <a:pt x="1579" y="1140"/>
                  </a:lnTo>
                  <a:moveTo>
                    <a:pt x="1659" y="1140"/>
                  </a:moveTo>
                  <a:lnTo>
                    <a:pt x="1604" y="1140"/>
                  </a:lnTo>
                  <a:lnTo>
                    <a:pt x="1604" y="1196"/>
                  </a:lnTo>
                  <a:lnTo>
                    <a:pt x="1659" y="1196"/>
                  </a:lnTo>
                  <a:lnTo>
                    <a:pt x="1659" y="1140"/>
                  </a:lnTo>
                  <a:moveTo>
                    <a:pt x="1739" y="1140"/>
                  </a:moveTo>
                  <a:lnTo>
                    <a:pt x="1684" y="1140"/>
                  </a:lnTo>
                  <a:lnTo>
                    <a:pt x="1684" y="1196"/>
                  </a:lnTo>
                  <a:lnTo>
                    <a:pt x="1739" y="1196"/>
                  </a:lnTo>
                  <a:lnTo>
                    <a:pt x="1739" y="1140"/>
                  </a:lnTo>
                  <a:moveTo>
                    <a:pt x="1820" y="1140"/>
                  </a:moveTo>
                  <a:lnTo>
                    <a:pt x="1764" y="1140"/>
                  </a:lnTo>
                  <a:lnTo>
                    <a:pt x="1764" y="1196"/>
                  </a:lnTo>
                  <a:lnTo>
                    <a:pt x="1820" y="1196"/>
                  </a:lnTo>
                  <a:lnTo>
                    <a:pt x="1820" y="1140"/>
                  </a:lnTo>
                  <a:moveTo>
                    <a:pt x="1899" y="1140"/>
                  </a:moveTo>
                  <a:lnTo>
                    <a:pt x="1844" y="1140"/>
                  </a:lnTo>
                  <a:lnTo>
                    <a:pt x="1844" y="1196"/>
                  </a:lnTo>
                  <a:lnTo>
                    <a:pt x="1899" y="1196"/>
                  </a:lnTo>
                  <a:lnTo>
                    <a:pt x="1899" y="1140"/>
                  </a:lnTo>
                  <a:moveTo>
                    <a:pt x="1980" y="1140"/>
                  </a:moveTo>
                  <a:lnTo>
                    <a:pt x="1925" y="1140"/>
                  </a:lnTo>
                  <a:lnTo>
                    <a:pt x="1925" y="1196"/>
                  </a:lnTo>
                  <a:lnTo>
                    <a:pt x="1980" y="1196"/>
                  </a:lnTo>
                  <a:lnTo>
                    <a:pt x="1980" y="1140"/>
                  </a:lnTo>
                  <a:moveTo>
                    <a:pt x="2060" y="1140"/>
                  </a:moveTo>
                  <a:lnTo>
                    <a:pt x="2004" y="1140"/>
                  </a:lnTo>
                  <a:lnTo>
                    <a:pt x="2004" y="1196"/>
                  </a:lnTo>
                  <a:lnTo>
                    <a:pt x="2060" y="1196"/>
                  </a:lnTo>
                  <a:lnTo>
                    <a:pt x="2060" y="1140"/>
                  </a:lnTo>
                  <a:moveTo>
                    <a:pt x="2140" y="1140"/>
                  </a:moveTo>
                  <a:lnTo>
                    <a:pt x="2085" y="1140"/>
                  </a:lnTo>
                  <a:lnTo>
                    <a:pt x="2085" y="1196"/>
                  </a:lnTo>
                  <a:lnTo>
                    <a:pt x="2140" y="1196"/>
                  </a:lnTo>
                  <a:lnTo>
                    <a:pt x="2140" y="1140"/>
                  </a:lnTo>
                  <a:moveTo>
                    <a:pt x="2220" y="1140"/>
                  </a:moveTo>
                  <a:lnTo>
                    <a:pt x="2165" y="1140"/>
                  </a:lnTo>
                  <a:lnTo>
                    <a:pt x="2165" y="1196"/>
                  </a:lnTo>
                  <a:lnTo>
                    <a:pt x="2220" y="1196"/>
                  </a:lnTo>
                  <a:lnTo>
                    <a:pt x="2220" y="1140"/>
                  </a:lnTo>
                  <a:moveTo>
                    <a:pt x="2541" y="1140"/>
                  </a:moveTo>
                  <a:lnTo>
                    <a:pt x="2485" y="1140"/>
                  </a:lnTo>
                  <a:lnTo>
                    <a:pt x="2485" y="1196"/>
                  </a:lnTo>
                  <a:lnTo>
                    <a:pt x="2541" y="1196"/>
                  </a:lnTo>
                  <a:lnTo>
                    <a:pt x="2541" y="1140"/>
                  </a:lnTo>
                  <a:moveTo>
                    <a:pt x="2621" y="1140"/>
                  </a:moveTo>
                  <a:lnTo>
                    <a:pt x="2566" y="1140"/>
                  </a:lnTo>
                  <a:lnTo>
                    <a:pt x="2566" y="1196"/>
                  </a:lnTo>
                  <a:lnTo>
                    <a:pt x="2621" y="1196"/>
                  </a:lnTo>
                  <a:lnTo>
                    <a:pt x="2621" y="1140"/>
                  </a:lnTo>
                  <a:moveTo>
                    <a:pt x="2701" y="1140"/>
                  </a:moveTo>
                  <a:lnTo>
                    <a:pt x="2646" y="1140"/>
                  </a:lnTo>
                  <a:lnTo>
                    <a:pt x="2646" y="1196"/>
                  </a:lnTo>
                  <a:lnTo>
                    <a:pt x="2701" y="1196"/>
                  </a:lnTo>
                  <a:lnTo>
                    <a:pt x="2701" y="1140"/>
                  </a:lnTo>
                  <a:moveTo>
                    <a:pt x="3263" y="1140"/>
                  </a:moveTo>
                  <a:lnTo>
                    <a:pt x="3207" y="1140"/>
                  </a:lnTo>
                  <a:lnTo>
                    <a:pt x="3207" y="1196"/>
                  </a:lnTo>
                  <a:lnTo>
                    <a:pt x="3263" y="1196"/>
                  </a:lnTo>
                  <a:lnTo>
                    <a:pt x="3263" y="1140"/>
                  </a:lnTo>
                  <a:moveTo>
                    <a:pt x="3342" y="1140"/>
                  </a:moveTo>
                  <a:lnTo>
                    <a:pt x="3287" y="1140"/>
                  </a:lnTo>
                  <a:lnTo>
                    <a:pt x="3287" y="1196"/>
                  </a:lnTo>
                  <a:lnTo>
                    <a:pt x="3342" y="1196"/>
                  </a:lnTo>
                  <a:lnTo>
                    <a:pt x="3342" y="1140"/>
                  </a:lnTo>
                  <a:moveTo>
                    <a:pt x="3423" y="1140"/>
                  </a:moveTo>
                  <a:lnTo>
                    <a:pt x="3367" y="1140"/>
                  </a:lnTo>
                  <a:lnTo>
                    <a:pt x="3367" y="1196"/>
                  </a:lnTo>
                  <a:lnTo>
                    <a:pt x="3423" y="1196"/>
                  </a:lnTo>
                  <a:lnTo>
                    <a:pt x="3423" y="1140"/>
                  </a:lnTo>
                  <a:moveTo>
                    <a:pt x="3503" y="1140"/>
                  </a:moveTo>
                  <a:lnTo>
                    <a:pt x="3447" y="1140"/>
                  </a:lnTo>
                  <a:lnTo>
                    <a:pt x="3447" y="1196"/>
                  </a:lnTo>
                  <a:lnTo>
                    <a:pt x="3503" y="1196"/>
                  </a:lnTo>
                  <a:lnTo>
                    <a:pt x="3503" y="1140"/>
                  </a:lnTo>
                  <a:moveTo>
                    <a:pt x="3583" y="1140"/>
                  </a:moveTo>
                  <a:lnTo>
                    <a:pt x="3528" y="1140"/>
                  </a:lnTo>
                  <a:lnTo>
                    <a:pt x="3528" y="1196"/>
                  </a:lnTo>
                  <a:lnTo>
                    <a:pt x="3583" y="1196"/>
                  </a:lnTo>
                  <a:lnTo>
                    <a:pt x="3583" y="1140"/>
                  </a:lnTo>
                  <a:moveTo>
                    <a:pt x="3663" y="1140"/>
                  </a:moveTo>
                  <a:lnTo>
                    <a:pt x="3607" y="1140"/>
                  </a:lnTo>
                  <a:lnTo>
                    <a:pt x="3607" y="1196"/>
                  </a:lnTo>
                  <a:lnTo>
                    <a:pt x="3663" y="1196"/>
                  </a:lnTo>
                  <a:lnTo>
                    <a:pt x="3663" y="1140"/>
                  </a:lnTo>
                  <a:moveTo>
                    <a:pt x="3744" y="1140"/>
                  </a:moveTo>
                  <a:lnTo>
                    <a:pt x="3688" y="1140"/>
                  </a:lnTo>
                  <a:lnTo>
                    <a:pt x="3688" y="1196"/>
                  </a:lnTo>
                  <a:lnTo>
                    <a:pt x="3744" y="1196"/>
                  </a:lnTo>
                  <a:lnTo>
                    <a:pt x="3744" y="1140"/>
                  </a:lnTo>
                  <a:moveTo>
                    <a:pt x="3823" y="1140"/>
                  </a:moveTo>
                  <a:lnTo>
                    <a:pt x="3768" y="1140"/>
                  </a:lnTo>
                  <a:lnTo>
                    <a:pt x="3768" y="1196"/>
                  </a:lnTo>
                  <a:lnTo>
                    <a:pt x="3823" y="1196"/>
                  </a:lnTo>
                  <a:lnTo>
                    <a:pt x="3823" y="1140"/>
                  </a:lnTo>
                  <a:moveTo>
                    <a:pt x="3904" y="1140"/>
                  </a:moveTo>
                  <a:lnTo>
                    <a:pt x="3848" y="1140"/>
                  </a:lnTo>
                  <a:lnTo>
                    <a:pt x="3848" y="1196"/>
                  </a:lnTo>
                  <a:lnTo>
                    <a:pt x="3904" y="1196"/>
                  </a:lnTo>
                  <a:lnTo>
                    <a:pt x="3904" y="1140"/>
                  </a:lnTo>
                  <a:moveTo>
                    <a:pt x="3984" y="1140"/>
                  </a:moveTo>
                  <a:lnTo>
                    <a:pt x="3928" y="1140"/>
                  </a:lnTo>
                  <a:lnTo>
                    <a:pt x="3928" y="1196"/>
                  </a:lnTo>
                  <a:lnTo>
                    <a:pt x="3984" y="1196"/>
                  </a:lnTo>
                  <a:lnTo>
                    <a:pt x="3984" y="1140"/>
                  </a:lnTo>
                  <a:moveTo>
                    <a:pt x="4064" y="1140"/>
                  </a:moveTo>
                  <a:lnTo>
                    <a:pt x="4009" y="1140"/>
                  </a:lnTo>
                  <a:lnTo>
                    <a:pt x="4009" y="1196"/>
                  </a:lnTo>
                  <a:lnTo>
                    <a:pt x="4064" y="1196"/>
                  </a:lnTo>
                  <a:lnTo>
                    <a:pt x="4064" y="1140"/>
                  </a:lnTo>
                  <a:moveTo>
                    <a:pt x="4144" y="1140"/>
                  </a:moveTo>
                  <a:lnTo>
                    <a:pt x="4088" y="1140"/>
                  </a:lnTo>
                  <a:lnTo>
                    <a:pt x="4088" y="1196"/>
                  </a:lnTo>
                  <a:lnTo>
                    <a:pt x="4144" y="1196"/>
                  </a:lnTo>
                  <a:lnTo>
                    <a:pt x="4144" y="1140"/>
                  </a:lnTo>
                  <a:moveTo>
                    <a:pt x="4225" y="1140"/>
                  </a:moveTo>
                  <a:lnTo>
                    <a:pt x="4169" y="1140"/>
                  </a:lnTo>
                  <a:lnTo>
                    <a:pt x="4169" y="1196"/>
                  </a:lnTo>
                  <a:lnTo>
                    <a:pt x="4225" y="1196"/>
                  </a:lnTo>
                  <a:lnTo>
                    <a:pt x="4225" y="1140"/>
                  </a:lnTo>
                  <a:moveTo>
                    <a:pt x="4304" y="1140"/>
                  </a:moveTo>
                  <a:lnTo>
                    <a:pt x="4249" y="1140"/>
                  </a:lnTo>
                  <a:lnTo>
                    <a:pt x="4249" y="1196"/>
                  </a:lnTo>
                  <a:lnTo>
                    <a:pt x="4304" y="1196"/>
                  </a:lnTo>
                  <a:lnTo>
                    <a:pt x="4304" y="1140"/>
                  </a:lnTo>
                  <a:moveTo>
                    <a:pt x="4385" y="1140"/>
                  </a:moveTo>
                  <a:lnTo>
                    <a:pt x="4329" y="1140"/>
                  </a:lnTo>
                  <a:lnTo>
                    <a:pt x="4329" y="1196"/>
                  </a:lnTo>
                  <a:lnTo>
                    <a:pt x="4385" y="1196"/>
                  </a:lnTo>
                  <a:lnTo>
                    <a:pt x="4385" y="1140"/>
                  </a:lnTo>
                  <a:moveTo>
                    <a:pt x="4465" y="1140"/>
                  </a:moveTo>
                  <a:lnTo>
                    <a:pt x="4409" y="1140"/>
                  </a:lnTo>
                  <a:lnTo>
                    <a:pt x="4409" y="1196"/>
                  </a:lnTo>
                  <a:lnTo>
                    <a:pt x="4465" y="1196"/>
                  </a:lnTo>
                  <a:lnTo>
                    <a:pt x="4465" y="1140"/>
                  </a:lnTo>
                  <a:moveTo>
                    <a:pt x="4545" y="1140"/>
                  </a:moveTo>
                  <a:lnTo>
                    <a:pt x="4490" y="1140"/>
                  </a:lnTo>
                  <a:lnTo>
                    <a:pt x="4490" y="1196"/>
                  </a:lnTo>
                  <a:lnTo>
                    <a:pt x="4545" y="1196"/>
                  </a:lnTo>
                  <a:lnTo>
                    <a:pt x="4545" y="1140"/>
                  </a:lnTo>
                  <a:moveTo>
                    <a:pt x="4625" y="1140"/>
                  </a:moveTo>
                  <a:lnTo>
                    <a:pt x="4569" y="1140"/>
                  </a:lnTo>
                  <a:lnTo>
                    <a:pt x="4569" y="1196"/>
                  </a:lnTo>
                  <a:lnTo>
                    <a:pt x="4625" y="1196"/>
                  </a:lnTo>
                  <a:lnTo>
                    <a:pt x="4625" y="1140"/>
                  </a:lnTo>
                  <a:moveTo>
                    <a:pt x="4705" y="1140"/>
                  </a:moveTo>
                  <a:lnTo>
                    <a:pt x="4650" y="1140"/>
                  </a:lnTo>
                  <a:lnTo>
                    <a:pt x="4650" y="1196"/>
                  </a:lnTo>
                  <a:lnTo>
                    <a:pt x="4705" y="1196"/>
                  </a:lnTo>
                  <a:lnTo>
                    <a:pt x="4705" y="1140"/>
                  </a:lnTo>
                  <a:moveTo>
                    <a:pt x="4945" y="1140"/>
                  </a:moveTo>
                  <a:lnTo>
                    <a:pt x="4890" y="1140"/>
                  </a:lnTo>
                  <a:lnTo>
                    <a:pt x="4890" y="1196"/>
                  </a:lnTo>
                  <a:lnTo>
                    <a:pt x="4945" y="1196"/>
                  </a:lnTo>
                  <a:lnTo>
                    <a:pt x="4945" y="1140"/>
                  </a:lnTo>
                  <a:moveTo>
                    <a:pt x="5026" y="1140"/>
                  </a:moveTo>
                  <a:lnTo>
                    <a:pt x="4971" y="1140"/>
                  </a:lnTo>
                  <a:lnTo>
                    <a:pt x="4971" y="1196"/>
                  </a:lnTo>
                  <a:lnTo>
                    <a:pt x="5026" y="1196"/>
                  </a:lnTo>
                  <a:lnTo>
                    <a:pt x="5026" y="1140"/>
                  </a:lnTo>
                  <a:moveTo>
                    <a:pt x="5106" y="1140"/>
                  </a:moveTo>
                  <a:lnTo>
                    <a:pt x="5050" y="1140"/>
                  </a:lnTo>
                  <a:lnTo>
                    <a:pt x="5050" y="1196"/>
                  </a:lnTo>
                  <a:lnTo>
                    <a:pt x="5106" y="1196"/>
                  </a:lnTo>
                  <a:lnTo>
                    <a:pt x="5106" y="1140"/>
                  </a:lnTo>
                  <a:moveTo>
                    <a:pt x="5347" y="1140"/>
                  </a:moveTo>
                  <a:lnTo>
                    <a:pt x="5291" y="1140"/>
                  </a:lnTo>
                  <a:lnTo>
                    <a:pt x="5291" y="1196"/>
                  </a:lnTo>
                  <a:lnTo>
                    <a:pt x="5347" y="1196"/>
                  </a:lnTo>
                  <a:lnTo>
                    <a:pt x="5347" y="1140"/>
                  </a:lnTo>
                  <a:moveTo>
                    <a:pt x="5426" y="1140"/>
                  </a:moveTo>
                  <a:lnTo>
                    <a:pt x="5371" y="1140"/>
                  </a:lnTo>
                  <a:lnTo>
                    <a:pt x="5371" y="1196"/>
                  </a:lnTo>
                  <a:lnTo>
                    <a:pt x="5426" y="1196"/>
                  </a:lnTo>
                  <a:lnTo>
                    <a:pt x="5426" y="1140"/>
                  </a:lnTo>
                  <a:moveTo>
                    <a:pt x="55" y="1051"/>
                  </a:moveTo>
                  <a:lnTo>
                    <a:pt x="0" y="1051"/>
                  </a:lnTo>
                  <a:lnTo>
                    <a:pt x="0" y="1108"/>
                  </a:lnTo>
                  <a:lnTo>
                    <a:pt x="55" y="1108"/>
                  </a:lnTo>
                  <a:lnTo>
                    <a:pt x="55" y="1051"/>
                  </a:lnTo>
                  <a:moveTo>
                    <a:pt x="136" y="1051"/>
                  </a:moveTo>
                  <a:lnTo>
                    <a:pt x="80" y="1051"/>
                  </a:lnTo>
                  <a:lnTo>
                    <a:pt x="80" y="1108"/>
                  </a:lnTo>
                  <a:lnTo>
                    <a:pt x="136" y="1108"/>
                  </a:lnTo>
                  <a:lnTo>
                    <a:pt x="136" y="1051"/>
                  </a:lnTo>
                  <a:moveTo>
                    <a:pt x="216" y="1051"/>
                  </a:moveTo>
                  <a:lnTo>
                    <a:pt x="160" y="1051"/>
                  </a:lnTo>
                  <a:lnTo>
                    <a:pt x="160" y="1108"/>
                  </a:lnTo>
                  <a:lnTo>
                    <a:pt x="216" y="1108"/>
                  </a:lnTo>
                  <a:lnTo>
                    <a:pt x="216" y="1051"/>
                  </a:lnTo>
                  <a:moveTo>
                    <a:pt x="296" y="1051"/>
                  </a:moveTo>
                  <a:lnTo>
                    <a:pt x="241" y="1051"/>
                  </a:lnTo>
                  <a:lnTo>
                    <a:pt x="241" y="1108"/>
                  </a:lnTo>
                  <a:lnTo>
                    <a:pt x="296" y="1108"/>
                  </a:lnTo>
                  <a:lnTo>
                    <a:pt x="296" y="1051"/>
                  </a:lnTo>
                  <a:moveTo>
                    <a:pt x="376" y="1051"/>
                  </a:moveTo>
                  <a:lnTo>
                    <a:pt x="320" y="1051"/>
                  </a:lnTo>
                  <a:lnTo>
                    <a:pt x="320" y="1108"/>
                  </a:lnTo>
                  <a:lnTo>
                    <a:pt x="376" y="1108"/>
                  </a:lnTo>
                  <a:lnTo>
                    <a:pt x="376" y="1051"/>
                  </a:lnTo>
                  <a:moveTo>
                    <a:pt x="457" y="1051"/>
                  </a:moveTo>
                  <a:lnTo>
                    <a:pt x="401" y="1051"/>
                  </a:lnTo>
                  <a:lnTo>
                    <a:pt x="401" y="1108"/>
                  </a:lnTo>
                  <a:lnTo>
                    <a:pt x="457" y="1108"/>
                  </a:lnTo>
                  <a:lnTo>
                    <a:pt x="457" y="1051"/>
                  </a:lnTo>
                  <a:moveTo>
                    <a:pt x="536" y="1051"/>
                  </a:moveTo>
                  <a:lnTo>
                    <a:pt x="481" y="1051"/>
                  </a:lnTo>
                  <a:lnTo>
                    <a:pt x="481" y="1108"/>
                  </a:lnTo>
                  <a:lnTo>
                    <a:pt x="536" y="1108"/>
                  </a:lnTo>
                  <a:lnTo>
                    <a:pt x="536" y="1051"/>
                  </a:lnTo>
                  <a:moveTo>
                    <a:pt x="617" y="1051"/>
                  </a:moveTo>
                  <a:lnTo>
                    <a:pt x="561" y="1051"/>
                  </a:lnTo>
                  <a:lnTo>
                    <a:pt x="561" y="1108"/>
                  </a:lnTo>
                  <a:lnTo>
                    <a:pt x="617" y="1108"/>
                  </a:lnTo>
                  <a:lnTo>
                    <a:pt x="617" y="1051"/>
                  </a:lnTo>
                  <a:moveTo>
                    <a:pt x="697" y="1051"/>
                  </a:moveTo>
                  <a:lnTo>
                    <a:pt x="641" y="1051"/>
                  </a:lnTo>
                  <a:lnTo>
                    <a:pt x="641" y="1108"/>
                  </a:lnTo>
                  <a:lnTo>
                    <a:pt x="697" y="1108"/>
                  </a:lnTo>
                  <a:lnTo>
                    <a:pt x="697" y="1051"/>
                  </a:lnTo>
                  <a:moveTo>
                    <a:pt x="777" y="1051"/>
                  </a:moveTo>
                  <a:lnTo>
                    <a:pt x="722" y="1051"/>
                  </a:lnTo>
                  <a:lnTo>
                    <a:pt x="722" y="1108"/>
                  </a:lnTo>
                  <a:lnTo>
                    <a:pt x="777" y="1108"/>
                  </a:lnTo>
                  <a:lnTo>
                    <a:pt x="777" y="1051"/>
                  </a:lnTo>
                  <a:moveTo>
                    <a:pt x="857" y="1051"/>
                  </a:moveTo>
                  <a:lnTo>
                    <a:pt x="801" y="1051"/>
                  </a:lnTo>
                  <a:lnTo>
                    <a:pt x="801" y="1108"/>
                  </a:lnTo>
                  <a:lnTo>
                    <a:pt x="857" y="1108"/>
                  </a:lnTo>
                  <a:lnTo>
                    <a:pt x="857" y="1051"/>
                  </a:lnTo>
                  <a:moveTo>
                    <a:pt x="938" y="1051"/>
                  </a:moveTo>
                  <a:lnTo>
                    <a:pt x="882" y="1051"/>
                  </a:lnTo>
                  <a:lnTo>
                    <a:pt x="882" y="1108"/>
                  </a:lnTo>
                  <a:lnTo>
                    <a:pt x="938" y="1108"/>
                  </a:lnTo>
                  <a:lnTo>
                    <a:pt x="938" y="1051"/>
                  </a:lnTo>
                  <a:moveTo>
                    <a:pt x="1018" y="1051"/>
                  </a:moveTo>
                  <a:lnTo>
                    <a:pt x="962" y="1051"/>
                  </a:lnTo>
                  <a:lnTo>
                    <a:pt x="962" y="1108"/>
                  </a:lnTo>
                  <a:lnTo>
                    <a:pt x="1018" y="1108"/>
                  </a:lnTo>
                  <a:lnTo>
                    <a:pt x="1018" y="1051"/>
                  </a:lnTo>
                  <a:moveTo>
                    <a:pt x="1098" y="1051"/>
                  </a:moveTo>
                  <a:lnTo>
                    <a:pt x="1042" y="1051"/>
                  </a:lnTo>
                  <a:lnTo>
                    <a:pt x="1042" y="1108"/>
                  </a:lnTo>
                  <a:lnTo>
                    <a:pt x="1098" y="1108"/>
                  </a:lnTo>
                  <a:lnTo>
                    <a:pt x="1098" y="1051"/>
                  </a:lnTo>
                  <a:moveTo>
                    <a:pt x="1178" y="1051"/>
                  </a:moveTo>
                  <a:lnTo>
                    <a:pt x="1122" y="1051"/>
                  </a:lnTo>
                  <a:lnTo>
                    <a:pt x="1122" y="1108"/>
                  </a:lnTo>
                  <a:lnTo>
                    <a:pt x="1178" y="1108"/>
                  </a:lnTo>
                  <a:lnTo>
                    <a:pt x="1178" y="1051"/>
                  </a:lnTo>
                  <a:moveTo>
                    <a:pt x="1258" y="1051"/>
                  </a:moveTo>
                  <a:lnTo>
                    <a:pt x="1203" y="1051"/>
                  </a:lnTo>
                  <a:lnTo>
                    <a:pt x="1203" y="1108"/>
                  </a:lnTo>
                  <a:lnTo>
                    <a:pt x="1258" y="1108"/>
                  </a:lnTo>
                  <a:lnTo>
                    <a:pt x="1258" y="1051"/>
                  </a:lnTo>
                  <a:moveTo>
                    <a:pt x="1339" y="1051"/>
                  </a:moveTo>
                  <a:lnTo>
                    <a:pt x="1282" y="1051"/>
                  </a:lnTo>
                  <a:lnTo>
                    <a:pt x="1282" y="1108"/>
                  </a:lnTo>
                  <a:lnTo>
                    <a:pt x="1339" y="1108"/>
                  </a:lnTo>
                  <a:lnTo>
                    <a:pt x="1339" y="1051"/>
                  </a:lnTo>
                  <a:moveTo>
                    <a:pt x="1418" y="1051"/>
                  </a:moveTo>
                  <a:lnTo>
                    <a:pt x="1363" y="1051"/>
                  </a:lnTo>
                  <a:lnTo>
                    <a:pt x="1363" y="1108"/>
                  </a:lnTo>
                  <a:lnTo>
                    <a:pt x="1418" y="1108"/>
                  </a:lnTo>
                  <a:lnTo>
                    <a:pt x="1418" y="1051"/>
                  </a:lnTo>
                  <a:moveTo>
                    <a:pt x="1499" y="1051"/>
                  </a:moveTo>
                  <a:lnTo>
                    <a:pt x="1443" y="1051"/>
                  </a:lnTo>
                  <a:lnTo>
                    <a:pt x="1443" y="1108"/>
                  </a:lnTo>
                  <a:lnTo>
                    <a:pt x="1499" y="1108"/>
                  </a:lnTo>
                  <a:lnTo>
                    <a:pt x="1499" y="1051"/>
                  </a:lnTo>
                  <a:moveTo>
                    <a:pt x="1579" y="1051"/>
                  </a:moveTo>
                  <a:lnTo>
                    <a:pt x="1523" y="1051"/>
                  </a:lnTo>
                  <a:lnTo>
                    <a:pt x="1523" y="1108"/>
                  </a:lnTo>
                  <a:lnTo>
                    <a:pt x="1579" y="1108"/>
                  </a:lnTo>
                  <a:lnTo>
                    <a:pt x="1579" y="1051"/>
                  </a:lnTo>
                  <a:moveTo>
                    <a:pt x="1659" y="1051"/>
                  </a:moveTo>
                  <a:lnTo>
                    <a:pt x="1604" y="1051"/>
                  </a:lnTo>
                  <a:lnTo>
                    <a:pt x="1604" y="1108"/>
                  </a:lnTo>
                  <a:lnTo>
                    <a:pt x="1659" y="1108"/>
                  </a:lnTo>
                  <a:lnTo>
                    <a:pt x="1659" y="1051"/>
                  </a:lnTo>
                  <a:moveTo>
                    <a:pt x="1739" y="1051"/>
                  </a:moveTo>
                  <a:lnTo>
                    <a:pt x="1684" y="1051"/>
                  </a:lnTo>
                  <a:lnTo>
                    <a:pt x="1684" y="1108"/>
                  </a:lnTo>
                  <a:lnTo>
                    <a:pt x="1739" y="1108"/>
                  </a:lnTo>
                  <a:lnTo>
                    <a:pt x="1739" y="1051"/>
                  </a:lnTo>
                  <a:moveTo>
                    <a:pt x="1820" y="1051"/>
                  </a:moveTo>
                  <a:lnTo>
                    <a:pt x="1764" y="1051"/>
                  </a:lnTo>
                  <a:lnTo>
                    <a:pt x="1764" y="1108"/>
                  </a:lnTo>
                  <a:lnTo>
                    <a:pt x="1820" y="1108"/>
                  </a:lnTo>
                  <a:lnTo>
                    <a:pt x="1820" y="1051"/>
                  </a:lnTo>
                  <a:moveTo>
                    <a:pt x="1899" y="1051"/>
                  </a:moveTo>
                  <a:lnTo>
                    <a:pt x="1844" y="1051"/>
                  </a:lnTo>
                  <a:lnTo>
                    <a:pt x="1844" y="1108"/>
                  </a:lnTo>
                  <a:lnTo>
                    <a:pt x="1899" y="1108"/>
                  </a:lnTo>
                  <a:lnTo>
                    <a:pt x="1899" y="1051"/>
                  </a:lnTo>
                  <a:moveTo>
                    <a:pt x="1980" y="1051"/>
                  </a:moveTo>
                  <a:lnTo>
                    <a:pt x="1925" y="1051"/>
                  </a:lnTo>
                  <a:lnTo>
                    <a:pt x="1925" y="1108"/>
                  </a:lnTo>
                  <a:lnTo>
                    <a:pt x="1980" y="1108"/>
                  </a:lnTo>
                  <a:lnTo>
                    <a:pt x="1980" y="1051"/>
                  </a:lnTo>
                  <a:moveTo>
                    <a:pt x="2060" y="1051"/>
                  </a:moveTo>
                  <a:lnTo>
                    <a:pt x="2004" y="1051"/>
                  </a:lnTo>
                  <a:lnTo>
                    <a:pt x="2004" y="1108"/>
                  </a:lnTo>
                  <a:lnTo>
                    <a:pt x="2060" y="1108"/>
                  </a:lnTo>
                  <a:lnTo>
                    <a:pt x="2060" y="1051"/>
                  </a:lnTo>
                  <a:moveTo>
                    <a:pt x="2140" y="1051"/>
                  </a:moveTo>
                  <a:lnTo>
                    <a:pt x="2085" y="1051"/>
                  </a:lnTo>
                  <a:lnTo>
                    <a:pt x="2085" y="1108"/>
                  </a:lnTo>
                  <a:lnTo>
                    <a:pt x="2140" y="1108"/>
                  </a:lnTo>
                  <a:lnTo>
                    <a:pt x="2140" y="1051"/>
                  </a:lnTo>
                  <a:moveTo>
                    <a:pt x="2220" y="1051"/>
                  </a:moveTo>
                  <a:lnTo>
                    <a:pt x="2165" y="1051"/>
                  </a:lnTo>
                  <a:lnTo>
                    <a:pt x="2165" y="1108"/>
                  </a:lnTo>
                  <a:lnTo>
                    <a:pt x="2220" y="1108"/>
                  </a:lnTo>
                  <a:lnTo>
                    <a:pt x="2220" y="1051"/>
                  </a:lnTo>
                  <a:moveTo>
                    <a:pt x="2301" y="1051"/>
                  </a:moveTo>
                  <a:lnTo>
                    <a:pt x="2245" y="1051"/>
                  </a:lnTo>
                  <a:lnTo>
                    <a:pt x="2245" y="1108"/>
                  </a:lnTo>
                  <a:lnTo>
                    <a:pt x="2301" y="1108"/>
                  </a:lnTo>
                  <a:lnTo>
                    <a:pt x="2301" y="1051"/>
                  </a:lnTo>
                  <a:moveTo>
                    <a:pt x="2380" y="1051"/>
                  </a:moveTo>
                  <a:lnTo>
                    <a:pt x="2325" y="1051"/>
                  </a:lnTo>
                  <a:lnTo>
                    <a:pt x="2325" y="1108"/>
                  </a:lnTo>
                  <a:lnTo>
                    <a:pt x="2380" y="1108"/>
                  </a:lnTo>
                  <a:lnTo>
                    <a:pt x="2380" y="1051"/>
                  </a:lnTo>
                  <a:moveTo>
                    <a:pt x="2461" y="1051"/>
                  </a:moveTo>
                  <a:lnTo>
                    <a:pt x="2406" y="1051"/>
                  </a:lnTo>
                  <a:lnTo>
                    <a:pt x="2406" y="1108"/>
                  </a:lnTo>
                  <a:lnTo>
                    <a:pt x="2461" y="1108"/>
                  </a:lnTo>
                  <a:lnTo>
                    <a:pt x="2461" y="1051"/>
                  </a:lnTo>
                  <a:moveTo>
                    <a:pt x="2541" y="1051"/>
                  </a:moveTo>
                  <a:lnTo>
                    <a:pt x="2485" y="1051"/>
                  </a:lnTo>
                  <a:lnTo>
                    <a:pt x="2485" y="1108"/>
                  </a:lnTo>
                  <a:lnTo>
                    <a:pt x="2541" y="1108"/>
                  </a:lnTo>
                  <a:lnTo>
                    <a:pt x="2541" y="1051"/>
                  </a:lnTo>
                  <a:moveTo>
                    <a:pt x="2621" y="1051"/>
                  </a:moveTo>
                  <a:lnTo>
                    <a:pt x="2566" y="1051"/>
                  </a:lnTo>
                  <a:lnTo>
                    <a:pt x="2566" y="1108"/>
                  </a:lnTo>
                  <a:lnTo>
                    <a:pt x="2621" y="1108"/>
                  </a:lnTo>
                  <a:lnTo>
                    <a:pt x="2621" y="1051"/>
                  </a:lnTo>
                  <a:moveTo>
                    <a:pt x="2701" y="1051"/>
                  </a:moveTo>
                  <a:lnTo>
                    <a:pt x="2646" y="1051"/>
                  </a:lnTo>
                  <a:lnTo>
                    <a:pt x="2646" y="1108"/>
                  </a:lnTo>
                  <a:lnTo>
                    <a:pt x="2701" y="1108"/>
                  </a:lnTo>
                  <a:lnTo>
                    <a:pt x="2701" y="1051"/>
                  </a:lnTo>
                  <a:moveTo>
                    <a:pt x="2782" y="1051"/>
                  </a:moveTo>
                  <a:lnTo>
                    <a:pt x="2726" y="1051"/>
                  </a:lnTo>
                  <a:lnTo>
                    <a:pt x="2726" y="1108"/>
                  </a:lnTo>
                  <a:lnTo>
                    <a:pt x="2782" y="1108"/>
                  </a:lnTo>
                  <a:lnTo>
                    <a:pt x="2782" y="1051"/>
                  </a:lnTo>
                  <a:moveTo>
                    <a:pt x="2861" y="1051"/>
                  </a:moveTo>
                  <a:lnTo>
                    <a:pt x="2806" y="1051"/>
                  </a:lnTo>
                  <a:lnTo>
                    <a:pt x="2806" y="1108"/>
                  </a:lnTo>
                  <a:lnTo>
                    <a:pt x="2861" y="1108"/>
                  </a:lnTo>
                  <a:lnTo>
                    <a:pt x="2861" y="1051"/>
                  </a:lnTo>
                  <a:moveTo>
                    <a:pt x="2942" y="1051"/>
                  </a:moveTo>
                  <a:lnTo>
                    <a:pt x="2887" y="1051"/>
                  </a:lnTo>
                  <a:lnTo>
                    <a:pt x="2887" y="1108"/>
                  </a:lnTo>
                  <a:lnTo>
                    <a:pt x="2942" y="1108"/>
                  </a:lnTo>
                  <a:lnTo>
                    <a:pt x="2942" y="1051"/>
                  </a:lnTo>
                  <a:moveTo>
                    <a:pt x="3022" y="1051"/>
                  </a:moveTo>
                  <a:lnTo>
                    <a:pt x="2966" y="1051"/>
                  </a:lnTo>
                  <a:lnTo>
                    <a:pt x="2966" y="1108"/>
                  </a:lnTo>
                  <a:lnTo>
                    <a:pt x="3022" y="1108"/>
                  </a:lnTo>
                  <a:lnTo>
                    <a:pt x="3022" y="1051"/>
                  </a:lnTo>
                  <a:moveTo>
                    <a:pt x="3342" y="1051"/>
                  </a:moveTo>
                  <a:lnTo>
                    <a:pt x="3287" y="1051"/>
                  </a:lnTo>
                  <a:lnTo>
                    <a:pt x="3287" y="1108"/>
                  </a:lnTo>
                  <a:lnTo>
                    <a:pt x="3342" y="1108"/>
                  </a:lnTo>
                  <a:lnTo>
                    <a:pt x="3342" y="1051"/>
                  </a:lnTo>
                  <a:moveTo>
                    <a:pt x="3423" y="1051"/>
                  </a:moveTo>
                  <a:lnTo>
                    <a:pt x="3367" y="1051"/>
                  </a:lnTo>
                  <a:lnTo>
                    <a:pt x="3367" y="1108"/>
                  </a:lnTo>
                  <a:lnTo>
                    <a:pt x="3423" y="1108"/>
                  </a:lnTo>
                  <a:lnTo>
                    <a:pt x="3423" y="1051"/>
                  </a:lnTo>
                  <a:moveTo>
                    <a:pt x="3503" y="1051"/>
                  </a:moveTo>
                  <a:lnTo>
                    <a:pt x="3447" y="1051"/>
                  </a:lnTo>
                  <a:lnTo>
                    <a:pt x="3447" y="1108"/>
                  </a:lnTo>
                  <a:lnTo>
                    <a:pt x="3503" y="1108"/>
                  </a:lnTo>
                  <a:lnTo>
                    <a:pt x="3503" y="1051"/>
                  </a:lnTo>
                  <a:moveTo>
                    <a:pt x="3583" y="1051"/>
                  </a:moveTo>
                  <a:lnTo>
                    <a:pt x="3528" y="1051"/>
                  </a:lnTo>
                  <a:lnTo>
                    <a:pt x="3528" y="1108"/>
                  </a:lnTo>
                  <a:lnTo>
                    <a:pt x="3583" y="1108"/>
                  </a:lnTo>
                  <a:lnTo>
                    <a:pt x="3583" y="1051"/>
                  </a:lnTo>
                  <a:moveTo>
                    <a:pt x="3663" y="1051"/>
                  </a:moveTo>
                  <a:lnTo>
                    <a:pt x="3607" y="1051"/>
                  </a:lnTo>
                  <a:lnTo>
                    <a:pt x="3607" y="1108"/>
                  </a:lnTo>
                  <a:lnTo>
                    <a:pt x="3663" y="1108"/>
                  </a:lnTo>
                  <a:lnTo>
                    <a:pt x="3663" y="1051"/>
                  </a:lnTo>
                  <a:moveTo>
                    <a:pt x="3744" y="1051"/>
                  </a:moveTo>
                  <a:lnTo>
                    <a:pt x="3688" y="1051"/>
                  </a:lnTo>
                  <a:lnTo>
                    <a:pt x="3688" y="1108"/>
                  </a:lnTo>
                  <a:lnTo>
                    <a:pt x="3744" y="1108"/>
                  </a:lnTo>
                  <a:lnTo>
                    <a:pt x="3744" y="1051"/>
                  </a:lnTo>
                  <a:moveTo>
                    <a:pt x="3823" y="1051"/>
                  </a:moveTo>
                  <a:lnTo>
                    <a:pt x="3768" y="1051"/>
                  </a:lnTo>
                  <a:lnTo>
                    <a:pt x="3768" y="1108"/>
                  </a:lnTo>
                  <a:lnTo>
                    <a:pt x="3823" y="1108"/>
                  </a:lnTo>
                  <a:lnTo>
                    <a:pt x="3823" y="1051"/>
                  </a:lnTo>
                  <a:moveTo>
                    <a:pt x="3904" y="1051"/>
                  </a:moveTo>
                  <a:lnTo>
                    <a:pt x="3848" y="1051"/>
                  </a:lnTo>
                  <a:lnTo>
                    <a:pt x="3848" y="1108"/>
                  </a:lnTo>
                  <a:lnTo>
                    <a:pt x="3904" y="1108"/>
                  </a:lnTo>
                  <a:lnTo>
                    <a:pt x="3904" y="1051"/>
                  </a:lnTo>
                  <a:moveTo>
                    <a:pt x="3984" y="1051"/>
                  </a:moveTo>
                  <a:lnTo>
                    <a:pt x="3928" y="1051"/>
                  </a:lnTo>
                  <a:lnTo>
                    <a:pt x="3928" y="1108"/>
                  </a:lnTo>
                  <a:lnTo>
                    <a:pt x="3984" y="1108"/>
                  </a:lnTo>
                  <a:lnTo>
                    <a:pt x="3984" y="1051"/>
                  </a:lnTo>
                  <a:moveTo>
                    <a:pt x="4064" y="1051"/>
                  </a:moveTo>
                  <a:lnTo>
                    <a:pt x="4009" y="1051"/>
                  </a:lnTo>
                  <a:lnTo>
                    <a:pt x="4009" y="1108"/>
                  </a:lnTo>
                  <a:lnTo>
                    <a:pt x="4064" y="1108"/>
                  </a:lnTo>
                  <a:lnTo>
                    <a:pt x="4064" y="1051"/>
                  </a:lnTo>
                  <a:moveTo>
                    <a:pt x="4144" y="1051"/>
                  </a:moveTo>
                  <a:lnTo>
                    <a:pt x="4088" y="1051"/>
                  </a:lnTo>
                  <a:lnTo>
                    <a:pt x="4088" y="1108"/>
                  </a:lnTo>
                  <a:lnTo>
                    <a:pt x="4144" y="1108"/>
                  </a:lnTo>
                  <a:lnTo>
                    <a:pt x="4144" y="1051"/>
                  </a:lnTo>
                  <a:moveTo>
                    <a:pt x="4225" y="1051"/>
                  </a:moveTo>
                  <a:lnTo>
                    <a:pt x="4169" y="1051"/>
                  </a:lnTo>
                  <a:lnTo>
                    <a:pt x="4169" y="1108"/>
                  </a:lnTo>
                  <a:lnTo>
                    <a:pt x="4225" y="1108"/>
                  </a:lnTo>
                  <a:lnTo>
                    <a:pt x="4225" y="1051"/>
                  </a:lnTo>
                  <a:moveTo>
                    <a:pt x="4304" y="1051"/>
                  </a:moveTo>
                  <a:lnTo>
                    <a:pt x="4249" y="1051"/>
                  </a:lnTo>
                  <a:lnTo>
                    <a:pt x="4249" y="1108"/>
                  </a:lnTo>
                  <a:lnTo>
                    <a:pt x="4304" y="1108"/>
                  </a:lnTo>
                  <a:lnTo>
                    <a:pt x="4304" y="1051"/>
                  </a:lnTo>
                  <a:moveTo>
                    <a:pt x="4385" y="1051"/>
                  </a:moveTo>
                  <a:lnTo>
                    <a:pt x="4329" y="1051"/>
                  </a:lnTo>
                  <a:lnTo>
                    <a:pt x="4329" y="1108"/>
                  </a:lnTo>
                  <a:lnTo>
                    <a:pt x="4385" y="1108"/>
                  </a:lnTo>
                  <a:lnTo>
                    <a:pt x="4385" y="1051"/>
                  </a:lnTo>
                  <a:moveTo>
                    <a:pt x="4465" y="1051"/>
                  </a:moveTo>
                  <a:lnTo>
                    <a:pt x="4409" y="1051"/>
                  </a:lnTo>
                  <a:lnTo>
                    <a:pt x="4409" y="1108"/>
                  </a:lnTo>
                  <a:lnTo>
                    <a:pt x="4465" y="1108"/>
                  </a:lnTo>
                  <a:lnTo>
                    <a:pt x="4465" y="1051"/>
                  </a:lnTo>
                  <a:moveTo>
                    <a:pt x="4545" y="1051"/>
                  </a:moveTo>
                  <a:lnTo>
                    <a:pt x="4490" y="1051"/>
                  </a:lnTo>
                  <a:lnTo>
                    <a:pt x="4490" y="1108"/>
                  </a:lnTo>
                  <a:lnTo>
                    <a:pt x="4545" y="1108"/>
                  </a:lnTo>
                  <a:lnTo>
                    <a:pt x="4545" y="1051"/>
                  </a:lnTo>
                  <a:moveTo>
                    <a:pt x="4625" y="1051"/>
                  </a:moveTo>
                  <a:lnTo>
                    <a:pt x="4569" y="1051"/>
                  </a:lnTo>
                  <a:lnTo>
                    <a:pt x="4569" y="1108"/>
                  </a:lnTo>
                  <a:lnTo>
                    <a:pt x="4625" y="1108"/>
                  </a:lnTo>
                  <a:lnTo>
                    <a:pt x="4625" y="1051"/>
                  </a:lnTo>
                  <a:moveTo>
                    <a:pt x="4705" y="1051"/>
                  </a:moveTo>
                  <a:lnTo>
                    <a:pt x="4650" y="1051"/>
                  </a:lnTo>
                  <a:lnTo>
                    <a:pt x="4650" y="1108"/>
                  </a:lnTo>
                  <a:lnTo>
                    <a:pt x="4705" y="1108"/>
                  </a:lnTo>
                  <a:lnTo>
                    <a:pt x="4705" y="1051"/>
                  </a:lnTo>
                  <a:moveTo>
                    <a:pt x="4945" y="1051"/>
                  </a:moveTo>
                  <a:lnTo>
                    <a:pt x="4890" y="1051"/>
                  </a:lnTo>
                  <a:lnTo>
                    <a:pt x="4890" y="1108"/>
                  </a:lnTo>
                  <a:lnTo>
                    <a:pt x="4945" y="1108"/>
                  </a:lnTo>
                  <a:lnTo>
                    <a:pt x="4945" y="1051"/>
                  </a:lnTo>
                  <a:moveTo>
                    <a:pt x="5026" y="1051"/>
                  </a:moveTo>
                  <a:lnTo>
                    <a:pt x="4971" y="1051"/>
                  </a:lnTo>
                  <a:lnTo>
                    <a:pt x="4971" y="1108"/>
                  </a:lnTo>
                  <a:lnTo>
                    <a:pt x="5026" y="1108"/>
                  </a:lnTo>
                  <a:lnTo>
                    <a:pt x="5026" y="1051"/>
                  </a:lnTo>
                  <a:moveTo>
                    <a:pt x="5106" y="1051"/>
                  </a:moveTo>
                  <a:lnTo>
                    <a:pt x="5050" y="1051"/>
                  </a:lnTo>
                  <a:lnTo>
                    <a:pt x="5050" y="1108"/>
                  </a:lnTo>
                  <a:lnTo>
                    <a:pt x="5106" y="1108"/>
                  </a:lnTo>
                  <a:lnTo>
                    <a:pt x="5106" y="1051"/>
                  </a:lnTo>
                  <a:moveTo>
                    <a:pt x="5347" y="1051"/>
                  </a:moveTo>
                  <a:lnTo>
                    <a:pt x="5291" y="1051"/>
                  </a:lnTo>
                  <a:lnTo>
                    <a:pt x="5291" y="1108"/>
                  </a:lnTo>
                  <a:lnTo>
                    <a:pt x="5347" y="1108"/>
                  </a:lnTo>
                  <a:lnTo>
                    <a:pt x="5347" y="1051"/>
                  </a:lnTo>
                  <a:moveTo>
                    <a:pt x="5426" y="1051"/>
                  </a:moveTo>
                  <a:lnTo>
                    <a:pt x="5371" y="1051"/>
                  </a:lnTo>
                  <a:lnTo>
                    <a:pt x="5371" y="1108"/>
                  </a:lnTo>
                  <a:lnTo>
                    <a:pt x="5426" y="1108"/>
                  </a:lnTo>
                  <a:lnTo>
                    <a:pt x="5426" y="1051"/>
                  </a:lnTo>
                  <a:moveTo>
                    <a:pt x="216" y="971"/>
                  </a:moveTo>
                  <a:lnTo>
                    <a:pt x="160" y="971"/>
                  </a:lnTo>
                  <a:lnTo>
                    <a:pt x="160" y="1026"/>
                  </a:lnTo>
                  <a:lnTo>
                    <a:pt x="216" y="1026"/>
                  </a:lnTo>
                  <a:lnTo>
                    <a:pt x="216" y="971"/>
                  </a:lnTo>
                  <a:moveTo>
                    <a:pt x="296" y="971"/>
                  </a:moveTo>
                  <a:lnTo>
                    <a:pt x="241" y="971"/>
                  </a:lnTo>
                  <a:lnTo>
                    <a:pt x="241" y="1026"/>
                  </a:lnTo>
                  <a:lnTo>
                    <a:pt x="296" y="1026"/>
                  </a:lnTo>
                  <a:lnTo>
                    <a:pt x="296" y="971"/>
                  </a:lnTo>
                  <a:moveTo>
                    <a:pt x="376" y="971"/>
                  </a:moveTo>
                  <a:lnTo>
                    <a:pt x="320" y="971"/>
                  </a:lnTo>
                  <a:lnTo>
                    <a:pt x="320" y="1026"/>
                  </a:lnTo>
                  <a:lnTo>
                    <a:pt x="376" y="1026"/>
                  </a:lnTo>
                  <a:lnTo>
                    <a:pt x="376" y="971"/>
                  </a:lnTo>
                  <a:moveTo>
                    <a:pt x="457" y="971"/>
                  </a:moveTo>
                  <a:lnTo>
                    <a:pt x="401" y="971"/>
                  </a:lnTo>
                  <a:lnTo>
                    <a:pt x="401" y="1026"/>
                  </a:lnTo>
                  <a:lnTo>
                    <a:pt x="457" y="1026"/>
                  </a:lnTo>
                  <a:lnTo>
                    <a:pt x="457" y="971"/>
                  </a:lnTo>
                  <a:moveTo>
                    <a:pt x="536" y="971"/>
                  </a:moveTo>
                  <a:lnTo>
                    <a:pt x="481" y="971"/>
                  </a:lnTo>
                  <a:lnTo>
                    <a:pt x="481" y="1026"/>
                  </a:lnTo>
                  <a:lnTo>
                    <a:pt x="536" y="1026"/>
                  </a:lnTo>
                  <a:lnTo>
                    <a:pt x="536" y="971"/>
                  </a:lnTo>
                  <a:moveTo>
                    <a:pt x="617" y="971"/>
                  </a:moveTo>
                  <a:lnTo>
                    <a:pt x="561" y="971"/>
                  </a:lnTo>
                  <a:lnTo>
                    <a:pt x="561" y="1026"/>
                  </a:lnTo>
                  <a:lnTo>
                    <a:pt x="617" y="1026"/>
                  </a:lnTo>
                  <a:lnTo>
                    <a:pt x="617" y="971"/>
                  </a:lnTo>
                  <a:moveTo>
                    <a:pt x="697" y="971"/>
                  </a:moveTo>
                  <a:lnTo>
                    <a:pt x="641" y="971"/>
                  </a:lnTo>
                  <a:lnTo>
                    <a:pt x="641" y="1026"/>
                  </a:lnTo>
                  <a:lnTo>
                    <a:pt x="697" y="1026"/>
                  </a:lnTo>
                  <a:lnTo>
                    <a:pt x="697" y="971"/>
                  </a:lnTo>
                  <a:moveTo>
                    <a:pt x="777" y="971"/>
                  </a:moveTo>
                  <a:lnTo>
                    <a:pt x="722" y="971"/>
                  </a:lnTo>
                  <a:lnTo>
                    <a:pt x="722" y="1026"/>
                  </a:lnTo>
                  <a:lnTo>
                    <a:pt x="777" y="1026"/>
                  </a:lnTo>
                  <a:lnTo>
                    <a:pt x="777" y="971"/>
                  </a:lnTo>
                  <a:moveTo>
                    <a:pt x="857" y="971"/>
                  </a:moveTo>
                  <a:lnTo>
                    <a:pt x="801" y="971"/>
                  </a:lnTo>
                  <a:lnTo>
                    <a:pt x="801" y="1026"/>
                  </a:lnTo>
                  <a:lnTo>
                    <a:pt x="857" y="1026"/>
                  </a:lnTo>
                  <a:lnTo>
                    <a:pt x="857" y="971"/>
                  </a:lnTo>
                  <a:moveTo>
                    <a:pt x="938" y="971"/>
                  </a:moveTo>
                  <a:lnTo>
                    <a:pt x="882" y="971"/>
                  </a:lnTo>
                  <a:lnTo>
                    <a:pt x="882" y="1026"/>
                  </a:lnTo>
                  <a:lnTo>
                    <a:pt x="938" y="1026"/>
                  </a:lnTo>
                  <a:lnTo>
                    <a:pt x="938" y="971"/>
                  </a:lnTo>
                  <a:moveTo>
                    <a:pt x="1018" y="971"/>
                  </a:moveTo>
                  <a:lnTo>
                    <a:pt x="962" y="971"/>
                  </a:lnTo>
                  <a:lnTo>
                    <a:pt x="962" y="1026"/>
                  </a:lnTo>
                  <a:lnTo>
                    <a:pt x="1018" y="1026"/>
                  </a:lnTo>
                  <a:lnTo>
                    <a:pt x="1018" y="971"/>
                  </a:lnTo>
                  <a:moveTo>
                    <a:pt x="1098" y="971"/>
                  </a:moveTo>
                  <a:lnTo>
                    <a:pt x="1042" y="971"/>
                  </a:lnTo>
                  <a:lnTo>
                    <a:pt x="1042" y="1026"/>
                  </a:lnTo>
                  <a:lnTo>
                    <a:pt x="1098" y="1026"/>
                  </a:lnTo>
                  <a:lnTo>
                    <a:pt x="1098" y="971"/>
                  </a:lnTo>
                  <a:moveTo>
                    <a:pt x="1178" y="971"/>
                  </a:moveTo>
                  <a:lnTo>
                    <a:pt x="1122" y="971"/>
                  </a:lnTo>
                  <a:lnTo>
                    <a:pt x="1122" y="1026"/>
                  </a:lnTo>
                  <a:lnTo>
                    <a:pt x="1178" y="1026"/>
                  </a:lnTo>
                  <a:lnTo>
                    <a:pt x="1178" y="971"/>
                  </a:lnTo>
                  <a:moveTo>
                    <a:pt x="1258" y="971"/>
                  </a:moveTo>
                  <a:lnTo>
                    <a:pt x="1203" y="971"/>
                  </a:lnTo>
                  <a:lnTo>
                    <a:pt x="1203" y="1026"/>
                  </a:lnTo>
                  <a:lnTo>
                    <a:pt x="1258" y="1026"/>
                  </a:lnTo>
                  <a:lnTo>
                    <a:pt x="1258" y="971"/>
                  </a:lnTo>
                  <a:moveTo>
                    <a:pt x="1339" y="971"/>
                  </a:moveTo>
                  <a:lnTo>
                    <a:pt x="1282" y="971"/>
                  </a:lnTo>
                  <a:lnTo>
                    <a:pt x="1282" y="1026"/>
                  </a:lnTo>
                  <a:lnTo>
                    <a:pt x="1339" y="1026"/>
                  </a:lnTo>
                  <a:lnTo>
                    <a:pt x="1339" y="971"/>
                  </a:lnTo>
                  <a:moveTo>
                    <a:pt x="1418" y="971"/>
                  </a:moveTo>
                  <a:lnTo>
                    <a:pt x="1363" y="971"/>
                  </a:lnTo>
                  <a:lnTo>
                    <a:pt x="1363" y="1026"/>
                  </a:lnTo>
                  <a:lnTo>
                    <a:pt x="1418" y="1026"/>
                  </a:lnTo>
                  <a:lnTo>
                    <a:pt x="1418" y="971"/>
                  </a:lnTo>
                  <a:moveTo>
                    <a:pt x="1499" y="971"/>
                  </a:moveTo>
                  <a:lnTo>
                    <a:pt x="1443" y="971"/>
                  </a:lnTo>
                  <a:lnTo>
                    <a:pt x="1443" y="1026"/>
                  </a:lnTo>
                  <a:lnTo>
                    <a:pt x="1499" y="1026"/>
                  </a:lnTo>
                  <a:lnTo>
                    <a:pt x="1499" y="971"/>
                  </a:lnTo>
                  <a:moveTo>
                    <a:pt x="1579" y="971"/>
                  </a:moveTo>
                  <a:lnTo>
                    <a:pt x="1523" y="971"/>
                  </a:lnTo>
                  <a:lnTo>
                    <a:pt x="1523" y="1026"/>
                  </a:lnTo>
                  <a:lnTo>
                    <a:pt x="1579" y="1026"/>
                  </a:lnTo>
                  <a:lnTo>
                    <a:pt x="1579" y="971"/>
                  </a:lnTo>
                  <a:moveTo>
                    <a:pt x="1659" y="971"/>
                  </a:moveTo>
                  <a:lnTo>
                    <a:pt x="1604" y="971"/>
                  </a:lnTo>
                  <a:lnTo>
                    <a:pt x="1604" y="1026"/>
                  </a:lnTo>
                  <a:lnTo>
                    <a:pt x="1659" y="1026"/>
                  </a:lnTo>
                  <a:lnTo>
                    <a:pt x="1659" y="971"/>
                  </a:lnTo>
                  <a:moveTo>
                    <a:pt x="1739" y="971"/>
                  </a:moveTo>
                  <a:lnTo>
                    <a:pt x="1684" y="971"/>
                  </a:lnTo>
                  <a:lnTo>
                    <a:pt x="1684" y="1026"/>
                  </a:lnTo>
                  <a:lnTo>
                    <a:pt x="1739" y="1026"/>
                  </a:lnTo>
                  <a:lnTo>
                    <a:pt x="1739" y="971"/>
                  </a:lnTo>
                  <a:moveTo>
                    <a:pt x="1820" y="971"/>
                  </a:moveTo>
                  <a:lnTo>
                    <a:pt x="1764" y="971"/>
                  </a:lnTo>
                  <a:lnTo>
                    <a:pt x="1764" y="1026"/>
                  </a:lnTo>
                  <a:lnTo>
                    <a:pt x="1820" y="1026"/>
                  </a:lnTo>
                  <a:lnTo>
                    <a:pt x="1820" y="971"/>
                  </a:lnTo>
                  <a:moveTo>
                    <a:pt x="1899" y="971"/>
                  </a:moveTo>
                  <a:lnTo>
                    <a:pt x="1844" y="971"/>
                  </a:lnTo>
                  <a:lnTo>
                    <a:pt x="1844" y="1026"/>
                  </a:lnTo>
                  <a:lnTo>
                    <a:pt x="1899" y="1026"/>
                  </a:lnTo>
                  <a:lnTo>
                    <a:pt x="1899" y="971"/>
                  </a:lnTo>
                  <a:moveTo>
                    <a:pt x="1980" y="971"/>
                  </a:moveTo>
                  <a:lnTo>
                    <a:pt x="1925" y="971"/>
                  </a:lnTo>
                  <a:lnTo>
                    <a:pt x="1925" y="1026"/>
                  </a:lnTo>
                  <a:lnTo>
                    <a:pt x="1980" y="1026"/>
                  </a:lnTo>
                  <a:lnTo>
                    <a:pt x="1980" y="971"/>
                  </a:lnTo>
                  <a:moveTo>
                    <a:pt x="2060" y="971"/>
                  </a:moveTo>
                  <a:lnTo>
                    <a:pt x="2004" y="971"/>
                  </a:lnTo>
                  <a:lnTo>
                    <a:pt x="2004" y="1026"/>
                  </a:lnTo>
                  <a:lnTo>
                    <a:pt x="2060" y="1026"/>
                  </a:lnTo>
                  <a:lnTo>
                    <a:pt x="2060" y="971"/>
                  </a:lnTo>
                  <a:moveTo>
                    <a:pt x="2140" y="971"/>
                  </a:moveTo>
                  <a:lnTo>
                    <a:pt x="2085" y="971"/>
                  </a:lnTo>
                  <a:lnTo>
                    <a:pt x="2085" y="1026"/>
                  </a:lnTo>
                  <a:lnTo>
                    <a:pt x="2140" y="1026"/>
                  </a:lnTo>
                  <a:lnTo>
                    <a:pt x="2140" y="971"/>
                  </a:lnTo>
                  <a:moveTo>
                    <a:pt x="2220" y="971"/>
                  </a:moveTo>
                  <a:lnTo>
                    <a:pt x="2165" y="971"/>
                  </a:lnTo>
                  <a:lnTo>
                    <a:pt x="2165" y="1026"/>
                  </a:lnTo>
                  <a:lnTo>
                    <a:pt x="2220" y="1026"/>
                  </a:lnTo>
                  <a:lnTo>
                    <a:pt x="2220" y="971"/>
                  </a:lnTo>
                  <a:moveTo>
                    <a:pt x="2301" y="971"/>
                  </a:moveTo>
                  <a:lnTo>
                    <a:pt x="2245" y="971"/>
                  </a:lnTo>
                  <a:lnTo>
                    <a:pt x="2245" y="1026"/>
                  </a:lnTo>
                  <a:lnTo>
                    <a:pt x="2301" y="1026"/>
                  </a:lnTo>
                  <a:lnTo>
                    <a:pt x="2301" y="971"/>
                  </a:lnTo>
                  <a:moveTo>
                    <a:pt x="2380" y="971"/>
                  </a:moveTo>
                  <a:lnTo>
                    <a:pt x="2325" y="971"/>
                  </a:lnTo>
                  <a:lnTo>
                    <a:pt x="2325" y="1026"/>
                  </a:lnTo>
                  <a:lnTo>
                    <a:pt x="2380" y="1026"/>
                  </a:lnTo>
                  <a:lnTo>
                    <a:pt x="2380" y="971"/>
                  </a:lnTo>
                  <a:moveTo>
                    <a:pt x="2461" y="971"/>
                  </a:moveTo>
                  <a:lnTo>
                    <a:pt x="2406" y="971"/>
                  </a:lnTo>
                  <a:lnTo>
                    <a:pt x="2406" y="1026"/>
                  </a:lnTo>
                  <a:lnTo>
                    <a:pt x="2461" y="1026"/>
                  </a:lnTo>
                  <a:lnTo>
                    <a:pt x="2461" y="971"/>
                  </a:lnTo>
                  <a:moveTo>
                    <a:pt x="2541" y="971"/>
                  </a:moveTo>
                  <a:lnTo>
                    <a:pt x="2485" y="971"/>
                  </a:lnTo>
                  <a:lnTo>
                    <a:pt x="2485" y="1026"/>
                  </a:lnTo>
                  <a:lnTo>
                    <a:pt x="2541" y="1026"/>
                  </a:lnTo>
                  <a:lnTo>
                    <a:pt x="2541" y="971"/>
                  </a:lnTo>
                  <a:moveTo>
                    <a:pt x="2621" y="971"/>
                  </a:moveTo>
                  <a:lnTo>
                    <a:pt x="2566" y="971"/>
                  </a:lnTo>
                  <a:lnTo>
                    <a:pt x="2566" y="1026"/>
                  </a:lnTo>
                  <a:lnTo>
                    <a:pt x="2621" y="1026"/>
                  </a:lnTo>
                  <a:lnTo>
                    <a:pt x="2621" y="971"/>
                  </a:lnTo>
                  <a:moveTo>
                    <a:pt x="2701" y="971"/>
                  </a:moveTo>
                  <a:lnTo>
                    <a:pt x="2646" y="971"/>
                  </a:lnTo>
                  <a:lnTo>
                    <a:pt x="2646" y="1026"/>
                  </a:lnTo>
                  <a:lnTo>
                    <a:pt x="2701" y="1026"/>
                  </a:lnTo>
                  <a:lnTo>
                    <a:pt x="2701" y="971"/>
                  </a:lnTo>
                  <a:moveTo>
                    <a:pt x="2782" y="971"/>
                  </a:moveTo>
                  <a:lnTo>
                    <a:pt x="2726" y="971"/>
                  </a:lnTo>
                  <a:lnTo>
                    <a:pt x="2726" y="1026"/>
                  </a:lnTo>
                  <a:lnTo>
                    <a:pt x="2782" y="1026"/>
                  </a:lnTo>
                  <a:lnTo>
                    <a:pt x="2782" y="971"/>
                  </a:lnTo>
                  <a:moveTo>
                    <a:pt x="2861" y="971"/>
                  </a:moveTo>
                  <a:lnTo>
                    <a:pt x="2806" y="971"/>
                  </a:lnTo>
                  <a:lnTo>
                    <a:pt x="2806" y="1026"/>
                  </a:lnTo>
                  <a:lnTo>
                    <a:pt x="2861" y="1026"/>
                  </a:lnTo>
                  <a:lnTo>
                    <a:pt x="2861" y="971"/>
                  </a:lnTo>
                  <a:moveTo>
                    <a:pt x="2942" y="971"/>
                  </a:moveTo>
                  <a:lnTo>
                    <a:pt x="2887" y="971"/>
                  </a:lnTo>
                  <a:lnTo>
                    <a:pt x="2887" y="1026"/>
                  </a:lnTo>
                  <a:lnTo>
                    <a:pt x="2942" y="1026"/>
                  </a:lnTo>
                  <a:lnTo>
                    <a:pt x="2942" y="971"/>
                  </a:lnTo>
                  <a:moveTo>
                    <a:pt x="3022" y="971"/>
                  </a:moveTo>
                  <a:lnTo>
                    <a:pt x="2966" y="971"/>
                  </a:lnTo>
                  <a:lnTo>
                    <a:pt x="2966" y="1026"/>
                  </a:lnTo>
                  <a:lnTo>
                    <a:pt x="3022" y="1026"/>
                  </a:lnTo>
                  <a:lnTo>
                    <a:pt x="3022" y="971"/>
                  </a:lnTo>
                  <a:moveTo>
                    <a:pt x="3342" y="971"/>
                  </a:moveTo>
                  <a:lnTo>
                    <a:pt x="3287" y="971"/>
                  </a:lnTo>
                  <a:lnTo>
                    <a:pt x="3287" y="1026"/>
                  </a:lnTo>
                  <a:lnTo>
                    <a:pt x="3342" y="1026"/>
                  </a:lnTo>
                  <a:lnTo>
                    <a:pt x="3342" y="971"/>
                  </a:lnTo>
                  <a:moveTo>
                    <a:pt x="3423" y="971"/>
                  </a:moveTo>
                  <a:lnTo>
                    <a:pt x="3367" y="971"/>
                  </a:lnTo>
                  <a:lnTo>
                    <a:pt x="3367" y="1026"/>
                  </a:lnTo>
                  <a:lnTo>
                    <a:pt x="3423" y="1026"/>
                  </a:lnTo>
                  <a:lnTo>
                    <a:pt x="3423" y="971"/>
                  </a:lnTo>
                  <a:moveTo>
                    <a:pt x="3503" y="971"/>
                  </a:moveTo>
                  <a:lnTo>
                    <a:pt x="3447" y="971"/>
                  </a:lnTo>
                  <a:lnTo>
                    <a:pt x="3447" y="1026"/>
                  </a:lnTo>
                  <a:lnTo>
                    <a:pt x="3503" y="1026"/>
                  </a:lnTo>
                  <a:lnTo>
                    <a:pt x="3503" y="971"/>
                  </a:lnTo>
                  <a:moveTo>
                    <a:pt x="3583" y="971"/>
                  </a:moveTo>
                  <a:lnTo>
                    <a:pt x="3528" y="971"/>
                  </a:lnTo>
                  <a:lnTo>
                    <a:pt x="3528" y="1026"/>
                  </a:lnTo>
                  <a:lnTo>
                    <a:pt x="3583" y="1026"/>
                  </a:lnTo>
                  <a:lnTo>
                    <a:pt x="3583" y="971"/>
                  </a:lnTo>
                  <a:moveTo>
                    <a:pt x="3663" y="971"/>
                  </a:moveTo>
                  <a:lnTo>
                    <a:pt x="3607" y="971"/>
                  </a:lnTo>
                  <a:lnTo>
                    <a:pt x="3607" y="1026"/>
                  </a:lnTo>
                  <a:lnTo>
                    <a:pt x="3663" y="1026"/>
                  </a:lnTo>
                  <a:lnTo>
                    <a:pt x="3663" y="971"/>
                  </a:lnTo>
                  <a:moveTo>
                    <a:pt x="3744" y="971"/>
                  </a:moveTo>
                  <a:lnTo>
                    <a:pt x="3688" y="971"/>
                  </a:lnTo>
                  <a:lnTo>
                    <a:pt x="3688" y="1026"/>
                  </a:lnTo>
                  <a:lnTo>
                    <a:pt x="3744" y="1026"/>
                  </a:lnTo>
                  <a:lnTo>
                    <a:pt x="3744" y="971"/>
                  </a:lnTo>
                  <a:moveTo>
                    <a:pt x="3823" y="971"/>
                  </a:moveTo>
                  <a:lnTo>
                    <a:pt x="3768" y="971"/>
                  </a:lnTo>
                  <a:lnTo>
                    <a:pt x="3768" y="1026"/>
                  </a:lnTo>
                  <a:lnTo>
                    <a:pt x="3823" y="1026"/>
                  </a:lnTo>
                  <a:lnTo>
                    <a:pt x="3823" y="971"/>
                  </a:lnTo>
                  <a:moveTo>
                    <a:pt x="3904" y="971"/>
                  </a:moveTo>
                  <a:lnTo>
                    <a:pt x="3848" y="971"/>
                  </a:lnTo>
                  <a:lnTo>
                    <a:pt x="3848" y="1026"/>
                  </a:lnTo>
                  <a:lnTo>
                    <a:pt x="3904" y="1026"/>
                  </a:lnTo>
                  <a:lnTo>
                    <a:pt x="3904" y="971"/>
                  </a:lnTo>
                  <a:moveTo>
                    <a:pt x="3984" y="971"/>
                  </a:moveTo>
                  <a:lnTo>
                    <a:pt x="3928" y="971"/>
                  </a:lnTo>
                  <a:lnTo>
                    <a:pt x="3928" y="1026"/>
                  </a:lnTo>
                  <a:lnTo>
                    <a:pt x="3984" y="1026"/>
                  </a:lnTo>
                  <a:lnTo>
                    <a:pt x="3984" y="971"/>
                  </a:lnTo>
                  <a:moveTo>
                    <a:pt x="4064" y="971"/>
                  </a:moveTo>
                  <a:lnTo>
                    <a:pt x="4009" y="971"/>
                  </a:lnTo>
                  <a:lnTo>
                    <a:pt x="4009" y="1026"/>
                  </a:lnTo>
                  <a:lnTo>
                    <a:pt x="4064" y="1026"/>
                  </a:lnTo>
                  <a:lnTo>
                    <a:pt x="4064" y="971"/>
                  </a:lnTo>
                  <a:moveTo>
                    <a:pt x="4144" y="971"/>
                  </a:moveTo>
                  <a:lnTo>
                    <a:pt x="4088" y="971"/>
                  </a:lnTo>
                  <a:lnTo>
                    <a:pt x="4088" y="1026"/>
                  </a:lnTo>
                  <a:lnTo>
                    <a:pt x="4144" y="1026"/>
                  </a:lnTo>
                  <a:lnTo>
                    <a:pt x="4144" y="971"/>
                  </a:lnTo>
                  <a:moveTo>
                    <a:pt x="4225" y="971"/>
                  </a:moveTo>
                  <a:lnTo>
                    <a:pt x="4169" y="971"/>
                  </a:lnTo>
                  <a:lnTo>
                    <a:pt x="4169" y="1026"/>
                  </a:lnTo>
                  <a:lnTo>
                    <a:pt x="4225" y="1026"/>
                  </a:lnTo>
                  <a:lnTo>
                    <a:pt x="4225" y="971"/>
                  </a:lnTo>
                  <a:moveTo>
                    <a:pt x="4304" y="971"/>
                  </a:moveTo>
                  <a:lnTo>
                    <a:pt x="4249" y="971"/>
                  </a:lnTo>
                  <a:lnTo>
                    <a:pt x="4249" y="1026"/>
                  </a:lnTo>
                  <a:lnTo>
                    <a:pt x="4304" y="1026"/>
                  </a:lnTo>
                  <a:lnTo>
                    <a:pt x="4304" y="971"/>
                  </a:lnTo>
                  <a:moveTo>
                    <a:pt x="4385" y="971"/>
                  </a:moveTo>
                  <a:lnTo>
                    <a:pt x="4329" y="971"/>
                  </a:lnTo>
                  <a:lnTo>
                    <a:pt x="4329" y="1026"/>
                  </a:lnTo>
                  <a:lnTo>
                    <a:pt x="4385" y="1026"/>
                  </a:lnTo>
                  <a:lnTo>
                    <a:pt x="4385" y="971"/>
                  </a:lnTo>
                  <a:moveTo>
                    <a:pt x="4465" y="971"/>
                  </a:moveTo>
                  <a:lnTo>
                    <a:pt x="4409" y="971"/>
                  </a:lnTo>
                  <a:lnTo>
                    <a:pt x="4409" y="1026"/>
                  </a:lnTo>
                  <a:lnTo>
                    <a:pt x="4465" y="1026"/>
                  </a:lnTo>
                  <a:lnTo>
                    <a:pt x="4465" y="971"/>
                  </a:lnTo>
                  <a:moveTo>
                    <a:pt x="4545" y="971"/>
                  </a:moveTo>
                  <a:lnTo>
                    <a:pt x="4490" y="971"/>
                  </a:lnTo>
                  <a:lnTo>
                    <a:pt x="4490" y="1026"/>
                  </a:lnTo>
                  <a:lnTo>
                    <a:pt x="4545" y="1026"/>
                  </a:lnTo>
                  <a:lnTo>
                    <a:pt x="4545" y="971"/>
                  </a:lnTo>
                  <a:moveTo>
                    <a:pt x="4625" y="971"/>
                  </a:moveTo>
                  <a:lnTo>
                    <a:pt x="4569" y="971"/>
                  </a:lnTo>
                  <a:lnTo>
                    <a:pt x="4569" y="1026"/>
                  </a:lnTo>
                  <a:lnTo>
                    <a:pt x="4625" y="1026"/>
                  </a:lnTo>
                  <a:lnTo>
                    <a:pt x="4625" y="971"/>
                  </a:lnTo>
                  <a:moveTo>
                    <a:pt x="4705" y="971"/>
                  </a:moveTo>
                  <a:lnTo>
                    <a:pt x="4650" y="971"/>
                  </a:lnTo>
                  <a:lnTo>
                    <a:pt x="4650" y="1026"/>
                  </a:lnTo>
                  <a:lnTo>
                    <a:pt x="4705" y="1026"/>
                  </a:lnTo>
                  <a:lnTo>
                    <a:pt x="4705" y="971"/>
                  </a:lnTo>
                  <a:moveTo>
                    <a:pt x="4945" y="971"/>
                  </a:moveTo>
                  <a:lnTo>
                    <a:pt x="4890" y="971"/>
                  </a:lnTo>
                  <a:lnTo>
                    <a:pt x="4890" y="1026"/>
                  </a:lnTo>
                  <a:lnTo>
                    <a:pt x="4945" y="1026"/>
                  </a:lnTo>
                  <a:lnTo>
                    <a:pt x="4945" y="971"/>
                  </a:lnTo>
                  <a:moveTo>
                    <a:pt x="5026" y="971"/>
                  </a:moveTo>
                  <a:lnTo>
                    <a:pt x="4971" y="971"/>
                  </a:lnTo>
                  <a:lnTo>
                    <a:pt x="4971" y="1026"/>
                  </a:lnTo>
                  <a:lnTo>
                    <a:pt x="5026" y="1026"/>
                  </a:lnTo>
                  <a:lnTo>
                    <a:pt x="5026" y="971"/>
                  </a:lnTo>
                  <a:moveTo>
                    <a:pt x="5347" y="971"/>
                  </a:moveTo>
                  <a:lnTo>
                    <a:pt x="5291" y="971"/>
                  </a:lnTo>
                  <a:lnTo>
                    <a:pt x="5291" y="1026"/>
                  </a:lnTo>
                  <a:lnTo>
                    <a:pt x="5347" y="1026"/>
                  </a:lnTo>
                  <a:lnTo>
                    <a:pt x="5347" y="971"/>
                  </a:lnTo>
                  <a:moveTo>
                    <a:pt x="5426" y="971"/>
                  </a:moveTo>
                  <a:lnTo>
                    <a:pt x="5371" y="971"/>
                  </a:lnTo>
                  <a:lnTo>
                    <a:pt x="5371" y="1026"/>
                  </a:lnTo>
                  <a:lnTo>
                    <a:pt x="5426" y="1026"/>
                  </a:lnTo>
                  <a:lnTo>
                    <a:pt x="5426" y="971"/>
                  </a:lnTo>
                  <a:moveTo>
                    <a:pt x="5507" y="971"/>
                  </a:moveTo>
                  <a:lnTo>
                    <a:pt x="5452" y="971"/>
                  </a:lnTo>
                  <a:lnTo>
                    <a:pt x="5452" y="1026"/>
                  </a:lnTo>
                  <a:lnTo>
                    <a:pt x="5507" y="1026"/>
                  </a:lnTo>
                  <a:lnTo>
                    <a:pt x="5507" y="971"/>
                  </a:lnTo>
                  <a:moveTo>
                    <a:pt x="5587" y="971"/>
                  </a:moveTo>
                  <a:lnTo>
                    <a:pt x="5531" y="971"/>
                  </a:lnTo>
                  <a:lnTo>
                    <a:pt x="5531" y="1026"/>
                  </a:lnTo>
                  <a:lnTo>
                    <a:pt x="5587" y="1026"/>
                  </a:lnTo>
                  <a:lnTo>
                    <a:pt x="5587" y="971"/>
                  </a:lnTo>
                  <a:moveTo>
                    <a:pt x="5667" y="971"/>
                  </a:moveTo>
                  <a:lnTo>
                    <a:pt x="5612" y="971"/>
                  </a:lnTo>
                  <a:lnTo>
                    <a:pt x="5612" y="1026"/>
                  </a:lnTo>
                  <a:lnTo>
                    <a:pt x="5667" y="1026"/>
                  </a:lnTo>
                  <a:lnTo>
                    <a:pt x="5667" y="971"/>
                  </a:lnTo>
                  <a:moveTo>
                    <a:pt x="55" y="890"/>
                  </a:moveTo>
                  <a:lnTo>
                    <a:pt x="0" y="890"/>
                  </a:lnTo>
                  <a:lnTo>
                    <a:pt x="0" y="946"/>
                  </a:lnTo>
                  <a:lnTo>
                    <a:pt x="55" y="946"/>
                  </a:lnTo>
                  <a:lnTo>
                    <a:pt x="55" y="890"/>
                  </a:lnTo>
                  <a:moveTo>
                    <a:pt x="216" y="890"/>
                  </a:moveTo>
                  <a:lnTo>
                    <a:pt x="160" y="890"/>
                  </a:lnTo>
                  <a:lnTo>
                    <a:pt x="160" y="946"/>
                  </a:lnTo>
                  <a:lnTo>
                    <a:pt x="216" y="946"/>
                  </a:lnTo>
                  <a:lnTo>
                    <a:pt x="216" y="890"/>
                  </a:lnTo>
                  <a:moveTo>
                    <a:pt x="296" y="890"/>
                  </a:moveTo>
                  <a:lnTo>
                    <a:pt x="241" y="890"/>
                  </a:lnTo>
                  <a:lnTo>
                    <a:pt x="241" y="946"/>
                  </a:lnTo>
                  <a:lnTo>
                    <a:pt x="296" y="946"/>
                  </a:lnTo>
                  <a:lnTo>
                    <a:pt x="296" y="890"/>
                  </a:lnTo>
                  <a:moveTo>
                    <a:pt x="376" y="890"/>
                  </a:moveTo>
                  <a:lnTo>
                    <a:pt x="320" y="890"/>
                  </a:lnTo>
                  <a:lnTo>
                    <a:pt x="320" y="946"/>
                  </a:lnTo>
                  <a:lnTo>
                    <a:pt x="376" y="946"/>
                  </a:lnTo>
                  <a:lnTo>
                    <a:pt x="376" y="890"/>
                  </a:lnTo>
                  <a:moveTo>
                    <a:pt x="457" y="890"/>
                  </a:moveTo>
                  <a:lnTo>
                    <a:pt x="401" y="890"/>
                  </a:lnTo>
                  <a:lnTo>
                    <a:pt x="401" y="946"/>
                  </a:lnTo>
                  <a:lnTo>
                    <a:pt x="457" y="946"/>
                  </a:lnTo>
                  <a:lnTo>
                    <a:pt x="457" y="890"/>
                  </a:lnTo>
                  <a:moveTo>
                    <a:pt x="536" y="890"/>
                  </a:moveTo>
                  <a:lnTo>
                    <a:pt x="481" y="890"/>
                  </a:lnTo>
                  <a:lnTo>
                    <a:pt x="481" y="946"/>
                  </a:lnTo>
                  <a:lnTo>
                    <a:pt x="536" y="946"/>
                  </a:lnTo>
                  <a:lnTo>
                    <a:pt x="536" y="890"/>
                  </a:lnTo>
                  <a:moveTo>
                    <a:pt x="617" y="890"/>
                  </a:moveTo>
                  <a:lnTo>
                    <a:pt x="561" y="890"/>
                  </a:lnTo>
                  <a:lnTo>
                    <a:pt x="561" y="946"/>
                  </a:lnTo>
                  <a:lnTo>
                    <a:pt x="617" y="946"/>
                  </a:lnTo>
                  <a:lnTo>
                    <a:pt x="617" y="890"/>
                  </a:lnTo>
                  <a:moveTo>
                    <a:pt x="697" y="890"/>
                  </a:moveTo>
                  <a:lnTo>
                    <a:pt x="641" y="890"/>
                  </a:lnTo>
                  <a:lnTo>
                    <a:pt x="641" y="946"/>
                  </a:lnTo>
                  <a:lnTo>
                    <a:pt x="697" y="946"/>
                  </a:lnTo>
                  <a:lnTo>
                    <a:pt x="697" y="890"/>
                  </a:lnTo>
                  <a:moveTo>
                    <a:pt x="777" y="890"/>
                  </a:moveTo>
                  <a:lnTo>
                    <a:pt x="722" y="890"/>
                  </a:lnTo>
                  <a:lnTo>
                    <a:pt x="722" y="946"/>
                  </a:lnTo>
                  <a:lnTo>
                    <a:pt x="777" y="946"/>
                  </a:lnTo>
                  <a:lnTo>
                    <a:pt x="777" y="890"/>
                  </a:lnTo>
                  <a:moveTo>
                    <a:pt x="857" y="890"/>
                  </a:moveTo>
                  <a:lnTo>
                    <a:pt x="801" y="890"/>
                  </a:lnTo>
                  <a:lnTo>
                    <a:pt x="801" y="946"/>
                  </a:lnTo>
                  <a:lnTo>
                    <a:pt x="857" y="946"/>
                  </a:lnTo>
                  <a:lnTo>
                    <a:pt x="857" y="890"/>
                  </a:lnTo>
                  <a:moveTo>
                    <a:pt x="938" y="890"/>
                  </a:moveTo>
                  <a:lnTo>
                    <a:pt x="882" y="890"/>
                  </a:lnTo>
                  <a:lnTo>
                    <a:pt x="882" y="946"/>
                  </a:lnTo>
                  <a:lnTo>
                    <a:pt x="938" y="946"/>
                  </a:lnTo>
                  <a:lnTo>
                    <a:pt x="938" y="890"/>
                  </a:lnTo>
                  <a:moveTo>
                    <a:pt x="1018" y="890"/>
                  </a:moveTo>
                  <a:lnTo>
                    <a:pt x="962" y="890"/>
                  </a:lnTo>
                  <a:lnTo>
                    <a:pt x="962" y="946"/>
                  </a:lnTo>
                  <a:lnTo>
                    <a:pt x="1018" y="946"/>
                  </a:lnTo>
                  <a:lnTo>
                    <a:pt x="1018" y="890"/>
                  </a:lnTo>
                  <a:moveTo>
                    <a:pt x="1098" y="890"/>
                  </a:moveTo>
                  <a:lnTo>
                    <a:pt x="1042" y="890"/>
                  </a:lnTo>
                  <a:lnTo>
                    <a:pt x="1042" y="946"/>
                  </a:lnTo>
                  <a:lnTo>
                    <a:pt x="1098" y="946"/>
                  </a:lnTo>
                  <a:lnTo>
                    <a:pt x="1098" y="890"/>
                  </a:lnTo>
                  <a:moveTo>
                    <a:pt x="1178" y="890"/>
                  </a:moveTo>
                  <a:lnTo>
                    <a:pt x="1122" y="890"/>
                  </a:lnTo>
                  <a:lnTo>
                    <a:pt x="1122" y="946"/>
                  </a:lnTo>
                  <a:lnTo>
                    <a:pt x="1178" y="946"/>
                  </a:lnTo>
                  <a:lnTo>
                    <a:pt x="1178" y="890"/>
                  </a:lnTo>
                  <a:moveTo>
                    <a:pt x="1258" y="890"/>
                  </a:moveTo>
                  <a:lnTo>
                    <a:pt x="1203" y="890"/>
                  </a:lnTo>
                  <a:lnTo>
                    <a:pt x="1203" y="946"/>
                  </a:lnTo>
                  <a:lnTo>
                    <a:pt x="1258" y="946"/>
                  </a:lnTo>
                  <a:lnTo>
                    <a:pt x="1258" y="890"/>
                  </a:lnTo>
                  <a:moveTo>
                    <a:pt x="1339" y="890"/>
                  </a:moveTo>
                  <a:lnTo>
                    <a:pt x="1282" y="890"/>
                  </a:lnTo>
                  <a:lnTo>
                    <a:pt x="1282" y="946"/>
                  </a:lnTo>
                  <a:lnTo>
                    <a:pt x="1339" y="946"/>
                  </a:lnTo>
                  <a:lnTo>
                    <a:pt x="1339" y="890"/>
                  </a:lnTo>
                  <a:moveTo>
                    <a:pt x="1418" y="890"/>
                  </a:moveTo>
                  <a:lnTo>
                    <a:pt x="1363" y="890"/>
                  </a:lnTo>
                  <a:lnTo>
                    <a:pt x="1363" y="946"/>
                  </a:lnTo>
                  <a:lnTo>
                    <a:pt x="1418" y="946"/>
                  </a:lnTo>
                  <a:lnTo>
                    <a:pt x="1418" y="890"/>
                  </a:lnTo>
                  <a:moveTo>
                    <a:pt x="1499" y="890"/>
                  </a:moveTo>
                  <a:lnTo>
                    <a:pt x="1443" y="890"/>
                  </a:lnTo>
                  <a:lnTo>
                    <a:pt x="1443" y="946"/>
                  </a:lnTo>
                  <a:lnTo>
                    <a:pt x="1499" y="946"/>
                  </a:lnTo>
                  <a:lnTo>
                    <a:pt x="1499" y="890"/>
                  </a:lnTo>
                  <a:moveTo>
                    <a:pt x="1579" y="890"/>
                  </a:moveTo>
                  <a:lnTo>
                    <a:pt x="1523" y="890"/>
                  </a:lnTo>
                  <a:lnTo>
                    <a:pt x="1523" y="946"/>
                  </a:lnTo>
                  <a:lnTo>
                    <a:pt x="1579" y="946"/>
                  </a:lnTo>
                  <a:lnTo>
                    <a:pt x="1579" y="890"/>
                  </a:lnTo>
                  <a:moveTo>
                    <a:pt x="1659" y="890"/>
                  </a:moveTo>
                  <a:lnTo>
                    <a:pt x="1604" y="890"/>
                  </a:lnTo>
                  <a:lnTo>
                    <a:pt x="1604" y="946"/>
                  </a:lnTo>
                  <a:lnTo>
                    <a:pt x="1659" y="946"/>
                  </a:lnTo>
                  <a:lnTo>
                    <a:pt x="1659" y="890"/>
                  </a:lnTo>
                  <a:moveTo>
                    <a:pt x="1739" y="890"/>
                  </a:moveTo>
                  <a:lnTo>
                    <a:pt x="1684" y="890"/>
                  </a:lnTo>
                  <a:lnTo>
                    <a:pt x="1684" y="946"/>
                  </a:lnTo>
                  <a:lnTo>
                    <a:pt x="1739" y="946"/>
                  </a:lnTo>
                  <a:lnTo>
                    <a:pt x="1739" y="890"/>
                  </a:lnTo>
                  <a:moveTo>
                    <a:pt x="1820" y="890"/>
                  </a:moveTo>
                  <a:lnTo>
                    <a:pt x="1764" y="890"/>
                  </a:lnTo>
                  <a:lnTo>
                    <a:pt x="1764" y="946"/>
                  </a:lnTo>
                  <a:lnTo>
                    <a:pt x="1820" y="946"/>
                  </a:lnTo>
                  <a:lnTo>
                    <a:pt x="1820" y="890"/>
                  </a:lnTo>
                  <a:moveTo>
                    <a:pt x="1899" y="890"/>
                  </a:moveTo>
                  <a:lnTo>
                    <a:pt x="1844" y="890"/>
                  </a:lnTo>
                  <a:lnTo>
                    <a:pt x="1844" y="946"/>
                  </a:lnTo>
                  <a:lnTo>
                    <a:pt x="1899" y="946"/>
                  </a:lnTo>
                  <a:lnTo>
                    <a:pt x="1899" y="890"/>
                  </a:lnTo>
                  <a:moveTo>
                    <a:pt x="1980" y="890"/>
                  </a:moveTo>
                  <a:lnTo>
                    <a:pt x="1925" y="890"/>
                  </a:lnTo>
                  <a:lnTo>
                    <a:pt x="1925" y="946"/>
                  </a:lnTo>
                  <a:lnTo>
                    <a:pt x="1980" y="946"/>
                  </a:lnTo>
                  <a:lnTo>
                    <a:pt x="1980" y="890"/>
                  </a:lnTo>
                  <a:moveTo>
                    <a:pt x="2060" y="890"/>
                  </a:moveTo>
                  <a:lnTo>
                    <a:pt x="2004" y="890"/>
                  </a:lnTo>
                  <a:lnTo>
                    <a:pt x="2004" y="946"/>
                  </a:lnTo>
                  <a:lnTo>
                    <a:pt x="2060" y="946"/>
                  </a:lnTo>
                  <a:lnTo>
                    <a:pt x="2060" y="890"/>
                  </a:lnTo>
                  <a:moveTo>
                    <a:pt x="2140" y="890"/>
                  </a:moveTo>
                  <a:lnTo>
                    <a:pt x="2085" y="890"/>
                  </a:lnTo>
                  <a:lnTo>
                    <a:pt x="2085" y="946"/>
                  </a:lnTo>
                  <a:lnTo>
                    <a:pt x="2140" y="946"/>
                  </a:lnTo>
                  <a:lnTo>
                    <a:pt x="2140" y="890"/>
                  </a:lnTo>
                  <a:moveTo>
                    <a:pt x="2220" y="890"/>
                  </a:moveTo>
                  <a:lnTo>
                    <a:pt x="2165" y="890"/>
                  </a:lnTo>
                  <a:lnTo>
                    <a:pt x="2165" y="946"/>
                  </a:lnTo>
                  <a:lnTo>
                    <a:pt x="2220" y="946"/>
                  </a:lnTo>
                  <a:lnTo>
                    <a:pt x="2220" y="890"/>
                  </a:lnTo>
                  <a:moveTo>
                    <a:pt x="2301" y="890"/>
                  </a:moveTo>
                  <a:lnTo>
                    <a:pt x="2245" y="890"/>
                  </a:lnTo>
                  <a:lnTo>
                    <a:pt x="2245" y="946"/>
                  </a:lnTo>
                  <a:lnTo>
                    <a:pt x="2301" y="946"/>
                  </a:lnTo>
                  <a:lnTo>
                    <a:pt x="2301" y="890"/>
                  </a:lnTo>
                  <a:moveTo>
                    <a:pt x="2380" y="890"/>
                  </a:moveTo>
                  <a:lnTo>
                    <a:pt x="2325" y="890"/>
                  </a:lnTo>
                  <a:lnTo>
                    <a:pt x="2325" y="946"/>
                  </a:lnTo>
                  <a:lnTo>
                    <a:pt x="2380" y="946"/>
                  </a:lnTo>
                  <a:lnTo>
                    <a:pt x="2380" y="890"/>
                  </a:lnTo>
                  <a:moveTo>
                    <a:pt x="2461" y="890"/>
                  </a:moveTo>
                  <a:lnTo>
                    <a:pt x="2406" y="890"/>
                  </a:lnTo>
                  <a:lnTo>
                    <a:pt x="2406" y="946"/>
                  </a:lnTo>
                  <a:lnTo>
                    <a:pt x="2461" y="946"/>
                  </a:lnTo>
                  <a:lnTo>
                    <a:pt x="2461" y="890"/>
                  </a:lnTo>
                  <a:moveTo>
                    <a:pt x="2541" y="890"/>
                  </a:moveTo>
                  <a:lnTo>
                    <a:pt x="2485" y="890"/>
                  </a:lnTo>
                  <a:lnTo>
                    <a:pt x="2485" y="946"/>
                  </a:lnTo>
                  <a:lnTo>
                    <a:pt x="2541" y="946"/>
                  </a:lnTo>
                  <a:lnTo>
                    <a:pt x="2541" y="890"/>
                  </a:lnTo>
                  <a:moveTo>
                    <a:pt x="2621" y="890"/>
                  </a:moveTo>
                  <a:lnTo>
                    <a:pt x="2566" y="890"/>
                  </a:lnTo>
                  <a:lnTo>
                    <a:pt x="2566" y="946"/>
                  </a:lnTo>
                  <a:lnTo>
                    <a:pt x="2621" y="946"/>
                  </a:lnTo>
                  <a:lnTo>
                    <a:pt x="2621" y="890"/>
                  </a:lnTo>
                  <a:moveTo>
                    <a:pt x="2701" y="890"/>
                  </a:moveTo>
                  <a:lnTo>
                    <a:pt x="2646" y="890"/>
                  </a:lnTo>
                  <a:lnTo>
                    <a:pt x="2646" y="946"/>
                  </a:lnTo>
                  <a:lnTo>
                    <a:pt x="2701" y="946"/>
                  </a:lnTo>
                  <a:lnTo>
                    <a:pt x="2701" y="890"/>
                  </a:lnTo>
                  <a:moveTo>
                    <a:pt x="2782" y="890"/>
                  </a:moveTo>
                  <a:lnTo>
                    <a:pt x="2726" y="890"/>
                  </a:lnTo>
                  <a:lnTo>
                    <a:pt x="2726" y="946"/>
                  </a:lnTo>
                  <a:lnTo>
                    <a:pt x="2782" y="946"/>
                  </a:lnTo>
                  <a:lnTo>
                    <a:pt x="2782" y="890"/>
                  </a:lnTo>
                  <a:moveTo>
                    <a:pt x="2861" y="890"/>
                  </a:moveTo>
                  <a:lnTo>
                    <a:pt x="2806" y="890"/>
                  </a:lnTo>
                  <a:lnTo>
                    <a:pt x="2806" y="946"/>
                  </a:lnTo>
                  <a:lnTo>
                    <a:pt x="2861" y="946"/>
                  </a:lnTo>
                  <a:lnTo>
                    <a:pt x="2861" y="890"/>
                  </a:lnTo>
                  <a:moveTo>
                    <a:pt x="2942" y="890"/>
                  </a:moveTo>
                  <a:lnTo>
                    <a:pt x="2887" y="890"/>
                  </a:lnTo>
                  <a:lnTo>
                    <a:pt x="2887" y="946"/>
                  </a:lnTo>
                  <a:lnTo>
                    <a:pt x="2942" y="946"/>
                  </a:lnTo>
                  <a:lnTo>
                    <a:pt x="2942" y="890"/>
                  </a:lnTo>
                  <a:moveTo>
                    <a:pt x="3022" y="890"/>
                  </a:moveTo>
                  <a:lnTo>
                    <a:pt x="2966" y="890"/>
                  </a:lnTo>
                  <a:lnTo>
                    <a:pt x="2966" y="946"/>
                  </a:lnTo>
                  <a:lnTo>
                    <a:pt x="3022" y="946"/>
                  </a:lnTo>
                  <a:lnTo>
                    <a:pt x="3022" y="890"/>
                  </a:lnTo>
                  <a:moveTo>
                    <a:pt x="3263" y="890"/>
                  </a:moveTo>
                  <a:lnTo>
                    <a:pt x="3207" y="890"/>
                  </a:lnTo>
                  <a:lnTo>
                    <a:pt x="3207" y="946"/>
                  </a:lnTo>
                  <a:lnTo>
                    <a:pt x="3263" y="946"/>
                  </a:lnTo>
                  <a:lnTo>
                    <a:pt x="3263" y="890"/>
                  </a:lnTo>
                  <a:moveTo>
                    <a:pt x="3342" y="890"/>
                  </a:moveTo>
                  <a:lnTo>
                    <a:pt x="3287" y="890"/>
                  </a:lnTo>
                  <a:lnTo>
                    <a:pt x="3287" y="946"/>
                  </a:lnTo>
                  <a:lnTo>
                    <a:pt x="3342" y="946"/>
                  </a:lnTo>
                  <a:lnTo>
                    <a:pt x="3342" y="890"/>
                  </a:lnTo>
                  <a:moveTo>
                    <a:pt x="3423" y="890"/>
                  </a:moveTo>
                  <a:lnTo>
                    <a:pt x="3367" y="890"/>
                  </a:lnTo>
                  <a:lnTo>
                    <a:pt x="3367" y="946"/>
                  </a:lnTo>
                  <a:lnTo>
                    <a:pt x="3423" y="946"/>
                  </a:lnTo>
                  <a:lnTo>
                    <a:pt x="3423" y="890"/>
                  </a:lnTo>
                  <a:moveTo>
                    <a:pt x="3503" y="890"/>
                  </a:moveTo>
                  <a:lnTo>
                    <a:pt x="3447" y="890"/>
                  </a:lnTo>
                  <a:lnTo>
                    <a:pt x="3447" y="946"/>
                  </a:lnTo>
                  <a:lnTo>
                    <a:pt x="3503" y="946"/>
                  </a:lnTo>
                  <a:lnTo>
                    <a:pt x="3503" y="890"/>
                  </a:lnTo>
                  <a:moveTo>
                    <a:pt x="3583" y="890"/>
                  </a:moveTo>
                  <a:lnTo>
                    <a:pt x="3528" y="890"/>
                  </a:lnTo>
                  <a:lnTo>
                    <a:pt x="3528" y="946"/>
                  </a:lnTo>
                  <a:lnTo>
                    <a:pt x="3583" y="946"/>
                  </a:lnTo>
                  <a:lnTo>
                    <a:pt x="3583" y="890"/>
                  </a:lnTo>
                  <a:moveTo>
                    <a:pt x="3663" y="890"/>
                  </a:moveTo>
                  <a:lnTo>
                    <a:pt x="3607" y="890"/>
                  </a:lnTo>
                  <a:lnTo>
                    <a:pt x="3607" y="946"/>
                  </a:lnTo>
                  <a:lnTo>
                    <a:pt x="3663" y="946"/>
                  </a:lnTo>
                  <a:lnTo>
                    <a:pt x="3663" y="890"/>
                  </a:lnTo>
                  <a:moveTo>
                    <a:pt x="3744" y="890"/>
                  </a:moveTo>
                  <a:lnTo>
                    <a:pt x="3688" y="890"/>
                  </a:lnTo>
                  <a:lnTo>
                    <a:pt x="3688" y="946"/>
                  </a:lnTo>
                  <a:lnTo>
                    <a:pt x="3744" y="946"/>
                  </a:lnTo>
                  <a:lnTo>
                    <a:pt x="3744" y="890"/>
                  </a:lnTo>
                  <a:moveTo>
                    <a:pt x="3823" y="890"/>
                  </a:moveTo>
                  <a:lnTo>
                    <a:pt x="3768" y="890"/>
                  </a:lnTo>
                  <a:lnTo>
                    <a:pt x="3768" y="946"/>
                  </a:lnTo>
                  <a:lnTo>
                    <a:pt x="3823" y="946"/>
                  </a:lnTo>
                  <a:lnTo>
                    <a:pt x="3823" y="890"/>
                  </a:lnTo>
                  <a:moveTo>
                    <a:pt x="3904" y="890"/>
                  </a:moveTo>
                  <a:lnTo>
                    <a:pt x="3848" y="890"/>
                  </a:lnTo>
                  <a:lnTo>
                    <a:pt x="3848" y="946"/>
                  </a:lnTo>
                  <a:lnTo>
                    <a:pt x="3904" y="946"/>
                  </a:lnTo>
                  <a:lnTo>
                    <a:pt x="3904" y="890"/>
                  </a:lnTo>
                  <a:moveTo>
                    <a:pt x="3984" y="890"/>
                  </a:moveTo>
                  <a:lnTo>
                    <a:pt x="3928" y="890"/>
                  </a:lnTo>
                  <a:lnTo>
                    <a:pt x="3928" y="946"/>
                  </a:lnTo>
                  <a:lnTo>
                    <a:pt x="3984" y="946"/>
                  </a:lnTo>
                  <a:lnTo>
                    <a:pt x="3984" y="890"/>
                  </a:lnTo>
                  <a:moveTo>
                    <a:pt x="4064" y="890"/>
                  </a:moveTo>
                  <a:lnTo>
                    <a:pt x="4009" y="890"/>
                  </a:lnTo>
                  <a:lnTo>
                    <a:pt x="4009" y="946"/>
                  </a:lnTo>
                  <a:lnTo>
                    <a:pt x="4064" y="946"/>
                  </a:lnTo>
                  <a:lnTo>
                    <a:pt x="4064" y="890"/>
                  </a:lnTo>
                  <a:moveTo>
                    <a:pt x="4144" y="890"/>
                  </a:moveTo>
                  <a:lnTo>
                    <a:pt x="4088" y="890"/>
                  </a:lnTo>
                  <a:lnTo>
                    <a:pt x="4088" y="946"/>
                  </a:lnTo>
                  <a:lnTo>
                    <a:pt x="4144" y="946"/>
                  </a:lnTo>
                  <a:lnTo>
                    <a:pt x="4144" y="890"/>
                  </a:lnTo>
                  <a:moveTo>
                    <a:pt x="4545" y="890"/>
                  </a:moveTo>
                  <a:lnTo>
                    <a:pt x="4490" y="890"/>
                  </a:lnTo>
                  <a:lnTo>
                    <a:pt x="4490" y="946"/>
                  </a:lnTo>
                  <a:lnTo>
                    <a:pt x="4545" y="946"/>
                  </a:lnTo>
                  <a:lnTo>
                    <a:pt x="4545" y="890"/>
                  </a:lnTo>
                  <a:moveTo>
                    <a:pt x="4625" y="890"/>
                  </a:moveTo>
                  <a:lnTo>
                    <a:pt x="4569" y="890"/>
                  </a:lnTo>
                  <a:lnTo>
                    <a:pt x="4569" y="946"/>
                  </a:lnTo>
                  <a:lnTo>
                    <a:pt x="4625" y="946"/>
                  </a:lnTo>
                  <a:lnTo>
                    <a:pt x="4625" y="890"/>
                  </a:lnTo>
                  <a:moveTo>
                    <a:pt x="4705" y="890"/>
                  </a:moveTo>
                  <a:lnTo>
                    <a:pt x="4650" y="890"/>
                  </a:lnTo>
                  <a:lnTo>
                    <a:pt x="4650" y="946"/>
                  </a:lnTo>
                  <a:lnTo>
                    <a:pt x="4705" y="946"/>
                  </a:lnTo>
                  <a:lnTo>
                    <a:pt x="4705" y="890"/>
                  </a:lnTo>
                  <a:moveTo>
                    <a:pt x="4866" y="890"/>
                  </a:moveTo>
                  <a:lnTo>
                    <a:pt x="4810" y="890"/>
                  </a:lnTo>
                  <a:lnTo>
                    <a:pt x="4810" y="946"/>
                  </a:lnTo>
                  <a:lnTo>
                    <a:pt x="4866" y="946"/>
                  </a:lnTo>
                  <a:lnTo>
                    <a:pt x="4866" y="890"/>
                  </a:lnTo>
                  <a:moveTo>
                    <a:pt x="4945" y="890"/>
                  </a:moveTo>
                  <a:lnTo>
                    <a:pt x="4890" y="890"/>
                  </a:lnTo>
                  <a:lnTo>
                    <a:pt x="4890" y="946"/>
                  </a:lnTo>
                  <a:lnTo>
                    <a:pt x="4945" y="946"/>
                  </a:lnTo>
                  <a:lnTo>
                    <a:pt x="4945" y="890"/>
                  </a:lnTo>
                  <a:moveTo>
                    <a:pt x="5026" y="890"/>
                  </a:moveTo>
                  <a:lnTo>
                    <a:pt x="4971" y="890"/>
                  </a:lnTo>
                  <a:lnTo>
                    <a:pt x="4971" y="946"/>
                  </a:lnTo>
                  <a:lnTo>
                    <a:pt x="5026" y="946"/>
                  </a:lnTo>
                  <a:lnTo>
                    <a:pt x="5026" y="890"/>
                  </a:lnTo>
                  <a:moveTo>
                    <a:pt x="5347" y="890"/>
                  </a:moveTo>
                  <a:lnTo>
                    <a:pt x="5291" y="890"/>
                  </a:lnTo>
                  <a:lnTo>
                    <a:pt x="5291" y="946"/>
                  </a:lnTo>
                  <a:lnTo>
                    <a:pt x="5347" y="946"/>
                  </a:lnTo>
                  <a:lnTo>
                    <a:pt x="5347" y="890"/>
                  </a:lnTo>
                  <a:moveTo>
                    <a:pt x="5426" y="890"/>
                  </a:moveTo>
                  <a:lnTo>
                    <a:pt x="5371" y="890"/>
                  </a:lnTo>
                  <a:lnTo>
                    <a:pt x="5371" y="946"/>
                  </a:lnTo>
                  <a:lnTo>
                    <a:pt x="5426" y="946"/>
                  </a:lnTo>
                  <a:lnTo>
                    <a:pt x="5426" y="890"/>
                  </a:lnTo>
                  <a:moveTo>
                    <a:pt x="5507" y="890"/>
                  </a:moveTo>
                  <a:lnTo>
                    <a:pt x="5452" y="890"/>
                  </a:lnTo>
                  <a:lnTo>
                    <a:pt x="5452" y="946"/>
                  </a:lnTo>
                  <a:lnTo>
                    <a:pt x="5507" y="946"/>
                  </a:lnTo>
                  <a:lnTo>
                    <a:pt x="5507" y="890"/>
                  </a:lnTo>
                  <a:moveTo>
                    <a:pt x="5587" y="890"/>
                  </a:moveTo>
                  <a:lnTo>
                    <a:pt x="5531" y="890"/>
                  </a:lnTo>
                  <a:lnTo>
                    <a:pt x="5531" y="946"/>
                  </a:lnTo>
                  <a:lnTo>
                    <a:pt x="5587" y="946"/>
                  </a:lnTo>
                  <a:lnTo>
                    <a:pt x="5587" y="890"/>
                  </a:lnTo>
                  <a:moveTo>
                    <a:pt x="5667" y="890"/>
                  </a:moveTo>
                  <a:lnTo>
                    <a:pt x="5612" y="890"/>
                  </a:lnTo>
                  <a:lnTo>
                    <a:pt x="5612" y="946"/>
                  </a:lnTo>
                  <a:lnTo>
                    <a:pt x="5667" y="946"/>
                  </a:lnTo>
                  <a:lnTo>
                    <a:pt x="5667" y="890"/>
                  </a:lnTo>
                  <a:moveTo>
                    <a:pt x="5747" y="890"/>
                  </a:moveTo>
                  <a:lnTo>
                    <a:pt x="5692" y="890"/>
                  </a:lnTo>
                  <a:lnTo>
                    <a:pt x="5692" y="946"/>
                  </a:lnTo>
                  <a:lnTo>
                    <a:pt x="5747" y="946"/>
                  </a:lnTo>
                  <a:lnTo>
                    <a:pt x="5747" y="890"/>
                  </a:lnTo>
                  <a:moveTo>
                    <a:pt x="55" y="809"/>
                  </a:moveTo>
                  <a:lnTo>
                    <a:pt x="0" y="809"/>
                  </a:lnTo>
                  <a:lnTo>
                    <a:pt x="0" y="865"/>
                  </a:lnTo>
                  <a:lnTo>
                    <a:pt x="55" y="865"/>
                  </a:lnTo>
                  <a:lnTo>
                    <a:pt x="55" y="809"/>
                  </a:lnTo>
                  <a:moveTo>
                    <a:pt x="216" y="809"/>
                  </a:moveTo>
                  <a:lnTo>
                    <a:pt x="160" y="809"/>
                  </a:lnTo>
                  <a:lnTo>
                    <a:pt x="160" y="865"/>
                  </a:lnTo>
                  <a:lnTo>
                    <a:pt x="216" y="865"/>
                  </a:lnTo>
                  <a:lnTo>
                    <a:pt x="216" y="809"/>
                  </a:lnTo>
                  <a:moveTo>
                    <a:pt x="296" y="809"/>
                  </a:moveTo>
                  <a:lnTo>
                    <a:pt x="241" y="809"/>
                  </a:lnTo>
                  <a:lnTo>
                    <a:pt x="241" y="865"/>
                  </a:lnTo>
                  <a:lnTo>
                    <a:pt x="296" y="865"/>
                  </a:lnTo>
                  <a:lnTo>
                    <a:pt x="296" y="809"/>
                  </a:lnTo>
                  <a:moveTo>
                    <a:pt x="376" y="809"/>
                  </a:moveTo>
                  <a:lnTo>
                    <a:pt x="320" y="809"/>
                  </a:lnTo>
                  <a:lnTo>
                    <a:pt x="320" y="865"/>
                  </a:lnTo>
                  <a:lnTo>
                    <a:pt x="376" y="865"/>
                  </a:lnTo>
                  <a:lnTo>
                    <a:pt x="376" y="809"/>
                  </a:lnTo>
                  <a:moveTo>
                    <a:pt x="457" y="809"/>
                  </a:moveTo>
                  <a:lnTo>
                    <a:pt x="401" y="809"/>
                  </a:lnTo>
                  <a:lnTo>
                    <a:pt x="401" y="865"/>
                  </a:lnTo>
                  <a:lnTo>
                    <a:pt x="457" y="865"/>
                  </a:lnTo>
                  <a:lnTo>
                    <a:pt x="457" y="809"/>
                  </a:lnTo>
                  <a:moveTo>
                    <a:pt x="536" y="809"/>
                  </a:moveTo>
                  <a:lnTo>
                    <a:pt x="481" y="809"/>
                  </a:lnTo>
                  <a:lnTo>
                    <a:pt x="481" y="865"/>
                  </a:lnTo>
                  <a:lnTo>
                    <a:pt x="536" y="865"/>
                  </a:lnTo>
                  <a:lnTo>
                    <a:pt x="536" y="809"/>
                  </a:lnTo>
                  <a:moveTo>
                    <a:pt x="617" y="809"/>
                  </a:moveTo>
                  <a:lnTo>
                    <a:pt x="561" y="809"/>
                  </a:lnTo>
                  <a:lnTo>
                    <a:pt x="561" y="865"/>
                  </a:lnTo>
                  <a:lnTo>
                    <a:pt x="617" y="865"/>
                  </a:lnTo>
                  <a:lnTo>
                    <a:pt x="617" y="809"/>
                  </a:lnTo>
                  <a:moveTo>
                    <a:pt x="697" y="809"/>
                  </a:moveTo>
                  <a:lnTo>
                    <a:pt x="641" y="809"/>
                  </a:lnTo>
                  <a:lnTo>
                    <a:pt x="641" y="865"/>
                  </a:lnTo>
                  <a:lnTo>
                    <a:pt x="697" y="865"/>
                  </a:lnTo>
                  <a:lnTo>
                    <a:pt x="697" y="809"/>
                  </a:lnTo>
                  <a:moveTo>
                    <a:pt x="777" y="809"/>
                  </a:moveTo>
                  <a:lnTo>
                    <a:pt x="722" y="809"/>
                  </a:lnTo>
                  <a:lnTo>
                    <a:pt x="722" y="865"/>
                  </a:lnTo>
                  <a:lnTo>
                    <a:pt x="777" y="865"/>
                  </a:lnTo>
                  <a:lnTo>
                    <a:pt x="777" y="809"/>
                  </a:lnTo>
                  <a:moveTo>
                    <a:pt x="857" y="809"/>
                  </a:moveTo>
                  <a:lnTo>
                    <a:pt x="801" y="809"/>
                  </a:lnTo>
                  <a:lnTo>
                    <a:pt x="801" y="865"/>
                  </a:lnTo>
                  <a:lnTo>
                    <a:pt x="857" y="865"/>
                  </a:lnTo>
                  <a:lnTo>
                    <a:pt x="857" y="809"/>
                  </a:lnTo>
                  <a:moveTo>
                    <a:pt x="938" y="809"/>
                  </a:moveTo>
                  <a:lnTo>
                    <a:pt x="882" y="809"/>
                  </a:lnTo>
                  <a:lnTo>
                    <a:pt x="882" y="865"/>
                  </a:lnTo>
                  <a:lnTo>
                    <a:pt x="938" y="865"/>
                  </a:lnTo>
                  <a:lnTo>
                    <a:pt x="938" y="809"/>
                  </a:lnTo>
                  <a:moveTo>
                    <a:pt x="1018" y="809"/>
                  </a:moveTo>
                  <a:lnTo>
                    <a:pt x="962" y="809"/>
                  </a:lnTo>
                  <a:lnTo>
                    <a:pt x="962" y="865"/>
                  </a:lnTo>
                  <a:lnTo>
                    <a:pt x="1018" y="865"/>
                  </a:lnTo>
                  <a:lnTo>
                    <a:pt x="1018" y="809"/>
                  </a:lnTo>
                  <a:moveTo>
                    <a:pt x="1098" y="809"/>
                  </a:moveTo>
                  <a:lnTo>
                    <a:pt x="1042" y="809"/>
                  </a:lnTo>
                  <a:lnTo>
                    <a:pt x="1042" y="865"/>
                  </a:lnTo>
                  <a:lnTo>
                    <a:pt x="1098" y="865"/>
                  </a:lnTo>
                  <a:lnTo>
                    <a:pt x="1098" y="809"/>
                  </a:lnTo>
                  <a:moveTo>
                    <a:pt x="1178" y="809"/>
                  </a:moveTo>
                  <a:lnTo>
                    <a:pt x="1122" y="809"/>
                  </a:lnTo>
                  <a:lnTo>
                    <a:pt x="1122" y="865"/>
                  </a:lnTo>
                  <a:lnTo>
                    <a:pt x="1178" y="865"/>
                  </a:lnTo>
                  <a:lnTo>
                    <a:pt x="1178" y="809"/>
                  </a:lnTo>
                  <a:moveTo>
                    <a:pt x="1258" y="809"/>
                  </a:moveTo>
                  <a:lnTo>
                    <a:pt x="1203" y="809"/>
                  </a:lnTo>
                  <a:lnTo>
                    <a:pt x="1203" y="865"/>
                  </a:lnTo>
                  <a:lnTo>
                    <a:pt x="1258" y="865"/>
                  </a:lnTo>
                  <a:lnTo>
                    <a:pt x="1258" y="809"/>
                  </a:lnTo>
                  <a:moveTo>
                    <a:pt x="1339" y="809"/>
                  </a:moveTo>
                  <a:lnTo>
                    <a:pt x="1282" y="809"/>
                  </a:lnTo>
                  <a:lnTo>
                    <a:pt x="1282" y="865"/>
                  </a:lnTo>
                  <a:lnTo>
                    <a:pt x="1339" y="865"/>
                  </a:lnTo>
                  <a:lnTo>
                    <a:pt x="1339" y="809"/>
                  </a:lnTo>
                  <a:moveTo>
                    <a:pt x="1418" y="809"/>
                  </a:moveTo>
                  <a:lnTo>
                    <a:pt x="1363" y="809"/>
                  </a:lnTo>
                  <a:lnTo>
                    <a:pt x="1363" y="865"/>
                  </a:lnTo>
                  <a:lnTo>
                    <a:pt x="1418" y="865"/>
                  </a:lnTo>
                  <a:lnTo>
                    <a:pt x="1418" y="809"/>
                  </a:lnTo>
                  <a:moveTo>
                    <a:pt x="1499" y="809"/>
                  </a:moveTo>
                  <a:lnTo>
                    <a:pt x="1443" y="809"/>
                  </a:lnTo>
                  <a:lnTo>
                    <a:pt x="1443" y="865"/>
                  </a:lnTo>
                  <a:lnTo>
                    <a:pt x="1499" y="865"/>
                  </a:lnTo>
                  <a:lnTo>
                    <a:pt x="1499" y="809"/>
                  </a:lnTo>
                  <a:moveTo>
                    <a:pt x="1579" y="809"/>
                  </a:moveTo>
                  <a:lnTo>
                    <a:pt x="1523" y="809"/>
                  </a:lnTo>
                  <a:lnTo>
                    <a:pt x="1523" y="865"/>
                  </a:lnTo>
                  <a:lnTo>
                    <a:pt x="1579" y="865"/>
                  </a:lnTo>
                  <a:lnTo>
                    <a:pt x="1579" y="809"/>
                  </a:lnTo>
                  <a:moveTo>
                    <a:pt x="1659" y="809"/>
                  </a:moveTo>
                  <a:lnTo>
                    <a:pt x="1604" y="809"/>
                  </a:lnTo>
                  <a:lnTo>
                    <a:pt x="1604" y="865"/>
                  </a:lnTo>
                  <a:lnTo>
                    <a:pt x="1659" y="865"/>
                  </a:lnTo>
                  <a:lnTo>
                    <a:pt x="1659" y="809"/>
                  </a:lnTo>
                  <a:moveTo>
                    <a:pt x="1739" y="809"/>
                  </a:moveTo>
                  <a:lnTo>
                    <a:pt x="1684" y="809"/>
                  </a:lnTo>
                  <a:lnTo>
                    <a:pt x="1684" y="865"/>
                  </a:lnTo>
                  <a:lnTo>
                    <a:pt x="1739" y="865"/>
                  </a:lnTo>
                  <a:lnTo>
                    <a:pt x="1739" y="809"/>
                  </a:lnTo>
                  <a:moveTo>
                    <a:pt x="1820" y="809"/>
                  </a:moveTo>
                  <a:lnTo>
                    <a:pt x="1764" y="809"/>
                  </a:lnTo>
                  <a:lnTo>
                    <a:pt x="1764" y="865"/>
                  </a:lnTo>
                  <a:lnTo>
                    <a:pt x="1820" y="865"/>
                  </a:lnTo>
                  <a:lnTo>
                    <a:pt x="1820" y="809"/>
                  </a:lnTo>
                  <a:moveTo>
                    <a:pt x="1899" y="809"/>
                  </a:moveTo>
                  <a:lnTo>
                    <a:pt x="1844" y="809"/>
                  </a:lnTo>
                  <a:lnTo>
                    <a:pt x="1844" y="865"/>
                  </a:lnTo>
                  <a:lnTo>
                    <a:pt x="1899" y="865"/>
                  </a:lnTo>
                  <a:lnTo>
                    <a:pt x="1899" y="809"/>
                  </a:lnTo>
                  <a:moveTo>
                    <a:pt x="1980" y="809"/>
                  </a:moveTo>
                  <a:lnTo>
                    <a:pt x="1925" y="809"/>
                  </a:lnTo>
                  <a:lnTo>
                    <a:pt x="1925" y="865"/>
                  </a:lnTo>
                  <a:lnTo>
                    <a:pt x="1980" y="865"/>
                  </a:lnTo>
                  <a:lnTo>
                    <a:pt x="1980" y="809"/>
                  </a:lnTo>
                  <a:moveTo>
                    <a:pt x="2060" y="809"/>
                  </a:moveTo>
                  <a:lnTo>
                    <a:pt x="2004" y="809"/>
                  </a:lnTo>
                  <a:lnTo>
                    <a:pt x="2004" y="865"/>
                  </a:lnTo>
                  <a:lnTo>
                    <a:pt x="2060" y="865"/>
                  </a:lnTo>
                  <a:lnTo>
                    <a:pt x="2060" y="809"/>
                  </a:lnTo>
                  <a:moveTo>
                    <a:pt x="2140" y="809"/>
                  </a:moveTo>
                  <a:lnTo>
                    <a:pt x="2085" y="809"/>
                  </a:lnTo>
                  <a:lnTo>
                    <a:pt x="2085" y="865"/>
                  </a:lnTo>
                  <a:lnTo>
                    <a:pt x="2140" y="865"/>
                  </a:lnTo>
                  <a:lnTo>
                    <a:pt x="2140" y="809"/>
                  </a:lnTo>
                  <a:moveTo>
                    <a:pt x="2220" y="809"/>
                  </a:moveTo>
                  <a:lnTo>
                    <a:pt x="2165" y="809"/>
                  </a:lnTo>
                  <a:lnTo>
                    <a:pt x="2165" y="865"/>
                  </a:lnTo>
                  <a:lnTo>
                    <a:pt x="2220" y="865"/>
                  </a:lnTo>
                  <a:lnTo>
                    <a:pt x="2220" y="809"/>
                  </a:lnTo>
                  <a:moveTo>
                    <a:pt x="2301" y="809"/>
                  </a:moveTo>
                  <a:lnTo>
                    <a:pt x="2245" y="809"/>
                  </a:lnTo>
                  <a:lnTo>
                    <a:pt x="2245" y="865"/>
                  </a:lnTo>
                  <a:lnTo>
                    <a:pt x="2301" y="865"/>
                  </a:lnTo>
                  <a:lnTo>
                    <a:pt x="2301" y="809"/>
                  </a:lnTo>
                  <a:moveTo>
                    <a:pt x="2380" y="809"/>
                  </a:moveTo>
                  <a:lnTo>
                    <a:pt x="2325" y="809"/>
                  </a:lnTo>
                  <a:lnTo>
                    <a:pt x="2325" y="865"/>
                  </a:lnTo>
                  <a:lnTo>
                    <a:pt x="2380" y="865"/>
                  </a:lnTo>
                  <a:lnTo>
                    <a:pt x="2380" y="809"/>
                  </a:lnTo>
                  <a:moveTo>
                    <a:pt x="2461" y="809"/>
                  </a:moveTo>
                  <a:lnTo>
                    <a:pt x="2406" y="809"/>
                  </a:lnTo>
                  <a:lnTo>
                    <a:pt x="2406" y="865"/>
                  </a:lnTo>
                  <a:lnTo>
                    <a:pt x="2461" y="865"/>
                  </a:lnTo>
                  <a:lnTo>
                    <a:pt x="2461" y="809"/>
                  </a:lnTo>
                  <a:moveTo>
                    <a:pt x="2541" y="809"/>
                  </a:moveTo>
                  <a:lnTo>
                    <a:pt x="2485" y="809"/>
                  </a:lnTo>
                  <a:lnTo>
                    <a:pt x="2485" y="865"/>
                  </a:lnTo>
                  <a:lnTo>
                    <a:pt x="2541" y="865"/>
                  </a:lnTo>
                  <a:lnTo>
                    <a:pt x="2541" y="809"/>
                  </a:lnTo>
                  <a:moveTo>
                    <a:pt x="2621" y="809"/>
                  </a:moveTo>
                  <a:lnTo>
                    <a:pt x="2566" y="809"/>
                  </a:lnTo>
                  <a:lnTo>
                    <a:pt x="2566" y="865"/>
                  </a:lnTo>
                  <a:lnTo>
                    <a:pt x="2621" y="865"/>
                  </a:lnTo>
                  <a:lnTo>
                    <a:pt x="2621" y="809"/>
                  </a:lnTo>
                  <a:moveTo>
                    <a:pt x="2701" y="809"/>
                  </a:moveTo>
                  <a:lnTo>
                    <a:pt x="2646" y="809"/>
                  </a:lnTo>
                  <a:lnTo>
                    <a:pt x="2646" y="865"/>
                  </a:lnTo>
                  <a:lnTo>
                    <a:pt x="2701" y="865"/>
                  </a:lnTo>
                  <a:lnTo>
                    <a:pt x="2701" y="809"/>
                  </a:lnTo>
                  <a:moveTo>
                    <a:pt x="2782" y="809"/>
                  </a:moveTo>
                  <a:lnTo>
                    <a:pt x="2726" y="809"/>
                  </a:lnTo>
                  <a:lnTo>
                    <a:pt x="2726" y="865"/>
                  </a:lnTo>
                  <a:lnTo>
                    <a:pt x="2782" y="865"/>
                  </a:lnTo>
                  <a:lnTo>
                    <a:pt x="2782" y="809"/>
                  </a:lnTo>
                  <a:moveTo>
                    <a:pt x="2861" y="809"/>
                  </a:moveTo>
                  <a:lnTo>
                    <a:pt x="2806" y="809"/>
                  </a:lnTo>
                  <a:lnTo>
                    <a:pt x="2806" y="865"/>
                  </a:lnTo>
                  <a:lnTo>
                    <a:pt x="2861" y="865"/>
                  </a:lnTo>
                  <a:lnTo>
                    <a:pt x="2861" y="809"/>
                  </a:lnTo>
                  <a:moveTo>
                    <a:pt x="2942" y="809"/>
                  </a:moveTo>
                  <a:lnTo>
                    <a:pt x="2887" y="809"/>
                  </a:lnTo>
                  <a:lnTo>
                    <a:pt x="2887" y="865"/>
                  </a:lnTo>
                  <a:lnTo>
                    <a:pt x="2942" y="865"/>
                  </a:lnTo>
                  <a:lnTo>
                    <a:pt x="2942" y="809"/>
                  </a:lnTo>
                  <a:moveTo>
                    <a:pt x="3022" y="809"/>
                  </a:moveTo>
                  <a:lnTo>
                    <a:pt x="2966" y="809"/>
                  </a:lnTo>
                  <a:lnTo>
                    <a:pt x="2966" y="865"/>
                  </a:lnTo>
                  <a:lnTo>
                    <a:pt x="3022" y="865"/>
                  </a:lnTo>
                  <a:lnTo>
                    <a:pt x="3022" y="809"/>
                  </a:lnTo>
                  <a:moveTo>
                    <a:pt x="3342" y="809"/>
                  </a:moveTo>
                  <a:lnTo>
                    <a:pt x="3287" y="809"/>
                  </a:lnTo>
                  <a:lnTo>
                    <a:pt x="3287" y="865"/>
                  </a:lnTo>
                  <a:lnTo>
                    <a:pt x="3342" y="865"/>
                  </a:lnTo>
                  <a:lnTo>
                    <a:pt x="3342" y="809"/>
                  </a:lnTo>
                  <a:moveTo>
                    <a:pt x="3423" y="809"/>
                  </a:moveTo>
                  <a:lnTo>
                    <a:pt x="3367" y="809"/>
                  </a:lnTo>
                  <a:lnTo>
                    <a:pt x="3367" y="865"/>
                  </a:lnTo>
                  <a:lnTo>
                    <a:pt x="3423" y="865"/>
                  </a:lnTo>
                  <a:lnTo>
                    <a:pt x="3423" y="809"/>
                  </a:lnTo>
                  <a:moveTo>
                    <a:pt x="3503" y="809"/>
                  </a:moveTo>
                  <a:lnTo>
                    <a:pt x="3447" y="809"/>
                  </a:lnTo>
                  <a:lnTo>
                    <a:pt x="3447" y="865"/>
                  </a:lnTo>
                  <a:lnTo>
                    <a:pt x="3503" y="865"/>
                  </a:lnTo>
                  <a:lnTo>
                    <a:pt x="3503" y="809"/>
                  </a:lnTo>
                  <a:moveTo>
                    <a:pt x="3583" y="809"/>
                  </a:moveTo>
                  <a:lnTo>
                    <a:pt x="3528" y="809"/>
                  </a:lnTo>
                  <a:lnTo>
                    <a:pt x="3528" y="865"/>
                  </a:lnTo>
                  <a:lnTo>
                    <a:pt x="3583" y="865"/>
                  </a:lnTo>
                  <a:lnTo>
                    <a:pt x="3583" y="809"/>
                  </a:lnTo>
                  <a:moveTo>
                    <a:pt x="3663" y="809"/>
                  </a:moveTo>
                  <a:lnTo>
                    <a:pt x="3607" y="809"/>
                  </a:lnTo>
                  <a:lnTo>
                    <a:pt x="3607" y="865"/>
                  </a:lnTo>
                  <a:lnTo>
                    <a:pt x="3663" y="865"/>
                  </a:lnTo>
                  <a:lnTo>
                    <a:pt x="3663" y="809"/>
                  </a:lnTo>
                  <a:moveTo>
                    <a:pt x="3744" y="809"/>
                  </a:moveTo>
                  <a:lnTo>
                    <a:pt x="3688" y="809"/>
                  </a:lnTo>
                  <a:lnTo>
                    <a:pt x="3688" y="865"/>
                  </a:lnTo>
                  <a:lnTo>
                    <a:pt x="3744" y="865"/>
                  </a:lnTo>
                  <a:lnTo>
                    <a:pt x="3744" y="809"/>
                  </a:lnTo>
                  <a:moveTo>
                    <a:pt x="3823" y="809"/>
                  </a:moveTo>
                  <a:lnTo>
                    <a:pt x="3768" y="809"/>
                  </a:lnTo>
                  <a:lnTo>
                    <a:pt x="3768" y="865"/>
                  </a:lnTo>
                  <a:lnTo>
                    <a:pt x="3823" y="865"/>
                  </a:lnTo>
                  <a:lnTo>
                    <a:pt x="3823" y="809"/>
                  </a:lnTo>
                  <a:moveTo>
                    <a:pt x="3904" y="809"/>
                  </a:moveTo>
                  <a:lnTo>
                    <a:pt x="3848" y="809"/>
                  </a:lnTo>
                  <a:lnTo>
                    <a:pt x="3848" y="865"/>
                  </a:lnTo>
                  <a:lnTo>
                    <a:pt x="3904" y="865"/>
                  </a:lnTo>
                  <a:lnTo>
                    <a:pt x="3904" y="809"/>
                  </a:lnTo>
                  <a:moveTo>
                    <a:pt x="3984" y="809"/>
                  </a:moveTo>
                  <a:lnTo>
                    <a:pt x="3928" y="809"/>
                  </a:lnTo>
                  <a:lnTo>
                    <a:pt x="3928" y="865"/>
                  </a:lnTo>
                  <a:lnTo>
                    <a:pt x="3984" y="865"/>
                  </a:lnTo>
                  <a:lnTo>
                    <a:pt x="3984" y="809"/>
                  </a:lnTo>
                  <a:moveTo>
                    <a:pt x="4064" y="809"/>
                  </a:moveTo>
                  <a:lnTo>
                    <a:pt x="4009" y="809"/>
                  </a:lnTo>
                  <a:lnTo>
                    <a:pt x="4009" y="865"/>
                  </a:lnTo>
                  <a:lnTo>
                    <a:pt x="4064" y="865"/>
                  </a:lnTo>
                  <a:lnTo>
                    <a:pt x="4064" y="809"/>
                  </a:lnTo>
                  <a:moveTo>
                    <a:pt x="4225" y="809"/>
                  </a:moveTo>
                  <a:lnTo>
                    <a:pt x="4169" y="809"/>
                  </a:lnTo>
                  <a:lnTo>
                    <a:pt x="4169" y="865"/>
                  </a:lnTo>
                  <a:lnTo>
                    <a:pt x="4225" y="865"/>
                  </a:lnTo>
                  <a:lnTo>
                    <a:pt x="4225" y="809"/>
                  </a:lnTo>
                  <a:moveTo>
                    <a:pt x="4304" y="809"/>
                  </a:moveTo>
                  <a:lnTo>
                    <a:pt x="4249" y="809"/>
                  </a:lnTo>
                  <a:lnTo>
                    <a:pt x="4249" y="865"/>
                  </a:lnTo>
                  <a:lnTo>
                    <a:pt x="4304" y="865"/>
                  </a:lnTo>
                  <a:lnTo>
                    <a:pt x="4304" y="809"/>
                  </a:lnTo>
                  <a:moveTo>
                    <a:pt x="4385" y="809"/>
                  </a:moveTo>
                  <a:lnTo>
                    <a:pt x="4329" y="809"/>
                  </a:lnTo>
                  <a:lnTo>
                    <a:pt x="4329" y="865"/>
                  </a:lnTo>
                  <a:lnTo>
                    <a:pt x="4385" y="865"/>
                  </a:lnTo>
                  <a:lnTo>
                    <a:pt x="4385" y="809"/>
                  </a:lnTo>
                  <a:moveTo>
                    <a:pt x="4545" y="809"/>
                  </a:moveTo>
                  <a:lnTo>
                    <a:pt x="4490" y="809"/>
                  </a:lnTo>
                  <a:lnTo>
                    <a:pt x="4490" y="865"/>
                  </a:lnTo>
                  <a:lnTo>
                    <a:pt x="4545" y="865"/>
                  </a:lnTo>
                  <a:lnTo>
                    <a:pt x="4545" y="809"/>
                  </a:lnTo>
                  <a:moveTo>
                    <a:pt x="4625" y="809"/>
                  </a:moveTo>
                  <a:lnTo>
                    <a:pt x="4569" y="809"/>
                  </a:lnTo>
                  <a:lnTo>
                    <a:pt x="4569" y="865"/>
                  </a:lnTo>
                  <a:lnTo>
                    <a:pt x="4625" y="865"/>
                  </a:lnTo>
                  <a:lnTo>
                    <a:pt x="4625" y="809"/>
                  </a:lnTo>
                  <a:moveTo>
                    <a:pt x="4705" y="809"/>
                  </a:moveTo>
                  <a:lnTo>
                    <a:pt x="4650" y="809"/>
                  </a:lnTo>
                  <a:lnTo>
                    <a:pt x="4650" y="865"/>
                  </a:lnTo>
                  <a:lnTo>
                    <a:pt x="4705" y="865"/>
                  </a:lnTo>
                  <a:lnTo>
                    <a:pt x="4705" y="809"/>
                  </a:lnTo>
                  <a:moveTo>
                    <a:pt x="4785" y="809"/>
                  </a:moveTo>
                  <a:lnTo>
                    <a:pt x="4730" y="809"/>
                  </a:lnTo>
                  <a:lnTo>
                    <a:pt x="4730" y="865"/>
                  </a:lnTo>
                  <a:lnTo>
                    <a:pt x="4785" y="865"/>
                  </a:lnTo>
                  <a:lnTo>
                    <a:pt x="4785" y="809"/>
                  </a:lnTo>
                  <a:moveTo>
                    <a:pt x="4866" y="809"/>
                  </a:moveTo>
                  <a:lnTo>
                    <a:pt x="4810" y="809"/>
                  </a:lnTo>
                  <a:lnTo>
                    <a:pt x="4810" y="865"/>
                  </a:lnTo>
                  <a:lnTo>
                    <a:pt x="4866" y="865"/>
                  </a:lnTo>
                  <a:lnTo>
                    <a:pt x="4866" y="809"/>
                  </a:lnTo>
                  <a:moveTo>
                    <a:pt x="4945" y="809"/>
                  </a:moveTo>
                  <a:lnTo>
                    <a:pt x="4890" y="809"/>
                  </a:lnTo>
                  <a:lnTo>
                    <a:pt x="4890" y="865"/>
                  </a:lnTo>
                  <a:lnTo>
                    <a:pt x="4945" y="865"/>
                  </a:lnTo>
                  <a:lnTo>
                    <a:pt x="4945" y="809"/>
                  </a:lnTo>
                  <a:moveTo>
                    <a:pt x="5347" y="809"/>
                  </a:moveTo>
                  <a:lnTo>
                    <a:pt x="5291" y="809"/>
                  </a:lnTo>
                  <a:lnTo>
                    <a:pt x="5291" y="865"/>
                  </a:lnTo>
                  <a:lnTo>
                    <a:pt x="5347" y="865"/>
                  </a:lnTo>
                  <a:lnTo>
                    <a:pt x="5347" y="809"/>
                  </a:lnTo>
                  <a:moveTo>
                    <a:pt x="5426" y="809"/>
                  </a:moveTo>
                  <a:lnTo>
                    <a:pt x="5371" y="809"/>
                  </a:lnTo>
                  <a:lnTo>
                    <a:pt x="5371" y="865"/>
                  </a:lnTo>
                  <a:lnTo>
                    <a:pt x="5426" y="865"/>
                  </a:lnTo>
                  <a:lnTo>
                    <a:pt x="5426" y="809"/>
                  </a:lnTo>
                  <a:moveTo>
                    <a:pt x="5507" y="809"/>
                  </a:moveTo>
                  <a:lnTo>
                    <a:pt x="5452" y="809"/>
                  </a:lnTo>
                  <a:lnTo>
                    <a:pt x="5452" y="865"/>
                  </a:lnTo>
                  <a:lnTo>
                    <a:pt x="5507" y="865"/>
                  </a:lnTo>
                  <a:lnTo>
                    <a:pt x="5507" y="809"/>
                  </a:lnTo>
                  <a:moveTo>
                    <a:pt x="5587" y="809"/>
                  </a:moveTo>
                  <a:lnTo>
                    <a:pt x="5531" y="809"/>
                  </a:lnTo>
                  <a:lnTo>
                    <a:pt x="5531" y="865"/>
                  </a:lnTo>
                  <a:lnTo>
                    <a:pt x="5587" y="865"/>
                  </a:lnTo>
                  <a:lnTo>
                    <a:pt x="5587" y="809"/>
                  </a:lnTo>
                  <a:moveTo>
                    <a:pt x="5667" y="809"/>
                  </a:moveTo>
                  <a:lnTo>
                    <a:pt x="5612" y="809"/>
                  </a:lnTo>
                  <a:lnTo>
                    <a:pt x="5612" y="865"/>
                  </a:lnTo>
                  <a:lnTo>
                    <a:pt x="5667" y="865"/>
                  </a:lnTo>
                  <a:lnTo>
                    <a:pt x="5667" y="809"/>
                  </a:lnTo>
                  <a:moveTo>
                    <a:pt x="5747" y="809"/>
                  </a:moveTo>
                  <a:lnTo>
                    <a:pt x="5692" y="809"/>
                  </a:lnTo>
                  <a:lnTo>
                    <a:pt x="5692" y="865"/>
                  </a:lnTo>
                  <a:lnTo>
                    <a:pt x="5747" y="865"/>
                  </a:lnTo>
                  <a:lnTo>
                    <a:pt x="5747" y="809"/>
                  </a:lnTo>
                  <a:moveTo>
                    <a:pt x="5828" y="809"/>
                  </a:moveTo>
                  <a:lnTo>
                    <a:pt x="5772" y="809"/>
                  </a:lnTo>
                  <a:lnTo>
                    <a:pt x="5772" y="865"/>
                  </a:lnTo>
                  <a:lnTo>
                    <a:pt x="5828" y="865"/>
                  </a:lnTo>
                  <a:lnTo>
                    <a:pt x="5828" y="809"/>
                  </a:lnTo>
                  <a:moveTo>
                    <a:pt x="55" y="728"/>
                  </a:moveTo>
                  <a:lnTo>
                    <a:pt x="0" y="728"/>
                  </a:lnTo>
                  <a:lnTo>
                    <a:pt x="0" y="784"/>
                  </a:lnTo>
                  <a:lnTo>
                    <a:pt x="55" y="784"/>
                  </a:lnTo>
                  <a:lnTo>
                    <a:pt x="55" y="728"/>
                  </a:lnTo>
                  <a:moveTo>
                    <a:pt x="136" y="728"/>
                  </a:moveTo>
                  <a:lnTo>
                    <a:pt x="80" y="728"/>
                  </a:lnTo>
                  <a:lnTo>
                    <a:pt x="80" y="784"/>
                  </a:lnTo>
                  <a:lnTo>
                    <a:pt x="136" y="784"/>
                  </a:lnTo>
                  <a:lnTo>
                    <a:pt x="136" y="728"/>
                  </a:lnTo>
                  <a:moveTo>
                    <a:pt x="216" y="728"/>
                  </a:moveTo>
                  <a:lnTo>
                    <a:pt x="160" y="728"/>
                  </a:lnTo>
                  <a:lnTo>
                    <a:pt x="160" y="784"/>
                  </a:lnTo>
                  <a:lnTo>
                    <a:pt x="216" y="784"/>
                  </a:lnTo>
                  <a:lnTo>
                    <a:pt x="216" y="728"/>
                  </a:lnTo>
                  <a:moveTo>
                    <a:pt x="296" y="728"/>
                  </a:moveTo>
                  <a:lnTo>
                    <a:pt x="241" y="728"/>
                  </a:lnTo>
                  <a:lnTo>
                    <a:pt x="241" y="784"/>
                  </a:lnTo>
                  <a:lnTo>
                    <a:pt x="296" y="784"/>
                  </a:lnTo>
                  <a:lnTo>
                    <a:pt x="296" y="728"/>
                  </a:lnTo>
                  <a:moveTo>
                    <a:pt x="376" y="728"/>
                  </a:moveTo>
                  <a:lnTo>
                    <a:pt x="320" y="728"/>
                  </a:lnTo>
                  <a:lnTo>
                    <a:pt x="320" y="784"/>
                  </a:lnTo>
                  <a:lnTo>
                    <a:pt x="376" y="784"/>
                  </a:lnTo>
                  <a:lnTo>
                    <a:pt x="376" y="728"/>
                  </a:lnTo>
                  <a:moveTo>
                    <a:pt x="457" y="728"/>
                  </a:moveTo>
                  <a:lnTo>
                    <a:pt x="401" y="728"/>
                  </a:lnTo>
                  <a:lnTo>
                    <a:pt x="401" y="784"/>
                  </a:lnTo>
                  <a:lnTo>
                    <a:pt x="457" y="784"/>
                  </a:lnTo>
                  <a:lnTo>
                    <a:pt x="457" y="728"/>
                  </a:lnTo>
                  <a:moveTo>
                    <a:pt x="536" y="728"/>
                  </a:moveTo>
                  <a:lnTo>
                    <a:pt x="481" y="728"/>
                  </a:lnTo>
                  <a:lnTo>
                    <a:pt x="481" y="784"/>
                  </a:lnTo>
                  <a:lnTo>
                    <a:pt x="536" y="784"/>
                  </a:lnTo>
                  <a:lnTo>
                    <a:pt x="536" y="728"/>
                  </a:lnTo>
                  <a:moveTo>
                    <a:pt x="617" y="728"/>
                  </a:moveTo>
                  <a:lnTo>
                    <a:pt x="561" y="728"/>
                  </a:lnTo>
                  <a:lnTo>
                    <a:pt x="561" y="784"/>
                  </a:lnTo>
                  <a:lnTo>
                    <a:pt x="617" y="784"/>
                  </a:lnTo>
                  <a:lnTo>
                    <a:pt x="617" y="728"/>
                  </a:lnTo>
                  <a:moveTo>
                    <a:pt x="697" y="728"/>
                  </a:moveTo>
                  <a:lnTo>
                    <a:pt x="641" y="728"/>
                  </a:lnTo>
                  <a:lnTo>
                    <a:pt x="641" y="784"/>
                  </a:lnTo>
                  <a:lnTo>
                    <a:pt x="697" y="784"/>
                  </a:lnTo>
                  <a:lnTo>
                    <a:pt x="697" y="728"/>
                  </a:lnTo>
                  <a:moveTo>
                    <a:pt x="777" y="728"/>
                  </a:moveTo>
                  <a:lnTo>
                    <a:pt x="722" y="728"/>
                  </a:lnTo>
                  <a:lnTo>
                    <a:pt x="722" y="784"/>
                  </a:lnTo>
                  <a:lnTo>
                    <a:pt x="777" y="784"/>
                  </a:lnTo>
                  <a:lnTo>
                    <a:pt x="777" y="728"/>
                  </a:lnTo>
                  <a:moveTo>
                    <a:pt x="857" y="728"/>
                  </a:moveTo>
                  <a:lnTo>
                    <a:pt x="801" y="728"/>
                  </a:lnTo>
                  <a:lnTo>
                    <a:pt x="801" y="784"/>
                  </a:lnTo>
                  <a:lnTo>
                    <a:pt x="857" y="784"/>
                  </a:lnTo>
                  <a:lnTo>
                    <a:pt x="857" y="728"/>
                  </a:lnTo>
                  <a:moveTo>
                    <a:pt x="938" y="728"/>
                  </a:moveTo>
                  <a:lnTo>
                    <a:pt x="882" y="728"/>
                  </a:lnTo>
                  <a:lnTo>
                    <a:pt x="882" y="784"/>
                  </a:lnTo>
                  <a:lnTo>
                    <a:pt x="938" y="784"/>
                  </a:lnTo>
                  <a:lnTo>
                    <a:pt x="938" y="728"/>
                  </a:lnTo>
                  <a:moveTo>
                    <a:pt x="1018" y="728"/>
                  </a:moveTo>
                  <a:lnTo>
                    <a:pt x="962" y="728"/>
                  </a:lnTo>
                  <a:lnTo>
                    <a:pt x="962" y="784"/>
                  </a:lnTo>
                  <a:lnTo>
                    <a:pt x="1018" y="784"/>
                  </a:lnTo>
                  <a:lnTo>
                    <a:pt x="1018" y="728"/>
                  </a:lnTo>
                  <a:moveTo>
                    <a:pt x="1098" y="728"/>
                  </a:moveTo>
                  <a:lnTo>
                    <a:pt x="1042" y="728"/>
                  </a:lnTo>
                  <a:lnTo>
                    <a:pt x="1042" y="784"/>
                  </a:lnTo>
                  <a:lnTo>
                    <a:pt x="1098" y="784"/>
                  </a:lnTo>
                  <a:lnTo>
                    <a:pt x="1098" y="728"/>
                  </a:lnTo>
                  <a:moveTo>
                    <a:pt x="1178" y="728"/>
                  </a:moveTo>
                  <a:lnTo>
                    <a:pt x="1122" y="728"/>
                  </a:lnTo>
                  <a:lnTo>
                    <a:pt x="1122" y="784"/>
                  </a:lnTo>
                  <a:lnTo>
                    <a:pt x="1178" y="784"/>
                  </a:lnTo>
                  <a:lnTo>
                    <a:pt x="1178" y="728"/>
                  </a:lnTo>
                  <a:moveTo>
                    <a:pt x="1258" y="728"/>
                  </a:moveTo>
                  <a:lnTo>
                    <a:pt x="1203" y="728"/>
                  </a:lnTo>
                  <a:lnTo>
                    <a:pt x="1203" y="784"/>
                  </a:lnTo>
                  <a:lnTo>
                    <a:pt x="1258" y="784"/>
                  </a:lnTo>
                  <a:lnTo>
                    <a:pt x="1258" y="728"/>
                  </a:lnTo>
                  <a:moveTo>
                    <a:pt x="1339" y="728"/>
                  </a:moveTo>
                  <a:lnTo>
                    <a:pt x="1282" y="728"/>
                  </a:lnTo>
                  <a:lnTo>
                    <a:pt x="1282" y="784"/>
                  </a:lnTo>
                  <a:lnTo>
                    <a:pt x="1339" y="784"/>
                  </a:lnTo>
                  <a:lnTo>
                    <a:pt x="1339" y="728"/>
                  </a:lnTo>
                  <a:moveTo>
                    <a:pt x="1418" y="728"/>
                  </a:moveTo>
                  <a:lnTo>
                    <a:pt x="1363" y="728"/>
                  </a:lnTo>
                  <a:lnTo>
                    <a:pt x="1363" y="784"/>
                  </a:lnTo>
                  <a:lnTo>
                    <a:pt x="1418" y="784"/>
                  </a:lnTo>
                  <a:lnTo>
                    <a:pt x="1418" y="728"/>
                  </a:lnTo>
                  <a:moveTo>
                    <a:pt x="1499" y="728"/>
                  </a:moveTo>
                  <a:lnTo>
                    <a:pt x="1443" y="728"/>
                  </a:lnTo>
                  <a:lnTo>
                    <a:pt x="1443" y="784"/>
                  </a:lnTo>
                  <a:lnTo>
                    <a:pt x="1499" y="784"/>
                  </a:lnTo>
                  <a:lnTo>
                    <a:pt x="1499" y="728"/>
                  </a:lnTo>
                  <a:moveTo>
                    <a:pt x="1579" y="728"/>
                  </a:moveTo>
                  <a:lnTo>
                    <a:pt x="1523" y="728"/>
                  </a:lnTo>
                  <a:lnTo>
                    <a:pt x="1523" y="784"/>
                  </a:lnTo>
                  <a:lnTo>
                    <a:pt x="1579" y="784"/>
                  </a:lnTo>
                  <a:lnTo>
                    <a:pt x="1579" y="728"/>
                  </a:lnTo>
                  <a:moveTo>
                    <a:pt x="1659" y="728"/>
                  </a:moveTo>
                  <a:lnTo>
                    <a:pt x="1604" y="728"/>
                  </a:lnTo>
                  <a:lnTo>
                    <a:pt x="1604" y="784"/>
                  </a:lnTo>
                  <a:lnTo>
                    <a:pt x="1659" y="784"/>
                  </a:lnTo>
                  <a:lnTo>
                    <a:pt x="1659" y="728"/>
                  </a:lnTo>
                  <a:moveTo>
                    <a:pt x="1739" y="728"/>
                  </a:moveTo>
                  <a:lnTo>
                    <a:pt x="1684" y="728"/>
                  </a:lnTo>
                  <a:lnTo>
                    <a:pt x="1684" y="784"/>
                  </a:lnTo>
                  <a:lnTo>
                    <a:pt x="1739" y="784"/>
                  </a:lnTo>
                  <a:lnTo>
                    <a:pt x="1739" y="728"/>
                  </a:lnTo>
                  <a:moveTo>
                    <a:pt x="1820" y="728"/>
                  </a:moveTo>
                  <a:lnTo>
                    <a:pt x="1764" y="728"/>
                  </a:lnTo>
                  <a:lnTo>
                    <a:pt x="1764" y="784"/>
                  </a:lnTo>
                  <a:lnTo>
                    <a:pt x="1820" y="784"/>
                  </a:lnTo>
                  <a:lnTo>
                    <a:pt x="1820" y="728"/>
                  </a:lnTo>
                  <a:moveTo>
                    <a:pt x="1899" y="728"/>
                  </a:moveTo>
                  <a:lnTo>
                    <a:pt x="1844" y="728"/>
                  </a:lnTo>
                  <a:lnTo>
                    <a:pt x="1844" y="784"/>
                  </a:lnTo>
                  <a:lnTo>
                    <a:pt x="1899" y="784"/>
                  </a:lnTo>
                  <a:lnTo>
                    <a:pt x="1899" y="728"/>
                  </a:lnTo>
                  <a:moveTo>
                    <a:pt x="1980" y="728"/>
                  </a:moveTo>
                  <a:lnTo>
                    <a:pt x="1925" y="728"/>
                  </a:lnTo>
                  <a:lnTo>
                    <a:pt x="1925" y="784"/>
                  </a:lnTo>
                  <a:lnTo>
                    <a:pt x="1980" y="784"/>
                  </a:lnTo>
                  <a:lnTo>
                    <a:pt x="1980" y="728"/>
                  </a:lnTo>
                  <a:moveTo>
                    <a:pt x="2060" y="728"/>
                  </a:moveTo>
                  <a:lnTo>
                    <a:pt x="2004" y="728"/>
                  </a:lnTo>
                  <a:lnTo>
                    <a:pt x="2004" y="784"/>
                  </a:lnTo>
                  <a:lnTo>
                    <a:pt x="2060" y="784"/>
                  </a:lnTo>
                  <a:lnTo>
                    <a:pt x="2060" y="728"/>
                  </a:lnTo>
                  <a:moveTo>
                    <a:pt x="2140" y="728"/>
                  </a:moveTo>
                  <a:lnTo>
                    <a:pt x="2085" y="728"/>
                  </a:lnTo>
                  <a:lnTo>
                    <a:pt x="2085" y="784"/>
                  </a:lnTo>
                  <a:lnTo>
                    <a:pt x="2140" y="784"/>
                  </a:lnTo>
                  <a:lnTo>
                    <a:pt x="2140" y="728"/>
                  </a:lnTo>
                  <a:moveTo>
                    <a:pt x="2220" y="728"/>
                  </a:moveTo>
                  <a:lnTo>
                    <a:pt x="2165" y="728"/>
                  </a:lnTo>
                  <a:lnTo>
                    <a:pt x="2165" y="784"/>
                  </a:lnTo>
                  <a:lnTo>
                    <a:pt x="2220" y="784"/>
                  </a:lnTo>
                  <a:lnTo>
                    <a:pt x="2220" y="728"/>
                  </a:lnTo>
                  <a:moveTo>
                    <a:pt x="2301" y="728"/>
                  </a:moveTo>
                  <a:lnTo>
                    <a:pt x="2245" y="728"/>
                  </a:lnTo>
                  <a:lnTo>
                    <a:pt x="2245" y="784"/>
                  </a:lnTo>
                  <a:lnTo>
                    <a:pt x="2301" y="784"/>
                  </a:lnTo>
                  <a:lnTo>
                    <a:pt x="2301" y="728"/>
                  </a:lnTo>
                  <a:moveTo>
                    <a:pt x="2380" y="728"/>
                  </a:moveTo>
                  <a:lnTo>
                    <a:pt x="2325" y="728"/>
                  </a:lnTo>
                  <a:lnTo>
                    <a:pt x="2325" y="784"/>
                  </a:lnTo>
                  <a:lnTo>
                    <a:pt x="2380" y="784"/>
                  </a:lnTo>
                  <a:lnTo>
                    <a:pt x="2380" y="728"/>
                  </a:lnTo>
                  <a:moveTo>
                    <a:pt x="2461" y="728"/>
                  </a:moveTo>
                  <a:lnTo>
                    <a:pt x="2406" y="728"/>
                  </a:lnTo>
                  <a:lnTo>
                    <a:pt x="2406" y="784"/>
                  </a:lnTo>
                  <a:lnTo>
                    <a:pt x="2461" y="784"/>
                  </a:lnTo>
                  <a:lnTo>
                    <a:pt x="2461" y="728"/>
                  </a:lnTo>
                  <a:moveTo>
                    <a:pt x="2541" y="728"/>
                  </a:moveTo>
                  <a:lnTo>
                    <a:pt x="2485" y="728"/>
                  </a:lnTo>
                  <a:lnTo>
                    <a:pt x="2485" y="784"/>
                  </a:lnTo>
                  <a:lnTo>
                    <a:pt x="2541" y="784"/>
                  </a:lnTo>
                  <a:lnTo>
                    <a:pt x="2541" y="728"/>
                  </a:lnTo>
                  <a:moveTo>
                    <a:pt x="2621" y="728"/>
                  </a:moveTo>
                  <a:lnTo>
                    <a:pt x="2566" y="728"/>
                  </a:lnTo>
                  <a:lnTo>
                    <a:pt x="2566" y="784"/>
                  </a:lnTo>
                  <a:lnTo>
                    <a:pt x="2621" y="784"/>
                  </a:lnTo>
                  <a:lnTo>
                    <a:pt x="2621" y="728"/>
                  </a:lnTo>
                  <a:moveTo>
                    <a:pt x="2701" y="728"/>
                  </a:moveTo>
                  <a:lnTo>
                    <a:pt x="2646" y="728"/>
                  </a:lnTo>
                  <a:lnTo>
                    <a:pt x="2646" y="784"/>
                  </a:lnTo>
                  <a:lnTo>
                    <a:pt x="2701" y="784"/>
                  </a:lnTo>
                  <a:lnTo>
                    <a:pt x="2701" y="728"/>
                  </a:lnTo>
                  <a:moveTo>
                    <a:pt x="2782" y="728"/>
                  </a:moveTo>
                  <a:lnTo>
                    <a:pt x="2726" y="728"/>
                  </a:lnTo>
                  <a:lnTo>
                    <a:pt x="2726" y="784"/>
                  </a:lnTo>
                  <a:lnTo>
                    <a:pt x="2782" y="784"/>
                  </a:lnTo>
                  <a:lnTo>
                    <a:pt x="2782" y="728"/>
                  </a:lnTo>
                  <a:moveTo>
                    <a:pt x="2861" y="728"/>
                  </a:moveTo>
                  <a:lnTo>
                    <a:pt x="2806" y="728"/>
                  </a:lnTo>
                  <a:lnTo>
                    <a:pt x="2806" y="784"/>
                  </a:lnTo>
                  <a:lnTo>
                    <a:pt x="2861" y="784"/>
                  </a:lnTo>
                  <a:lnTo>
                    <a:pt x="2861" y="728"/>
                  </a:lnTo>
                  <a:moveTo>
                    <a:pt x="2942" y="728"/>
                  </a:moveTo>
                  <a:lnTo>
                    <a:pt x="2887" y="728"/>
                  </a:lnTo>
                  <a:lnTo>
                    <a:pt x="2887" y="784"/>
                  </a:lnTo>
                  <a:lnTo>
                    <a:pt x="2942" y="784"/>
                  </a:lnTo>
                  <a:lnTo>
                    <a:pt x="2942" y="728"/>
                  </a:lnTo>
                  <a:moveTo>
                    <a:pt x="3022" y="728"/>
                  </a:moveTo>
                  <a:lnTo>
                    <a:pt x="2966" y="728"/>
                  </a:lnTo>
                  <a:lnTo>
                    <a:pt x="2966" y="784"/>
                  </a:lnTo>
                  <a:lnTo>
                    <a:pt x="3022" y="784"/>
                  </a:lnTo>
                  <a:lnTo>
                    <a:pt x="3022" y="728"/>
                  </a:lnTo>
                  <a:moveTo>
                    <a:pt x="3342" y="728"/>
                  </a:moveTo>
                  <a:lnTo>
                    <a:pt x="3287" y="728"/>
                  </a:lnTo>
                  <a:lnTo>
                    <a:pt x="3287" y="784"/>
                  </a:lnTo>
                  <a:lnTo>
                    <a:pt x="3342" y="784"/>
                  </a:lnTo>
                  <a:lnTo>
                    <a:pt x="3342" y="728"/>
                  </a:lnTo>
                  <a:moveTo>
                    <a:pt x="3423" y="728"/>
                  </a:moveTo>
                  <a:lnTo>
                    <a:pt x="3367" y="728"/>
                  </a:lnTo>
                  <a:lnTo>
                    <a:pt x="3367" y="784"/>
                  </a:lnTo>
                  <a:lnTo>
                    <a:pt x="3423" y="784"/>
                  </a:lnTo>
                  <a:lnTo>
                    <a:pt x="3423" y="728"/>
                  </a:lnTo>
                  <a:moveTo>
                    <a:pt x="3503" y="728"/>
                  </a:moveTo>
                  <a:lnTo>
                    <a:pt x="3447" y="728"/>
                  </a:lnTo>
                  <a:lnTo>
                    <a:pt x="3447" y="784"/>
                  </a:lnTo>
                  <a:lnTo>
                    <a:pt x="3503" y="784"/>
                  </a:lnTo>
                  <a:lnTo>
                    <a:pt x="3503" y="728"/>
                  </a:lnTo>
                  <a:moveTo>
                    <a:pt x="3583" y="728"/>
                  </a:moveTo>
                  <a:lnTo>
                    <a:pt x="3528" y="728"/>
                  </a:lnTo>
                  <a:lnTo>
                    <a:pt x="3528" y="784"/>
                  </a:lnTo>
                  <a:lnTo>
                    <a:pt x="3583" y="784"/>
                  </a:lnTo>
                  <a:lnTo>
                    <a:pt x="3583" y="728"/>
                  </a:lnTo>
                  <a:moveTo>
                    <a:pt x="3663" y="728"/>
                  </a:moveTo>
                  <a:lnTo>
                    <a:pt x="3607" y="728"/>
                  </a:lnTo>
                  <a:lnTo>
                    <a:pt x="3607" y="784"/>
                  </a:lnTo>
                  <a:lnTo>
                    <a:pt x="3663" y="784"/>
                  </a:lnTo>
                  <a:lnTo>
                    <a:pt x="3663" y="728"/>
                  </a:lnTo>
                  <a:moveTo>
                    <a:pt x="4225" y="728"/>
                  </a:moveTo>
                  <a:lnTo>
                    <a:pt x="4169" y="728"/>
                  </a:lnTo>
                  <a:lnTo>
                    <a:pt x="4169" y="784"/>
                  </a:lnTo>
                  <a:lnTo>
                    <a:pt x="4225" y="784"/>
                  </a:lnTo>
                  <a:lnTo>
                    <a:pt x="4225" y="728"/>
                  </a:lnTo>
                  <a:moveTo>
                    <a:pt x="4304" y="728"/>
                  </a:moveTo>
                  <a:lnTo>
                    <a:pt x="4249" y="728"/>
                  </a:lnTo>
                  <a:lnTo>
                    <a:pt x="4249" y="784"/>
                  </a:lnTo>
                  <a:lnTo>
                    <a:pt x="4304" y="784"/>
                  </a:lnTo>
                  <a:lnTo>
                    <a:pt x="4304" y="728"/>
                  </a:lnTo>
                  <a:moveTo>
                    <a:pt x="4385" y="728"/>
                  </a:moveTo>
                  <a:lnTo>
                    <a:pt x="4329" y="728"/>
                  </a:lnTo>
                  <a:lnTo>
                    <a:pt x="4329" y="784"/>
                  </a:lnTo>
                  <a:lnTo>
                    <a:pt x="4385" y="784"/>
                  </a:lnTo>
                  <a:lnTo>
                    <a:pt x="4385" y="728"/>
                  </a:lnTo>
                  <a:moveTo>
                    <a:pt x="4545" y="728"/>
                  </a:moveTo>
                  <a:lnTo>
                    <a:pt x="4490" y="728"/>
                  </a:lnTo>
                  <a:lnTo>
                    <a:pt x="4490" y="784"/>
                  </a:lnTo>
                  <a:lnTo>
                    <a:pt x="4545" y="784"/>
                  </a:lnTo>
                  <a:lnTo>
                    <a:pt x="4545" y="728"/>
                  </a:lnTo>
                  <a:moveTo>
                    <a:pt x="4625" y="728"/>
                  </a:moveTo>
                  <a:lnTo>
                    <a:pt x="4569" y="728"/>
                  </a:lnTo>
                  <a:lnTo>
                    <a:pt x="4569" y="784"/>
                  </a:lnTo>
                  <a:lnTo>
                    <a:pt x="4625" y="784"/>
                  </a:lnTo>
                  <a:lnTo>
                    <a:pt x="4625" y="728"/>
                  </a:lnTo>
                  <a:moveTo>
                    <a:pt x="4705" y="728"/>
                  </a:moveTo>
                  <a:lnTo>
                    <a:pt x="4650" y="728"/>
                  </a:lnTo>
                  <a:lnTo>
                    <a:pt x="4650" y="784"/>
                  </a:lnTo>
                  <a:lnTo>
                    <a:pt x="4705" y="784"/>
                  </a:lnTo>
                  <a:lnTo>
                    <a:pt x="4705" y="728"/>
                  </a:lnTo>
                  <a:moveTo>
                    <a:pt x="4785" y="728"/>
                  </a:moveTo>
                  <a:lnTo>
                    <a:pt x="4730" y="728"/>
                  </a:lnTo>
                  <a:lnTo>
                    <a:pt x="4730" y="784"/>
                  </a:lnTo>
                  <a:lnTo>
                    <a:pt x="4785" y="784"/>
                  </a:lnTo>
                  <a:lnTo>
                    <a:pt x="4785" y="728"/>
                  </a:lnTo>
                  <a:moveTo>
                    <a:pt x="4866" y="728"/>
                  </a:moveTo>
                  <a:lnTo>
                    <a:pt x="4810" y="728"/>
                  </a:lnTo>
                  <a:lnTo>
                    <a:pt x="4810" y="784"/>
                  </a:lnTo>
                  <a:lnTo>
                    <a:pt x="4866" y="784"/>
                  </a:lnTo>
                  <a:lnTo>
                    <a:pt x="4866" y="728"/>
                  </a:lnTo>
                  <a:moveTo>
                    <a:pt x="4945" y="728"/>
                  </a:moveTo>
                  <a:lnTo>
                    <a:pt x="4890" y="728"/>
                  </a:lnTo>
                  <a:lnTo>
                    <a:pt x="4890" y="784"/>
                  </a:lnTo>
                  <a:lnTo>
                    <a:pt x="4945" y="784"/>
                  </a:lnTo>
                  <a:lnTo>
                    <a:pt x="4945" y="728"/>
                  </a:lnTo>
                  <a:moveTo>
                    <a:pt x="5266" y="728"/>
                  </a:moveTo>
                  <a:lnTo>
                    <a:pt x="5211" y="728"/>
                  </a:lnTo>
                  <a:lnTo>
                    <a:pt x="5211" y="784"/>
                  </a:lnTo>
                  <a:lnTo>
                    <a:pt x="5266" y="784"/>
                  </a:lnTo>
                  <a:lnTo>
                    <a:pt x="5266" y="728"/>
                  </a:lnTo>
                  <a:moveTo>
                    <a:pt x="5347" y="728"/>
                  </a:moveTo>
                  <a:lnTo>
                    <a:pt x="5291" y="728"/>
                  </a:lnTo>
                  <a:lnTo>
                    <a:pt x="5291" y="784"/>
                  </a:lnTo>
                  <a:lnTo>
                    <a:pt x="5347" y="784"/>
                  </a:lnTo>
                  <a:lnTo>
                    <a:pt x="5347" y="728"/>
                  </a:lnTo>
                  <a:moveTo>
                    <a:pt x="5426" y="728"/>
                  </a:moveTo>
                  <a:lnTo>
                    <a:pt x="5371" y="728"/>
                  </a:lnTo>
                  <a:lnTo>
                    <a:pt x="5371" y="784"/>
                  </a:lnTo>
                  <a:lnTo>
                    <a:pt x="5426" y="784"/>
                  </a:lnTo>
                  <a:lnTo>
                    <a:pt x="5426" y="728"/>
                  </a:lnTo>
                  <a:moveTo>
                    <a:pt x="5507" y="728"/>
                  </a:moveTo>
                  <a:lnTo>
                    <a:pt x="5452" y="728"/>
                  </a:lnTo>
                  <a:lnTo>
                    <a:pt x="5452" y="784"/>
                  </a:lnTo>
                  <a:lnTo>
                    <a:pt x="5507" y="784"/>
                  </a:lnTo>
                  <a:lnTo>
                    <a:pt x="5507" y="728"/>
                  </a:lnTo>
                  <a:moveTo>
                    <a:pt x="5587" y="728"/>
                  </a:moveTo>
                  <a:lnTo>
                    <a:pt x="5531" y="728"/>
                  </a:lnTo>
                  <a:lnTo>
                    <a:pt x="5531" y="784"/>
                  </a:lnTo>
                  <a:lnTo>
                    <a:pt x="5587" y="784"/>
                  </a:lnTo>
                  <a:lnTo>
                    <a:pt x="5587" y="728"/>
                  </a:lnTo>
                  <a:moveTo>
                    <a:pt x="5667" y="728"/>
                  </a:moveTo>
                  <a:lnTo>
                    <a:pt x="5612" y="728"/>
                  </a:lnTo>
                  <a:lnTo>
                    <a:pt x="5612" y="784"/>
                  </a:lnTo>
                  <a:lnTo>
                    <a:pt x="5667" y="784"/>
                  </a:lnTo>
                  <a:lnTo>
                    <a:pt x="5667" y="728"/>
                  </a:lnTo>
                  <a:moveTo>
                    <a:pt x="5747" y="728"/>
                  </a:moveTo>
                  <a:lnTo>
                    <a:pt x="5692" y="728"/>
                  </a:lnTo>
                  <a:lnTo>
                    <a:pt x="5692" y="784"/>
                  </a:lnTo>
                  <a:lnTo>
                    <a:pt x="5747" y="784"/>
                  </a:lnTo>
                  <a:lnTo>
                    <a:pt x="5747" y="728"/>
                  </a:lnTo>
                  <a:moveTo>
                    <a:pt x="5828" y="728"/>
                  </a:moveTo>
                  <a:lnTo>
                    <a:pt x="5772" y="728"/>
                  </a:lnTo>
                  <a:lnTo>
                    <a:pt x="5772" y="784"/>
                  </a:lnTo>
                  <a:lnTo>
                    <a:pt x="5828" y="784"/>
                  </a:lnTo>
                  <a:lnTo>
                    <a:pt x="5828" y="728"/>
                  </a:lnTo>
                  <a:moveTo>
                    <a:pt x="5907" y="728"/>
                  </a:moveTo>
                  <a:lnTo>
                    <a:pt x="5852" y="728"/>
                  </a:lnTo>
                  <a:lnTo>
                    <a:pt x="5852" y="784"/>
                  </a:lnTo>
                  <a:lnTo>
                    <a:pt x="5907" y="784"/>
                  </a:lnTo>
                  <a:lnTo>
                    <a:pt x="5907" y="728"/>
                  </a:lnTo>
                  <a:moveTo>
                    <a:pt x="55" y="648"/>
                  </a:moveTo>
                  <a:lnTo>
                    <a:pt x="0" y="648"/>
                  </a:lnTo>
                  <a:lnTo>
                    <a:pt x="0" y="703"/>
                  </a:lnTo>
                  <a:lnTo>
                    <a:pt x="55" y="703"/>
                  </a:lnTo>
                  <a:lnTo>
                    <a:pt x="55" y="648"/>
                  </a:lnTo>
                  <a:moveTo>
                    <a:pt x="136" y="648"/>
                  </a:moveTo>
                  <a:lnTo>
                    <a:pt x="80" y="648"/>
                  </a:lnTo>
                  <a:lnTo>
                    <a:pt x="80" y="703"/>
                  </a:lnTo>
                  <a:lnTo>
                    <a:pt x="136" y="703"/>
                  </a:lnTo>
                  <a:lnTo>
                    <a:pt x="136" y="648"/>
                  </a:lnTo>
                  <a:moveTo>
                    <a:pt x="216" y="648"/>
                  </a:moveTo>
                  <a:lnTo>
                    <a:pt x="160" y="648"/>
                  </a:lnTo>
                  <a:lnTo>
                    <a:pt x="160" y="703"/>
                  </a:lnTo>
                  <a:lnTo>
                    <a:pt x="216" y="703"/>
                  </a:lnTo>
                  <a:lnTo>
                    <a:pt x="216" y="648"/>
                  </a:lnTo>
                  <a:moveTo>
                    <a:pt x="296" y="648"/>
                  </a:moveTo>
                  <a:lnTo>
                    <a:pt x="241" y="648"/>
                  </a:lnTo>
                  <a:lnTo>
                    <a:pt x="241" y="703"/>
                  </a:lnTo>
                  <a:lnTo>
                    <a:pt x="296" y="703"/>
                  </a:lnTo>
                  <a:lnTo>
                    <a:pt x="296" y="648"/>
                  </a:lnTo>
                  <a:moveTo>
                    <a:pt x="376" y="648"/>
                  </a:moveTo>
                  <a:lnTo>
                    <a:pt x="320" y="648"/>
                  </a:lnTo>
                  <a:lnTo>
                    <a:pt x="320" y="703"/>
                  </a:lnTo>
                  <a:lnTo>
                    <a:pt x="376" y="703"/>
                  </a:lnTo>
                  <a:lnTo>
                    <a:pt x="376" y="648"/>
                  </a:lnTo>
                  <a:moveTo>
                    <a:pt x="457" y="648"/>
                  </a:moveTo>
                  <a:lnTo>
                    <a:pt x="401" y="648"/>
                  </a:lnTo>
                  <a:lnTo>
                    <a:pt x="401" y="703"/>
                  </a:lnTo>
                  <a:lnTo>
                    <a:pt x="457" y="703"/>
                  </a:lnTo>
                  <a:lnTo>
                    <a:pt x="457" y="648"/>
                  </a:lnTo>
                  <a:moveTo>
                    <a:pt x="536" y="648"/>
                  </a:moveTo>
                  <a:lnTo>
                    <a:pt x="481" y="648"/>
                  </a:lnTo>
                  <a:lnTo>
                    <a:pt x="481" y="703"/>
                  </a:lnTo>
                  <a:lnTo>
                    <a:pt x="536" y="703"/>
                  </a:lnTo>
                  <a:lnTo>
                    <a:pt x="536" y="648"/>
                  </a:lnTo>
                  <a:moveTo>
                    <a:pt x="617" y="648"/>
                  </a:moveTo>
                  <a:lnTo>
                    <a:pt x="561" y="648"/>
                  </a:lnTo>
                  <a:lnTo>
                    <a:pt x="561" y="703"/>
                  </a:lnTo>
                  <a:lnTo>
                    <a:pt x="617" y="703"/>
                  </a:lnTo>
                  <a:lnTo>
                    <a:pt x="617" y="648"/>
                  </a:lnTo>
                  <a:moveTo>
                    <a:pt x="697" y="648"/>
                  </a:moveTo>
                  <a:lnTo>
                    <a:pt x="641" y="648"/>
                  </a:lnTo>
                  <a:lnTo>
                    <a:pt x="641" y="703"/>
                  </a:lnTo>
                  <a:lnTo>
                    <a:pt x="697" y="703"/>
                  </a:lnTo>
                  <a:lnTo>
                    <a:pt x="697" y="648"/>
                  </a:lnTo>
                  <a:moveTo>
                    <a:pt x="777" y="648"/>
                  </a:moveTo>
                  <a:lnTo>
                    <a:pt x="722" y="648"/>
                  </a:lnTo>
                  <a:lnTo>
                    <a:pt x="722" y="703"/>
                  </a:lnTo>
                  <a:lnTo>
                    <a:pt x="777" y="703"/>
                  </a:lnTo>
                  <a:lnTo>
                    <a:pt x="777" y="648"/>
                  </a:lnTo>
                  <a:moveTo>
                    <a:pt x="857" y="648"/>
                  </a:moveTo>
                  <a:lnTo>
                    <a:pt x="801" y="648"/>
                  </a:lnTo>
                  <a:lnTo>
                    <a:pt x="801" y="703"/>
                  </a:lnTo>
                  <a:lnTo>
                    <a:pt x="857" y="703"/>
                  </a:lnTo>
                  <a:lnTo>
                    <a:pt x="857" y="648"/>
                  </a:lnTo>
                  <a:moveTo>
                    <a:pt x="938" y="648"/>
                  </a:moveTo>
                  <a:lnTo>
                    <a:pt x="882" y="648"/>
                  </a:lnTo>
                  <a:lnTo>
                    <a:pt x="882" y="703"/>
                  </a:lnTo>
                  <a:lnTo>
                    <a:pt x="938" y="703"/>
                  </a:lnTo>
                  <a:lnTo>
                    <a:pt x="938" y="648"/>
                  </a:lnTo>
                  <a:moveTo>
                    <a:pt x="1018" y="648"/>
                  </a:moveTo>
                  <a:lnTo>
                    <a:pt x="962" y="648"/>
                  </a:lnTo>
                  <a:lnTo>
                    <a:pt x="962" y="703"/>
                  </a:lnTo>
                  <a:lnTo>
                    <a:pt x="1018" y="703"/>
                  </a:lnTo>
                  <a:lnTo>
                    <a:pt x="1018" y="648"/>
                  </a:lnTo>
                  <a:moveTo>
                    <a:pt x="1098" y="648"/>
                  </a:moveTo>
                  <a:lnTo>
                    <a:pt x="1042" y="648"/>
                  </a:lnTo>
                  <a:lnTo>
                    <a:pt x="1042" y="703"/>
                  </a:lnTo>
                  <a:lnTo>
                    <a:pt x="1098" y="703"/>
                  </a:lnTo>
                  <a:lnTo>
                    <a:pt x="1098" y="648"/>
                  </a:lnTo>
                  <a:moveTo>
                    <a:pt x="1178" y="648"/>
                  </a:moveTo>
                  <a:lnTo>
                    <a:pt x="1122" y="648"/>
                  </a:lnTo>
                  <a:lnTo>
                    <a:pt x="1122" y="703"/>
                  </a:lnTo>
                  <a:lnTo>
                    <a:pt x="1178" y="703"/>
                  </a:lnTo>
                  <a:lnTo>
                    <a:pt x="1178" y="648"/>
                  </a:lnTo>
                  <a:moveTo>
                    <a:pt x="1258" y="648"/>
                  </a:moveTo>
                  <a:lnTo>
                    <a:pt x="1203" y="648"/>
                  </a:lnTo>
                  <a:lnTo>
                    <a:pt x="1203" y="703"/>
                  </a:lnTo>
                  <a:lnTo>
                    <a:pt x="1258" y="703"/>
                  </a:lnTo>
                  <a:lnTo>
                    <a:pt x="1258" y="648"/>
                  </a:lnTo>
                  <a:moveTo>
                    <a:pt x="1339" y="648"/>
                  </a:moveTo>
                  <a:lnTo>
                    <a:pt x="1282" y="648"/>
                  </a:lnTo>
                  <a:lnTo>
                    <a:pt x="1282" y="703"/>
                  </a:lnTo>
                  <a:lnTo>
                    <a:pt x="1339" y="703"/>
                  </a:lnTo>
                  <a:lnTo>
                    <a:pt x="1339" y="648"/>
                  </a:lnTo>
                  <a:moveTo>
                    <a:pt x="1418" y="648"/>
                  </a:moveTo>
                  <a:lnTo>
                    <a:pt x="1363" y="648"/>
                  </a:lnTo>
                  <a:lnTo>
                    <a:pt x="1363" y="703"/>
                  </a:lnTo>
                  <a:lnTo>
                    <a:pt x="1418" y="703"/>
                  </a:lnTo>
                  <a:lnTo>
                    <a:pt x="1418" y="648"/>
                  </a:lnTo>
                  <a:moveTo>
                    <a:pt x="1499" y="648"/>
                  </a:moveTo>
                  <a:lnTo>
                    <a:pt x="1443" y="648"/>
                  </a:lnTo>
                  <a:lnTo>
                    <a:pt x="1443" y="703"/>
                  </a:lnTo>
                  <a:lnTo>
                    <a:pt x="1499" y="703"/>
                  </a:lnTo>
                  <a:lnTo>
                    <a:pt x="1499" y="648"/>
                  </a:lnTo>
                  <a:moveTo>
                    <a:pt x="1579" y="648"/>
                  </a:moveTo>
                  <a:lnTo>
                    <a:pt x="1523" y="648"/>
                  </a:lnTo>
                  <a:lnTo>
                    <a:pt x="1523" y="703"/>
                  </a:lnTo>
                  <a:lnTo>
                    <a:pt x="1579" y="703"/>
                  </a:lnTo>
                  <a:lnTo>
                    <a:pt x="1579" y="648"/>
                  </a:lnTo>
                  <a:moveTo>
                    <a:pt x="1659" y="648"/>
                  </a:moveTo>
                  <a:lnTo>
                    <a:pt x="1604" y="648"/>
                  </a:lnTo>
                  <a:lnTo>
                    <a:pt x="1604" y="703"/>
                  </a:lnTo>
                  <a:lnTo>
                    <a:pt x="1659" y="703"/>
                  </a:lnTo>
                  <a:lnTo>
                    <a:pt x="1659" y="648"/>
                  </a:lnTo>
                  <a:moveTo>
                    <a:pt x="1739" y="648"/>
                  </a:moveTo>
                  <a:lnTo>
                    <a:pt x="1684" y="648"/>
                  </a:lnTo>
                  <a:lnTo>
                    <a:pt x="1684" y="703"/>
                  </a:lnTo>
                  <a:lnTo>
                    <a:pt x="1739" y="703"/>
                  </a:lnTo>
                  <a:lnTo>
                    <a:pt x="1739" y="648"/>
                  </a:lnTo>
                  <a:moveTo>
                    <a:pt x="1820" y="648"/>
                  </a:moveTo>
                  <a:lnTo>
                    <a:pt x="1764" y="648"/>
                  </a:lnTo>
                  <a:lnTo>
                    <a:pt x="1764" y="703"/>
                  </a:lnTo>
                  <a:lnTo>
                    <a:pt x="1820" y="703"/>
                  </a:lnTo>
                  <a:lnTo>
                    <a:pt x="1820" y="648"/>
                  </a:lnTo>
                  <a:moveTo>
                    <a:pt x="1899" y="648"/>
                  </a:moveTo>
                  <a:lnTo>
                    <a:pt x="1844" y="648"/>
                  </a:lnTo>
                  <a:lnTo>
                    <a:pt x="1844" y="703"/>
                  </a:lnTo>
                  <a:lnTo>
                    <a:pt x="1899" y="703"/>
                  </a:lnTo>
                  <a:lnTo>
                    <a:pt x="1899" y="648"/>
                  </a:lnTo>
                  <a:moveTo>
                    <a:pt x="1980" y="648"/>
                  </a:moveTo>
                  <a:lnTo>
                    <a:pt x="1925" y="648"/>
                  </a:lnTo>
                  <a:lnTo>
                    <a:pt x="1925" y="703"/>
                  </a:lnTo>
                  <a:lnTo>
                    <a:pt x="1980" y="703"/>
                  </a:lnTo>
                  <a:lnTo>
                    <a:pt x="1980" y="648"/>
                  </a:lnTo>
                  <a:moveTo>
                    <a:pt x="2060" y="648"/>
                  </a:moveTo>
                  <a:lnTo>
                    <a:pt x="2004" y="648"/>
                  </a:lnTo>
                  <a:lnTo>
                    <a:pt x="2004" y="703"/>
                  </a:lnTo>
                  <a:lnTo>
                    <a:pt x="2060" y="703"/>
                  </a:lnTo>
                  <a:lnTo>
                    <a:pt x="2060" y="648"/>
                  </a:lnTo>
                  <a:moveTo>
                    <a:pt x="2140" y="648"/>
                  </a:moveTo>
                  <a:lnTo>
                    <a:pt x="2085" y="648"/>
                  </a:lnTo>
                  <a:lnTo>
                    <a:pt x="2085" y="703"/>
                  </a:lnTo>
                  <a:lnTo>
                    <a:pt x="2140" y="703"/>
                  </a:lnTo>
                  <a:lnTo>
                    <a:pt x="2140" y="648"/>
                  </a:lnTo>
                  <a:moveTo>
                    <a:pt x="2220" y="648"/>
                  </a:moveTo>
                  <a:lnTo>
                    <a:pt x="2165" y="648"/>
                  </a:lnTo>
                  <a:lnTo>
                    <a:pt x="2165" y="703"/>
                  </a:lnTo>
                  <a:lnTo>
                    <a:pt x="2220" y="703"/>
                  </a:lnTo>
                  <a:lnTo>
                    <a:pt x="2220" y="648"/>
                  </a:lnTo>
                  <a:moveTo>
                    <a:pt x="2301" y="648"/>
                  </a:moveTo>
                  <a:lnTo>
                    <a:pt x="2245" y="648"/>
                  </a:lnTo>
                  <a:lnTo>
                    <a:pt x="2245" y="703"/>
                  </a:lnTo>
                  <a:lnTo>
                    <a:pt x="2301" y="703"/>
                  </a:lnTo>
                  <a:lnTo>
                    <a:pt x="2301" y="648"/>
                  </a:lnTo>
                  <a:moveTo>
                    <a:pt x="2380" y="648"/>
                  </a:moveTo>
                  <a:lnTo>
                    <a:pt x="2325" y="648"/>
                  </a:lnTo>
                  <a:lnTo>
                    <a:pt x="2325" y="703"/>
                  </a:lnTo>
                  <a:lnTo>
                    <a:pt x="2380" y="703"/>
                  </a:lnTo>
                  <a:lnTo>
                    <a:pt x="2380" y="648"/>
                  </a:lnTo>
                  <a:moveTo>
                    <a:pt x="2461" y="648"/>
                  </a:moveTo>
                  <a:lnTo>
                    <a:pt x="2406" y="648"/>
                  </a:lnTo>
                  <a:lnTo>
                    <a:pt x="2406" y="703"/>
                  </a:lnTo>
                  <a:lnTo>
                    <a:pt x="2461" y="703"/>
                  </a:lnTo>
                  <a:lnTo>
                    <a:pt x="2461" y="648"/>
                  </a:lnTo>
                  <a:moveTo>
                    <a:pt x="2541" y="648"/>
                  </a:moveTo>
                  <a:lnTo>
                    <a:pt x="2485" y="648"/>
                  </a:lnTo>
                  <a:lnTo>
                    <a:pt x="2485" y="703"/>
                  </a:lnTo>
                  <a:lnTo>
                    <a:pt x="2541" y="703"/>
                  </a:lnTo>
                  <a:lnTo>
                    <a:pt x="2541" y="648"/>
                  </a:lnTo>
                  <a:moveTo>
                    <a:pt x="2621" y="648"/>
                  </a:moveTo>
                  <a:lnTo>
                    <a:pt x="2566" y="648"/>
                  </a:lnTo>
                  <a:lnTo>
                    <a:pt x="2566" y="703"/>
                  </a:lnTo>
                  <a:lnTo>
                    <a:pt x="2621" y="703"/>
                  </a:lnTo>
                  <a:lnTo>
                    <a:pt x="2621" y="648"/>
                  </a:lnTo>
                  <a:moveTo>
                    <a:pt x="2701" y="648"/>
                  </a:moveTo>
                  <a:lnTo>
                    <a:pt x="2646" y="648"/>
                  </a:lnTo>
                  <a:lnTo>
                    <a:pt x="2646" y="703"/>
                  </a:lnTo>
                  <a:lnTo>
                    <a:pt x="2701" y="703"/>
                  </a:lnTo>
                  <a:lnTo>
                    <a:pt x="2701" y="648"/>
                  </a:lnTo>
                  <a:moveTo>
                    <a:pt x="2782" y="648"/>
                  </a:moveTo>
                  <a:lnTo>
                    <a:pt x="2726" y="648"/>
                  </a:lnTo>
                  <a:lnTo>
                    <a:pt x="2726" y="703"/>
                  </a:lnTo>
                  <a:lnTo>
                    <a:pt x="2782" y="703"/>
                  </a:lnTo>
                  <a:lnTo>
                    <a:pt x="2782" y="648"/>
                  </a:lnTo>
                  <a:moveTo>
                    <a:pt x="2861" y="648"/>
                  </a:moveTo>
                  <a:lnTo>
                    <a:pt x="2806" y="648"/>
                  </a:lnTo>
                  <a:lnTo>
                    <a:pt x="2806" y="703"/>
                  </a:lnTo>
                  <a:lnTo>
                    <a:pt x="2861" y="703"/>
                  </a:lnTo>
                  <a:lnTo>
                    <a:pt x="2861" y="648"/>
                  </a:lnTo>
                  <a:moveTo>
                    <a:pt x="2942" y="648"/>
                  </a:moveTo>
                  <a:lnTo>
                    <a:pt x="2887" y="648"/>
                  </a:lnTo>
                  <a:lnTo>
                    <a:pt x="2887" y="703"/>
                  </a:lnTo>
                  <a:lnTo>
                    <a:pt x="2942" y="703"/>
                  </a:lnTo>
                  <a:lnTo>
                    <a:pt x="2942" y="648"/>
                  </a:lnTo>
                  <a:moveTo>
                    <a:pt x="3022" y="648"/>
                  </a:moveTo>
                  <a:lnTo>
                    <a:pt x="2966" y="648"/>
                  </a:lnTo>
                  <a:lnTo>
                    <a:pt x="2966" y="703"/>
                  </a:lnTo>
                  <a:lnTo>
                    <a:pt x="3022" y="703"/>
                  </a:lnTo>
                  <a:lnTo>
                    <a:pt x="3022" y="648"/>
                  </a:lnTo>
                  <a:moveTo>
                    <a:pt x="4064" y="648"/>
                  </a:moveTo>
                  <a:lnTo>
                    <a:pt x="4009" y="648"/>
                  </a:lnTo>
                  <a:lnTo>
                    <a:pt x="4009" y="703"/>
                  </a:lnTo>
                  <a:lnTo>
                    <a:pt x="4064" y="703"/>
                  </a:lnTo>
                  <a:lnTo>
                    <a:pt x="4064" y="648"/>
                  </a:lnTo>
                  <a:moveTo>
                    <a:pt x="4144" y="648"/>
                  </a:moveTo>
                  <a:lnTo>
                    <a:pt x="4088" y="648"/>
                  </a:lnTo>
                  <a:lnTo>
                    <a:pt x="4088" y="703"/>
                  </a:lnTo>
                  <a:lnTo>
                    <a:pt x="4144" y="703"/>
                  </a:lnTo>
                  <a:lnTo>
                    <a:pt x="4144" y="648"/>
                  </a:lnTo>
                  <a:moveTo>
                    <a:pt x="4225" y="648"/>
                  </a:moveTo>
                  <a:lnTo>
                    <a:pt x="4169" y="648"/>
                  </a:lnTo>
                  <a:lnTo>
                    <a:pt x="4169" y="703"/>
                  </a:lnTo>
                  <a:lnTo>
                    <a:pt x="4225" y="703"/>
                  </a:lnTo>
                  <a:lnTo>
                    <a:pt x="4225" y="648"/>
                  </a:lnTo>
                  <a:moveTo>
                    <a:pt x="4304" y="648"/>
                  </a:moveTo>
                  <a:lnTo>
                    <a:pt x="4249" y="648"/>
                  </a:lnTo>
                  <a:lnTo>
                    <a:pt x="4249" y="703"/>
                  </a:lnTo>
                  <a:lnTo>
                    <a:pt x="4304" y="703"/>
                  </a:lnTo>
                  <a:lnTo>
                    <a:pt x="4304" y="648"/>
                  </a:lnTo>
                  <a:moveTo>
                    <a:pt x="4385" y="648"/>
                  </a:moveTo>
                  <a:lnTo>
                    <a:pt x="4329" y="648"/>
                  </a:lnTo>
                  <a:lnTo>
                    <a:pt x="4329" y="703"/>
                  </a:lnTo>
                  <a:lnTo>
                    <a:pt x="4385" y="703"/>
                  </a:lnTo>
                  <a:lnTo>
                    <a:pt x="4385" y="648"/>
                  </a:lnTo>
                  <a:moveTo>
                    <a:pt x="4545" y="648"/>
                  </a:moveTo>
                  <a:lnTo>
                    <a:pt x="4490" y="648"/>
                  </a:lnTo>
                  <a:lnTo>
                    <a:pt x="4490" y="703"/>
                  </a:lnTo>
                  <a:lnTo>
                    <a:pt x="4545" y="703"/>
                  </a:lnTo>
                  <a:lnTo>
                    <a:pt x="4545" y="648"/>
                  </a:lnTo>
                  <a:moveTo>
                    <a:pt x="4625" y="648"/>
                  </a:moveTo>
                  <a:lnTo>
                    <a:pt x="4569" y="648"/>
                  </a:lnTo>
                  <a:lnTo>
                    <a:pt x="4569" y="703"/>
                  </a:lnTo>
                  <a:lnTo>
                    <a:pt x="4625" y="703"/>
                  </a:lnTo>
                  <a:lnTo>
                    <a:pt x="4625" y="648"/>
                  </a:lnTo>
                  <a:moveTo>
                    <a:pt x="4705" y="648"/>
                  </a:moveTo>
                  <a:lnTo>
                    <a:pt x="4650" y="648"/>
                  </a:lnTo>
                  <a:lnTo>
                    <a:pt x="4650" y="703"/>
                  </a:lnTo>
                  <a:lnTo>
                    <a:pt x="4705" y="703"/>
                  </a:lnTo>
                  <a:lnTo>
                    <a:pt x="4705" y="648"/>
                  </a:lnTo>
                  <a:moveTo>
                    <a:pt x="4785" y="648"/>
                  </a:moveTo>
                  <a:lnTo>
                    <a:pt x="4730" y="648"/>
                  </a:lnTo>
                  <a:lnTo>
                    <a:pt x="4730" y="703"/>
                  </a:lnTo>
                  <a:lnTo>
                    <a:pt x="4785" y="703"/>
                  </a:lnTo>
                  <a:lnTo>
                    <a:pt x="4785" y="648"/>
                  </a:lnTo>
                  <a:moveTo>
                    <a:pt x="4866" y="648"/>
                  </a:moveTo>
                  <a:lnTo>
                    <a:pt x="4810" y="648"/>
                  </a:lnTo>
                  <a:lnTo>
                    <a:pt x="4810" y="703"/>
                  </a:lnTo>
                  <a:lnTo>
                    <a:pt x="4866" y="703"/>
                  </a:lnTo>
                  <a:lnTo>
                    <a:pt x="4866" y="648"/>
                  </a:lnTo>
                  <a:moveTo>
                    <a:pt x="5186" y="648"/>
                  </a:moveTo>
                  <a:lnTo>
                    <a:pt x="5131" y="648"/>
                  </a:lnTo>
                  <a:lnTo>
                    <a:pt x="5131" y="703"/>
                  </a:lnTo>
                  <a:lnTo>
                    <a:pt x="5186" y="703"/>
                  </a:lnTo>
                  <a:lnTo>
                    <a:pt x="5186" y="648"/>
                  </a:lnTo>
                  <a:moveTo>
                    <a:pt x="5266" y="648"/>
                  </a:moveTo>
                  <a:lnTo>
                    <a:pt x="5211" y="648"/>
                  </a:lnTo>
                  <a:lnTo>
                    <a:pt x="5211" y="703"/>
                  </a:lnTo>
                  <a:lnTo>
                    <a:pt x="5266" y="703"/>
                  </a:lnTo>
                  <a:lnTo>
                    <a:pt x="5266" y="648"/>
                  </a:lnTo>
                  <a:moveTo>
                    <a:pt x="5347" y="648"/>
                  </a:moveTo>
                  <a:lnTo>
                    <a:pt x="5291" y="648"/>
                  </a:lnTo>
                  <a:lnTo>
                    <a:pt x="5291" y="703"/>
                  </a:lnTo>
                  <a:lnTo>
                    <a:pt x="5347" y="703"/>
                  </a:lnTo>
                  <a:lnTo>
                    <a:pt x="5347" y="648"/>
                  </a:lnTo>
                  <a:moveTo>
                    <a:pt x="5426" y="648"/>
                  </a:moveTo>
                  <a:lnTo>
                    <a:pt x="5371" y="648"/>
                  </a:lnTo>
                  <a:lnTo>
                    <a:pt x="5371" y="703"/>
                  </a:lnTo>
                  <a:lnTo>
                    <a:pt x="5426" y="703"/>
                  </a:lnTo>
                  <a:lnTo>
                    <a:pt x="5426" y="648"/>
                  </a:lnTo>
                  <a:moveTo>
                    <a:pt x="5507" y="648"/>
                  </a:moveTo>
                  <a:lnTo>
                    <a:pt x="5452" y="648"/>
                  </a:lnTo>
                  <a:lnTo>
                    <a:pt x="5452" y="703"/>
                  </a:lnTo>
                  <a:lnTo>
                    <a:pt x="5507" y="703"/>
                  </a:lnTo>
                  <a:lnTo>
                    <a:pt x="5507" y="648"/>
                  </a:lnTo>
                  <a:moveTo>
                    <a:pt x="5587" y="648"/>
                  </a:moveTo>
                  <a:lnTo>
                    <a:pt x="5531" y="648"/>
                  </a:lnTo>
                  <a:lnTo>
                    <a:pt x="5531" y="703"/>
                  </a:lnTo>
                  <a:lnTo>
                    <a:pt x="5587" y="703"/>
                  </a:lnTo>
                  <a:lnTo>
                    <a:pt x="5587" y="648"/>
                  </a:lnTo>
                  <a:moveTo>
                    <a:pt x="5667" y="648"/>
                  </a:moveTo>
                  <a:lnTo>
                    <a:pt x="5612" y="648"/>
                  </a:lnTo>
                  <a:lnTo>
                    <a:pt x="5612" y="703"/>
                  </a:lnTo>
                  <a:lnTo>
                    <a:pt x="5667" y="703"/>
                  </a:lnTo>
                  <a:lnTo>
                    <a:pt x="5667" y="648"/>
                  </a:lnTo>
                  <a:moveTo>
                    <a:pt x="5747" y="648"/>
                  </a:moveTo>
                  <a:lnTo>
                    <a:pt x="5692" y="648"/>
                  </a:lnTo>
                  <a:lnTo>
                    <a:pt x="5692" y="703"/>
                  </a:lnTo>
                  <a:lnTo>
                    <a:pt x="5747" y="703"/>
                  </a:lnTo>
                  <a:lnTo>
                    <a:pt x="5747" y="648"/>
                  </a:lnTo>
                  <a:moveTo>
                    <a:pt x="5828" y="648"/>
                  </a:moveTo>
                  <a:lnTo>
                    <a:pt x="5772" y="648"/>
                  </a:lnTo>
                  <a:lnTo>
                    <a:pt x="5772" y="703"/>
                  </a:lnTo>
                  <a:lnTo>
                    <a:pt x="5828" y="703"/>
                  </a:lnTo>
                  <a:lnTo>
                    <a:pt x="5828" y="648"/>
                  </a:lnTo>
                  <a:moveTo>
                    <a:pt x="5907" y="648"/>
                  </a:moveTo>
                  <a:lnTo>
                    <a:pt x="5852" y="648"/>
                  </a:lnTo>
                  <a:lnTo>
                    <a:pt x="5852" y="703"/>
                  </a:lnTo>
                  <a:lnTo>
                    <a:pt x="5907" y="703"/>
                  </a:lnTo>
                  <a:lnTo>
                    <a:pt x="5907" y="648"/>
                  </a:lnTo>
                  <a:moveTo>
                    <a:pt x="55" y="566"/>
                  </a:moveTo>
                  <a:lnTo>
                    <a:pt x="0" y="566"/>
                  </a:lnTo>
                  <a:lnTo>
                    <a:pt x="0" y="622"/>
                  </a:lnTo>
                  <a:lnTo>
                    <a:pt x="55" y="622"/>
                  </a:lnTo>
                  <a:lnTo>
                    <a:pt x="55" y="566"/>
                  </a:lnTo>
                  <a:moveTo>
                    <a:pt x="136" y="566"/>
                  </a:moveTo>
                  <a:lnTo>
                    <a:pt x="80" y="566"/>
                  </a:lnTo>
                  <a:lnTo>
                    <a:pt x="80" y="622"/>
                  </a:lnTo>
                  <a:lnTo>
                    <a:pt x="136" y="622"/>
                  </a:lnTo>
                  <a:lnTo>
                    <a:pt x="136" y="566"/>
                  </a:lnTo>
                  <a:moveTo>
                    <a:pt x="216" y="566"/>
                  </a:moveTo>
                  <a:lnTo>
                    <a:pt x="160" y="566"/>
                  </a:lnTo>
                  <a:lnTo>
                    <a:pt x="160" y="622"/>
                  </a:lnTo>
                  <a:lnTo>
                    <a:pt x="216" y="622"/>
                  </a:lnTo>
                  <a:lnTo>
                    <a:pt x="216" y="566"/>
                  </a:lnTo>
                  <a:moveTo>
                    <a:pt x="296" y="566"/>
                  </a:moveTo>
                  <a:lnTo>
                    <a:pt x="241" y="566"/>
                  </a:lnTo>
                  <a:lnTo>
                    <a:pt x="241" y="622"/>
                  </a:lnTo>
                  <a:lnTo>
                    <a:pt x="296" y="622"/>
                  </a:lnTo>
                  <a:lnTo>
                    <a:pt x="296" y="566"/>
                  </a:lnTo>
                  <a:moveTo>
                    <a:pt x="376" y="566"/>
                  </a:moveTo>
                  <a:lnTo>
                    <a:pt x="320" y="566"/>
                  </a:lnTo>
                  <a:lnTo>
                    <a:pt x="320" y="622"/>
                  </a:lnTo>
                  <a:lnTo>
                    <a:pt x="376" y="622"/>
                  </a:lnTo>
                  <a:lnTo>
                    <a:pt x="376" y="566"/>
                  </a:lnTo>
                  <a:moveTo>
                    <a:pt x="457" y="566"/>
                  </a:moveTo>
                  <a:lnTo>
                    <a:pt x="401" y="566"/>
                  </a:lnTo>
                  <a:lnTo>
                    <a:pt x="401" y="622"/>
                  </a:lnTo>
                  <a:lnTo>
                    <a:pt x="457" y="622"/>
                  </a:lnTo>
                  <a:lnTo>
                    <a:pt x="457" y="566"/>
                  </a:lnTo>
                  <a:moveTo>
                    <a:pt x="536" y="566"/>
                  </a:moveTo>
                  <a:lnTo>
                    <a:pt x="481" y="566"/>
                  </a:lnTo>
                  <a:lnTo>
                    <a:pt x="481" y="622"/>
                  </a:lnTo>
                  <a:lnTo>
                    <a:pt x="536" y="622"/>
                  </a:lnTo>
                  <a:lnTo>
                    <a:pt x="536" y="566"/>
                  </a:lnTo>
                  <a:moveTo>
                    <a:pt x="617" y="566"/>
                  </a:moveTo>
                  <a:lnTo>
                    <a:pt x="561" y="566"/>
                  </a:lnTo>
                  <a:lnTo>
                    <a:pt x="561" y="622"/>
                  </a:lnTo>
                  <a:lnTo>
                    <a:pt x="617" y="622"/>
                  </a:lnTo>
                  <a:lnTo>
                    <a:pt x="617" y="566"/>
                  </a:lnTo>
                  <a:moveTo>
                    <a:pt x="697" y="566"/>
                  </a:moveTo>
                  <a:lnTo>
                    <a:pt x="641" y="566"/>
                  </a:lnTo>
                  <a:lnTo>
                    <a:pt x="641" y="622"/>
                  </a:lnTo>
                  <a:lnTo>
                    <a:pt x="697" y="622"/>
                  </a:lnTo>
                  <a:lnTo>
                    <a:pt x="697" y="566"/>
                  </a:lnTo>
                  <a:moveTo>
                    <a:pt x="777" y="566"/>
                  </a:moveTo>
                  <a:lnTo>
                    <a:pt x="722" y="566"/>
                  </a:lnTo>
                  <a:lnTo>
                    <a:pt x="722" y="622"/>
                  </a:lnTo>
                  <a:lnTo>
                    <a:pt x="777" y="622"/>
                  </a:lnTo>
                  <a:lnTo>
                    <a:pt x="777" y="566"/>
                  </a:lnTo>
                  <a:moveTo>
                    <a:pt x="857" y="566"/>
                  </a:moveTo>
                  <a:lnTo>
                    <a:pt x="801" y="566"/>
                  </a:lnTo>
                  <a:lnTo>
                    <a:pt x="801" y="622"/>
                  </a:lnTo>
                  <a:lnTo>
                    <a:pt x="857" y="622"/>
                  </a:lnTo>
                  <a:lnTo>
                    <a:pt x="857" y="566"/>
                  </a:lnTo>
                  <a:moveTo>
                    <a:pt x="938" y="566"/>
                  </a:moveTo>
                  <a:lnTo>
                    <a:pt x="882" y="566"/>
                  </a:lnTo>
                  <a:lnTo>
                    <a:pt x="882" y="622"/>
                  </a:lnTo>
                  <a:lnTo>
                    <a:pt x="938" y="622"/>
                  </a:lnTo>
                  <a:lnTo>
                    <a:pt x="938" y="566"/>
                  </a:lnTo>
                  <a:moveTo>
                    <a:pt x="1018" y="566"/>
                  </a:moveTo>
                  <a:lnTo>
                    <a:pt x="962" y="566"/>
                  </a:lnTo>
                  <a:lnTo>
                    <a:pt x="962" y="622"/>
                  </a:lnTo>
                  <a:lnTo>
                    <a:pt x="1018" y="622"/>
                  </a:lnTo>
                  <a:lnTo>
                    <a:pt x="1018" y="566"/>
                  </a:lnTo>
                  <a:moveTo>
                    <a:pt x="1098" y="566"/>
                  </a:moveTo>
                  <a:lnTo>
                    <a:pt x="1042" y="566"/>
                  </a:lnTo>
                  <a:lnTo>
                    <a:pt x="1042" y="622"/>
                  </a:lnTo>
                  <a:lnTo>
                    <a:pt x="1098" y="622"/>
                  </a:lnTo>
                  <a:lnTo>
                    <a:pt x="1098" y="566"/>
                  </a:lnTo>
                  <a:moveTo>
                    <a:pt x="1258" y="566"/>
                  </a:moveTo>
                  <a:lnTo>
                    <a:pt x="1203" y="566"/>
                  </a:lnTo>
                  <a:lnTo>
                    <a:pt x="1203" y="622"/>
                  </a:lnTo>
                  <a:lnTo>
                    <a:pt x="1258" y="622"/>
                  </a:lnTo>
                  <a:lnTo>
                    <a:pt x="1258" y="566"/>
                  </a:lnTo>
                  <a:moveTo>
                    <a:pt x="1339" y="566"/>
                  </a:moveTo>
                  <a:lnTo>
                    <a:pt x="1282" y="566"/>
                  </a:lnTo>
                  <a:lnTo>
                    <a:pt x="1282" y="622"/>
                  </a:lnTo>
                  <a:lnTo>
                    <a:pt x="1339" y="622"/>
                  </a:lnTo>
                  <a:lnTo>
                    <a:pt x="1339" y="566"/>
                  </a:lnTo>
                  <a:moveTo>
                    <a:pt x="1418" y="566"/>
                  </a:moveTo>
                  <a:lnTo>
                    <a:pt x="1363" y="566"/>
                  </a:lnTo>
                  <a:lnTo>
                    <a:pt x="1363" y="622"/>
                  </a:lnTo>
                  <a:lnTo>
                    <a:pt x="1418" y="622"/>
                  </a:lnTo>
                  <a:lnTo>
                    <a:pt x="1418" y="566"/>
                  </a:lnTo>
                  <a:moveTo>
                    <a:pt x="1499" y="566"/>
                  </a:moveTo>
                  <a:lnTo>
                    <a:pt x="1443" y="566"/>
                  </a:lnTo>
                  <a:lnTo>
                    <a:pt x="1443" y="622"/>
                  </a:lnTo>
                  <a:lnTo>
                    <a:pt x="1499" y="622"/>
                  </a:lnTo>
                  <a:lnTo>
                    <a:pt x="1499" y="566"/>
                  </a:lnTo>
                  <a:moveTo>
                    <a:pt x="1579" y="566"/>
                  </a:moveTo>
                  <a:lnTo>
                    <a:pt x="1523" y="566"/>
                  </a:lnTo>
                  <a:lnTo>
                    <a:pt x="1523" y="622"/>
                  </a:lnTo>
                  <a:lnTo>
                    <a:pt x="1579" y="622"/>
                  </a:lnTo>
                  <a:lnTo>
                    <a:pt x="1579" y="566"/>
                  </a:lnTo>
                  <a:moveTo>
                    <a:pt x="1659" y="566"/>
                  </a:moveTo>
                  <a:lnTo>
                    <a:pt x="1604" y="566"/>
                  </a:lnTo>
                  <a:lnTo>
                    <a:pt x="1604" y="622"/>
                  </a:lnTo>
                  <a:lnTo>
                    <a:pt x="1659" y="622"/>
                  </a:lnTo>
                  <a:lnTo>
                    <a:pt x="1659" y="566"/>
                  </a:lnTo>
                  <a:moveTo>
                    <a:pt x="1739" y="566"/>
                  </a:moveTo>
                  <a:lnTo>
                    <a:pt x="1684" y="566"/>
                  </a:lnTo>
                  <a:lnTo>
                    <a:pt x="1684" y="622"/>
                  </a:lnTo>
                  <a:lnTo>
                    <a:pt x="1739" y="622"/>
                  </a:lnTo>
                  <a:lnTo>
                    <a:pt x="1739" y="566"/>
                  </a:lnTo>
                  <a:moveTo>
                    <a:pt x="1820" y="566"/>
                  </a:moveTo>
                  <a:lnTo>
                    <a:pt x="1764" y="566"/>
                  </a:lnTo>
                  <a:lnTo>
                    <a:pt x="1764" y="622"/>
                  </a:lnTo>
                  <a:lnTo>
                    <a:pt x="1820" y="622"/>
                  </a:lnTo>
                  <a:lnTo>
                    <a:pt x="1820" y="566"/>
                  </a:lnTo>
                  <a:moveTo>
                    <a:pt x="1899" y="566"/>
                  </a:moveTo>
                  <a:lnTo>
                    <a:pt x="1844" y="566"/>
                  </a:lnTo>
                  <a:lnTo>
                    <a:pt x="1844" y="622"/>
                  </a:lnTo>
                  <a:lnTo>
                    <a:pt x="1899" y="622"/>
                  </a:lnTo>
                  <a:lnTo>
                    <a:pt x="1899" y="566"/>
                  </a:lnTo>
                  <a:moveTo>
                    <a:pt x="1980" y="566"/>
                  </a:moveTo>
                  <a:lnTo>
                    <a:pt x="1925" y="566"/>
                  </a:lnTo>
                  <a:lnTo>
                    <a:pt x="1925" y="622"/>
                  </a:lnTo>
                  <a:lnTo>
                    <a:pt x="1980" y="622"/>
                  </a:lnTo>
                  <a:lnTo>
                    <a:pt x="1980" y="566"/>
                  </a:lnTo>
                  <a:moveTo>
                    <a:pt x="2060" y="566"/>
                  </a:moveTo>
                  <a:lnTo>
                    <a:pt x="2004" y="566"/>
                  </a:lnTo>
                  <a:lnTo>
                    <a:pt x="2004" y="622"/>
                  </a:lnTo>
                  <a:lnTo>
                    <a:pt x="2060" y="622"/>
                  </a:lnTo>
                  <a:lnTo>
                    <a:pt x="2060" y="566"/>
                  </a:lnTo>
                  <a:moveTo>
                    <a:pt x="2140" y="566"/>
                  </a:moveTo>
                  <a:lnTo>
                    <a:pt x="2085" y="566"/>
                  </a:lnTo>
                  <a:lnTo>
                    <a:pt x="2085" y="622"/>
                  </a:lnTo>
                  <a:lnTo>
                    <a:pt x="2140" y="622"/>
                  </a:lnTo>
                  <a:lnTo>
                    <a:pt x="2140" y="566"/>
                  </a:lnTo>
                  <a:moveTo>
                    <a:pt x="2220" y="566"/>
                  </a:moveTo>
                  <a:lnTo>
                    <a:pt x="2165" y="566"/>
                  </a:lnTo>
                  <a:lnTo>
                    <a:pt x="2165" y="622"/>
                  </a:lnTo>
                  <a:lnTo>
                    <a:pt x="2220" y="622"/>
                  </a:lnTo>
                  <a:lnTo>
                    <a:pt x="2220" y="566"/>
                  </a:lnTo>
                  <a:moveTo>
                    <a:pt x="2301" y="566"/>
                  </a:moveTo>
                  <a:lnTo>
                    <a:pt x="2245" y="566"/>
                  </a:lnTo>
                  <a:lnTo>
                    <a:pt x="2245" y="622"/>
                  </a:lnTo>
                  <a:lnTo>
                    <a:pt x="2301" y="622"/>
                  </a:lnTo>
                  <a:lnTo>
                    <a:pt x="2301" y="566"/>
                  </a:lnTo>
                  <a:moveTo>
                    <a:pt x="2380" y="566"/>
                  </a:moveTo>
                  <a:lnTo>
                    <a:pt x="2325" y="566"/>
                  </a:lnTo>
                  <a:lnTo>
                    <a:pt x="2325" y="622"/>
                  </a:lnTo>
                  <a:lnTo>
                    <a:pt x="2380" y="622"/>
                  </a:lnTo>
                  <a:lnTo>
                    <a:pt x="2380" y="566"/>
                  </a:lnTo>
                  <a:moveTo>
                    <a:pt x="2461" y="566"/>
                  </a:moveTo>
                  <a:lnTo>
                    <a:pt x="2406" y="566"/>
                  </a:lnTo>
                  <a:lnTo>
                    <a:pt x="2406" y="622"/>
                  </a:lnTo>
                  <a:lnTo>
                    <a:pt x="2461" y="622"/>
                  </a:lnTo>
                  <a:lnTo>
                    <a:pt x="2461" y="566"/>
                  </a:lnTo>
                  <a:moveTo>
                    <a:pt x="2541" y="566"/>
                  </a:moveTo>
                  <a:lnTo>
                    <a:pt x="2485" y="566"/>
                  </a:lnTo>
                  <a:lnTo>
                    <a:pt x="2485" y="622"/>
                  </a:lnTo>
                  <a:lnTo>
                    <a:pt x="2541" y="622"/>
                  </a:lnTo>
                  <a:lnTo>
                    <a:pt x="2541" y="566"/>
                  </a:lnTo>
                  <a:moveTo>
                    <a:pt x="2621" y="566"/>
                  </a:moveTo>
                  <a:lnTo>
                    <a:pt x="2566" y="566"/>
                  </a:lnTo>
                  <a:lnTo>
                    <a:pt x="2566" y="622"/>
                  </a:lnTo>
                  <a:lnTo>
                    <a:pt x="2621" y="622"/>
                  </a:lnTo>
                  <a:lnTo>
                    <a:pt x="2621" y="566"/>
                  </a:lnTo>
                  <a:moveTo>
                    <a:pt x="2701" y="566"/>
                  </a:moveTo>
                  <a:lnTo>
                    <a:pt x="2646" y="566"/>
                  </a:lnTo>
                  <a:lnTo>
                    <a:pt x="2646" y="622"/>
                  </a:lnTo>
                  <a:lnTo>
                    <a:pt x="2701" y="622"/>
                  </a:lnTo>
                  <a:lnTo>
                    <a:pt x="2701" y="566"/>
                  </a:lnTo>
                  <a:moveTo>
                    <a:pt x="4064" y="566"/>
                  </a:moveTo>
                  <a:lnTo>
                    <a:pt x="4009" y="566"/>
                  </a:lnTo>
                  <a:lnTo>
                    <a:pt x="4009" y="622"/>
                  </a:lnTo>
                  <a:lnTo>
                    <a:pt x="4064" y="622"/>
                  </a:lnTo>
                  <a:lnTo>
                    <a:pt x="4064" y="566"/>
                  </a:lnTo>
                  <a:moveTo>
                    <a:pt x="4144" y="566"/>
                  </a:moveTo>
                  <a:lnTo>
                    <a:pt x="4088" y="566"/>
                  </a:lnTo>
                  <a:lnTo>
                    <a:pt x="4088" y="622"/>
                  </a:lnTo>
                  <a:lnTo>
                    <a:pt x="4144" y="622"/>
                  </a:lnTo>
                  <a:lnTo>
                    <a:pt x="4144" y="566"/>
                  </a:lnTo>
                  <a:moveTo>
                    <a:pt x="4225" y="566"/>
                  </a:moveTo>
                  <a:lnTo>
                    <a:pt x="4169" y="566"/>
                  </a:lnTo>
                  <a:lnTo>
                    <a:pt x="4169" y="622"/>
                  </a:lnTo>
                  <a:lnTo>
                    <a:pt x="4225" y="622"/>
                  </a:lnTo>
                  <a:lnTo>
                    <a:pt x="4225" y="566"/>
                  </a:lnTo>
                  <a:moveTo>
                    <a:pt x="4545" y="566"/>
                  </a:moveTo>
                  <a:lnTo>
                    <a:pt x="4490" y="566"/>
                  </a:lnTo>
                  <a:lnTo>
                    <a:pt x="4490" y="622"/>
                  </a:lnTo>
                  <a:lnTo>
                    <a:pt x="4545" y="622"/>
                  </a:lnTo>
                  <a:lnTo>
                    <a:pt x="4545" y="566"/>
                  </a:lnTo>
                  <a:moveTo>
                    <a:pt x="4625" y="566"/>
                  </a:moveTo>
                  <a:lnTo>
                    <a:pt x="4569" y="566"/>
                  </a:lnTo>
                  <a:lnTo>
                    <a:pt x="4569" y="622"/>
                  </a:lnTo>
                  <a:lnTo>
                    <a:pt x="4625" y="622"/>
                  </a:lnTo>
                  <a:lnTo>
                    <a:pt x="4625" y="566"/>
                  </a:lnTo>
                  <a:moveTo>
                    <a:pt x="4705" y="566"/>
                  </a:moveTo>
                  <a:lnTo>
                    <a:pt x="4650" y="566"/>
                  </a:lnTo>
                  <a:lnTo>
                    <a:pt x="4650" y="622"/>
                  </a:lnTo>
                  <a:lnTo>
                    <a:pt x="4705" y="622"/>
                  </a:lnTo>
                  <a:lnTo>
                    <a:pt x="4705" y="566"/>
                  </a:lnTo>
                  <a:moveTo>
                    <a:pt x="5026" y="566"/>
                  </a:moveTo>
                  <a:lnTo>
                    <a:pt x="4971" y="566"/>
                  </a:lnTo>
                  <a:lnTo>
                    <a:pt x="4971" y="622"/>
                  </a:lnTo>
                  <a:lnTo>
                    <a:pt x="5026" y="622"/>
                  </a:lnTo>
                  <a:lnTo>
                    <a:pt x="5026" y="566"/>
                  </a:lnTo>
                  <a:moveTo>
                    <a:pt x="5186" y="566"/>
                  </a:moveTo>
                  <a:lnTo>
                    <a:pt x="5131" y="566"/>
                  </a:lnTo>
                  <a:lnTo>
                    <a:pt x="5131" y="622"/>
                  </a:lnTo>
                  <a:lnTo>
                    <a:pt x="5186" y="622"/>
                  </a:lnTo>
                  <a:lnTo>
                    <a:pt x="5186" y="566"/>
                  </a:lnTo>
                  <a:moveTo>
                    <a:pt x="5266" y="566"/>
                  </a:moveTo>
                  <a:lnTo>
                    <a:pt x="5211" y="566"/>
                  </a:lnTo>
                  <a:lnTo>
                    <a:pt x="5211" y="622"/>
                  </a:lnTo>
                  <a:lnTo>
                    <a:pt x="5266" y="622"/>
                  </a:lnTo>
                  <a:lnTo>
                    <a:pt x="5266" y="566"/>
                  </a:lnTo>
                  <a:moveTo>
                    <a:pt x="5347" y="566"/>
                  </a:moveTo>
                  <a:lnTo>
                    <a:pt x="5291" y="566"/>
                  </a:lnTo>
                  <a:lnTo>
                    <a:pt x="5291" y="622"/>
                  </a:lnTo>
                  <a:lnTo>
                    <a:pt x="5347" y="622"/>
                  </a:lnTo>
                  <a:lnTo>
                    <a:pt x="5347" y="566"/>
                  </a:lnTo>
                  <a:moveTo>
                    <a:pt x="5426" y="566"/>
                  </a:moveTo>
                  <a:lnTo>
                    <a:pt x="5371" y="566"/>
                  </a:lnTo>
                  <a:lnTo>
                    <a:pt x="5371" y="622"/>
                  </a:lnTo>
                  <a:lnTo>
                    <a:pt x="5426" y="622"/>
                  </a:lnTo>
                  <a:lnTo>
                    <a:pt x="5426" y="566"/>
                  </a:lnTo>
                  <a:moveTo>
                    <a:pt x="5507" y="566"/>
                  </a:moveTo>
                  <a:lnTo>
                    <a:pt x="5452" y="566"/>
                  </a:lnTo>
                  <a:lnTo>
                    <a:pt x="5452" y="622"/>
                  </a:lnTo>
                  <a:lnTo>
                    <a:pt x="5507" y="622"/>
                  </a:lnTo>
                  <a:lnTo>
                    <a:pt x="5507" y="566"/>
                  </a:lnTo>
                  <a:moveTo>
                    <a:pt x="5587" y="566"/>
                  </a:moveTo>
                  <a:lnTo>
                    <a:pt x="5531" y="566"/>
                  </a:lnTo>
                  <a:lnTo>
                    <a:pt x="5531" y="622"/>
                  </a:lnTo>
                  <a:lnTo>
                    <a:pt x="5587" y="622"/>
                  </a:lnTo>
                  <a:lnTo>
                    <a:pt x="5587" y="566"/>
                  </a:lnTo>
                  <a:moveTo>
                    <a:pt x="5667" y="566"/>
                  </a:moveTo>
                  <a:lnTo>
                    <a:pt x="5612" y="566"/>
                  </a:lnTo>
                  <a:lnTo>
                    <a:pt x="5612" y="622"/>
                  </a:lnTo>
                  <a:lnTo>
                    <a:pt x="5667" y="622"/>
                  </a:lnTo>
                  <a:lnTo>
                    <a:pt x="5667" y="566"/>
                  </a:lnTo>
                  <a:moveTo>
                    <a:pt x="5747" y="566"/>
                  </a:moveTo>
                  <a:lnTo>
                    <a:pt x="5692" y="566"/>
                  </a:lnTo>
                  <a:lnTo>
                    <a:pt x="5692" y="622"/>
                  </a:lnTo>
                  <a:lnTo>
                    <a:pt x="5747" y="622"/>
                  </a:lnTo>
                  <a:lnTo>
                    <a:pt x="5747" y="566"/>
                  </a:lnTo>
                  <a:moveTo>
                    <a:pt x="5828" y="566"/>
                  </a:moveTo>
                  <a:lnTo>
                    <a:pt x="5772" y="566"/>
                  </a:lnTo>
                  <a:lnTo>
                    <a:pt x="5772" y="622"/>
                  </a:lnTo>
                  <a:lnTo>
                    <a:pt x="5828" y="622"/>
                  </a:lnTo>
                  <a:lnTo>
                    <a:pt x="5828" y="566"/>
                  </a:lnTo>
                  <a:moveTo>
                    <a:pt x="5907" y="566"/>
                  </a:moveTo>
                  <a:lnTo>
                    <a:pt x="5852" y="566"/>
                  </a:lnTo>
                  <a:lnTo>
                    <a:pt x="5852" y="622"/>
                  </a:lnTo>
                  <a:lnTo>
                    <a:pt x="5907" y="622"/>
                  </a:lnTo>
                  <a:lnTo>
                    <a:pt x="5907" y="566"/>
                  </a:lnTo>
                  <a:moveTo>
                    <a:pt x="55" y="485"/>
                  </a:moveTo>
                  <a:lnTo>
                    <a:pt x="0" y="485"/>
                  </a:lnTo>
                  <a:lnTo>
                    <a:pt x="0" y="542"/>
                  </a:lnTo>
                  <a:lnTo>
                    <a:pt x="55" y="542"/>
                  </a:lnTo>
                  <a:lnTo>
                    <a:pt x="55" y="485"/>
                  </a:lnTo>
                  <a:moveTo>
                    <a:pt x="136" y="485"/>
                  </a:moveTo>
                  <a:lnTo>
                    <a:pt x="80" y="485"/>
                  </a:lnTo>
                  <a:lnTo>
                    <a:pt x="80" y="542"/>
                  </a:lnTo>
                  <a:lnTo>
                    <a:pt x="136" y="542"/>
                  </a:lnTo>
                  <a:lnTo>
                    <a:pt x="136" y="485"/>
                  </a:lnTo>
                  <a:moveTo>
                    <a:pt x="216" y="485"/>
                  </a:moveTo>
                  <a:lnTo>
                    <a:pt x="160" y="485"/>
                  </a:lnTo>
                  <a:lnTo>
                    <a:pt x="160" y="542"/>
                  </a:lnTo>
                  <a:lnTo>
                    <a:pt x="216" y="542"/>
                  </a:lnTo>
                  <a:lnTo>
                    <a:pt x="216" y="485"/>
                  </a:lnTo>
                  <a:moveTo>
                    <a:pt x="296" y="485"/>
                  </a:moveTo>
                  <a:lnTo>
                    <a:pt x="241" y="485"/>
                  </a:lnTo>
                  <a:lnTo>
                    <a:pt x="241" y="542"/>
                  </a:lnTo>
                  <a:lnTo>
                    <a:pt x="296" y="542"/>
                  </a:lnTo>
                  <a:lnTo>
                    <a:pt x="296" y="485"/>
                  </a:lnTo>
                  <a:moveTo>
                    <a:pt x="376" y="485"/>
                  </a:moveTo>
                  <a:lnTo>
                    <a:pt x="320" y="485"/>
                  </a:lnTo>
                  <a:lnTo>
                    <a:pt x="320" y="542"/>
                  </a:lnTo>
                  <a:lnTo>
                    <a:pt x="376" y="542"/>
                  </a:lnTo>
                  <a:lnTo>
                    <a:pt x="376" y="485"/>
                  </a:lnTo>
                  <a:moveTo>
                    <a:pt x="457" y="485"/>
                  </a:moveTo>
                  <a:lnTo>
                    <a:pt x="401" y="485"/>
                  </a:lnTo>
                  <a:lnTo>
                    <a:pt x="401" y="542"/>
                  </a:lnTo>
                  <a:lnTo>
                    <a:pt x="457" y="542"/>
                  </a:lnTo>
                  <a:lnTo>
                    <a:pt x="457" y="485"/>
                  </a:lnTo>
                  <a:moveTo>
                    <a:pt x="697" y="485"/>
                  </a:moveTo>
                  <a:lnTo>
                    <a:pt x="641" y="485"/>
                  </a:lnTo>
                  <a:lnTo>
                    <a:pt x="641" y="542"/>
                  </a:lnTo>
                  <a:lnTo>
                    <a:pt x="697" y="542"/>
                  </a:lnTo>
                  <a:lnTo>
                    <a:pt x="697" y="485"/>
                  </a:lnTo>
                  <a:moveTo>
                    <a:pt x="777" y="485"/>
                  </a:moveTo>
                  <a:lnTo>
                    <a:pt x="722" y="485"/>
                  </a:lnTo>
                  <a:lnTo>
                    <a:pt x="722" y="542"/>
                  </a:lnTo>
                  <a:lnTo>
                    <a:pt x="777" y="542"/>
                  </a:lnTo>
                  <a:lnTo>
                    <a:pt x="777" y="485"/>
                  </a:lnTo>
                  <a:moveTo>
                    <a:pt x="857" y="485"/>
                  </a:moveTo>
                  <a:lnTo>
                    <a:pt x="801" y="485"/>
                  </a:lnTo>
                  <a:lnTo>
                    <a:pt x="801" y="542"/>
                  </a:lnTo>
                  <a:lnTo>
                    <a:pt x="857" y="542"/>
                  </a:lnTo>
                  <a:lnTo>
                    <a:pt x="857" y="485"/>
                  </a:lnTo>
                  <a:moveTo>
                    <a:pt x="938" y="485"/>
                  </a:moveTo>
                  <a:lnTo>
                    <a:pt x="882" y="485"/>
                  </a:lnTo>
                  <a:lnTo>
                    <a:pt x="882" y="542"/>
                  </a:lnTo>
                  <a:lnTo>
                    <a:pt x="938" y="542"/>
                  </a:lnTo>
                  <a:lnTo>
                    <a:pt x="938" y="485"/>
                  </a:lnTo>
                  <a:moveTo>
                    <a:pt x="1018" y="485"/>
                  </a:moveTo>
                  <a:lnTo>
                    <a:pt x="962" y="485"/>
                  </a:lnTo>
                  <a:lnTo>
                    <a:pt x="962" y="542"/>
                  </a:lnTo>
                  <a:lnTo>
                    <a:pt x="1018" y="542"/>
                  </a:lnTo>
                  <a:lnTo>
                    <a:pt x="1018" y="485"/>
                  </a:lnTo>
                  <a:moveTo>
                    <a:pt x="1098" y="485"/>
                  </a:moveTo>
                  <a:lnTo>
                    <a:pt x="1042" y="485"/>
                  </a:lnTo>
                  <a:lnTo>
                    <a:pt x="1042" y="542"/>
                  </a:lnTo>
                  <a:lnTo>
                    <a:pt x="1098" y="542"/>
                  </a:lnTo>
                  <a:lnTo>
                    <a:pt x="1098" y="485"/>
                  </a:lnTo>
                  <a:moveTo>
                    <a:pt x="1178" y="485"/>
                  </a:moveTo>
                  <a:lnTo>
                    <a:pt x="1122" y="485"/>
                  </a:lnTo>
                  <a:lnTo>
                    <a:pt x="1122" y="542"/>
                  </a:lnTo>
                  <a:lnTo>
                    <a:pt x="1178" y="542"/>
                  </a:lnTo>
                  <a:lnTo>
                    <a:pt x="1178" y="485"/>
                  </a:lnTo>
                  <a:moveTo>
                    <a:pt x="1258" y="485"/>
                  </a:moveTo>
                  <a:lnTo>
                    <a:pt x="1203" y="485"/>
                  </a:lnTo>
                  <a:lnTo>
                    <a:pt x="1203" y="542"/>
                  </a:lnTo>
                  <a:lnTo>
                    <a:pt x="1258" y="542"/>
                  </a:lnTo>
                  <a:lnTo>
                    <a:pt x="1258" y="485"/>
                  </a:lnTo>
                  <a:moveTo>
                    <a:pt x="1339" y="485"/>
                  </a:moveTo>
                  <a:lnTo>
                    <a:pt x="1282" y="485"/>
                  </a:lnTo>
                  <a:lnTo>
                    <a:pt x="1282" y="542"/>
                  </a:lnTo>
                  <a:lnTo>
                    <a:pt x="1339" y="542"/>
                  </a:lnTo>
                  <a:lnTo>
                    <a:pt x="1339" y="485"/>
                  </a:lnTo>
                  <a:moveTo>
                    <a:pt x="1418" y="485"/>
                  </a:moveTo>
                  <a:lnTo>
                    <a:pt x="1363" y="485"/>
                  </a:lnTo>
                  <a:lnTo>
                    <a:pt x="1363" y="542"/>
                  </a:lnTo>
                  <a:lnTo>
                    <a:pt x="1418" y="542"/>
                  </a:lnTo>
                  <a:lnTo>
                    <a:pt x="1418" y="485"/>
                  </a:lnTo>
                  <a:moveTo>
                    <a:pt x="1499" y="485"/>
                  </a:moveTo>
                  <a:lnTo>
                    <a:pt x="1443" y="485"/>
                  </a:lnTo>
                  <a:lnTo>
                    <a:pt x="1443" y="542"/>
                  </a:lnTo>
                  <a:lnTo>
                    <a:pt x="1499" y="542"/>
                  </a:lnTo>
                  <a:lnTo>
                    <a:pt x="1499" y="485"/>
                  </a:lnTo>
                  <a:moveTo>
                    <a:pt x="1579" y="485"/>
                  </a:moveTo>
                  <a:lnTo>
                    <a:pt x="1523" y="485"/>
                  </a:lnTo>
                  <a:lnTo>
                    <a:pt x="1523" y="542"/>
                  </a:lnTo>
                  <a:lnTo>
                    <a:pt x="1579" y="542"/>
                  </a:lnTo>
                  <a:lnTo>
                    <a:pt x="1579" y="485"/>
                  </a:lnTo>
                  <a:moveTo>
                    <a:pt x="1659" y="485"/>
                  </a:moveTo>
                  <a:lnTo>
                    <a:pt x="1604" y="485"/>
                  </a:lnTo>
                  <a:lnTo>
                    <a:pt x="1604" y="542"/>
                  </a:lnTo>
                  <a:lnTo>
                    <a:pt x="1659" y="542"/>
                  </a:lnTo>
                  <a:lnTo>
                    <a:pt x="1659" y="485"/>
                  </a:lnTo>
                  <a:moveTo>
                    <a:pt x="1739" y="485"/>
                  </a:moveTo>
                  <a:lnTo>
                    <a:pt x="1684" y="485"/>
                  </a:lnTo>
                  <a:lnTo>
                    <a:pt x="1684" y="542"/>
                  </a:lnTo>
                  <a:lnTo>
                    <a:pt x="1739" y="542"/>
                  </a:lnTo>
                  <a:lnTo>
                    <a:pt x="1739" y="485"/>
                  </a:lnTo>
                  <a:moveTo>
                    <a:pt x="1820" y="485"/>
                  </a:moveTo>
                  <a:lnTo>
                    <a:pt x="1764" y="485"/>
                  </a:lnTo>
                  <a:lnTo>
                    <a:pt x="1764" y="542"/>
                  </a:lnTo>
                  <a:lnTo>
                    <a:pt x="1820" y="542"/>
                  </a:lnTo>
                  <a:lnTo>
                    <a:pt x="1820" y="485"/>
                  </a:lnTo>
                  <a:moveTo>
                    <a:pt x="1899" y="485"/>
                  </a:moveTo>
                  <a:lnTo>
                    <a:pt x="1844" y="485"/>
                  </a:lnTo>
                  <a:lnTo>
                    <a:pt x="1844" y="542"/>
                  </a:lnTo>
                  <a:lnTo>
                    <a:pt x="1899" y="542"/>
                  </a:lnTo>
                  <a:lnTo>
                    <a:pt x="1899" y="485"/>
                  </a:lnTo>
                  <a:moveTo>
                    <a:pt x="1980" y="485"/>
                  </a:moveTo>
                  <a:lnTo>
                    <a:pt x="1925" y="485"/>
                  </a:lnTo>
                  <a:lnTo>
                    <a:pt x="1925" y="542"/>
                  </a:lnTo>
                  <a:lnTo>
                    <a:pt x="1980" y="542"/>
                  </a:lnTo>
                  <a:lnTo>
                    <a:pt x="1980" y="485"/>
                  </a:lnTo>
                  <a:moveTo>
                    <a:pt x="2060" y="485"/>
                  </a:moveTo>
                  <a:lnTo>
                    <a:pt x="2004" y="485"/>
                  </a:lnTo>
                  <a:lnTo>
                    <a:pt x="2004" y="542"/>
                  </a:lnTo>
                  <a:lnTo>
                    <a:pt x="2060" y="542"/>
                  </a:lnTo>
                  <a:lnTo>
                    <a:pt x="2060" y="485"/>
                  </a:lnTo>
                  <a:moveTo>
                    <a:pt x="2140" y="485"/>
                  </a:moveTo>
                  <a:lnTo>
                    <a:pt x="2085" y="485"/>
                  </a:lnTo>
                  <a:lnTo>
                    <a:pt x="2085" y="542"/>
                  </a:lnTo>
                  <a:lnTo>
                    <a:pt x="2140" y="542"/>
                  </a:lnTo>
                  <a:lnTo>
                    <a:pt x="2140" y="485"/>
                  </a:lnTo>
                  <a:moveTo>
                    <a:pt x="2220" y="485"/>
                  </a:moveTo>
                  <a:lnTo>
                    <a:pt x="2165" y="485"/>
                  </a:lnTo>
                  <a:lnTo>
                    <a:pt x="2165" y="542"/>
                  </a:lnTo>
                  <a:lnTo>
                    <a:pt x="2220" y="542"/>
                  </a:lnTo>
                  <a:lnTo>
                    <a:pt x="2220" y="485"/>
                  </a:lnTo>
                  <a:moveTo>
                    <a:pt x="2301" y="485"/>
                  </a:moveTo>
                  <a:lnTo>
                    <a:pt x="2245" y="485"/>
                  </a:lnTo>
                  <a:lnTo>
                    <a:pt x="2245" y="542"/>
                  </a:lnTo>
                  <a:lnTo>
                    <a:pt x="2301" y="542"/>
                  </a:lnTo>
                  <a:lnTo>
                    <a:pt x="2301" y="485"/>
                  </a:lnTo>
                  <a:moveTo>
                    <a:pt x="2380" y="485"/>
                  </a:moveTo>
                  <a:lnTo>
                    <a:pt x="2325" y="485"/>
                  </a:lnTo>
                  <a:lnTo>
                    <a:pt x="2325" y="542"/>
                  </a:lnTo>
                  <a:lnTo>
                    <a:pt x="2380" y="542"/>
                  </a:lnTo>
                  <a:lnTo>
                    <a:pt x="2380" y="485"/>
                  </a:lnTo>
                  <a:moveTo>
                    <a:pt x="2461" y="485"/>
                  </a:moveTo>
                  <a:lnTo>
                    <a:pt x="2406" y="485"/>
                  </a:lnTo>
                  <a:lnTo>
                    <a:pt x="2406" y="542"/>
                  </a:lnTo>
                  <a:lnTo>
                    <a:pt x="2461" y="542"/>
                  </a:lnTo>
                  <a:lnTo>
                    <a:pt x="2461" y="485"/>
                  </a:lnTo>
                  <a:moveTo>
                    <a:pt x="2541" y="485"/>
                  </a:moveTo>
                  <a:lnTo>
                    <a:pt x="2485" y="485"/>
                  </a:lnTo>
                  <a:lnTo>
                    <a:pt x="2485" y="542"/>
                  </a:lnTo>
                  <a:lnTo>
                    <a:pt x="2541" y="542"/>
                  </a:lnTo>
                  <a:lnTo>
                    <a:pt x="2541" y="485"/>
                  </a:lnTo>
                  <a:moveTo>
                    <a:pt x="4064" y="485"/>
                  </a:moveTo>
                  <a:lnTo>
                    <a:pt x="4009" y="485"/>
                  </a:lnTo>
                  <a:lnTo>
                    <a:pt x="4009" y="542"/>
                  </a:lnTo>
                  <a:lnTo>
                    <a:pt x="4064" y="542"/>
                  </a:lnTo>
                  <a:lnTo>
                    <a:pt x="4064" y="485"/>
                  </a:lnTo>
                  <a:moveTo>
                    <a:pt x="4304" y="485"/>
                  </a:moveTo>
                  <a:lnTo>
                    <a:pt x="4249" y="485"/>
                  </a:lnTo>
                  <a:lnTo>
                    <a:pt x="4249" y="542"/>
                  </a:lnTo>
                  <a:lnTo>
                    <a:pt x="4304" y="542"/>
                  </a:lnTo>
                  <a:lnTo>
                    <a:pt x="4304" y="485"/>
                  </a:lnTo>
                  <a:moveTo>
                    <a:pt x="4465" y="485"/>
                  </a:moveTo>
                  <a:lnTo>
                    <a:pt x="4409" y="485"/>
                  </a:lnTo>
                  <a:lnTo>
                    <a:pt x="4409" y="542"/>
                  </a:lnTo>
                  <a:lnTo>
                    <a:pt x="4465" y="542"/>
                  </a:lnTo>
                  <a:lnTo>
                    <a:pt x="4465" y="485"/>
                  </a:lnTo>
                  <a:moveTo>
                    <a:pt x="4545" y="485"/>
                  </a:moveTo>
                  <a:lnTo>
                    <a:pt x="4490" y="485"/>
                  </a:lnTo>
                  <a:lnTo>
                    <a:pt x="4490" y="542"/>
                  </a:lnTo>
                  <a:lnTo>
                    <a:pt x="4545" y="542"/>
                  </a:lnTo>
                  <a:lnTo>
                    <a:pt x="4545" y="485"/>
                  </a:lnTo>
                  <a:moveTo>
                    <a:pt x="4625" y="485"/>
                  </a:moveTo>
                  <a:lnTo>
                    <a:pt x="4569" y="485"/>
                  </a:lnTo>
                  <a:lnTo>
                    <a:pt x="4569" y="542"/>
                  </a:lnTo>
                  <a:lnTo>
                    <a:pt x="4625" y="542"/>
                  </a:lnTo>
                  <a:lnTo>
                    <a:pt x="4625" y="485"/>
                  </a:lnTo>
                  <a:moveTo>
                    <a:pt x="4785" y="485"/>
                  </a:moveTo>
                  <a:lnTo>
                    <a:pt x="4730" y="485"/>
                  </a:lnTo>
                  <a:lnTo>
                    <a:pt x="4730" y="542"/>
                  </a:lnTo>
                  <a:lnTo>
                    <a:pt x="4785" y="542"/>
                  </a:lnTo>
                  <a:lnTo>
                    <a:pt x="4785" y="485"/>
                  </a:lnTo>
                  <a:moveTo>
                    <a:pt x="4945" y="485"/>
                  </a:moveTo>
                  <a:lnTo>
                    <a:pt x="4890" y="485"/>
                  </a:lnTo>
                  <a:lnTo>
                    <a:pt x="4890" y="542"/>
                  </a:lnTo>
                  <a:lnTo>
                    <a:pt x="4945" y="542"/>
                  </a:lnTo>
                  <a:lnTo>
                    <a:pt x="4945" y="485"/>
                  </a:lnTo>
                  <a:moveTo>
                    <a:pt x="5026" y="485"/>
                  </a:moveTo>
                  <a:lnTo>
                    <a:pt x="4971" y="485"/>
                  </a:lnTo>
                  <a:lnTo>
                    <a:pt x="4971" y="542"/>
                  </a:lnTo>
                  <a:lnTo>
                    <a:pt x="5026" y="542"/>
                  </a:lnTo>
                  <a:lnTo>
                    <a:pt x="5026" y="485"/>
                  </a:lnTo>
                  <a:moveTo>
                    <a:pt x="5106" y="485"/>
                  </a:moveTo>
                  <a:lnTo>
                    <a:pt x="5050" y="485"/>
                  </a:lnTo>
                  <a:lnTo>
                    <a:pt x="5050" y="542"/>
                  </a:lnTo>
                  <a:lnTo>
                    <a:pt x="5106" y="542"/>
                  </a:lnTo>
                  <a:lnTo>
                    <a:pt x="5106" y="485"/>
                  </a:lnTo>
                  <a:moveTo>
                    <a:pt x="5186" y="485"/>
                  </a:moveTo>
                  <a:lnTo>
                    <a:pt x="5131" y="485"/>
                  </a:lnTo>
                  <a:lnTo>
                    <a:pt x="5131" y="542"/>
                  </a:lnTo>
                  <a:lnTo>
                    <a:pt x="5186" y="542"/>
                  </a:lnTo>
                  <a:lnTo>
                    <a:pt x="5186" y="485"/>
                  </a:lnTo>
                  <a:moveTo>
                    <a:pt x="5266" y="485"/>
                  </a:moveTo>
                  <a:lnTo>
                    <a:pt x="5211" y="485"/>
                  </a:lnTo>
                  <a:lnTo>
                    <a:pt x="5211" y="542"/>
                  </a:lnTo>
                  <a:lnTo>
                    <a:pt x="5266" y="542"/>
                  </a:lnTo>
                  <a:lnTo>
                    <a:pt x="5266" y="485"/>
                  </a:lnTo>
                  <a:moveTo>
                    <a:pt x="5347" y="485"/>
                  </a:moveTo>
                  <a:lnTo>
                    <a:pt x="5291" y="485"/>
                  </a:lnTo>
                  <a:lnTo>
                    <a:pt x="5291" y="542"/>
                  </a:lnTo>
                  <a:lnTo>
                    <a:pt x="5347" y="542"/>
                  </a:lnTo>
                  <a:lnTo>
                    <a:pt x="5347" y="485"/>
                  </a:lnTo>
                  <a:moveTo>
                    <a:pt x="5426" y="485"/>
                  </a:moveTo>
                  <a:lnTo>
                    <a:pt x="5371" y="485"/>
                  </a:lnTo>
                  <a:lnTo>
                    <a:pt x="5371" y="542"/>
                  </a:lnTo>
                  <a:lnTo>
                    <a:pt x="5426" y="542"/>
                  </a:lnTo>
                  <a:lnTo>
                    <a:pt x="5426" y="485"/>
                  </a:lnTo>
                  <a:moveTo>
                    <a:pt x="5507" y="485"/>
                  </a:moveTo>
                  <a:lnTo>
                    <a:pt x="5452" y="485"/>
                  </a:lnTo>
                  <a:lnTo>
                    <a:pt x="5452" y="542"/>
                  </a:lnTo>
                  <a:lnTo>
                    <a:pt x="5507" y="542"/>
                  </a:lnTo>
                  <a:lnTo>
                    <a:pt x="5507" y="485"/>
                  </a:lnTo>
                  <a:moveTo>
                    <a:pt x="5587" y="485"/>
                  </a:moveTo>
                  <a:lnTo>
                    <a:pt x="5531" y="485"/>
                  </a:lnTo>
                  <a:lnTo>
                    <a:pt x="5531" y="542"/>
                  </a:lnTo>
                  <a:lnTo>
                    <a:pt x="5587" y="542"/>
                  </a:lnTo>
                  <a:lnTo>
                    <a:pt x="5587" y="485"/>
                  </a:lnTo>
                  <a:moveTo>
                    <a:pt x="5667" y="485"/>
                  </a:moveTo>
                  <a:lnTo>
                    <a:pt x="5612" y="485"/>
                  </a:lnTo>
                  <a:lnTo>
                    <a:pt x="5612" y="542"/>
                  </a:lnTo>
                  <a:lnTo>
                    <a:pt x="5667" y="542"/>
                  </a:lnTo>
                  <a:lnTo>
                    <a:pt x="5667" y="485"/>
                  </a:lnTo>
                  <a:moveTo>
                    <a:pt x="5747" y="485"/>
                  </a:moveTo>
                  <a:lnTo>
                    <a:pt x="5692" y="485"/>
                  </a:lnTo>
                  <a:lnTo>
                    <a:pt x="5692" y="542"/>
                  </a:lnTo>
                  <a:lnTo>
                    <a:pt x="5747" y="542"/>
                  </a:lnTo>
                  <a:lnTo>
                    <a:pt x="5747" y="485"/>
                  </a:lnTo>
                  <a:moveTo>
                    <a:pt x="5828" y="485"/>
                  </a:moveTo>
                  <a:lnTo>
                    <a:pt x="5772" y="485"/>
                  </a:lnTo>
                  <a:lnTo>
                    <a:pt x="5772" y="542"/>
                  </a:lnTo>
                  <a:lnTo>
                    <a:pt x="5828" y="542"/>
                  </a:lnTo>
                  <a:lnTo>
                    <a:pt x="5828" y="485"/>
                  </a:lnTo>
                  <a:moveTo>
                    <a:pt x="5907" y="485"/>
                  </a:moveTo>
                  <a:lnTo>
                    <a:pt x="5852" y="485"/>
                  </a:lnTo>
                  <a:lnTo>
                    <a:pt x="5852" y="542"/>
                  </a:lnTo>
                  <a:lnTo>
                    <a:pt x="5907" y="542"/>
                  </a:lnTo>
                  <a:lnTo>
                    <a:pt x="5907" y="485"/>
                  </a:lnTo>
                  <a:moveTo>
                    <a:pt x="136" y="405"/>
                  </a:moveTo>
                  <a:lnTo>
                    <a:pt x="80" y="405"/>
                  </a:lnTo>
                  <a:lnTo>
                    <a:pt x="80" y="460"/>
                  </a:lnTo>
                  <a:lnTo>
                    <a:pt x="136" y="460"/>
                  </a:lnTo>
                  <a:lnTo>
                    <a:pt x="136" y="405"/>
                  </a:lnTo>
                  <a:moveTo>
                    <a:pt x="216" y="405"/>
                  </a:moveTo>
                  <a:lnTo>
                    <a:pt x="160" y="405"/>
                  </a:lnTo>
                  <a:lnTo>
                    <a:pt x="160" y="460"/>
                  </a:lnTo>
                  <a:lnTo>
                    <a:pt x="216" y="460"/>
                  </a:lnTo>
                  <a:lnTo>
                    <a:pt x="216" y="405"/>
                  </a:lnTo>
                  <a:moveTo>
                    <a:pt x="296" y="405"/>
                  </a:moveTo>
                  <a:lnTo>
                    <a:pt x="241" y="405"/>
                  </a:lnTo>
                  <a:lnTo>
                    <a:pt x="241" y="460"/>
                  </a:lnTo>
                  <a:lnTo>
                    <a:pt x="296" y="460"/>
                  </a:lnTo>
                  <a:lnTo>
                    <a:pt x="296" y="405"/>
                  </a:lnTo>
                  <a:moveTo>
                    <a:pt x="376" y="405"/>
                  </a:moveTo>
                  <a:lnTo>
                    <a:pt x="320" y="405"/>
                  </a:lnTo>
                  <a:lnTo>
                    <a:pt x="320" y="460"/>
                  </a:lnTo>
                  <a:lnTo>
                    <a:pt x="376" y="460"/>
                  </a:lnTo>
                  <a:lnTo>
                    <a:pt x="376" y="405"/>
                  </a:lnTo>
                  <a:moveTo>
                    <a:pt x="777" y="405"/>
                  </a:moveTo>
                  <a:lnTo>
                    <a:pt x="722" y="405"/>
                  </a:lnTo>
                  <a:lnTo>
                    <a:pt x="722" y="460"/>
                  </a:lnTo>
                  <a:lnTo>
                    <a:pt x="777" y="460"/>
                  </a:lnTo>
                  <a:lnTo>
                    <a:pt x="777" y="405"/>
                  </a:lnTo>
                  <a:moveTo>
                    <a:pt x="857" y="405"/>
                  </a:moveTo>
                  <a:lnTo>
                    <a:pt x="801" y="405"/>
                  </a:lnTo>
                  <a:lnTo>
                    <a:pt x="801" y="460"/>
                  </a:lnTo>
                  <a:lnTo>
                    <a:pt x="857" y="460"/>
                  </a:lnTo>
                  <a:lnTo>
                    <a:pt x="857" y="405"/>
                  </a:lnTo>
                  <a:moveTo>
                    <a:pt x="1098" y="405"/>
                  </a:moveTo>
                  <a:lnTo>
                    <a:pt x="1042" y="405"/>
                  </a:lnTo>
                  <a:lnTo>
                    <a:pt x="1042" y="460"/>
                  </a:lnTo>
                  <a:lnTo>
                    <a:pt x="1098" y="460"/>
                  </a:lnTo>
                  <a:lnTo>
                    <a:pt x="1098" y="405"/>
                  </a:lnTo>
                  <a:moveTo>
                    <a:pt x="1178" y="405"/>
                  </a:moveTo>
                  <a:lnTo>
                    <a:pt x="1122" y="405"/>
                  </a:lnTo>
                  <a:lnTo>
                    <a:pt x="1122" y="460"/>
                  </a:lnTo>
                  <a:lnTo>
                    <a:pt x="1178" y="460"/>
                  </a:lnTo>
                  <a:lnTo>
                    <a:pt x="1178" y="405"/>
                  </a:lnTo>
                  <a:moveTo>
                    <a:pt x="1258" y="405"/>
                  </a:moveTo>
                  <a:lnTo>
                    <a:pt x="1203" y="405"/>
                  </a:lnTo>
                  <a:lnTo>
                    <a:pt x="1203" y="460"/>
                  </a:lnTo>
                  <a:lnTo>
                    <a:pt x="1258" y="460"/>
                  </a:lnTo>
                  <a:lnTo>
                    <a:pt x="1258" y="405"/>
                  </a:lnTo>
                  <a:moveTo>
                    <a:pt x="1339" y="405"/>
                  </a:moveTo>
                  <a:lnTo>
                    <a:pt x="1282" y="405"/>
                  </a:lnTo>
                  <a:lnTo>
                    <a:pt x="1282" y="460"/>
                  </a:lnTo>
                  <a:lnTo>
                    <a:pt x="1339" y="460"/>
                  </a:lnTo>
                  <a:lnTo>
                    <a:pt x="1339" y="405"/>
                  </a:lnTo>
                  <a:moveTo>
                    <a:pt x="1418" y="405"/>
                  </a:moveTo>
                  <a:lnTo>
                    <a:pt x="1363" y="405"/>
                  </a:lnTo>
                  <a:lnTo>
                    <a:pt x="1363" y="460"/>
                  </a:lnTo>
                  <a:lnTo>
                    <a:pt x="1418" y="460"/>
                  </a:lnTo>
                  <a:lnTo>
                    <a:pt x="1418" y="405"/>
                  </a:lnTo>
                  <a:moveTo>
                    <a:pt x="1499" y="405"/>
                  </a:moveTo>
                  <a:lnTo>
                    <a:pt x="1443" y="405"/>
                  </a:lnTo>
                  <a:lnTo>
                    <a:pt x="1443" y="460"/>
                  </a:lnTo>
                  <a:lnTo>
                    <a:pt x="1499" y="460"/>
                  </a:lnTo>
                  <a:lnTo>
                    <a:pt x="1499" y="405"/>
                  </a:lnTo>
                  <a:moveTo>
                    <a:pt x="1579" y="405"/>
                  </a:moveTo>
                  <a:lnTo>
                    <a:pt x="1523" y="405"/>
                  </a:lnTo>
                  <a:lnTo>
                    <a:pt x="1523" y="460"/>
                  </a:lnTo>
                  <a:lnTo>
                    <a:pt x="1579" y="460"/>
                  </a:lnTo>
                  <a:lnTo>
                    <a:pt x="1579" y="405"/>
                  </a:lnTo>
                  <a:moveTo>
                    <a:pt x="1659" y="405"/>
                  </a:moveTo>
                  <a:lnTo>
                    <a:pt x="1604" y="405"/>
                  </a:lnTo>
                  <a:lnTo>
                    <a:pt x="1604" y="460"/>
                  </a:lnTo>
                  <a:lnTo>
                    <a:pt x="1659" y="460"/>
                  </a:lnTo>
                  <a:lnTo>
                    <a:pt x="1659" y="405"/>
                  </a:lnTo>
                  <a:moveTo>
                    <a:pt x="1739" y="405"/>
                  </a:moveTo>
                  <a:lnTo>
                    <a:pt x="1684" y="405"/>
                  </a:lnTo>
                  <a:lnTo>
                    <a:pt x="1684" y="460"/>
                  </a:lnTo>
                  <a:lnTo>
                    <a:pt x="1739" y="460"/>
                  </a:lnTo>
                  <a:lnTo>
                    <a:pt x="1739" y="405"/>
                  </a:lnTo>
                  <a:moveTo>
                    <a:pt x="1820" y="405"/>
                  </a:moveTo>
                  <a:lnTo>
                    <a:pt x="1764" y="405"/>
                  </a:lnTo>
                  <a:lnTo>
                    <a:pt x="1764" y="460"/>
                  </a:lnTo>
                  <a:lnTo>
                    <a:pt x="1820" y="460"/>
                  </a:lnTo>
                  <a:lnTo>
                    <a:pt x="1820" y="405"/>
                  </a:lnTo>
                  <a:moveTo>
                    <a:pt x="1899" y="405"/>
                  </a:moveTo>
                  <a:lnTo>
                    <a:pt x="1844" y="405"/>
                  </a:lnTo>
                  <a:lnTo>
                    <a:pt x="1844" y="460"/>
                  </a:lnTo>
                  <a:lnTo>
                    <a:pt x="1899" y="460"/>
                  </a:lnTo>
                  <a:lnTo>
                    <a:pt x="1899" y="405"/>
                  </a:lnTo>
                  <a:moveTo>
                    <a:pt x="1980" y="405"/>
                  </a:moveTo>
                  <a:lnTo>
                    <a:pt x="1925" y="405"/>
                  </a:lnTo>
                  <a:lnTo>
                    <a:pt x="1925" y="460"/>
                  </a:lnTo>
                  <a:lnTo>
                    <a:pt x="1980" y="460"/>
                  </a:lnTo>
                  <a:lnTo>
                    <a:pt x="1980" y="405"/>
                  </a:lnTo>
                  <a:moveTo>
                    <a:pt x="2060" y="405"/>
                  </a:moveTo>
                  <a:lnTo>
                    <a:pt x="2004" y="405"/>
                  </a:lnTo>
                  <a:lnTo>
                    <a:pt x="2004" y="460"/>
                  </a:lnTo>
                  <a:lnTo>
                    <a:pt x="2060" y="460"/>
                  </a:lnTo>
                  <a:lnTo>
                    <a:pt x="2060" y="405"/>
                  </a:lnTo>
                  <a:moveTo>
                    <a:pt x="2140" y="405"/>
                  </a:moveTo>
                  <a:lnTo>
                    <a:pt x="2085" y="405"/>
                  </a:lnTo>
                  <a:lnTo>
                    <a:pt x="2085" y="460"/>
                  </a:lnTo>
                  <a:lnTo>
                    <a:pt x="2140" y="460"/>
                  </a:lnTo>
                  <a:lnTo>
                    <a:pt x="2140" y="405"/>
                  </a:lnTo>
                  <a:moveTo>
                    <a:pt x="4144" y="405"/>
                  </a:moveTo>
                  <a:lnTo>
                    <a:pt x="4088" y="405"/>
                  </a:lnTo>
                  <a:lnTo>
                    <a:pt x="4088" y="460"/>
                  </a:lnTo>
                  <a:lnTo>
                    <a:pt x="4144" y="460"/>
                  </a:lnTo>
                  <a:lnTo>
                    <a:pt x="4144" y="405"/>
                  </a:lnTo>
                  <a:moveTo>
                    <a:pt x="4225" y="405"/>
                  </a:moveTo>
                  <a:lnTo>
                    <a:pt x="4169" y="405"/>
                  </a:lnTo>
                  <a:lnTo>
                    <a:pt x="4169" y="460"/>
                  </a:lnTo>
                  <a:lnTo>
                    <a:pt x="4225" y="460"/>
                  </a:lnTo>
                  <a:lnTo>
                    <a:pt x="4225" y="405"/>
                  </a:lnTo>
                  <a:moveTo>
                    <a:pt x="4304" y="405"/>
                  </a:moveTo>
                  <a:lnTo>
                    <a:pt x="4249" y="405"/>
                  </a:lnTo>
                  <a:lnTo>
                    <a:pt x="4249" y="460"/>
                  </a:lnTo>
                  <a:lnTo>
                    <a:pt x="4304" y="460"/>
                  </a:lnTo>
                  <a:lnTo>
                    <a:pt x="4304" y="405"/>
                  </a:lnTo>
                  <a:moveTo>
                    <a:pt x="4465" y="405"/>
                  </a:moveTo>
                  <a:lnTo>
                    <a:pt x="4409" y="405"/>
                  </a:lnTo>
                  <a:lnTo>
                    <a:pt x="4409" y="460"/>
                  </a:lnTo>
                  <a:lnTo>
                    <a:pt x="4465" y="460"/>
                  </a:lnTo>
                  <a:lnTo>
                    <a:pt x="4465" y="405"/>
                  </a:lnTo>
                  <a:moveTo>
                    <a:pt x="4545" y="405"/>
                  </a:moveTo>
                  <a:lnTo>
                    <a:pt x="4490" y="405"/>
                  </a:lnTo>
                  <a:lnTo>
                    <a:pt x="4490" y="460"/>
                  </a:lnTo>
                  <a:lnTo>
                    <a:pt x="4545" y="460"/>
                  </a:lnTo>
                  <a:lnTo>
                    <a:pt x="4545" y="405"/>
                  </a:lnTo>
                  <a:moveTo>
                    <a:pt x="4785" y="405"/>
                  </a:moveTo>
                  <a:lnTo>
                    <a:pt x="4730" y="405"/>
                  </a:lnTo>
                  <a:lnTo>
                    <a:pt x="4730" y="460"/>
                  </a:lnTo>
                  <a:lnTo>
                    <a:pt x="4785" y="460"/>
                  </a:lnTo>
                  <a:lnTo>
                    <a:pt x="4785" y="405"/>
                  </a:lnTo>
                  <a:moveTo>
                    <a:pt x="4866" y="405"/>
                  </a:moveTo>
                  <a:lnTo>
                    <a:pt x="4810" y="405"/>
                  </a:lnTo>
                  <a:lnTo>
                    <a:pt x="4810" y="460"/>
                  </a:lnTo>
                  <a:lnTo>
                    <a:pt x="4866" y="460"/>
                  </a:lnTo>
                  <a:lnTo>
                    <a:pt x="4866" y="405"/>
                  </a:lnTo>
                  <a:moveTo>
                    <a:pt x="5106" y="405"/>
                  </a:moveTo>
                  <a:lnTo>
                    <a:pt x="5050" y="405"/>
                  </a:lnTo>
                  <a:lnTo>
                    <a:pt x="5050" y="460"/>
                  </a:lnTo>
                  <a:lnTo>
                    <a:pt x="5106" y="460"/>
                  </a:lnTo>
                  <a:lnTo>
                    <a:pt x="5106" y="405"/>
                  </a:lnTo>
                  <a:moveTo>
                    <a:pt x="5186" y="405"/>
                  </a:moveTo>
                  <a:lnTo>
                    <a:pt x="5131" y="405"/>
                  </a:lnTo>
                  <a:lnTo>
                    <a:pt x="5131" y="460"/>
                  </a:lnTo>
                  <a:lnTo>
                    <a:pt x="5186" y="460"/>
                  </a:lnTo>
                  <a:lnTo>
                    <a:pt x="5186" y="405"/>
                  </a:lnTo>
                  <a:moveTo>
                    <a:pt x="5266" y="405"/>
                  </a:moveTo>
                  <a:lnTo>
                    <a:pt x="5211" y="405"/>
                  </a:lnTo>
                  <a:lnTo>
                    <a:pt x="5211" y="460"/>
                  </a:lnTo>
                  <a:lnTo>
                    <a:pt x="5266" y="460"/>
                  </a:lnTo>
                  <a:lnTo>
                    <a:pt x="5266" y="405"/>
                  </a:lnTo>
                  <a:moveTo>
                    <a:pt x="5347" y="405"/>
                  </a:moveTo>
                  <a:lnTo>
                    <a:pt x="5291" y="405"/>
                  </a:lnTo>
                  <a:lnTo>
                    <a:pt x="5291" y="460"/>
                  </a:lnTo>
                  <a:lnTo>
                    <a:pt x="5347" y="460"/>
                  </a:lnTo>
                  <a:lnTo>
                    <a:pt x="5347" y="405"/>
                  </a:lnTo>
                  <a:moveTo>
                    <a:pt x="5426" y="405"/>
                  </a:moveTo>
                  <a:lnTo>
                    <a:pt x="5371" y="405"/>
                  </a:lnTo>
                  <a:lnTo>
                    <a:pt x="5371" y="460"/>
                  </a:lnTo>
                  <a:lnTo>
                    <a:pt x="5426" y="460"/>
                  </a:lnTo>
                  <a:lnTo>
                    <a:pt x="5426" y="405"/>
                  </a:lnTo>
                  <a:moveTo>
                    <a:pt x="5507" y="405"/>
                  </a:moveTo>
                  <a:lnTo>
                    <a:pt x="5452" y="405"/>
                  </a:lnTo>
                  <a:lnTo>
                    <a:pt x="5452" y="460"/>
                  </a:lnTo>
                  <a:lnTo>
                    <a:pt x="5507" y="460"/>
                  </a:lnTo>
                  <a:lnTo>
                    <a:pt x="5507" y="405"/>
                  </a:lnTo>
                  <a:moveTo>
                    <a:pt x="5587" y="405"/>
                  </a:moveTo>
                  <a:lnTo>
                    <a:pt x="5531" y="405"/>
                  </a:lnTo>
                  <a:lnTo>
                    <a:pt x="5531" y="460"/>
                  </a:lnTo>
                  <a:lnTo>
                    <a:pt x="5587" y="460"/>
                  </a:lnTo>
                  <a:lnTo>
                    <a:pt x="5587" y="405"/>
                  </a:lnTo>
                  <a:moveTo>
                    <a:pt x="5667" y="405"/>
                  </a:moveTo>
                  <a:lnTo>
                    <a:pt x="5612" y="405"/>
                  </a:lnTo>
                  <a:lnTo>
                    <a:pt x="5612" y="460"/>
                  </a:lnTo>
                  <a:lnTo>
                    <a:pt x="5667" y="460"/>
                  </a:lnTo>
                  <a:lnTo>
                    <a:pt x="5667" y="405"/>
                  </a:lnTo>
                  <a:moveTo>
                    <a:pt x="5747" y="405"/>
                  </a:moveTo>
                  <a:lnTo>
                    <a:pt x="5692" y="405"/>
                  </a:lnTo>
                  <a:lnTo>
                    <a:pt x="5692" y="460"/>
                  </a:lnTo>
                  <a:lnTo>
                    <a:pt x="5747" y="460"/>
                  </a:lnTo>
                  <a:lnTo>
                    <a:pt x="5747" y="405"/>
                  </a:lnTo>
                  <a:moveTo>
                    <a:pt x="5828" y="405"/>
                  </a:moveTo>
                  <a:lnTo>
                    <a:pt x="5772" y="405"/>
                  </a:lnTo>
                  <a:lnTo>
                    <a:pt x="5772" y="460"/>
                  </a:lnTo>
                  <a:lnTo>
                    <a:pt x="5828" y="460"/>
                  </a:lnTo>
                  <a:lnTo>
                    <a:pt x="5828" y="405"/>
                  </a:lnTo>
                  <a:moveTo>
                    <a:pt x="5907" y="405"/>
                  </a:moveTo>
                  <a:lnTo>
                    <a:pt x="5852" y="405"/>
                  </a:lnTo>
                  <a:lnTo>
                    <a:pt x="5852" y="460"/>
                  </a:lnTo>
                  <a:lnTo>
                    <a:pt x="5907" y="460"/>
                  </a:lnTo>
                  <a:lnTo>
                    <a:pt x="5907" y="405"/>
                  </a:lnTo>
                  <a:moveTo>
                    <a:pt x="216" y="324"/>
                  </a:moveTo>
                  <a:lnTo>
                    <a:pt x="160" y="324"/>
                  </a:lnTo>
                  <a:lnTo>
                    <a:pt x="160" y="380"/>
                  </a:lnTo>
                  <a:lnTo>
                    <a:pt x="216" y="380"/>
                  </a:lnTo>
                  <a:lnTo>
                    <a:pt x="216" y="324"/>
                  </a:lnTo>
                  <a:moveTo>
                    <a:pt x="296" y="324"/>
                  </a:moveTo>
                  <a:lnTo>
                    <a:pt x="241" y="324"/>
                  </a:lnTo>
                  <a:lnTo>
                    <a:pt x="241" y="380"/>
                  </a:lnTo>
                  <a:lnTo>
                    <a:pt x="296" y="380"/>
                  </a:lnTo>
                  <a:lnTo>
                    <a:pt x="296" y="324"/>
                  </a:lnTo>
                  <a:moveTo>
                    <a:pt x="376" y="324"/>
                  </a:moveTo>
                  <a:lnTo>
                    <a:pt x="320" y="324"/>
                  </a:lnTo>
                  <a:lnTo>
                    <a:pt x="320" y="380"/>
                  </a:lnTo>
                  <a:lnTo>
                    <a:pt x="376" y="380"/>
                  </a:lnTo>
                  <a:lnTo>
                    <a:pt x="376" y="324"/>
                  </a:lnTo>
                  <a:moveTo>
                    <a:pt x="777" y="324"/>
                  </a:moveTo>
                  <a:lnTo>
                    <a:pt x="722" y="324"/>
                  </a:lnTo>
                  <a:lnTo>
                    <a:pt x="722" y="380"/>
                  </a:lnTo>
                  <a:lnTo>
                    <a:pt x="777" y="380"/>
                  </a:lnTo>
                  <a:lnTo>
                    <a:pt x="777" y="324"/>
                  </a:lnTo>
                  <a:moveTo>
                    <a:pt x="857" y="324"/>
                  </a:moveTo>
                  <a:lnTo>
                    <a:pt x="801" y="324"/>
                  </a:lnTo>
                  <a:lnTo>
                    <a:pt x="801" y="380"/>
                  </a:lnTo>
                  <a:lnTo>
                    <a:pt x="857" y="380"/>
                  </a:lnTo>
                  <a:lnTo>
                    <a:pt x="857" y="324"/>
                  </a:lnTo>
                  <a:moveTo>
                    <a:pt x="1098" y="324"/>
                  </a:moveTo>
                  <a:lnTo>
                    <a:pt x="1042" y="324"/>
                  </a:lnTo>
                  <a:lnTo>
                    <a:pt x="1042" y="380"/>
                  </a:lnTo>
                  <a:lnTo>
                    <a:pt x="1098" y="380"/>
                  </a:lnTo>
                  <a:lnTo>
                    <a:pt x="1098" y="324"/>
                  </a:lnTo>
                  <a:moveTo>
                    <a:pt x="1339" y="324"/>
                  </a:moveTo>
                  <a:lnTo>
                    <a:pt x="1282" y="324"/>
                  </a:lnTo>
                  <a:lnTo>
                    <a:pt x="1282" y="380"/>
                  </a:lnTo>
                  <a:lnTo>
                    <a:pt x="1339" y="380"/>
                  </a:lnTo>
                  <a:lnTo>
                    <a:pt x="1339" y="324"/>
                  </a:lnTo>
                  <a:moveTo>
                    <a:pt x="1418" y="324"/>
                  </a:moveTo>
                  <a:lnTo>
                    <a:pt x="1363" y="324"/>
                  </a:lnTo>
                  <a:lnTo>
                    <a:pt x="1363" y="380"/>
                  </a:lnTo>
                  <a:lnTo>
                    <a:pt x="1418" y="380"/>
                  </a:lnTo>
                  <a:lnTo>
                    <a:pt x="1418" y="324"/>
                  </a:lnTo>
                  <a:moveTo>
                    <a:pt x="1499" y="324"/>
                  </a:moveTo>
                  <a:lnTo>
                    <a:pt x="1443" y="324"/>
                  </a:lnTo>
                  <a:lnTo>
                    <a:pt x="1443" y="380"/>
                  </a:lnTo>
                  <a:lnTo>
                    <a:pt x="1499" y="380"/>
                  </a:lnTo>
                  <a:lnTo>
                    <a:pt x="1499" y="324"/>
                  </a:lnTo>
                  <a:moveTo>
                    <a:pt x="1579" y="324"/>
                  </a:moveTo>
                  <a:lnTo>
                    <a:pt x="1523" y="324"/>
                  </a:lnTo>
                  <a:lnTo>
                    <a:pt x="1523" y="380"/>
                  </a:lnTo>
                  <a:lnTo>
                    <a:pt x="1579" y="380"/>
                  </a:lnTo>
                  <a:lnTo>
                    <a:pt x="1579" y="324"/>
                  </a:lnTo>
                  <a:moveTo>
                    <a:pt x="1659" y="324"/>
                  </a:moveTo>
                  <a:lnTo>
                    <a:pt x="1604" y="324"/>
                  </a:lnTo>
                  <a:lnTo>
                    <a:pt x="1604" y="380"/>
                  </a:lnTo>
                  <a:lnTo>
                    <a:pt x="1659" y="380"/>
                  </a:lnTo>
                  <a:lnTo>
                    <a:pt x="1659" y="324"/>
                  </a:lnTo>
                  <a:moveTo>
                    <a:pt x="1739" y="324"/>
                  </a:moveTo>
                  <a:lnTo>
                    <a:pt x="1684" y="324"/>
                  </a:lnTo>
                  <a:lnTo>
                    <a:pt x="1684" y="380"/>
                  </a:lnTo>
                  <a:lnTo>
                    <a:pt x="1739" y="380"/>
                  </a:lnTo>
                  <a:lnTo>
                    <a:pt x="1739" y="324"/>
                  </a:lnTo>
                  <a:moveTo>
                    <a:pt x="1820" y="324"/>
                  </a:moveTo>
                  <a:lnTo>
                    <a:pt x="1764" y="324"/>
                  </a:lnTo>
                  <a:lnTo>
                    <a:pt x="1764" y="380"/>
                  </a:lnTo>
                  <a:lnTo>
                    <a:pt x="1820" y="380"/>
                  </a:lnTo>
                  <a:lnTo>
                    <a:pt x="1820" y="324"/>
                  </a:lnTo>
                  <a:moveTo>
                    <a:pt x="1899" y="324"/>
                  </a:moveTo>
                  <a:lnTo>
                    <a:pt x="1844" y="324"/>
                  </a:lnTo>
                  <a:lnTo>
                    <a:pt x="1844" y="380"/>
                  </a:lnTo>
                  <a:lnTo>
                    <a:pt x="1899" y="380"/>
                  </a:lnTo>
                  <a:lnTo>
                    <a:pt x="1899" y="324"/>
                  </a:lnTo>
                  <a:moveTo>
                    <a:pt x="1980" y="324"/>
                  </a:moveTo>
                  <a:lnTo>
                    <a:pt x="1925" y="324"/>
                  </a:lnTo>
                  <a:lnTo>
                    <a:pt x="1925" y="380"/>
                  </a:lnTo>
                  <a:lnTo>
                    <a:pt x="1980" y="380"/>
                  </a:lnTo>
                  <a:lnTo>
                    <a:pt x="1980" y="324"/>
                  </a:lnTo>
                  <a:moveTo>
                    <a:pt x="2060" y="324"/>
                  </a:moveTo>
                  <a:lnTo>
                    <a:pt x="2004" y="324"/>
                  </a:lnTo>
                  <a:lnTo>
                    <a:pt x="2004" y="380"/>
                  </a:lnTo>
                  <a:lnTo>
                    <a:pt x="2060" y="380"/>
                  </a:lnTo>
                  <a:lnTo>
                    <a:pt x="2060" y="324"/>
                  </a:lnTo>
                  <a:moveTo>
                    <a:pt x="2140" y="324"/>
                  </a:moveTo>
                  <a:lnTo>
                    <a:pt x="2085" y="324"/>
                  </a:lnTo>
                  <a:lnTo>
                    <a:pt x="2085" y="380"/>
                  </a:lnTo>
                  <a:lnTo>
                    <a:pt x="2140" y="380"/>
                  </a:lnTo>
                  <a:lnTo>
                    <a:pt x="2140" y="324"/>
                  </a:lnTo>
                  <a:moveTo>
                    <a:pt x="4304" y="324"/>
                  </a:moveTo>
                  <a:lnTo>
                    <a:pt x="4249" y="324"/>
                  </a:lnTo>
                  <a:lnTo>
                    <a:pt x="4249" y="380"/>
                  </a:lnTo>
                  <a:lnTo>
                    <a:pt x="4304" y="380"/>
                  </a:lnTo>
                  <a:lnTo>
                    <a:pt x="4304" y="324"/>
                  </a:lnTo>
                  <a:moveTo>
                    <a:pt x="4385" y="324"/>
                  </a:moveTo>
                  <a:lnTo>
                    <a:pt x="4329" y="324"/>
                  </a:lnTo>
                  <a:lnTo>
                    <a:pt x="4329" y="380"/>
                  </a:lnTo>
                  <a:lnTo>
                    <a:pt x="4385" y="380"/>
                  </a:lnTo>
                  <a:lnTo>
                    <a:pt x="4385" y="324"/>
                  </a:lnTo>
                  <a:moveTo>
                    <a:pt x="4465" y="324"/>
                  </a:moveTo>
                  <a:lnTo>
                    <a:pt x="4409" y="324"/>
                  </a:lnTo>
                  <a:lnTo>
                    <a:pt x="4409" y="380"/>
                  </a:lnTo>
                  <a:lnTo>
                    <a:pt x="4465" y="380"/>
                  </a:lnTo>
                  <a:lnTo>
                    <a:pt x="4465" y="324"/>
                  </a:lnTo>
                  <a:moveTo>
                    <a:pt x="4625" y="324"/>
                  </a:moveTo>
                  <a:lnTo>
                    <a:pt x="4569" y="324"/>
                  </a:lnTo>
                  <a:lnTo>
                    <a:pt x="4569" y="380"/>
                  </a:lnTo>
                  <a:lnTo>
                    <a:pt x="4625" y="380"/>
                  </a:lnTo>
                  <a:lnTo>
                    <a:pt x="4625" y="324"/>
                  </a:lnTo>
                  <a:moveTo>
                    <a:pt x="4705" y="324"/>
                  </a:moveTo>
                  <a:lnTo>
                    <a:pt x="4650" y="324"/>
                  </a:lnTo>
                  <a:lnTo>
                    <a:pt x="4650" y="380"/>
                  </a:lnTo>
                  <a:lnTo>
                    <a:pt x="4705" y="380"/>
                  </a:lnTo>
                  <a:lnTo>
                    <a:pt x="4705" y="324"/>
                  </a:lnTo>
                  <a:moveTo>
                    <a:pt x="4785" y="324"/>
                  </a:moveTo>
                  <a:lnTo>
                    <a:pt x="4730" y="324"/>
                  </a:lnTo>
                  <a:lnTo>
                    <a:pt x="4730" y="380"/>
                  </a:lnTo>
                  <a:lnTo>
                    <a:pt x="4785" y="380"/>
                  </a:lnTo>
                  <a:lnTo>
                    <a:pt x="4785" y="324"/>
                  </a:lnTo>
                  <a:moveTo>
                    <a:pt x="4866" y="324"/>
                  </a:moveTo>
                  <a:lnTo>
                    <a:pt x="4810" y="324"/>
                  </a:lnTo>
                  <a:lnTo>
                    <a:pt x="4810" y="380"/>
                  </a:lnTo>
                  <a:lnTo>
                    <a:pt x="4866" y="380"/>
                  </a:lnTo>
                  <a:lnTo>
                    <a:pt x="4866" y="324"/>
                  </a:lnTo>
                  <a:moveTo>
                    <a:pt x="4945" y="324"/>
                  </a:moveTo>
                  <a:lnTo>
                    <a:pt x="4890" y="324"/>
                  </a:lnTo>
                  <a:lnTo>
                    <a:pt x="4890" y="380"/>
                  </a:lnTo>
                  <a:lnTo>
                    <a:pt x="4945" y="380"/>
                  </a:lnTo>
                  <a:lnTo>
                    <a:pt x="4945" y="324"/>
                  </a:lnTo>
                  <a:moveTo>
                    <a:pt x="5106" y="324"/>
                  </a:moveTo>
                  <a:lnTo>
                    <a:pt x="5050" y="324"/>
                  </a:lnTo>
                  <a:lnTo>
                    <a:pt x="5050" y="380"/>
                  </a:lnTo>
                  <a:lnTo>
                    <a:pt x="5106" y="380"/>
                  </a:lnTo>
                  <a:lnTo>
                    <a:pt x="5106" y="324"/>
                  </a:lnTo>
                  <a:moveTo>
                    <a:pt x="5186" y="324"/>
                  </a:moveTo>
                  <a:lnTo>
                    <a:pt x="5131" y="324"/>
                  </a:lnTo>
                  <a:lnTo>
                    <a:pt x="5131" y="380"/>
                  </a:lnTo>
                  <a:lnTo>
                    <a:pt x="5186" y="380"/>
                  </a:lnTo>
                  <a:lnTo>
                    <a:pt x="5186" y="324"/>
                  </a:lnTo>
                  <a:moveTo>
                    <a:pt x="5266" y="324"/>
                  </a:moveTo>
                  <a:lnTo>
                    <a:pt x="5211" y="324"/>
                  </a:lnTo>
                  <a:lnTo>
                    <a:pt x="5211" y="380"/>
                  </a:lnTo>
                  <a:lnTo>
                    <a:pt x="5266" y="380"/>
                  </a:lnTo>
                  <a:lnTo>
                    <a:pt x="5266" y="324"/>
                  </a:lnTo>
                  <a:moveTo>
                    <a:pt x="5347" y="324"/>
                  </a:moveTo>
                  <a:lnTo>
                    <a:pt x="5291" y="324"/>
                  </a:lnTo>
                  <a:lnTo>
                    <a:pt x="5291" y="380"/>
                  </a:lnTo>
                  <a:lnTo>
                    <a:pt x="5347" y="380"/>
                  </a:lnTo>
                  <a:lnTo>
                    <a:pt x="5347" y="324"/>
                  </a:lnTo>
                  <a:moveTo>
                    <a:pt x="5426" y="324"/>
                  </a:moveTo>
                  <a:lnTo>
                    <a:pt x="5371" y="324"/>
                  </a:lnTo>
                  <a:lnTo>
                    <a:pt x="5371" y="380"/>
                  </a:lnTo>
                  <a:lnTo>
                    <a:pt x="5426" y="380"/>
                  </a:lnTo>
                  <a:lnTo>
                    <a:pt x="5426" y="324"/>
                  </a:lnTo>
                  <a:moveTo>
                    <a:pt x="5507" y="324"/>
                  </a:moveTo>
                  <a:lnTo>
                    <a:pt x="5452" y="324"/>
                  </a:lnTo>
                  <a:lnTo>
                    <a:pt x="5452" y="380"/>
                  </a:lnTo>
                  <a:lnTo>
                    <a:pt x="5507" y="380"/>
                  </a:lnTo>
                  <a:lnTo>
                    <a:pt x="5507" y="324"/>
                  </a:lnTo>
                  <a:moveTo>
                    <a:pt x="5587" y="324"/>
                  </a:moveTo>
                  <a:lnTo>
                    <a:pt x="5531" y="324"/>
                  </a:lnTo>
                  <a:lnTo>
                    <a:pt x="5531" y="380"/>
                  </a:lnTo>
                  <a:lnTo>
                    <a:pt x="5587" y="380"/>
                  </a:lnTo>
                  <a:lnTo>
                    <a:pt x="5587" y="324"/>
                  </a:lnTo>
                  <a:moveTo>
                    <a:pt x="5667" y="324"/>
                  </a:moveTo>
                  <a:lnTo>
                    <a:pt x="5612" y="324"/>
                  </a:lnTo>
                  <a:lnTo>
                    <a:pt x="5612" y="380"/>
                  </a:lnTo>
                  <a:lnTo>
                    <a:pt x="5667" y="380"/>
                  </a:lnTo>
                  <a:lnTo>
                    <a:pt x="5667" y="324"/>
                  </a:lnTo>
                  <a:moveTo>
                    <a:pt x="5747" y="324"/>
                  </a:moveTo>
                  <a:lnTo>
                    <a:pt x="5692" y="324"/>
                  </a:lnTo>
                  <a:lnTo>
                    <a:pt x="5692" y="380"/>
                  </a:lnTo>
                  <a:lnTo>
                    <a:pt x="5747" y="380"/>
                  </a:lnTo>
                  <a:lnTo>
                    <a:pt x="5747" y="324"/>
                  </a:lnTo>
                  <a:moveTo>
                    <a:pt x="5828" y="324"/>
                  </a:moveTo>
                  <a:lnTo>
                    <a:pt x="5772" y="324"/>
                  </a:lnTo>
                  <a:lnTo>
                    <a:pt x="5772" y="380"/>
                  </a:lnTo>
                  <a:lnTo>
                    <a:pt x="5828" y="380"/>
                  </a:lnTo>
                  <a:lnTo>
                    <a:pt x="5828" y="324"/>
                  </a:lnTo>
                  <a:moveTo>
                    <a:pt x="5907" y="324"/>
                  </a:moveTo>
                  <a:lnTo>
                    <a:pt x="5852" y="324"/>
                  </a:lnTo>
                  <a:lnTo>
                    <a:pt x="5852" y="380"/>
                  </a:lnTo>
                  <a:lnTo>
                    <a:pt x="5907" y="380"/>
                  </a:lnTo>
                  <a:lnTo>
                    <a:pt x="5907" y="324"/>
                  </a:lnTo>
                  <a:moveTo>
                    <a:pt x="5988" y="324"/>
                  </a:moveTo>
                  <a:lnTo>
                    <a:pt x="5933" y="324"/>
                  </a:lnTo>
                  <a:lnTo>
                    <a:pt x="5933" y="380"/>
                  </a:lnTo>
                  <a:lnTo>
                    <a:pt x="5988" y="380"/>
                  </a:lnTo>
                  <a:lnTo>
                    <a:pt x="5988" y="324"/>
                  </a:lnTo>
                  <a:moveTo>
                    <a:pt x="1418" y="243"/>
                  </a:moveTo>
                  <a:lnTo>
                    <a:pt x="1363" y="243"/>
                  </a:lnTo>
                  <a:lnTo>
                    <a:pt x="1363" y="299"/>
                  </a:lnTo>
                  <a:lnTo>
                    <a:pt x="1418" y="299"/>
                  </a:lnTo>
                  <a:lnTo>
                    <a:pt x="1418" y="243"/>
                  </a:lnTo>
                  <a:moveTo>
                    <a:pt x="1499" y="243"/>
                  </a:moveTo>
                  <a:lnTo>
                    <a:pt x="1443" y="243"/>
                  </a:lnTo>
                  <a:lnTo>
                    <a:pt x="1443" y="299"/>
                  </a:lnTo>
                  <a:lnTo>
                    <a:pt x="1499" y="299"/>
                  </a:lnTo>
                  <a:lnTo>
                    <a:pt x="1499" y="243"/>
                  </a:lnTo>
                  <a:moveTo>
                    <a:pt x="1579" y="243"/>
                  </a:moveTo>
                  <a:lnTo>
                    <a:pt x="1523" y="243"/>
                  </a:lnTo>
                  <a:lnTo>
                    <a:pt x="1523" y="299"/>
                  </a:lnTo>
                  <a:lnTo>
                    <a:pt x="1579" y="299"/>
                  </a:lnTo>
                  <a:lnTo>
                    <a:pt x="1579" y="243"/>
                  </a:lnTo>
                  <a:moveTo>
                    <a:pt x="1659" y="243"/>
                  </a:moveTo>
                  <a:lnTo>
                    <a:pt x="1604" y="243"/>
                  </a:lnTo>
                  <a:lnTo>
                    <a:pt x="1604" y="299"/>
                  </a:lnTo>
                  <a:lnTo>
                    <a:pt x="1659" y="299"/>
                  </a:lnTo>
                  <a:lnTo>
                    <a:pt x="1659" y="243"/>
                  </a:lnTo>
                  <a:moveTo>
                    <a:pt x="1739" y="243"/>
                  </a:moveTo>
                  <a:lnTo>
                    <a:pt x="1684" y="243"/>
                  </a:lnTo>
                  <a:lnTo>
                    <a:pt x="1684" y="299"/>
                  </a:lnTo>
                  <a:lnTo>
                    <a:pt x="1739" y="299"/>
                  </a:lnTo>
                  <a:lnTo>
                    <a:pt x="1739" y="243"/>
                  </a:lnTo>
                  <a:moveTo>
                    <a:pt x="1820" y="243"/>
                  </a:moveTo>
                  <a:lnTo>
                    <a:pt x="1764" y="243"/>
                  </a:lnTo>
                  <a:lnTo>
                    <a:pt x="1764" y="299"/>
                  </a:lnTo>
                  <a:lnTo>
                    <a:pt x="1820" y="299"/>
                  </a:lnTo>
                  <a:lnTo>
                    <a:pt x="1820" y="243"/>
                  </a:lnTo>
                  <a:moveTo>
                    <a:pt x="1899" y="243"/>
                  </a:moveTo>
                  <a:lnTo>
                    <a:pt x="1844" y="243"/>
                  </a:lnTo>
                  <a:lnTo>
                    <a:pt x="1844" y="299"/>
                  </a:lnTo>
                  <a:lnTo>
                    <a:pt x="1899" y="299"/>
                  </a:lnTo>
                  <a:lnTo>
                    <a:pt x="1899" y="243"/>
                  </a:lnTo>
                  <a:moveTo>
                    <a:pt x="4545" y="243"/>
                  </a:moveTo>
                  <a:lnTo>
                    <a:pt x="4490" y="243"/>
                  </a:lnTo>
                  <a:lnTo>
                    <a:pt x="4490" y="299"/>
                  </a:lnTo>
                  <a:lnTo>
                    <a:pt x="4545" y="299"/>
                  </a:lnTo>
                  <a:lnTo>
                    <a:pt x="4545" y="243"/>
                  </a:lnTo>
                  <a:moveTo>
                    <a:pt x="4625" y="243"/>
                  </a:moveTo>
                  <a:lnTo>
                    <a:pt x="4569" y="243"/>
                  </a:lnTo>
                  <a:lnTo>
                    <a:pt x="4569" y="299"/>
                  </a:lnTo>
                  <a:lnTo>
                    <a:pt x="4625" y="299"/>
                  </a:lnTo>
                  <a:lnTo>
                    <a:pt x="4625" y="243"/>
                  </a:lnTo>
                  <a:moveTo>
                    <a:pt x="4705" y="243"/>
                  </a:moveTo>
                  <a:lnTo>
                    <a:pt x="4650" y="243"/>
                  </a:lnTo>
                  <a:lnTo>
                    <a:pt x="4650" y="299"/>
                  </a:lnTo>
                  <a:lnTo>
                    <a:pt x="4705" y="299"/>
                  </a:lnTo>
                  <a:lnTo>
                    <a:pt x="4705" y="243"/>
                  </a:lnTo>
                  <a:moveTo>
                    <a:pt x="4945" y="243"/>
                  </a:moveTo>
                  <a:lnTo>
                    <a:pt x="4890" y="243"/>
                  </a:lnTo>
                  <a:lnTo>
                    <a:pt x="4890" y="299"/>
                  </a:lnTo>
                  <a:lnTo>
                    <a:pt x="4945" y="299"/>
                  </a:lnTo>
                  <a:lnTo>
                    <a:pt x="4945" y="243"/>
                  </a:lnTo>
                  <a:moveTo>
                    <a:pt x="5026" y="243"/>
                  </a:moveTo>
                  <a:lnTo>
                    <a:pt x="4971" y="243"/>
                  </a:lnTo>
                  <a:lnTo>
                    <a:pt x="4971" y="299"/>
                  </a:lnTo>
                  <a:lnTo>
                    <a:pt x="5026" y="299"/>
                  </a:lnTo>
                  <a:lnTo>
                    <a:pt x="5026" y="243"/>
                  </a:lnTo>
                  <a:moveTo>
                    <a:pt x="5106" y="243"/>
                  </a:moveTo>
                  <a:lnTo>
                    <a:pt x="5050" y="243"/>
                  </a:lnTo>
                  <a:lnTo>
                    <a:pt x="5050" y="299"/>
                  </a:lnTo>
                  <a:lnTo>
                    <a:pt x="5106" y="299"/>
                  </a:lnTo>
                  <a:lnTo>
                    <a:pt x="5106" y="243"/>
                  </a:lnTo>
                  <a:moveTo>
                    <a:pt x="5186" y="243"/>
                  </a:moveTo>
                  <a:lnTo>
                    <a:pt x="5131" y="243"/>
                  </a:lnTo>
                  <a:lnTo>
                    <a:pt x="5131" y="299"/>
                  </a:lnTo>
                  <a:lnTo>
                    <a:pt x="5186" y="299"/>
                  </a:lnTo>
                  <a:lnTo>
                    <a:pt x="5186" y="243"/>
                  </a:lnTo>
                  <a:moveTo>
                    <a:pt x="5266" y="243"/>
                  </a:moveTo>
                  <a:lnTo>
                    <a:pt x="5211" y="243"/>
                  </a:lnTo>
                  <a:lnTo>
                    <a:pt x="5211" y="299"/>
                  </a:lnTo>
                  <a:lnTo>
                    <a:pt x="5266" y="299"/>
                  </a:lnTo>
                  <a:lnTo>
                    <a:pt x="5266" y="243"/>
                  </a:lnTo>
                  <a:moveTo>
                    <a:pt x="5347" y="243"/>
                  </a:moveTo>
                  <a:lnTo>
                    <a:pt x="5291" y="243"/>
                  </a:lnTo>
                  <a:lnTo>
                    <a:pt x="5291" y="299"/>
                  </a:lnTo>
                  <a:lnTo>
                    <a:pt x="5347" y="299"/>
                  </a:lnTo>
                  <a:lnTo>
                    <a:pt x="5347" y="243"/>
                  </a:lnTo>
                  <a:moveTo>
                    <a:pt x="5426" y="243"/>
                  </a:moveTo>
                  <a:lnTo>
                    <a:pt x="5371" y="243"/>
                  </a:lnTo>
                  <a:lnTo>
                    <a:pt x="5371" y="299"/>
                  </a:lnTo>
                  <a:lnTo>
                    <a:pt x="5426" y="299"/>
                  </a:lnTo>
                  <a:lnTo>
                    <a:pt x="5426" y="243"/>
                  </a:lnTo>
                  <a:moveTo>
                    <a:pt x="5507" y="243"/>
                  </a:moveTo>
                  <a:lnTo>
                    <a:pt x="5452" y="243"/>
                  </a:lnTo>
                  <a:lnTo>
                    <a:pt x="5452" y="299"/>
                  </a:lnTo>
                  <a:lnTo>
                    <a:pt x="5507" y="299"/>
                  </a:lnTo>
                  <a:lnTo>
                    <a:pt x="5507" y="243"/>
                  </a:lnTo>
                  <a:moveTo>
                    <a:pt x="5587" y="243"/>
                  </a:moveTo>
                  <a:lnTo>
                    <a:pt x="5531" y="243"/>
                  </a:lnTo>
                  <a:lnTo>
                    <a:pt x="5531" y="299"/>
                  </a:lnTo>
                  <a:lnTo>
                    <a:pt x="5587" y="299"/>
                  </a:lnTo>
                  <a:lnTo>
                    <a:pt x="5587" y="243"/>
                  </a:lnTo>
                  <a:moveTo>
                    <a:pt x="5667" y="243"/>
                  </a:moveTo>
                  <a:lnTo>
                    <a:pt x="5612" y="243"/>
                  </a:lnTo>
                  <a:lnTo>
                    <a:pt x="5612" y="299"/>
                  </a:lnTo>
                  <a:lnTo>
                    <a:pt x="5667" y="299"/>
                  </a:lnTo>
                  <a:lnTo>
                    <a:pt x="5667" y="243"/>
                  </a:lnTo>
                  <a:moveTo>
                    <a:pt x="5747" y="243"/>
                  </a:moveTo>
                  <a:lnTo>
                    <a:pt x="5692" y="243"/>
                  </a:lnTo>
                  <a:lnTo>
                    <a:pt x="5692" y="299"/>
                  </a:lnTo>
                  <a:lnTo>
                    <a:pt x="5747" y="299"/>
                  </a:lnTo>
                  <a:lnTo>
                    <a:pt x="5747" y="243"/>
                  </a:lnTo>
                  <a:moveTo>
                    <a:pt x="5828" y="243"/>
                  </a:moveTo>
                  <a:lnTo>
                    <a:pt x="5772" y="243"/>
                  </a:lnTo>
                  <a:lnTo>
                    <a:pt x="5772" y="299"/>
                  </a:lnTo>
                  <a:lnTo>
                    <a:pt x="5828" y="299"/>
                  </a:lnTo>
                  <a:lnTo>
                    <a:pt x="5828" y="243"/>
                  </a:lnTo>
                  <a:moveTo>
                    <a:pt x="1499" y="162"/>
                  </a:moveTo>
                  <a:lnTo>
                    <a:pt x="1443" y="162"/>
                  </a:lnTo>
                  <a:lnTo>
                    <a:pt x="1443" y="219"/>
                  </a:lnTo>
                  <a:lnTo>
                    <a:pt x="1499" y="219"/>
                  </a:lnTo>
                  <a:lnTo>
                    <a:pt x="1499" y="162"/>
                  </a:lnTo>
                  <a:moveTo>
                    <a:pt x="1579" y="162"/>
                  </a:moveTo>
                  <a:lnTo>
                    <a:pt x="1523" y="162"/>
                  </a:lnTo>
                  <a:lnTo>
                    <a:pt x="1523" y="219"/>
                  </a:lnTo>
                  <a:lnTo>
                    <a:pt x="1579" y="219"/>
                  </a:lnTo>
                  <a:lnTo>
                    <a:pt x="1579" y="162"/>
                  </a:lnTo>
                  <a:moveTo>
                    <a:pt x="1659" y="162"/>
                  </a:moveTo>
                  <a:lnTo>
                    <a:pt x="1604" y="162"/>
                  </a:lnTo>
                  <a:lnTo>
                    <a:pt x="1604" y="219"/>
                  </a:lnTo>
                  <a:lnTo>
                    <a:pt x="1659" y="219"/>
                  </a:lnTo>
                  <a:lnTo>
                    <a:pt x="1659" y="162"/>
                  </a:lnTo>
                  <a:moveTo>
                    <a:pt x="1739" y="162"/>
                  </a:moveTo>
                  <a:lnTo>
                    <a:pt x="1684" y="162"/>
                  </a:lnTo>
                  <a:lnTo>
                    <a:pt x="1684" y="219"/>
                  </a:lnTo>
                  <a:lnTo>
                    <a:pt x="1739" y="219"/>
                  </a:lnTo>
                  <a:lnTo>
                    <a:pt x="1739" y="162"/>
                  </a:lnTo>
                  <a:moveTo>
                    <a:pt x="1820" y="162"/>
                  </a:moveTo>
                  <a:lnTo>
                    <a:pt x="1764" y="162"/>
                  </a:lnTo>
                  <a:lnTo>
                    <a:pt x="1764" y="219"/>
                  </a:lnTo>
                  <a:lnTo>
                    <a:pt x="1820" y="219"/>
                  </a:lnTo>
                  <a:lnTo>
                    <a:pt x="1820" y="162"/>
                  </a:lnTo>
                  <a:moveTo>
                    <a:pt x="1899" y="162"/>
                  </a:moveTo>
                  <a:lnTo>
                    <a:pt x="1844" y="162"/>
                  </a:lnTo>
                  <a:lnTo>
                    <a:pt x="1844" y="219"/>
                  </a:lnTo>
                  <a:lnTo>
                    <a:pt x="1899" y="219"/>
                  </a:lnTo>
                  <a:lnTo>
                    <a:pt x="1899" y="162"/>
                  </a:lnTo>
                  <a:moveTo>
                    <a:pt x="4625" y="162"/>
                  </a:moveTo>
                  <a:lnTo>
                    <a:pt x="4569" y="162"/>
                  </a:lnTo>
                  <a:lnTo>
                    <a:pt x="4569" y="219"/>
                  </a:lnTo>
                  <a:lnTo>
                    <a:pt x="4625" y="219"/>
                  </a:lnTo>
                  <a:lnTo>
                    <a:pt x="4625" y="162"/>
                  </a:lnTo>
                  <a:moveTo>
                    <a:pt x="4705" y="162"/>
                  </a:moveTo>
                  <a:lnTo>
                    <a:pt x="4650" y="162"/>
                  </a:lnTo>
                  <a:lnTo>
                    <a:pt x="4650" y="219"/>
                  </a:lnTo>
                  <a:lnTo>
                    <a:pt x="4705" y="219"/>
                  </a:lnTo>
                  <a:lnTo>
                    <a:pt x="4705" y="162"/>
                  </a:lnTo>
                  <a:moveTo>
                    <a:pt x="4785" y="162"/>
                  </a:moveTo>
                  <a:lnTo>
                    <a:pt x="4730" y="162"/>
                  </a:lnTo>
                  <a:lnTo>
                    <a:pt x="4730" y="219"/>
                  </a:lnTo>
                  <a:lnTo>
                    <a:pt x="4785" y="219"/>
                  </a:lnTo>
                  <a:lnTo>
                    <a:pt x="4785" y="162"/>
                  </a:lnTo>
                  <a:moveTo>
                    <a:pt x="4866" y="162"/>
                  </a:moveTo>
                  <a:lnTo>
                    <a:pt x="4810" y="162"/>
                  </a:lnTo>
                  <a:lnTo>
                    <a:pt x="4810" y="219"/>
                  </a:lnTo>
                  <a:lnTo>
                    <a:pt x="4866" y="219"/>
                  </a:lnTo>
                  <a:lnTo>
                    <a:pt x="4866" y="162"/>
                  </a:lnTo>
                  <a:moveTo>
                    <a:pt x="4945" y="162"/>
                  </a:moveTo>
                  <a:lnTo>
                    <a:pt x="4890" y="162"/>
                  </a:lnTo>
                  <a:lnTo>
                    <a:pt x="4890" y="219"/>
                  </a:lnTo>
                  <a:lnTo>
                    <a:pt x="4945" y="219"/>
                  </a:lnTo>
                  <a:lnTo>
                    <a:pt x="4945" y="162"/>
                  </a:lnTo>
                  <a:moveTo>
                    <a:pt x="5026" y="162"/>
                  </a:moveTo>
                  <a:lnTo>
                    <a:pt x="4971" y="162"/>
                  </a:lnTo>
                  <a:lnTo>
                    <a:pt x="4971" y="219"/>
                  </a:lnTo>
                  <a:lnTo>
                    <a:pt x="5026" y="219"/>
                  </a:lnTo>
                  <a:lnTo>
                    <a:pt x="5026" y="162"/>
                  </a:lnTo>
                  <a:moveTo>
                    <a:pt x="5106" y="162"/>
                  </a:moveTo>
                  <a:lnTo>
                    <a:pt x="5050" y="162"/>
                  </a:lnTo>
                  <a:lnTo>
                    <a:pt x="5050" y="219"/>
                  </a:lnTo>
                  <a:lnTo>
                    <a:pt x="5106" y="219"/>
                  </a:lnTo>
                  <a:lnTo>
                    <a:pt x="5106" y="162"/>
                  </a:lnTo>
                  <a:moveTo>
                    <a:pt x="5186" y="162"/>
                  </a:moveTo>
                  <a:lnTo>
                    <a:pt x="5131" y="162"/>
                  </a:lnTo>
                  <a:lnTo>
                    <a:pt x="5131" y="219"/>
                  </a:lnTo>
                  <a:lnTo>
                    <a:pt x="5186" y="219"/>
                  </a:lnTo>
                  <a:lnTo>
                    <a:pt x="5186" y="162"/>
                  </a:lnTo>
                  <a:moveTo>
                    <a:pt x="5587" y="162"/>
                  </a:moveTo>
                  <a:lnTo>
                    <a:pt x="5531" y="162"/>
                  </a:lnTo>
                  <a:lnTo>
                    <a:pt x="5531" y="219"/>
                  </a:lnTo>
                  <a:lnTo>
                    <a:pt x="5587" y="219"/>
                  </a:lnTo>
                  <a:lnTo>
                    <a:pt x="5587" y="162"/>
                  </a:lnTo>
                  <a:moveTo>
                    <a:pt x="5667" y="162"/>
                  </a:moveTo>
                  <a:lnTo>
                    <a:pt x="5612" y="162"/>
                  </a:lnTo>
                  <a:lnTo>
                    <a:pt x="5612" y="219"/>
                  </a:lnTo>
                  <a:lnTo>
                    <a:pt x="5667" y="219"/>
                  </a:lnTo>
                  <a:lnTo>
                    <a:pt x="5667" y="162"/>
                  </a:lnTo>
                  <a:moveTo>
                    <a:pt x="5747" y="162"/>
                  </a:moveTo>
                  <a:lnTo>
                    <a:pt x="5692" y="162"/>
                  </a:lnTo>
                  <a:lnTo>
                    <a:pt x="5692" y="219"/>
                  </a:lnTo>
                  <a:lnTo>
                    <a:pt x="5747" y="219"/>
                  </a:lnTo>
                  <a:lnTo>
                    <a:pt x="5747" y="162"/>
                  </a:lnTo>
                  <a:moveTo>
                    <a:pt x="5828" y="162"/>
                  </a:moveTo>
                  <a:lnTo>
                    <a:pt x="5772" y="162"/>
                  </a:lnTo>
                  <a:lnTo>
                    <a:pt x="5772" y="219"/>
                  </a:lnTo>
                  <a:lnTo>
                    <a:pt x="5828" y="219"/>
                  </a:lnTo>
                  <a:lnTo>
                    <a:pt x="5828" y="162"/>
                  </a:lnTo>
                  <a:moveTo>
                    <a:pt x="1739" y="82"/>
                  </a:moveTo>
                  <a:lnTo>
                    <a:pt x="1684" y="82"/>
                  </a:lnTo>
                  <a:lnTo>
                    <a:pt x="1684" y="137"/>
                  </a:lnTo>
                  <a:lnTo>
                    <a:pt x="1739" y="137"/>
                  </a:lnTo>
                  <a:lnTo>
                    <a:pt x="1739" y="82"/>
                  </a:lnTo>
                  <a:moveTo>
                    <a:pt x="1820" y="82"/>
                  </a:moveTo>
                  <a:lnTo>
                    <a:pt x="1764" y="82"/>
                  </a:lnTo>
                  <a:lnTo>
                    <a:pt x="1764" y="137"/>
                  </a:lnTo>
                  <a:lnTo>
                    <a:pt x="1820" y="137"/>
                  </a:lnTo>
                  <a:lnTo>
                    <a:pt x="1820" y="82"/>
                  </a:lnTo>
                  <a:moveTo>
                    <a:pt x="4945" y="82"/>
                  </a:moveTo>
                  <a:lnTo>
                    <a:pt x="4890" y="82"/>
                  </a:lnTo>
                  <a:lnTo>
                    <a:pt x="4890" y="137"/>
                  </a:lnTo>
                  <a:lnTo>
                    <a:pt x="4945" y="137"/>
                  </a:lnTo>
                  <a:lnTo>
                    <a:pt x="4945" y="82"/>
                  </a:lnTo>
                  <a:moveTo>
                    <a:pt x="5026" y="82"/>
                  </a:moveTo>
                  <a:lnTo>
                    <a:pt x="4971" y="82"/>
                  </a:lnTo>
                  <a:lnTo>
                    <a:pt x="4971" y="137"/>
                  </a:lnTo>
                  <a:lnTo>
                    <a:pt x="5026" y="137"/>
                  </a:lnTo>
                  <a:lnTo>
                    <a:pt x="5026" y="82"/>
                  </a:lnTo>
                  <a:moveTo>
                    <a:pt x="5106" y="82"/>
                  </a:moveTo>
                  <a:lnTo>
                    <a:pt x="5050" y="82"/>
                  </a:lnTo>
                  <a:lnTo>
                    <a:pt x="5050" y="137"/>
                  </a:lnTo>
                  <a:lnTo>
                    <a:pt x="5106" y="137"/>
                  </a:lnTo>
                  <a:lnTo>
                    <a:pt x="5106" y="82"/>
                  </a:lnTo>
                  <a:moveTo>
                    <a:pt x="5186" y="82"/>
                  </a:moveTo>
                  <a:lnTo>
                    <a:pt x="5131" y="82"/>
                  </a:lnTo>
                  <a:lnTo>
                    <a:pt x="5131" y="137"/>
                  </a:lnTo>
                  <a:lnTo>
                    <a:pt x="5186" y="137"/>
                  </a:lnTo>
                  <a:lnTo>
                    <a:pt x="5186" y="82"/>
                  </a:lnTo>
                  <a:moveTo>
                    <a:pt x="1739" y="0"/>
                  </a:moveTo>
                  <a:lnTo>
                    <a:pt x="1684" y="0"/>
                  </a:lnTo>
                  <a:lnTo>
                    <a:pt x="1684" y="56"/>
                  </a:lnTo>
                  <a:lnTo>
                    <a:pt x="1739" y="56"/>
                  </a:lnTo>
                  <a:lnTo>
                    <a:pt x="17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2566" y="3288"/>
              <a:ext cx="3743" cy="1010"/>
            </a:xfrm>
            <a:custGeom>
              <a:avLst/>
              <a:gdLst>
                <a:gd name="T0" fmla="*/ 3126 w 3743"/>
                <a:gd name="T1" fmla="*/ 975 h 1010"/>
                <a:gd name="T2" fmla="*/ 3101 w 3743"/>
                <a:gd name="T3" fmla="*/ 942 h 1010"/>
                <a:gd name="T4" fmla="*/ 3021 w 3743"/>
                <a:gd name="T5" fmla="*/ 797 h 1010"/>
                <a:gd name="T6" fmla="*/ 3046 w 3743"/>
                <a:gd name="T7" fmla="*/ 854 h 1010"/>
                <a:gd name="T8" fmla="*/ 3181 w 3743"/>
                <a:gd name="T9" fmla="*/ 797 h 1010"/>
                <a:gd name="T10" fmla="*/ 3046 w 3743"/>
                <a:gd name="T11" fmla="*/ 709 h 1010"/>
                <a:gd name="T12" fmla="*/ 3181 w 3743"/>
                <a:gd name="T13" fmla="*/ 765 h 1010"/>
                <a:gd name="T14" fmla="*/ 3181 w 3743"/>
                <a:gd name="T15" fmla="*/ 620 h 1010"/>
                <a:gd name="T16" fmla="*/ 3206 w 3743"/>
                <a:gd name="T17" fmla="*/ 677 h 1010"/>
                <a:gd name="T18" fmla="*/ 3101 w 3743"/>
                <a:gd name="T19" fmla="*/ 532 h 1010"/>
                <a:gd name="T20" fmla="*/ 3206 w 3743"/>
                <a:gd name="T21" fmla="*/ 532 h 1010"/>
                <a:gd name="T22" fmla="*/ 3341 w 3743"/>
                <a:gd name="T23" fmla="*/ 588 h 1010"/>
                <a:gd name="T24" fmla="*/ 3101 w 3743"/>
                <a:gd name="T25" fmla="*/ 443 h 1010"/>
                <a:gd name="T26" fmla="*/ 3126 w 3743"/>
                <a:gd name="T27" fmla="*/ 499 h 1010"/>
                <a:gd name="T28" fmla="*/ 3262 w 3743"/>
                <a:gd name="T29" fmla="*/ 443 h 1010"/>
                <a:gd name="T30" fmla="*/ 3367 w 3743"/>
                <a:gd name="T31" fmla="*/ 443 h 1010"/>
                <a:gd name="T32" fmla="*/ 3502 w 3743"/>
                <a:gd name="T33" fmla="*/ 499 h 1010"/>
                <a:gd name="T34" fmla="*/ 1097 w 3743"/>
                <a:gd name="T35" fmla="*/ 354 h 1010"/>
                <a:gd name="T36" fmla="*/ 3126 w 3743"/>
                <a:gd name="T37" fmla="*/ 411 h 1010"/>
                <a:gd name="T38" fmla="*/ 3262 w 3743"/>
                <a:gd name="T39" fmla="*/ 354 h 1010"/>
                <a:gd name="T40" fmla="*/ 3367 w 3743"/>
                <a:gd name="T41" fmla="*/ 354 h 1010"/>
                <a:gd name="T42" fmla="*/ 3502 w 3743"/>
                <a:gd name="T43" fmla="*/ 411 h 1010"/>
                <a:gd name="T44" fmla="*/ 616 w 3743"/>
                <a:gd name="T45" fmla="*/ 266 h 1010"/>
                <a:gd name="T46" fmla="*/ 1042 w 3743"/>
                <a:gd name="T47" fmla="*/ 322 h 1010"/>
                <a:gd name="T48" fmla="*/ 3181 w 3743"/>
                <a:gd name="T49" fmla="*/ 266 h 1010"/>
                <a:gd name="T50" fmla="*/ 3286 w 3743"/>
                <a:gd name="T51" fmla="*/ 266 h 1010"/>
                <a:gd name="T52" fmla="*/ 3422 w 3743"/>
                <a:gd name="T53" fmla="*/ 322 h 1010"/>
                <a:gd name="T54" fmla="*/ 3582 w 3743"/>
                <a:gd name="T55" fmla="*/ 266 h 1010"/>
                <a:gd name="T56" fmla="*/ 481 w 3743"/>
                <a:gd name="T57" fmla="*/ 233 h 1010"/>
                <a:gd name="T58" fmla="*/ 616 w 3743"/>
                <a:gd name="T59" fmla="*/ 177 h 1010"/>
                <a:gd name="T60" fmla="*/ 2965 w 3743"/>
                <a:gd name="T61" fmla="*/ 177 h 1010"/>
                <a:gd name="T62" fmla="*/ 3181 w 3743"/>
                <a:gd name="T63" fmla="*/ 233 h 1010"/>
                <a:gd name="T64" fmla="*/ 3341 w 3743"/>
                <a:gd name="T65" fmla="*/ 177 h 1010"/>
                <a:gd name="T66" fmla="*/ 3367 w 3743"/>
                <a:gd name="T67" fmla="*/ 233 h 1010"/>
                <a:gd name="T68" fmla="*/ 3502 w 3743"/>
                <a:gd name="T69" fmla="*/ 177 h 1010"/>
                <a:gd name="T70" fmla="*/ 3607 w 3743"/>
                <a:gd name="T71" fmla="*/ 177 h 1010"/>
                <a:gd name="T72" fmla="*/ 55 w 3743"/>
                <a:gd name="T73" fmla="*/ 145 h 1010"/>
                <a:gd name="T74" fmla="*/ 216 w 3743"/>
                <a:gd name="T75" fmla="*/ 88 h 1010"/>
                <a:gd name="T76" fmla="*/ 400 w 3743"/>
                <a:gd name="T77" fmla="*/ 145 h 1010"/>
                <a:gd name="T78" fmla="*/ 536 w 3743"/>
                <a:gd name="T79" fmla="*/ 88 h 1010"/>
                <a:gd name="T80" fmla="*/ 641 w 3743"/>
                <a:gd name="T81" fmla="*/ 88 h 1010"/>
                <a:gd name="T82" fmla="*/ 3181 w 3743"/>
                <a:gd name="T83" fmla="*/ 145 h 1010"/>
                <a:gd name="T84" fmla="*/ 3341 w 3743"/>
                <a:gd name="T85" fmla="*/ 88 h 1010"/>
                <a:gd name="T86" fmla="*/ 3367 w 3743"/>
                <a:gd name="T87" fmla="*/ 145 h 1010"/>
                <a:gd name="T88" fmla="*/ 3502 w 3743"/>
                <a:gd name="T89" fmla="*/ 88 h 1010"/>
                <a:gd name="T90" fmla="*/ 3607 w 3743"/>
                <a:gd name="T91" fmla="*/ 88 h 1010"/>
                <a:gd name="T92" fmla="*/ 3743 w 3743"/>
                <a:gd name="T93" fmla="*/ 145 h 1010"/>
                <a:gd name="T94" fmla="*/ 135 w 3743"/>
                <a:gd name="T95" fmla="*/ 0 h 1010"/>
                <a:gd name="T96" fmla="*/ 160 w 3743"/>
                <a:gd name="T97" fmla="*/ 56 h 1010"/>
                <a:gd name="T98" fmla="*/ 295 w 3743"/>
                <a:gd name="T99" fmla="*/ 0 h 1010"/>
                <a:gd name="T100" fmla="*/ 400 w 3743"/>
                <a:gd name="T101" fmla="*/ 0 h 1010"/>
                <a:gd name="T102" fmla="*/ 536 w 3743"/>
                <a:gd name="T103" fmla="*/ 56 h 1010"/>
                <a:gd name="T104" fmla="*/ 697 w 3743"/>
                <a:gd name="T105" fmla="*/ 0 h 1010"/>
                <a:gd name="T106" fmla="*/ 721 w 3743"/>
                <a:gd name="T107" fmla="*/ 56 h 1010"/>
                <a:gd name="T108" fmla="*/ 1017 w 3743"/>
                <a:gd name="T109" fmla="*/ 0 h 1010"/>
                <a:gd name="T110" fmla="*/ 1202 w 3743"/>
                <a:gd name="T111" fmla="*/ 0 h 1010"/>
                <a:gd name="T112" fmla="*/ 1338 w 3743"/>
                <a:gd name="T113" fmla="*/ 56 h 1010"/>
                <a:gd name="T114" fmla="*/ 3101 w 3743"/>
                <a:gd name="T115" fmla="*/ 0 h 1010"/>
                <a:gd name="T116" fmla="*/ 3126 w 3743"/>
                <a:gd name="T117" fmla="*/ 56 h 1010"/>
                <a:gd name="T118" fmla="*/ 3262 w 3743"/>
                <a:gd name="T119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43" h="1010">
                  <a:moveTo>
                    <a:pt x="3101" y="975"/>
                  </a:moveTo>
                  <a:lnTo>
                    <a:pt x="3046" y="975"/>
                  </a:lnTo>
                  <a:lnTo>
                    <a:pt x="3046" y="1010"/>
                  </a:lnTo>
                  <a:lnTo>
                    <a:pt x="3101" y="1010"/>
                  </a:lnTo>
                  <a:lnTo>
                    <a:pt x="3101" y="975"/>
                  </a:lnTo>
                  <a:close/>
                  <a:moveTo>
                    <a:pt x="3181" y="975"/>
                  </a:moveTo>
                  <a:lnTo>
                    <a:pt x="3126" y="975"/>
                  </a:lnTo>
                  <a:lnTo>
                    <a:pt x="3126" y="1010"/>
                  </a:lnTo>
                  <a:lnTo>
                    <a:pt x="3181" y="1010"/>
                  </a:lnTo>
                  <a:lnTo>
                    <a:pt x="3181" y="975"/>
                  </a:lnTo>
                  <a:close/>
                  <a:moveTo>
                    <a:pt x="3101" y="886"/>
                  </a:moveTo>
                  <a:lnTo>
                    <a:pt x="3046" y="886"/>
                  </a:lnTo>
                  <a:lnTo>
                    <a:pt x="3046" y="942"/>
                  </a:lnTo>
                  <a:lnTo>
                    <a:pt x="3101" y="942"/>
                  </a:lnTo>
                  <a:lnTo>
                    <a:pt x="3101" y="886"/>
                  </a:lnTo>
                  <a:close/>
                  <a:moveTo>
                    <a:pt x="3341" y="886"/>
                  </a:moveTo>
                  <a:lnTo>
                    <a:pt x="3286" y="886"/>
                  </a:lnTo>
                  <a:lnTo>
                    <a:pt x="3286" y="942"/>
                  </a:lnTo>
                  <a:lnTo>
                    <a:pt x="3341" y="942"/>
                  </a:lnTo>
                  <a:lnTo>
                    <a:pt x="3341" y="886"/>
                  </a:lnTo>
                  <a:close/>
                  <a:moveTo>
                    <a:pt x="3021" y="797"/>
                  </a:moveTo>
                  <a:lnTo>
                    <a:pt x="2965" y="797"/>
                  </a:lnTo>
                  <a:lnTo>
                    <a:pt x="2965" y="854"/>
                  </a:lnTo>
                  <a:lnTo>
                    <a:pt x="3021" y="854"/>
                  </a:lnTo>
                  <a:lnTo>
                    <a:pt x="3021" y="797"/>
                  </a:lnTo>
                  <a:close/>
                  <a:moveTo>
                    <a:pt x="3101" y="797"/>
                  </a:moveTo>
                  <a:lnTo>
                    <a:pt x="3046" y="797"/>
                  </a:lnTo>
                  <a:lnTo>
                    <a:pt x="3046" y="854"/>
                  </a:lnTo>
                  <a:lnTo>
                    <a:pt x="3101" y="854"/>
                  </a:lnTo>
                  <a:lnTo>
                    <a:pt x="3101" y="797"/>
                  </a:lnTo>
                  <a:close/>
                  <a:moveTo>
                    <a:pt x="3181" y="797"/>
                  </a:moveTo>
                  <a:lnTo>
                    <a:pt x="3126" y="797"/>
                  </a:lnTo>
                  <a:lnTo>
                    <a:pt x="3126" y="854"/>
                  </a:lnTo>
                  <a:lnTo>
                    <a:pt x="3181" y="854"/>
                  </a:lnTo>
                  <a:lnTo>
                    <a:pt x="3181" y="797"/>
                  </a:lnTo>
                  <a:close/>
                  <a:moveTo>
                    <a:pt x="3021" y="709"/>
                  </a:moveTo>
                  <a:lnTo>
                    <a:pt x="2965" y="709"/>
                  </a:lnTo>
                  <a:lnTo>
                    <a:pt x="2965" y="765"/>
                  </a:lnTo>
                  <a:lnTo>
                    <a:pt x="3021" y="765"/>
                  </a:lnTo>
                  <a:lnTo>
                    <a:pt x="3021" y="709"/>
                  </a:lnTo>
                  <a:close/>
                  <a:moveTo>
                    <a:pt x="3101" y="709"/>
                  </a:moveTo>
                  <a:lnTo>
                    <a:pt x="3046" y="709"/>
                  </a:lnTo>
                  <a:lnTo>
                    <a:pt x="3046" y="765"/>
                  </a:lnTo>
                  <a:lnTo>
                    <a:pt x="3101" y="765"/>
                  </a:lnTo>
                  <a:lnTo>
                    <a:pt x="3101" y="709"/>
                  </a:lnTo>
                  <a:close/>
                  <a:moveTo>
                    <a:pt x="3181" y="709"/>
                  </a:moveTo>
                  <a:lnTo>
                    <a:pt x="3126" y="709"/>
                  </a:lnTo>
                  <a:lnTo>
                    <a:pt x="3126" y="765"/>
                  </a:lnTo>
                  <a:lnTo>
                    <a:pt x="3181" y="765"/>
                  </a:lnTo>
                  <a:lnTo>
                    <a:pt x="3181" y="709"/>
                  </a:lnTo>
                  <a:close/>
                  <a:moveTo>
                    <a:pt x="3101" y="620"/>
                  </a:moveTo>
                  <a:lnTo>
                    <a:pt x="3046" y="620"/>
                  </a:lnTo>
                  <a:lnTo>
                    <a:pt x="3046" y="677"/>
                  </a:lnTo>
                  <a:lnTo>
                    <a:pt x="3101" y="677"/>
                  </a:lnTo>
                  <a:lnTo>
                    <a:pt x="3101" y="620"/>
                  </a:lnTo>
                  <a:close/>
                  <a:moveTo>
                    <a:pt x="3181" y="620"/>
                  </a:moveTo>
                  <a:lnTo>
                    <a:pt x="3126" y="620"/>
                  </a:lnTo>
                  <a:lnTo>
                    <a:pt x="3126" y="677"/>
                  </a:lnTo>
                  <a:lnTo>
                    <a:pt x="3181" y="677"/>
                  </a:lnTo>
                  <a:lnTo>
                    <a:pt x="3181" y="620"/>
                  </a:lnTo>
                  <a:close/>
                  <a:moveTo>
                    <a:pt x="3262" y="620"/>
                  </a:moveTo>
                  <a:lnTo>
                    <a:pt x="3206" y="620"/>
                  </a:lnTo>
                  <a:lnTo>
                    <a:pt x="3206" y="677"/>
                  </a:lnTo>
                  <a:lnTo>
                    <a:pt x="3262" y="677"/>
                  </a:lnTo>
                  <a:lnTo>
                    <a:pt x="3262" y="620"/>
                  </a:lnTo>
                  <a:close/>
                  <a:moveTo>
                    <a:pt x="3101" y="532"/>
                  </a:moveTo>
                  <a:lnTo>
                    <a:pt x="3046" y="532"/>
                  </a:lnTo>
                  <a:lnTo>
                    <a:pt x="3046" y="588"/>
                  </a:lnTo>
                  <a:lnTo>
                    <a:pt x="3101" y="588"/>
                  </a:lnTo>
                  <a:lnTo>
                    <a:pt x="3101" y="532"/>
                  </a:lnTo>
                  <a:close/>
                  <a:moveTo>
                    <a:pt x="3181" y="532"/>
                  </a:moveTo>
                  <a:lnTo>
                    <a:pt x="3126" y="532"/>
                  </a:lnTo>
                  <a:lnTo>
                    <a:pt x="3126" y="588"/>
                  </a:lnTo>
                  <a:lnTo>
                    <a:pt x="3181" y="588"/>
                  </a:lnTo>
                  <a:lnTo>
                    <a:pt x="3181" y="532"/>
                  </a:lnTo>
                  <a:close/>
                  <a:moveTo>
                    <a:pt x="3262" y="532"/>
                  </a:moveTo>
                  <a:lnTo>
                    <a:pt x="3206" y="532"/>
                  </a:lnTo>
                  <a:lnTo>
                    <a:pt x="3206" y="588"/>
                  </a:lnTo>
                  <a:lnTo>
                    <a:pt x="3262" y="588"/>
                  </a:lnTo>
                  <a:lnTo>
                    <a:pt x="3262" y="532"/>
                  </a:lnTo>
                  <a:close/>
                  <a:moveTo>
                    <a:pt x="3341" y="532"/>
                  </a:moveTo>
                  <a:lnTo>
                    <a:pt x="3286" y="532"/>
                  </a:lnTo>
                  <a:lnTo>
                    <a:pt x="3286" y="588"/>
                  </a:lnTo>
                  <a:lnTo>
                    <a:pt x="3341" y="588"/>
                  </a:lnTo>
                  <a:lnTo>
                    <a:pt x="3341" y="532"/>
                  </a:lnTo>
                  <a:close/>
                  <a:moveTo>
                    <a:pt x="1017" y="443"/>
                  </a:moveTo>
                  <a:lnTo>
                    <a:pt x="962" y="443"/>
                  </a:lnTo>
                  <a:lnTo>
                    <a:pt x="962" y="499"/>
                  </a:lnTo>
                  <a:lnTo>
                    <a:pt x="1017" y="499"/>
                  </a:lnTo>
                  <a:lnTo>
                    <a:pt x="1017" y="443"/>
                  </a:lnTo>
                  <a:close/>
                  <a:moveTo>
                    <a:pt x="3101" y="443"/>
                  </a:moveTo>
                  <a:lnTo>
                    <a:pt x="3046" y="443"/>
                  </a:lnTo>
                  <a:lnTo>
                    <a:pt x="3046" y="499"/>
                  </a:lnTo>
                  <a:lnTo>
                    <a:pt x="3101" y="499"/>
                  </a:lnTo>
                  <a:lnTo>
                    <a:pt x="3101" y="443"/>
                  </a:lnTo>
                  <a:close/>
                  <a:moveTo>
                    <a:pt x="3181" y="443"/>
                  </a:moveTo>
                  <a:lnTo>
                    <a:pt x="3126" y="443"/>
                  </a:lnTo>
                  <a:lnTo>
                    <a:pt x="3126" y="499"/>
                  </a:lnTo>
                  <a:lnTo>
                    <a:pt x="3181" y="499"/>
                  </a:lnTo>
                  <a:lnTo>
                    <a:pt x="3181" y="443"/>
                  </a:lnTo>
                  <a:close/>
                  <a:moveTo>
                    <a:pt x="3262" y="443"/>
                  </a:moveTo>
                  <a:lnTo>
                    <a:pt x="3206" y="443"/>
                  </a:lnTo>
                  <a:lnTo>
                    <a:pt x="3206" y="499"/>
                  </a:lnTo>
                  <a:lnTo>
                    <a:pt x="3262" y="499"/>
                  </a:lnTo>
                  <a:lnTo>
                    <a:pt x="3262" y="443"/>
                  </a:lnTo>
                  <a:close/>
                  <a:moveTo>
                    <a:pt x="3341" y="443"/>
                  </a:moveTo>
                  <a:lnTo>
                    <a:pt x="3286" y="443"/>
                  </a:lnTo>
                  <a:lnTo>
                    <a:pt x="3286" y="499"/>
                  </a:lnTo>
                  <a:lnTo>
                    <a:pt x="3341" y="499"/>
                  </a:lnTo>
                  <a:lnTo>
                    <a:pt x="3341" y="443"/>
                  </a:lnTo>
                  <a:close/>
                  <a:moveTo>
                    <a:pt x="3422" y="443"/>
                  </a:moveTo>
                  <a:lnTo>
                    <a:pt x="3367" y="443"/>
                  </a:lnTo>
                  <a:lnTo>
                    <a:pt x="3367" y="499"/>
                  </a:lnTo>
                  <a:lnTo>
                    <a:pt x="3422" y="499"/>
                  </a:lnTo>
                  <a:lnTo>
                    <a:pt x="3422" y="443"/>
                  </a:lnTo>
                  <a:close/>
                  <a:moveTo>
                    <a:pt x="3502" y="443"/>
                  </a:moveTo>
                  <a:lnTo>
                    <a:pt x="3446" y="443"/>
                  </a:lnTo>
                  <a:lnTo>
                    <a:pt x="3446" y="499"/>
                  </a:lnTo>
                  <a:lnTo>
                    <a:pt x="3502" y="499"/>
                  </a:lnTo>
                  <a:lnTo>
                    <a:pt x="3502" y="443"/>
                  </a:lnTo>
                  <a:close/>
                  <a:moveTo>
                    <a:pt x="616" y="354"/>
                  </a:moveTo>
                  <a:lnTo>
                    <a:pt x="561" y="354"/>
                  </a:lnTo>
                  <a:lnTo>
                    <a:pt x="561" y="411"/>
                  </a:lnTo>
                  <a:lnTo>
                    <a:pt x="616" y="411"/>
                  </a:lnTo>
                  <a:lnTo>
                    <a:pt x="616" y="354"/>
                  </a:lnTo>
                  <a:close/>
                  <a:moveTo>
                    <a:pt x="1097" y="354"/>
                  </a:moveTo>
                  <a:lnTo>
                    <a:pt x="1042" y="354"/>
                  </a:lnTo>
                  <a:lnTo>
                    <a:pt x="1042" y="411"/>
                  </a:lnTo>
                  <a:lnTo>
                    <a:pt x="1097" y="411"/>
                  </a:lnTo>
                  <a:lnTo>
                    <a:pt x="1097" y="354"/>
                  </a:lnTo>
                  <a:close/>
                  <a:moveTo>
                    <a:pt x="3181" y="354"/>
                  </a:moveTo>
                  <a:lnTo>
                    <a:pt x="3126" y="354"/>
                  </a:lnTo>
                  <a:lnTo>
                    <a:pt x="3126" y="411"/>
                  </a:lnTo>
                  <a:lnTo>
                    <a:pt x="3181" y="411"/>
                  </a:lnTo>
                  <a:lnTo>
                    <a:pt x="3181" y="354"/>
                  </a:lnTo>
                  <a:close/>
                  <a:moveTo>
                    <a:pt x="3262" y="354"/>
                  </a:moveTo>
                  <a:lnTo>
                    <a:pt x="3206" y="354"/>
                  </a:lnTo>
                  <a:lnTo>
                    <a:pt x="3206" y="411"/>
                  </a:lnTo>
                  <a:lnTo>
                    <a:pt x="3262" y="411"/>
                  </a:lnTo>
                  <a:lnTo>
                    <a:pt x="3262" y="354"/>
                  </a:lnTo>
                  <a:close/>
                  <a:moveTo>
                    <a:pt x="3341" y="354"/>
                  </a:moveTo>
                  <a:lnTo>
                    <a:pt x="3286" y="354"/>
                  </a:lnTo>
                  <a:lnTo>
                    <a:pt x="3286" y="411"/>
                  </a:lnTo>
                  <a:lnTo>
                    <a:pt x="3341" y="411"/>
                  </a:lnTo>
                  <a:lnTo>
                    <a:pt x="3341" y="354"/>
                  </a:lnTo>
                  <a:close/>
                  <a:moveTo>
                    <a:pt x="3422" y="354"/>
                  </a:moveTo>
                  <a:lnTo>
                    <a:pt x="3367" y="354"/>
                  </a:lnTo>
                  <a:lnTo>
                    <a:pt x="3367" y="411"/>
                  </a:lnTo>
                  <a:lnTo>
                    <a:pt x="3422" y="411"/>
                  </a:lnTo>
                  <a:lnTo>
                    <a:pt x="3422" y="354"/>
                  </a:lnTo>
                  <a:close/>
                  <a:moveTo>
                    <a:pt x="3502" y="354"/>
                  </a:moveTo>
                  <a:lnTo>
                    <a:pt x="3446" y="354"/>
                  </a:lnTo>
                  <a:lnTo>
                    <a:pt x="3446" y="411"/>
                  </a:lnTo>
                  <a:lnTo>
                    <a:pt x="3502" y="411"/>
                  </a:lnTo>
                  <a:lnTo>
                    <a:pt x="3502" y="354"/>
                  </a:lnTo>
                  <a:close/>
                  <a:moveTo>
                    <a:pt x="536" y="266"/>
                  </a:moveTo>
                  <a:lnTo>
                    <a:pt x="481" y="266"/>
                  </a:lnTo>
                  <a:lnTo>
                    <a:pt x="481" y="322"/>
                  </a:lnTo>
                  <a:lnTo>
                    <a:pt x="536" y="322"/>
                  </a:lnTo>
                  <a:lnTo>
                    <a:pt x="536" y="266"/>
                  </a:lnTo>
                  <a:close/>
                  <a:moveTo>
                    <a:pt x="616" y="266"/>
                  </a:moveTo>
                  <a:lnTo>
                    <a:pt x="561" y="266"/>
                  </a:lnTo>
                  <a:lnTo>
                    <a:pt x="561" y="322"/>
                  </a:lnTo>
                  <a:lnTo>
                    <a:pt x="616" y="322"/>
                  </a:lnTo>
                  <a:lnTo>
                    <a:pt x="616" y="266"/>
                  </a:lnTo>
                  <a:close/>
                  <a:moveTo>
                    <a:pt x="1097" y="266"/>
                  </a:moveTo>
                  <a:lnTo>
                    <a:pt x="1042" y="266"/>
                  </a:lnTo>
                  <a:lnTo>
                    <a:pt x="1042" y="322"/>
                  </a:lnTo>
                  <a:lnTo>
                    <a:pt x="1097" y="322"/>
                  </a:lnTo>
                  <a:lnTo>
                    <a:pt x="1097" y="266"/>
                  </a:lnTo>
                  <a:close/>
                  <a:moveTo>
                    <a:pt x="3181" y="266"/>
                  </a:moveTo>
                  <a:lnTo>
                    <a:pt x="3126" y="266"/>
                  </a:lnTo>
                  <a:lnTo>
                    <a:pt x="3126" y="322"/>
                  </a:lnTo>
                  <a:lnTo>
                    <a:pt x="3181" y="322"/>
                  </a:lnTo>
                  <a:lnTo>
                    <a:pt x="3181" y="266"/>
                  </a:lnTo>
                  <a:close/>
                  <a:moveTo>
                    <a:pt x="3262" y="266"/>
                  </a:moveTo>
                  <a:lnTo>
                    <a:pt x="3206" y="266"/>
                  </a:lnTo>
                  <a:lnTo>
                    <a:pt x="3206" y="322"/>
                  </a:lnTo>
                  <a:lnTo>
                    <a:pt x="3262" y="322"/>
                  </a:lnTo>
                  <a:lnTo>
                    <a:pt x="3262" y="266"/>
                  </a:lnTo>
                  <a:close/>
                  <a:moveTo>
                    <a:pt x="3341" y="266"/>
                  </a:moveTo>
                  <a:lnTo>
                    <a:pt x="3286" y="266"/>
                  </a:lnTo>
                  <a:lnTo>
                    <a:pt x="3286" y="322"/>
                  </a:lnTo>
                  <a:lnTo>
                    <a:pt x="3341" y="322"/>
                  </a:lnTo>
                  <a:lnTo>
                    <a:pt x="3341" y="266"/>
                  </a:lnTo>
                  <a:close/>
                  <a:moveTo>
                    <a:pt x="3422" y="266"/>
                  </a:moveTo>
                  <a:lnTo>
                    <a:pt x="3367" y="266"/>
                  </a:lnTo>
                  <a:lnTo>
                    <a:pt x="3367" y="322"/>
                  </a:lnTo>
                  <a:lnTo>
                    <a:pt x="3422" y="322"/>
                  </a:lnTo>
                  <a:lnTo>
                    <a:pt x="3422" y="266"/>
                  </a:lnTo>
                  <a:close/>
                  <a:moveTo>
                    <a:pt x="3502" y="266"/>
                  </a:moveTo>
                  <a:lnTo>
                    <a:pt x="3446" y="266"/>
                  </a:lnTo>
                  <a:lnTo>
                    <a:pt x="3446" y="322"/>
                  </a:lnTo>
                  <a:lnTo>
                    <a:pt x="3502" y="322"/>
                  </a:lnTo>
                  <a:lnTo>
                    <a:pt x="3502" y="266"/>
                  </a:lnTo>
                  <a:close/>
                  <a:moveTo>
                    <a:pt x="3582" y="266"/>
                  </a:moveTo>
                  <a:lnTo>
                    <a:pt x="3527" y="266"/>
                  </a:lnTo>
                  <a:lnTo>
                    <a:pt x="3527" y="322"/>
                  </a:lnTo>
                  <a:lnTo>
                    <a:pt x="3582" y="322"/>
                  </a:lnTo>
                  <a:lnTo>
                    <a:pt x="3582" y="266"/>
                  </a:lnTo>
                  <a:close/>
                  <a:moveTo>
                    <a:pt x="536" y="177"/>
                  </a:moveTo>
                  <a:lnTo>
                    <a:pt x="481" y="177"/>
                  </a:lnTo>
                  <a:lnTo>
                    <a:pt x="481" y="233"/>
                  </a:lnTo>
                  <a:lnTo>
                    <a:pt x="536" y="233"/>
                  </a:lnTo>
                  <a:lnTo>
                    <a:pt x="536" y="177"/>
                  </a:lnTo>
                  <a:close/>
                  <a:moveTo>
                    <a:pt x="616" y="177"/>
                  </a:moveTo>
                  <a:lnTo>
                    <a:pt x="561" y="177"/>
                  </a:lnTo>
                  <a:lnTo>
                    <a:pt x="561" y="233"/>
                  </a:lnTo>
                  <a:lnTo>
                    <a:pt x="616" y="233"/>
                  </a:lnTo>
                  <a:lnTo>
                    <a:pt x="616" y="177"/>
                  </a:lnTo>
                  <a:close/>
                  <a:moveTo>
                    <a:pt x="697" y="177"/>
                  </a:moveTo>
                  <a:lnTo>
                    <a:pt x="641" y="177"/>
                  </a:lnTo>
                  <a:lnTo>
                    <a:pt x="641" y="233"/>
                  </a:lnTo>
                  <a:lnTo>
                    <a:pt x="697" y="233"/>
                  </a:lnTo>
                  <a:lnTo>
                    <a:pt x="697" y="177"/>
                  </a:lnTo>
                  <a:close/>
                  <a:moveTo>
                    <a:pt x="3021" y="177"/>
                  </a:moveTo>
                  <a:lnTo>
                    <a:pt x="2965" y="177"/>
                  </a:lnTo>
                  <a:lnTo>
                    <a:pt x="2965" y="233"/>
                  </a:lnTo>
                  <a:lnTo>
                    <a:pt x="3021" y="233"/>
                  </a:lnTo>
                  <a:lnTo>
                    <a:pt x="3021" y="177"/>
                  </a:lnTo>
                  <a:close/>
                  <a:moveTo>
                    <a:pt x="3181" y="177"/>
                  </a:moveTo>
                  <a:lnTo>
                    <a:pt x="3126" y="177"/>
                  </a:lnTo>
                  <a:lnTo>
                    <a:pt x="3126" y="233"/>
                  </a:lnTo>
                  <a:lnTo>
                    <a:pt x="3181" y="233"/>
                  </a:lnTo>
                  <a:lnTo>
                    <a:pt x="3181" y="177"/>
                  </a:lnTo>
                  <a:close/>
                  <a:moveTo>
                    <a:pt x="3262" y="177"/>
                  </a:moveTo>
                  <a:lnTo>
                    <a:pt x="3206" y="177"/>
                  </a:lnTo>
                  <a:lnTo>
                    <a:pt x="3206" y="233"/>
                  </a:lnTo>
                  <a:lnTo>
                    <a:pt x="3262" y="233"/>
                  </a:lnTo>
                  <a:lnTo>
                    <a:pt x="3262" y="177"/>
                  </a:lnTo>
                  <a:close/>
                  <a:moveTo>
                    <a:pt x="3341" y="177"/>
                  </a:moveTo>
                  <a:lnTo>
                    <a:pt x="3286" y="177"/>
                  </a:lnTo>
                  <a:lnTo>
                    <a:pt x="3286" y="233"/>
                  </a:lnTo>
                  <a:lnTo>
                    <a:pt x="3341" y="233"/>
                  </a:lnTo>
                  <a:lnTo>
                    <a:pt x="3341" y="177"/>
                  </a:lnTo>
                  <a:close/>
                  <a:moveTo>
                    <a:pt x="3422" y="177"/>
                  </a:moveTo>
                  <a:lnTo>
                    <a:pt x="3367" y="177"/>
                  </a:lnTo>
                  <a:lnTo>
                    <a:pt x="3367" y="233"/>
                  </a:lnTo>
                  <a:lnTo>
                    <a:pt x="3422" y="233"/>
                  </a:lnTo>
                  <a:lnTo>
                    <a:pt x="3422" y="177"/>
                  </a:lnTo>
                  <a:close/>
                  <a:moveTo>
                    <a:pt x="3502" y="177"/>
                  </a:moveTo>
                  <a:lnTo>
                    <a:pt x="3446" y="177"/>
                  </a:lnTo>
                  <a:lnTo>
                    <a:pt x="3446" y="233"/>
                  </a:lnTo>
                  <a:lnTo>
                    <a:pt x="3502" y="233"/>
                  </a:lnTo>
                  <a:lnTo>
                    <a:pt x="3502" y="177"/>
                  </a:lnTo>
                  <a:close/>
                  <a:moveTo>
                    <a:pt x="3582" y="177"/>
                  </a:moveTo>
                  <a:lnTo>
                    <a:pt x="3527" y="177"/>
                  </a:lnTo>
                  <a:lnTo>
                    <a:pt x="3527" y="233"/>
                  </a:lnTo>
                  <a:lnTo>
                    <a:pt x="3582" y="233"/>
                  </a:lnTo>
                  <a:lnTo>
                    <a:pt x="3582" y="177"/>
                  </a:lnTo>
                  <a:close/>
                  <a:moveTo>
                    <a:pt x="3662" y="177"/>
                  </a:moveTo>
                  <a:lnTo>
                    <a:pt x="3607" y="177"/>
                  </a:lnTo>
                  <a:lnTo>
                    <a:pt x="3607" y="233"/>
                  </a:lnTo>
                  <a:lnTo>
                    <a:pt x="3662" y="233"/>
                  </a:lnTo>
                  <a:lnTo>
                    <a:pt x="3662" y="177"/>
                  </a:lnTo>
                  <a:close/>
                  <a:moveTo>
                    <a:pt x="55" y="88"/>
                  </a:moveTo>
                  <a:lnTo>
                    <a:pt x="0" y="88"/>
                  </a:lnTo>
                  <a:lnTo>
                    <a:pt x="0" y="145"/>
                  </a:lnTo>
                  <a:lnTo>
                    <a:pt x="55" y="145"/>
                  </a:lnTo>
                  <a:lnTo>
                    <a:pt x="55" y="88"/>
                  </a:lnTo>
                  <a:close/>
                  <a:moveTo>
                    <a:pt x="135" y="88"/>
                  </a:moveTo>
                  <a:lnTo>
                    <a:pt x="80" y="88"/>
                  </a:lnTo>
                  <a:lnTo>
                    <a:pt x="80" y="145"/>
                  </a:lnTo>
                  <a:lnTo>
                    <a:pt x="135" y="145"/>
                  </a:lnTo>
                  <a:lnTo>
                    <a:pt x="135" y="88"/>
                  </a:lnTo>
                  <a:close/>
                  <a:moveTo>
                    <a:pt x="216" y="88"/>
                  </a:moveTo>
                  <a:lnTo>
                    <a:pt x="160" y="88"/>
                  </a:lnTo>
                  <a:lnTo>
                    <a:pt x="160" y="145"/>
                  </a:lnTo>
                  <a:lnTo>
                    <a:pt x="216" y="145"/>
                  </a:lnTo>
                  <a:lnTo>
                    <a:pt x="216" y="88"/>
                  </a:lnTo>
                  <a:close/>
                  <a:moveTo>
                    <a:pt x="456" y="88"/>
                  </a:moveTo>
                  <a:lnTo>
                    <a:pt x="400" y="88"/>
                  </a:lnTo>
                  <a:lnTo>
                    <a:pt x="400" y="145"/>
                  </a:lnTo>
                  <a:lnTo>
                    <a:pt x="456" y="145"/>
                  </a:lnTo>
                  <a:lnTo>
                    <a:pt x="456" y="88"/>
                  </a:lnTo>
                  <a:close/>
                  <a:moveTo>
                    <a:pt x="536" y="88"/>
                  </a:moveTo>
                  <a:lnTo>
                    <a:pt x="481" y="88"/>
                  </a:lnTo>
                  <a:lnTo>
                    <a:pt x="481" y="145"/>
                  </a:lnTo>
                  <a:lnTo>
                    <a:pt x="536" y="145"/>
                  </a:lnTo>
                  <a:lnTo>
                    <a:pt x="536" y="88"/>
                  </a:lnTo>
                  <a:close/>
                  <a:moveTo>
                    <a:pt x="616" y="88"/>
                  </a:moveTo>
                  <a:lnTo>
                    <a:pt x="561" y="88"/>
                  </a:lnTo>
                  <a:lnTo>
                    <a:pt x="561" y="145"/>
                  </a:lnTo>
                  <a:lnTo>
                    <a:pt x="616" y="145"/>
                  </a:lnTo>
                  <a:lnTo>
                    <a:pt x="616" y="88"/>
                  </a:lnTo>
                  <a:close/>
                  <a:moveTo>
                    <a:pt x="697" y="88"/>
                  </a:moveTo>
                  <a:lnTo>
                    <a:pt x="641" y="88"/>
                  </a:lnTo>
                  <a:lnTo>
                    <a:pt x="641" y="145"/>
                  </a:lnTo>
                  <a:lnTo>
                    <a:pt x="697" y="145"/>
                  </a:lnTo>
                  <a:lnTo>
                    <a:pt x="697" y="88"/>
                  </a:lnTo>
                  <a:close/>
                  <a:moveTo>
                    <a:pt x="3181" y="88"/>
                  </a:moveTo>
                  <a:lnTo>
                    <a:pt x="3126" y="88"/>
                  </a:lnTo>
                  <a:lnTo>
                    <a:pt x="3126" y="145"/>
                  </a:lnTo>
                  <a:lnTo>
                    <a:pt x="3181" y="145"/>
                  </a:lnTo>
                  <a:lnTo>
                    <a:pt x="3181" y="88"/>
                  </a:lnTo>
                  <a:close/>
                  <a:moveTo>
                    <a:pt x="3262" y="88"/>
                  </a:moveTo>
                  <a:lnTo>
                    <a:pt x="3206" y="88"/>
                  </a:lnTo>
                  <a:lnTo>
                    <a:pt x="3206" y="145"/>
                  </a:lnTo>
                  <a:lnTo>
                    <a:pt x="3262" y="145"/>
                  </a:lnTo>
                  <a:lnTo>
                    <a:pt x="3262" y="88"/>
                  </a:lnTo>
                  <a:close/>
                  <a:moveTo>
                    <a:pt x="3341" y="88"/>
                  </a:moveTo>
                  <a:lnTo>
                    <a:pt x="3286" y="88"/>
                  </a:lnTo>
                  <a:lnTo>
                    <a:pt x="3286" y="145"/>
                  </a:lnTo>
                  <a:lnTo>
                    <a:pt x="3341" y="145"/>
                  </a:lnTo>
                  <a:lnTo>
                    <a:pt x="3341" y="88"/>
                  </a:lnTo>
                  <a:close/>
                  <a:moveTo>
                    <a:pt x="3422" y="88"/>
                  </a:moveTo>
                  <a:lnTo>
                    <a:pt x="3367" y="88"/>
                  </a:lnTo>
                  <a:lnTo>
                    <a:pt x="3367" y="145"/>
                  </a:lnTo>
                  <a:lnTo>
                    <a:pt x="3422" y="145"/>
                  </a:lnTo>
                  <a:lnTo>
                    <a:pt x="3422" y="88"/>
                  </a:lnTo>
                  <a:close/>
                  <a:moveTo>
                    <a:pt x="3502" y="88"/>
                  </a:moveTo>
                  <a:lnTo>
                    <a:pt x="3446" y="88"/>
                  </a:lnTo>
                  <a:lnTo>
                    <a:pt x="3446" y="145"/>
                  </a:lnTo>
                  <a:lnTo>
                    <a:pt x="3502" y="145"/>
                  </a:lnTo>
                  <a:lnTo>
                    <a:pt x="3502" y="88"/>
                  </a:lnTo>
                  <a:close/>
                  <a:moveTo>
                    <a:pt x="3582" y="88"/>
                  </a:moveTo>
                  <a:lnTo>
                    <a:pt x="3527" y="88"/>
                  </a:lnTo>
                  <a:lnTo>
                    <a:pt x="3527" y="145"/>
                  </a:lnTo>
                  <a:lnTo>
                    <a:pt x="3582" y="145"/>
                  </a:lnTo>
                  <a:lnTo>
                    <a:pt x="3582" y="88"/>
                  </a:lnTo>
                  <a:close/>
                  <a:moveTo>
                    <a:pt x="3662" y="88"/>
                  </a:moveTo>
                  <a:lnTo>
                    <a:pt x="3607" y="88"/>
                  </a:lnTo>
                  <a:lnTo>
                    <a:pt x="3607" y="145"/>
                  </a:lnTo>
                  <a:lnTo>
                    <a:pt x="3662" y="145"/>
                  </a:lnTo>
                  <a:lnTo>
                    <a:pt x="3662" y="88"/>
                  </a:lnTo>
                  <a:close/>
                  <a:moveTo>
                    <a:pt x="3743" y="88"/>
                  </a:moveTo>
                  <a:lnTo>
                    <a:pt x="3687" y="88"/>
                  </a:lnTo>
                  <a:lnTo>
                    <a:pt x="3687" y="145"/>
                  </a:lnTo>
                  <a:lnTo>
                    <a:pt x="3743" y="145"/>
                  </a:lnTo>
                  <a:lnTo>
                    <a:pt x="3743" y="88"/>
                  </a:lnTo>
                  <a:close/>
                  <a:moveTo>
                    <a:pt x="55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55" y="56"/>
                  </a:lnTo>
                  <a:lnTo>
                    <a:pt x="55" y="0"/>
                  </a:lnTo>
                  <a:close/>
                  <a:moveTo>
                    <a:pt x="135" y="0"/>
                  </a:moveTo>
                  <a:lnTo>
                    <a:pt x="80" y="0"/>
                  </a:lnTo>
                  <a:lnTo>
                    <a:pt x="80" y="56"/>
                  </a:lnTo>
                  <a:lnTo>
                    <a:pt x="135" y="56"/>
                  </a:lnTo>
                  <a:lnTo>
                    <a:pt x="135" y="0"/>
                  </a:lnTo>
                  <a:close/>
                  <a:moveTo>
                    <a:pt x="216" y="0"/>
                  </a:moveTo>
                  <a:lnTo>
                    <a:pt x="160" y="0"/>
                  </a:lnTo>
                  <a:lnTo>
                    <a:pt x="160" y="56"/>
                  </a:lnTo>
                  <a:lnTo>
                    <a:pt x="216" y="56"/>
                  </a:lnTo>
                  <a:lnTo>
                    <a:pt x="216" y="0"/>
                  </a:lnTo>
                  <a:close/>
                  <a:moveTo>
                    <a:pt x="295" y="0"/>
                  </a:moveTo>
                  <a:lnTo>
                    <a:pt x="240" y="0"/>
                  </a:lnTo>
                  <a:lnTo>
                    <a:pt x="240" y="56"/>
                  </a:lnTo>
                  <a:lnTo>
                    <a:pt x="295" y="56"/>
                  </a:lnTo>
                  <a:lnTo>
                    <a:pt x="295" y="0"/>
                  </a:lnTo>
                  <a:close/>
                  <a:moveTo>
                    <a:pt x="376" y="0"/>
                  </a:moveTo>
                  <a:lnTo>
                    <a:pt x="321" y="0"/>
                  </a:lnTo>
                  <a:lnTo>
                    <a:pt x="321" y="56"/>
                  </a:lnTo>
                  <a:lnTo>
                    <a:pt x="376" y="56"/>
                  </a:lnTo>
                  <a:lnTo>
                    <a:pt x="376" y="0"/>
                  </a:lnTo>
                  <a:close/>
                  <a:moveTo>
                    <a:pt x="456" y="0"/>
                  </a:moveTo>
                  <a:lnTo>
                    <a:pt x="400" y="0"/>
                  </a:lnTo>
                  <a:lnTo>
                    <a:pt x="400" y="56"/>
                  </a:lnTo>
                  <a:lnTo>
                    <a:pt x="456" y="56"/>
                  </a:lnTo>
                  <a:lnTo>
                    <a:pt x="456" y="0"/>
                  </a:lnTo>
                  <a:close/>
                  <a:moveTo>
                    <a:pt x="536" y="0"/>
                  </a:moveTo>
                  <a:lnTo>
                    <a:pt x="481" y="0"/>
                  </a:lnTo>
                  <a:lnTo>
                    <a:pt x="481" y="56"/>
                  </a:lnTo>
                  <a:lnTo>
                    <a:pt x="536" y="56"/>
                  </a:lnTo>
                  <a:lnTo>
                    <a:pt x="536" y="0"/>
                  </a:lnTo>
                  <a:close/>
                  <a:moveTo>
                    <a:pt x="616" y="0"/>
                  </a:moveTo>
                  <a:lnTo>
                    <a:pt x="561" y="0"/>
                  </a:lnTo>
                  <a:lnTo>
                    <a:pt x="561" y="56"/>
                  </a:lnTo>
                  <a:lnTo>
                    <a:pt x="616" y="56"/>
                  </a:lnTo>
                  <a:lnTo>
                    <a:pt x="616" y="0"/>
                  </a:lnTo>
                  <a:close/>
                  <a:moveTo>
                    <a:pt x="697" y="0"/>
                  </a:moveTo>
                  <a:lnTo>
                    <a:pt x="641" y="0"/>
                  </a:lnTo>
                  <a:lnTo>
                    <a:pt x="641" y="56"/>
                  </a:lnTo>
                  <a:lnTo>
                    <a:pt x="697" y="56"/>
                  </a:lnTo>
                  <a:lnTo>
                    <a:pt x="697" y="0"/>
                  </a:lnTo>
                  <a:close/>
                  <a:moveTo>
                    <a:pt x="776" y="0"/>
                  </a:moveTo>
                  <a:lnTo>
                    <a:pt x="721" y="0"/>
                  </a:lnTo>
                  <a:lnTo>
                    <a:pt x="721" y="56"/>
                  </a:lnTo>
                  <a:lnTo>
                    <a:pt x="776" y="56"/>
                  </a:lnTo>
                  <a:lnTo>
                    <a:pt x="776" y="0"/>
                  </a:lnTo>
                  <a:close/>
                  <a:moveTo>
                    <a:pt x="1017" y="0"/>
                  </a:moveTo>
                  <a:lnTo>
                    <a:pt x="962" y="0"/>
                  </a:lnTo>
                  <a:lnTo>
                    <a:pt x="962" y="56"/>
                  </a:lnTo>
                  <a:lnTo>
                    <a:pt x="1017" y="56"/>
                  </a:lnTo>
                  <a:lnTo>
                    <a:pt x="1017" y="0"/>
                  </a:lnTo>
                  <a:close/>
                  <a:moveTo>
                    <a:pt x="1097" y="0"/>
                  </a:moveTo>
                  <a:lnTo>
                    <a:pt x="1042" y="0"/>
                  </a:lnTo>
                  <a:lnTo>
                    <a:pt x="1042" y="56"/>
                  </a:lnTo>
                  <a:lnTo>
                    <a:pt x="1097" y="56"/>
                  </a:lnTo>
                  <a:lnTo>
                    <a:pt x="1097" y="0"/>
                  </a:lnTo>
                  <a:close/>
                  <a:moveTo>
                    <a:pt x="1257" y="0"/>
                  </a:moveTo>
                  <a:lnTo>
                    <a:pt x="1202" y="0"/>
                  </a:lnTo>
                  <a:lnTo>
                    <a:pt x="1202" y="56"/>
                  </a:lnTo>
                  <a:lnTo>
                    <a:pt x="1257" y="56"/>
                  </a:lnTo>
                  <a:lnTo>
                    <a:pt x="1257" y="0"/>
                  </a:lnTo>
                  <a:close/>
                  <a:moveTo>
                    <a:pt x="1338" y="0"/>
                  </a:moveTo>
                  <a:lnTo>
                    <a:pt x="1283" y="0"/>
                  </a:lnTo>
                  <a:lnTo>
                    <a:pt x="1283" y="56"/>
                  </a:lnTo>
                  <a:lnTo>
                    <a:pt x="1338" y="56"/>
                  </a:lnTo>
                  <a:lnTo>
                    <a:pt x="1338" y="0"/>
                  </a:lnTo>
                  <a:close/>
                  <a:moveTo>
                    <a:pt x="1578" y="0"/>
                  </a:moveTo>
                  <a:lnTo>
                    <a:pt x="1523" y="0"/>
                  </a:lnTo>
                  <a:lnTo>
                    <a:pt x="1523" y="56"/>
                  </a:lnTo>
                  <a:lnTo>
                    <a:pt x="1578" y="56"/>
                  </a:lnTo>
                  <a:lnTo>
                    <a:pt x="1578" y="0"/>
                  </a:lnTo>
                  <a:close/>
                  <a:moveTo>
                    <a:pt x="3101" y="0"/>
                  </a:moveTo>
                  <a:lnTo>
                    <a:pt x="3046" y="0"/>
                  </a:lnTo>
                  <a:lnTo>
                    <a:pt x="3046" y="56"/>
                  </a:lnTo>
                  <a:lnTo>
                    <a:pt x="3101" y="56"/>
                  </a:lnTo>
                  <a:lnTo>
                    <a:pt x="3101" y="0"/>
                  </a:lnTo>
                  <a:close/>
                  <a:moveTo>
                    <a:pt x="3181" y="0"/>
                  </a:moveTo>
                  <a:lnTo>
                    <a:pt x="3126" y="0"/>
                  </a:lnTo>
                  <a:lnTo>
                    <a:pt x="3126" y="56"/>
                  </a:lnTo>
                  <a:lnTo>
                    <a:pt x="3181" y="56"/>
                  </a:lnTo>
                  <a:lnTo>
                    <a:pt x="3181" y="0"/>
                  </a:lnTo>
                  <a:close/>
                  <a:moveTo>
                    <a:pt x="3262" y="0"/>
                  </a:moveTo>
                  <a:lnTo>
                    <a:pt x="3206" y="0"/>
                  </a:lnTo>
                  <a:lnTo>
                    <a:pt x="3206" y="56"/>
                  </a:lnTo>
                  <a:lnTo>
                    <a:pt x="3262" y="56"/>
                  </a:lnTo>
                  <a:lnTo>
                    <a:pt x="3262" y="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2566" y="3288"/>
              <a:ext cx="3743" cy="1010"/>
            </a:xfrm>
            <a:custGeom>
              <a:avLst/>
              <a:gdLst>
                <a:gd name="T0" fmla="*/ 3126 w 3743"/>
                <a:gd name="T1" fmla="*/ 975 h 1010"/>
                <a:gd name="T2" fmla="*/ 3101 w 3743"/>
                <a:gd name="T3" fmla="*/ 942 h 1010"/>
                <a:gd name="T4" fmla="*/ 3021 w 3743"/>
                <a:gd name="T5" fmla="*/ 797 h 1010"/>
                <a:gd name="T6" fmla="*/ 3046 w 3743"/>
                <a:gd name="T7" fmla="*/ 854 h 1010"/>
                <a:gd name="T8" fmla="*/ 3181 w 3743"/>
                <a:gd name="T9" fmla="*/ 797 h 1010"/>
                <a:gd name="T10" fmla="*/ 3046 w 3743"/>
                <a:gd name="T11" fmla="*/ 709 h 1010"/>
                <a:gd name="T12" fmla="*/ 3181 w 3743"/>
                <a:gd name="T13" fmla="*/ 765 h 1010"/>
                <a:gd name="T14" fmla="*/ 3181 w 3743"/>
                <a:gd name="T15" fmla="*/ 620 h 1010"/>
                <a:gd name="T16" fmla="*/ 3206 w 3743"/>
                <a:gd name="T17" fmla="*/ 677 h 1010"/>
                <a:gd name="T18" fmla="*/ 3101 w 3743"/>
                <a:gd name="T19" fmla="*/ 532 h 1010"/>
                <a:gd name="T20" fmla="*/ 3206 w 3743"/>
                <a:gd name="T21" fmla="*/ 532 h 1010"/>
                <a:gd name="T22" fmla="*/ 3341 w 3743"/>
                <a:gd name="T23" fmla="*/ 588 h 1010"/>
                <a:gd name="T24" fmla="*/ 3101 w 3743"/>
                <a:gd name="T25" fmla="*/ 443 h 1010"/>
                <a:gd name="T26" fmla="*/ 3126 w 3743"/>
                <a:gd name="T27" fmla="*/ 499 h 1010"/>
                <a:gd name="T28" fmla="*/ 3262 w 3743"/>
                <a:gd name="T29" fmla="*/ 443 h 1010"/>
                <a:gd name="T30" fmla="*/ 3367 w 3743"/>
                <a:gd name="T31" fmla="*/ 443 h 1010"/>
                <a:gd name="T32" fmla="*/ 3502 w 3743"/>
                <a:gd name="T33" fmla="*/ 499 h 1010"/>
                <a:gd name="T34" fmla="*/ 1097 w 3743"/>
                <a:gd name="T35" fmla="*/ 354 h 1010"/>
                <a:gd name="T36" fmla="*/ 3126 w 3743"/>
                <a:gd name="T37" fmla="*/ 411 h 1010"/>
                <a:gd name="T38" fmla="*/ 3262 w 3743"/>
                <a:gd name="T39" fmla="*/ 354 h 1010"/>
                <a:gd name="T40" fmla="*/ 3367 w 3743"/>
                <a:gd name="T41" fmla="*/ 354 h 1010"/>
                <a:gd name="T42" fmla="*/ 3502 w 3743"/>
                <a:gd name="T43" fmla="*/ 411 h 1010"/>
                <a:gd name="T44" fmla="*/ 616 w 3743"/>
                <a:gd name="T45" fmla="*/ 266 h 1010"/>
                <a:gd name="T46" fmla="*/ 1042 w 3743"/>
                <a:gd name="T47" fmla="*/ 322 h 1010"/>
                <a:gd name="T48" fmla="*/ 3181 w 3743"/>
                <a:gd name="T49" fmla="*/ 266 h 1010"/>
                <a:gd name="T50" fmla="*/ 3286 w 3743"/>
                <a:gd name="T51" fmla="*/ 266 h 1010"/>
                <a:gd name="T52" fmla="*/ 3422 w 3743"/>
                <a:gd name="T53" fmla="*/ 322 h 1010"/>
                <a:gd name="T54" fmla="*/ 3582 w 3743"/>
                <a:gd name="T55" fmla="*/ 266 h 1010"/>
                <a:gd name="T56" fmla="*/ 481 w 3743"/>
                <a:gd name="T57" fmla="*/ 233 h 1010"/>
                <a:gd name="T58" fmla="*/ 616 w 3743"/>
                <a:gd name="T59" fmla="*/ 177 h 1010"/>
                <a:gd name="T60" fmla="*/ 2965 w 3743"/>
                <a:gd name="T61" fmla="*/ 177 h 1010"/>
                <a:gd name="T62" fmla="*/ 3181 w 3743"/>
                <a:gd name="T63" fmla="*/ 233 h 1010"/>
                <a:gd name="T64" fmla="*/ 3341 w 3743"/>
                <a:gd name="T65" fmla="*/ 177 h 1010"/>
                <a:gd name="T66" fmla="*/ 3367 w 3743"/>
                <a:gd name="T67" fmla="*/ 233 h 1010"/>
                <a:gd name="T68" fmla="*/ 3502 w 3743"/>
                <a:gd name="T69" fmla="*/ 177 h 1010"/>
                <a:gd name="T70" fmla="*/ 3607 w 3743"/>
                <a:gd name="T71" fmla="*/ 177 h 1010"/>
                <a:gd name="T72" fmla="*/ 55 w 3743"/>
                <a:gd name="T73" fmla="*/ 145 h 1010"/>
                <a:gd name="T74" fmla="*/ 216 w 3743"/>
                <a:gd name="T75" fmla="*/ 88 h 1010"/>
                <a:gd name="T76" fmla="*/ 400 w 3743"/>
                <a:gd name="T77" fmla="*/ 145 h 1010"/>
                <a:gd name="T78" fmla="*/ 536 w 3743"/>
                <a:gd name="T79" fmla="*/ 88 h 1010"/>
                <a:gd name="T80" fmla="*/ 641 w 3743"/>
                <a:gd name="T81" fmla="*/ 88 h 1010"/>
                <a:gd name="T82" fmla="*/ 3181 w 3743"/>
                <a:gd name="T83" fmla="*/ 145 h 1010"/>
                <a:gd name="T84" fmla="*/ 3341 w 3743"/>
                <a:gd name="T85" fmla="*/ 88 h 1010"/>
                <a:gd name="T86" fmla="*/ 3367 w 3743"/>
                <a:gd name="T87" fmla="*/ 145 h 1010"/>
                <a:gd name="T88" fmla="*/ 3502 w 3743"/>
                <a:gd name="T89" fmla="*/ 88 h 1010"/>
                <a:gd name="T90" fmla="*/ 3607 w 3743"/>
                <a:gd name="T91" fmla="*/ 88 h 1010"/>
                <a:gd name="T92" fmla="*/ 3743 w 3743"/>
                <a:gd name="T93" fmla="*/ 145 h 1010"/>
                <a:gd name="T94" fmla="*/ 135 w 3743"/>
                <a:gd name="T95" fmla="*/ 0 h 1010"/>
                <a:gd name="T96" fmla="*/ 160 w 3743"/>
                <a:gd name="T97" fmla="*/ 56 h 1010"/>
                <a:gd name="T98" fmla="*/ 295 w 3743"/>
                <a:gd name="T99" fmla="*/ 0 h 1010"/>
                <a:gd name="T100" fmla="*/ 400 w 3743"/>
                <a:gd name="T101" fmla="*/ 0 h 1010"/>
                <a:gd name="T102" fmla="*/ 536 w 3743"/>
                <a:gd name="T103" fmla="*/ 56 h 1010"/>
                <a:gd name="T104" fmla="*/ 697 w 3743"/>
                <a:gd name="T105" fmla="*/ 0 h 1010"/>
                <a:gd name="T106" fmla="*/ 721 w 3743"/>
                <a:gd name="T107" fmla="*/ 56 h 1010"/>
                <a:gd name="T108" fmla="*/ 1017 w 3743"/>
                <a:gd name="T109" fmla="*/ 0 h 1010"/>
                <a:gd name="T110" fmla="*/ 1202 w 3743"/>
                <a:gd name="T111" fmla="*/ 0 h 1010"/>
                <a:gd name="T112" fmla="*/ 1338 w 3743"/>
                <a:gd name="T113" fmla="*/ 56 h 1010"/>
                <a:gd name="T114" fmla="*/ 3101 w 3743"/>
                <a:gd name="T115" fmla="*/ 0 h 1010"/>
                <a:gd name="T116" fmla="*/ 3126 w 3743"/>
                <a:gd name="T117" fmla="*/ 56 h 1010"/>
                <a:gd name="T118" fmla="*/ 3262 w 3743"/>
                <a:gd name="T119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43" h="1010">
                  <a:moveTo>
                    <a:pt x="3101" y="975"/>
                  </a:moveTo>
                  <a:lnTo>
                    <a:pt x="3046" y="975"/>
                  </a:lnTo>
                  <a:lnTo>
                    <a:pt x="3046" y="1010"/>
                  </a:lnTo>
                  <a:lnTo>
                    <a:pt x="3101" y="1010"/>
                  </a:lnTo>
                  <a:lnTo>
                    <a:pt x="3101" y="975"/>
                  </a:lnTo>
                  <a:moveTo>
                    <a:pt x="3181" y="975"/>
                  </a:moveTo>
                  <a:lnTo>
                    <a:pt x="3126" y="975"/>
                  </a:lnTo>
                  <a:lnTo>
                    <a:pt x="3126" y="1010"/>
                  </a:lnTo>
                  <a:lnTo>
                    <a:pt x="3181" y="1010"/>
                  </a:lnTo>
                  <a:lnTo>
                    <a:pt x="3181" y="975"/>
                  </a:lnTo>
                  <a:moveTo>
                    <a:pt x="3101" y="886"/>
                  </a:moveTo>
                  <a:lnTo>
                    <a:pt x="3046" y="886"/>
                  </a:lnTo>
                  <a:lnTo>
                    <a:pt x="3046" y="942"/>
                  </a:lnTo>
                  <a:lnTo>
                    <a:pt x="3101" y="942"/>
                  </a:lnTo>
                  <a:lnTo>
                    <a:pt x="3101" y="886"/>
                  </a:lnTo>
                  <a:moveTo>
                    <a:pt x="3341" y="886"/>
                  </a:moveTo>
                  <a:lnTo>
                    <a:pt x="3286" y="886"/>
                  </a:lnTo>
                  <a:lnTo>
                    <a:pt x="3286" y="942"/>
                  </a:lnTo>
                  <a:lnTo>
                    <a:pt x="3341" y="942"/>
                  </a:lnTo>
                  <a:lnTo>
                    <a:pt x="3341" y="886"/>
                  </a:lnTo>
                  <a:moveTo>
                    <a:pt x="3021" y="797"/>
                  </a:moveTo>
                  <a:lnTo>
                    <a:pt x="2965" y="797"/>
                  </a:lnTo>
                  <a:lnTo>
                    <a:pt x="2965" y="854"/>
                  </a:lnTo>
                  <a:lnTo>
                    <a:pt x="3021" y="854"/>
                  </a:lnTo>
                  <a:lnTo>
                    <a:pt x="3021" y="797"/>
                  </a:lnTo>
                  <a:moveTo>
                    <a:pt x="3101" y="797"/>
                  </a:moveTo>
                  <a:lnTo>
                    <a:pt x="3046" y="797"/>
                  </a:lnTo>
                  <a:lnTo>
                    <a:pt x="3046" y="854"/>
                  </a:lnTo>
                  <a:lnTo>
                    <a:pt x="3101" y="854"/>
                  </a:lnTo>
                  <a:lnTo>
                    <a:pt x="3101" y="797"/>
                  </a:lnTo>
                  <a:moveTo>
                    <a:pt x="3181" y="797"/>
                  </a:moveTo>
                  <a:lnTo>
                    <a:pt x="3126" y="797"/>
                  </a:lnTo>
                  <a:lnTo>
                    <a:pt x="3126" y="854"/>
                  </a:lnTo>
                  <a:lnTo>
                    <a:pt x="3181" y="854"/>
                  </a:lnTo>
                  <a:lnTo>
                    <a:pt x="3181" y="797"/>
                  </a:lnTo>
                  <a:moveTo>
                    <a:pt x="3021" y="709"/>
                  </a:moveTo>
                  <a:lnTo>
                    <a:pt x="2965" y="709"/>
                  </a:lnTo>
                  <a:lnTo>
                    <a:pt x="2965" y="765"/>
                  </a:lnTo>
                  <a:lnTo>
                    <a:pt x="3021" y="765"/>
                  </a:lnTo>
                  <a:lnTo>
                    <a:pt x="3021" y="709"/>
                  </a:lnTo>
                  <a:moveTo>
                    <a:pt x="3101" y="709"/>
                  </a:moveTo>
                  <a:lnTo>
                    <a:pt x="3046" y="709"/>
                  </a:lnTo>
                  <a:lnTo>
                    <a:pt x="3046" y="765"/>
                  </a:lnTo>
                  <a:lnTo>
                    <a:pt x="3101" y="765"/>
                  </a:lnTo>
                  <a:lnTo>
                    <a:pt x="3101" y="709"/>
                  </a:lnTo>
                  <a:moveTo>
                    <a:pt x="3181" y="709"/>
                  </a:moveTo>
                  <a:lnTo>
                    <a:pt x="3126" y="709"/>
                  </a:lnTo>
                  <a:lnTo>
                    <a:pt x="3126" y="765"/>
                  </a:lnTo>
                  <a:lnTo>
                    <a:pt x="3181" y="765"/>
                  </a:lnTo>
                  <a:lnTo>
                    <a:pt x="3181" y="709"/>
                  </a:lnTo>
                  <a:moveTo>
                    <a:pt x="3101" y="620"/>
                  </a:moveTo>
                  <a:lnTo>
                    <a:pt x="3046" y="620"/>
                  </a:lnTo>
                  <a:lnTo>
                    <a:pt x="3046" y="677"/>
                  </a:lnTo>
                  <a:lnTo>
                    <a:pt x="3101" y="677"/>
                  </a:lnTo>
                  <a:lnTo>
                    <a:pt x="3101" y="620"/>
                  </a:lnTo>
                  <a:moveTo>
                    <a:pt x="3181" y="620"/>
                  </a:moveTo>
                  <a:lnTo>
                    <a:pt x="3126" y="620"/>
                  </a:lnTo>
                  <a:lnTo>
                    <a:pt x="3126" y="677"/>
                  </a:lnTo>
                  <a:lnTo>
                    <a:pt x="3181" y="677"/>
                  </a:lnTo>
                  <a:lnTo>
                    <a:pt x="3181" y="620"/>
                  </a:lnTo>
                  <a:moveTo>
                    <a:pt x="3262" y="620"/>
                  </a:moveTo>
                  <a:lnTo>
                    <a:pt x="3206" y="620"/>
                  </a:lnTo>
                  <a:lnTo>
                    <a:pt x="3206" y="677"/>
                  </a:lnTo>
                  <a:lnTo>
                    <a:pt x="3262" y="677"/>
                  </a:lnTo>
                  <a:lnTo>
                    <a:pt x="3262" y="620"/>
                  </a:lnTo>
                  <a:moveTo>
                    <a:pt x="3101" y="532"/>
                  </a:moveTo>
                  <a:lnTo>
                    <a:pt x="3046" y="532"/>
                  </a:lnTo>
                  <a:lnTo>
                    <a:pt x="3046" y="588"/>
                  </a:lnTo>
                  <a:lnTo>
                    <a:pt x="3101" y="588"/>
                  </a:lnTo>
                  <a:lnTo>
                    <a:pt x="3101" y="532"/>
                  </a:lnTo>
                  <a:moveTo>
                    <a:pt x="3181" y="532"/>
                  </a:moveTo>
                  <a:lnTo>
                    <a:pt x="3126" y="532"/>
                  </a:lnTo>
                  <a:lnTo>
                    <a:pt x="3126" y="588"/>
                  </a:lnTo>
                  <a:lnTo>
                    <a:pt x="3181" y="588"/>
                  </a:lnTo>
                  <a:lnTo>
                    <a:pt x="3181" y="532"/>
                  </a:lnTo>
                  <a:moveTo>
                    <a:pt x="3262" y="532"/>
                  </a:moveTo>
                  <a:lnTo>
                    <a:pt x="3206" y="532"/>
                  </a:lnTo>
                  <a:lnTo>
                    <a:pt x="3206" y="588"/>
                  </a:lnTo>
                  <a:lnTo>
                    <a:pt x="3262" y="588"/>
                  </a:lnTo>
                  <a:lnTo>
                    <a:pt x="3262" y="532"/>
                  </a:lnTo>
                  <a:moveTo>
                    <a:pt x="3341" y="532"/>
                  </a:moveTo>
                  <a:lnTo>
                    <a:pt x="3286" y="532"/>
                  </a:lnTo>
                  <a:lnTo>
                    <a:pt x="3286" y="588"/>
                  </a:lnTo>
                  <a:lnTo>
                    <a:pt x="3341" y="588"/>
                  </a:lnTo>
                  <a:lnTo>
                    <a:pt x="3341" y="532"/>
                  </a:lnTo>
                  <a:moveTo>
                    <a:pt x="1017" y="443"/>
                  </a:moveTo>
                  <a:lnTo>
                    <a:pt x="962" y="443"/>
                  </a:lnTo>
                  <a:lnTo>
                    <a:pt x="962" y="499"/>
                  </a:lnTo>
                  <a:lnTo>
                    <a:pt x="1017" y="499"/>
                  </a:lnTo>
                  <a:lnTo>
                    <a:pt x="1017" y="443"/>
                  </a:lnTo>
                  <a:moveTo>
                    <a:pt x="3101" y="443"/>
                  </a:moveTo>
                  <a:lnTo>
                    <a:pt x="3046" y="443"/>
                  </a:lnTo>
                  <a:lnTo>
                    <a:pt x="3046" y="499"/>
                  </a:lnTo>
                  <a:lnTo>
                    <a:pt x="3101" y="499"/>
                  </a:lnTo>
                  <a:lnTo>
                    <a:pt x="3101" y="443"/>
                  </a:lnTo>
                  <a:moveTo>
                    <a:pt x="3181" y="443"/>
                  </a:moveTo>
                  <a:lnTo>
                    <a:pt x="3126" y="443"/>
                  </a:lnTo>
                  <a:lnTo>
                    <a:pt x="3126" y="499"/>
                  </a:lnTo>
                  <a:lnTo>
                    <a:pt x="3181" y="499"/>
                  </a:lnTo>
                  <a:lnTo>
                    <a:pt x="3181" y="443"/>
                  </a:lnTo>
                  <a:moveTo>
                    <a:pt x="3262" y="443"/>
                  </a:moveTo>
                  <a:lnTo>
                    <a:pt x="3206" y="443"/>
                  </a:lnTo>
                  <a:lnTo>
                    <a:pt x="3206" y="499"/>
                  </a:lnTo>
                  <a:lnTo>
                    <a:pt x="3262" y="499"/>
                  </a:lnTo>
                  <a:lnTo>
                    <a:pt x="3262" y="443"/>
                  </a:lnTo>
                  <a:moveTo>
                    <a:pt x="3341" y="443"/>
                  </a:moveTo>
                  <a:lnTo>
                    <a:pt x="3286" y="443"/>
                  </a:lnTo>
                  <a:lnTo>
                    <a:pt x="3286" y="499"/>
                  </a:lnTo>
                  <a:lnTo>
                    <a:pt x="3341" y="499"/>
                  </a:lnTo>
                  <a:lnTo>
                    <a:pt x="3341" y="443"/>
                  </a:lnTo>
                  <a:moveTo>
                    <a:pt x="3422" y="443"/>
                  </a:moveTo>
                  <a:lnTo>
                    <a:pt x="3367" y="443"/>
                  </a:lnTo>
                  <a:lnTo>
                    <a:pt x="3367" y="499"/>
                  </a:lnTo>
                  <a:lnTo>
                    <a:pt x="3422" y="499"/>
                  </a:lnTo>
                  <a:lnTo>
                    <a:pt x="3422" y="443"/>
                  </a:lnTo>
                  <a:moveTo>
                    <a:pt x="3502" y="443"/>
                  </a:moveTo>
                  <a:lnTo>
                    <a:pt x="3446" y="443"/>
                  </a:lnTo>
                  <a:lnTo>
                    <a:pt x="3446" y="499"/>
                  </a:lnTo>
                  <a:lnTo>
                    <a:pt x="3502" y="499"/>
                  </a:lnTo>
                  <a:lnTo>
                    <a:pt x="3502" y="443"/>
                  </a:lnTo>
                  <a:moveTo>
                    <a:pt x="616" y="354"/>
                  </a:moveTo>
                  <a:lnTo>
                    <a:pt x="561" y="354"/>
                  </a:lnTo>
                  <a:lnTo>
                    <a:pt x="561" y="411"/>
                  </a:lnTo>
                  <a:lnTo>
                    <a:pt x="616" y="411"/>
                  </a:lnTo>
                  <a:lnTo>
                    <a:pt x="616" y="354"/>
                  </a:lnTo>
                  <a:moveTo>
                    <a:pt x="1097" y="354"/>
                  </a:moveTo>
                  <a:lnTo>
                    <a:pt x="1042" y="354"/>
                  </a:lnTo>
                  <a:lnTo>
                    <a:pt x="1042" y="411"/>
                  </a:lnTo>
                  <a:lnTo>
                    <a:pt x="1097" y="411"/>
                  </a:lnTo>
                  <a:lnTo>
                    <a:pt x="1097" y="354"/>
                  </a:lnTo>
                  <a:moveTo>
                    <a:pt x="3181" y="354"/>
                  </a:moveTo>
                  <a:lnTo>
                    <a:pt x="3126" y="354"/>
                  </a:lnTo>
                  <a:lnTo>
                    <a:pt x="3126" y="411"/>
                  </a:lnTo>
                  <a:lnTo>
                    <a:pt x="3181" y="411"/>
                  </a:lnTo>
                  <a:lnTo>
                    <a:pt x="3181" y="354"/>
                  </a:lnTo>
                  <a:moveTo>
                    <a:pt x="3262" y="354"/>
                  </a:moveTo>
                  <a:lnTo>
                    <a:pt x="3206" y="354"/>
                  </a:lnTo>
                  <a:lnTo>
                    <a:pt x="3206" y="411"/>
                  </a:lnTo>
                  <a:lnTo>
                    <a:pt x="3262" y="411"/>
                  </a:lnTo>
                  <a:lnTo>
                    <a:pt x="3262" y="354"/>
                  </a:lnTo>
                  <a:moveTo>
                    <a:pt x="3341" y="354"/>
                  </a:moveTo>
                  <a:lnTo>
                    <a:pt x="3286" y="354"/>
                  </a:lnTo>
                  <a:lnTo>
                    <a:pt x="3286" y="411"/>
                  </a:lnTo>
                  <a:lnTo>
                    <a:pt x="3341" y="411"/>
                  </a:lnTo>
                  <a:lnTo>
                    <a:pt x="3341" y="354"/>
                  </a:lnTo>
                  <a:moveTo>
                    <a:pt x="3422" y="354"/>
                  </a:moveTo>
                  <a:lnTo>
                    <a:pt x="3367" y="354"/>
                  </a:lnTo>
                  <a:lnTo>
                    <a:pt x="3367" y="411"/>
                  </a:lnTo>
                  <a:lnTo>
                    <a:pt x="3422" y="411"/>
                  </a:lnTo>
                  <a:lnTo>
                    <a:pt x="3422" y="354"/>
                  </a:lnTo>
                  <a:moveTo>
                    <a:pt x="3502" y="354"/>
                  </a:moveTo>
                  <a:lnTo>
                    <a:pt x="3446" y="354"/>
                  </a:lnTo>
                  <a:lnTo>
                    <a:pt x="3446" y="411"/>
                  </a:lnTo>
                  <a:lnTo>
                    <a:pt x="3502" y="411"/>
                  </a:lnTo>
                  <a:lnTo>
                    <a:pt x="3502" y="354"/>
                  </a:lnTo>
                  <a:moveTo>
                    <a:pt x="536" y="266"/>
                  </a:moveTo>
                  <a:lnTo>
                    <a:pt x="481" y="266"/>
                  </a:lnTo>
                  <a:lnTo>
                    <a:pt x="481" y="322"/>
                  </a:lnTo>
                  <a:lnTo>
                    <a:pt x="536" y="322"/>
                  </a:lnTo>
                  <a:lnTo>
                    <a:pt x="536" y="266"/>
                  </a:lnTo>
                  <a:moveTo>
                    <a:pt x="616" y="266"/>
                  </a:moveTo>
                  <a:lnTo>
                    <a:pt x="561" y="266"/>
                  </a:lnTo>
                  <a:lnTo>
                    <a:pt x="561" y="322"/>
                  </a:lnTo>
                  <a:lnTo>
                    <a:pt x="616" y="322"/>
                  </a:lnTo>
                  <a:lnTo>
                    <a:pt x="616" y="266"/>
                  </a:lnTo>
                  <a:moveTo>
                    <a:pt x="1097" y="266"/>
                  </a:moveTo>
                  <a:lnTo>
                    <a:pt x="1042" y="266"/>
                  </a:lnTo>
                  <a:lnTo>
                    <a:pt x="1042" y="322"/>
                  </a:lnTo>
                  <a:lnTo>
                    <a:pt x="1097" y="322"/>
                  </a:lnTo>
                  <a:lnTo>
                    <a:pt x="1097" y="266"/>
                  </a:lnTo>
                  <a:moveTo>
                    <a:pt x="3181" y="266"/>
                  </a:moveTo>
                  <a:lnTo>
                    <a:pt x="3126" y="266"/>
                  </a:lnTo>
                  <a:lnTo>
                    <a:pt x="3126" y="322"/>
                  </a:lnTo>
                  <a:lnTo>
                    <a:pt x="3181" y="322"/>
                  </a:lnTo>
                  <a:lnTo>
                    <a:pt x="3181" y="266"/>
                  </a:lnTo>
                  <a:moveTo>
                    <a:pt x="3262" y="266"/>
                  </a:moveTo>
                  <a:lnTo>
                    <a:pt x="3206" y="266"/>
                  </a:lnTo>
                  <a:lnTo>
                    <a:pt x="3206" y="322"/>
                  </a:lnTo>
                  <a:lnTo>
                    <a:pt x="3262" y="322"/>
                  </a:lnTo>
                  <a:lnTo>
                    <a:pt x="3262" y="266"/>
                  </a:lnTo>
                  <a:moveTo>
                    <a:pt x="3341" y="266"/>
                  </a:moveTo>
                  <a:lnTo>
                    <a:pt x="3286" y="266"/>
                  </a:lnTo>
                  <a:lnTo>
                    <a:pt x="3286" y="322"/>
                  </a:lnTo>
                  <a:lnTo>
                    <a:pt x="3341" y="322"/>
                  </a:lnTo>
                  <a:lnTo>
                    <a:pt x="3341" y="266"/>
                  </a:lnTo>
                  <a:moveTo>
                    <a:pt x="3422" y="266"/>
                  </a:moveTo>
                  <a:lnTo>
                    <a:pt x="3367" y="266"/>
                  </a:lnTo>
                  <a:lnTo>
                    <a:pt x="3367" y="322"/>
                  </a:lnTo>
                  <a:lnTo>
                    <a:pt x="3422" y="322"/>
                  </a:lnTo>
                  <a:lnTo>
                    <a:pt x="3422" y="266"/>
                  </a:lnTo>
                  <a:moveTo>
                    <a:pt x="3502" y="266"/>
                  </a:moveTo>
                  <a:lnTo>
                    <a:pt x="3446" y="266"/>
                  </a:lnTo>
                  <a:lnTo>
                    <a:pt x="3446" y="322"/>
                  </a:lnTo>
                  <a:lnTo>
                    <a:pt x="3502" y="322"/>
                  </a:lnTo>
                  <a:lnTo>
                    <a:pt x="3502" y="266"/>
                  </a:lnTo>
                  <a:moveTo>
                    <a:pt x="3582" y="266"/>
                  </a:moveTo>
                  <a:lnTo>
                    <a:pt x="3527" y="266"/>
                  </a:lnTo>
                  <a:lnTo>
                    <a:pt x="3527" y="322"/>
                  </a:lnTo>
                  <a:lnTo>
                    <a:pt x="3582" y="322"/>
                  </a:lnTo>
                  <a:lnTo>
                    <a:pt x="3582" y="266"/>
                  </a:lnTo>
                  <a:moveTo>
                    <a:pt x="536" y="177"/>
                  </a:moveTo>
                  <a:lnTo>
                    <a:pt x="481" y="177"/>
                  </a:lnTo>
                  <a:lnTo>
                    <a:pt x="481" y="233"/>
                  </a:lnTo>
                  <a:lnTo>
                    <a:pt x="536" y="233"/>
                  </a:lnTo>
                  <a:lnTo>
                    <a:pt x="536" y="177"/>
                  </a:lnTo>
                  <a:moveTo>
                    <a:pt x="616" y="177"/>
                  </a:moveTo>
                  <a:lnTo>
                    <a:pt x="561" y="177"/>
                  </a:lnTo>
                  <a:lnTo>
                    <a:pt x="561" y="233"/>
                  </a:lnTo>
                  <a:lnTo>
                    <a:pt x="616" y="233"/>
                  </a:lnTo>
                  <a:lnTo>
                    <a:pt x="616" y="177"/>
                  </a:lnTo>
                  <a:moveTo>
                    <a:pt x="697" y="177"/>
                  </a:moveTo>
                  <a:lnTo>
                    <a:pt x="641" y="177"/>
                  </a:lnTo>
                  <a:lnTo>
                    <a:pt x="641" y="233"/>
                  </a:lnTo>
                  <a:lnTo>
                    <a:pt x="697" y="233"/>
                  </a:lnTo>
                  <a:lnTo>
                    <a:pt x="697" y="177"/>
                  </a:lnTo>
                  <a:moveTo>
                    <a:pt x="3021" y="177"/>
                  </a:moveTo>
                  <a:lnTo>
                    <a:pt x="2965" y="177"/>
                  </a:lnTo>
                  <a:lnTo>
                    <a:pt x="2965" y="233"/>
                  </a:lnTo>
                  <a:lnTo>
                    <a:pt x="3021" y="233"/>
                  </a:lnTo>
                  <a:lnTo>
                    <a:pt x="3021" y="177"/>
                  </a:lnTo>
                  <a:moveTo>
                    <a:pt x="3181" y="177"/>
                  </a:moveTo>
                  <a:lnTo>
                    <a:pt x="3126" y="177"/>
                  </a:lnTo>
                  <a:lnTo>
                    <a:pt x="3126" y="233"/>
                  </a:lnTo>
                  <a:lnTo>
                    <a:pt x="3181" y="233"/>
                  </a:lnTo>
                  <a:lnTo>
                    <a:pt x="3181" y="177"/>
                  </a:lnTo>
                  <a:moveTo>
                    <a:pt x="3262" y="177"/>
                  </a:moveTo>
                  <a:lnTo>
                    <a:pt x="3206" y="177"/>
                  </a:lnTo>
                  <a:lnTo>
                    <a:pt x="3206" y="233"/>
                  </a:lnTo>
                  <a:lnTo>
                    <a:pt x="3262" y="233"/>
                  </a:lnTo>
                  <a:lnTo>
                    <a:pt x="3262" y="177"/>
                  </a:lnTo>
                  <a:moveTo>
                    <a:pt x="3341" y="177"/>
                  </a:moveTo>
                  <a:lnTo>
                    <a:pt x="3286" y="177"/>
                  </a:lnTo>
                  <a:lnTo>
                    <a:pt x="3286" y="233"/>
                  </a:lnTo>
                  <a:lnTo>
                    <a:pt x="3341" y="233"/>
                  </a:lnTo>
                  <a:lnTo>
                    <a:pt x="3341" y="177"/>
                  </a:lnTo>
                  <a:moveTo>
                    <a:pt x="3422" y="177"/>
                  </a:moveTo>
                  <a:lnTo>
                    <a:pt x="3367" y="177"/>
                  </a:lnTo>
                  <a:lnTo>
                    <a:pt x="3367" y="233"/>
                  </a:lnTo>
                  <a:lnTo>
                    <a:pt x="3422" y="233"/>
                  </a:lnTo>
                  <a:lnTo>
                    <a:pt x="3422" y="177"/>
                  </a:lnTo>
                  <a:moveTo>
                    <a:pt x="3502" y="177"/>
                  </a:moveTo>
                  <a:lnTo>
                    <a:pt x="3446" y="177"/>
                  </a:lnTo>
                  <a:lnTo>
                    <a:pt x="3446" y="233"/>
                  </a:lnTo>
                  <a:lnTo>
                    <a:pt x="3502" y="233"/>
                  </a:lnTo>
                  <a:lnTo>
                    <a:pt x="3502" y="177"/>
                  </a:lnTo>
                  <a:moveTo>
                    <a:pt x="3582" y="177"/>
                  </a:moveTo>
                  <a:lnTo>
                    <a:pt x="3527" y="177"/>
                  </a:lnTo>
                  <a:lnTo>
                    <a:pt x="3527" y="233"/>
                  </a:lnTo>
                  <a:lnTo>
                    <a:pt x="3582" y="233"/>
                  </a:lnTo>
                  <a:lnTo>
                    <a:pt x="3582" y="177"/>
                  </a:lnTo>
                  <a:moveTo>
                    <a:pt x="3662" y="177"/>
                  </a:moveTo>
                  <a:lnTo>
                    <a:pt x="3607" y="177"/>
                  </a:lnTo>
                  <a:lnTo>
                    <a:pt x="3607" y="233"/>
                  </a:lnTo>
                  <a:lnTo>
                    <a:pt x="3662" y="233"/>
                  </a:lnTo>
                  <a:lnTo>
                    <a:pt x="3662" y="177"/>
                  </a:lnTo>
                  <a:moveTo>
                    <a:pt x="55" y="88"/>
                  </a:moveTo>
                  <a:lnTo>
                    <a:pt x="0" y="88"/>
                  </a:lnTo>
                  <a:lnTo>
                    <a:pt x="0" y="145"/>
                  </a:lnTo>
                  <a:lnTo>
                    <a:pt x="55" y="145"/>
                  </a:lnTo>
                  <a:lnTo>
                    <a:pt x="55" y="88"/>
                  </a:lnTo>
                  <a:moveTo>
                    <a:pt x="135" y="88"/>
                  </a:moveTo>
                  <a:lnTo>
                    <a:pt x="80" y="88"/>
                  </a:lnTo>
                  <a:lnTo>
                    <a:pt x="80" y="145"/>
                  </a:lnTo>
                  <a:lnTo>
                    <a:pt x="135" y="145"/>
                  </a:lnTo>
                  <a:lnTo>
                    <a:pt x="135" y="88"/>
                  </a:lnTo>
                  <a:moveTo>
                    <a:pt x="216" y="88"/>
                  </a:moveTo>
                  <a:lnTo>
                    <a:pt x="160" y="88"/>
                  </a:lnTo>
                  <a:lnTo>
                    <a:pt x="160" y="145"/>
                  </a:lnTo>
                  <a:lnTo>
                    <a:pt x="216" y="145"/>
                  </a:lnTo>
                  <a:lnTo>
                    <a:pt x="216" y="88"/>
                  </a:lnTo>
                  <a:moveTo>
                    <a:pt x="456" y="88"/>
                  </a:moveTo>
                  <a:lnTo>
                    <a:pt x="400" y="88"/>
                  </a:lnTo>
                  <a:lnTo>
                    <a:pt x="400" y="145"/>
                  </a:lnTo>
                  <a:lnTo>
                    <a:pt x="456" y="145"/>
                  </a:lnTo>
                  <a:lnTo>
                    <a:pt x="456" y="88"/>
                  </a:lnTo>
                  <a:moveTo>
                    <a:pt x="536" y="88"/>
                  </a:moveTo>
                  <a:lnTo>
                    <a:pt x="481" y="88"/>
                  </a:lnTo>
                  <a:lnTo>
                    <a:pt x="481" y="145"/>
                  </a:lnTo>
                  <a:lnTo>
                    <a:pt x="536" y="145"/>
                  </a:lnTo>
                  <a:lnTo>
                    <a:pt x="536" y="88"/>
                  </a:lnTo>
                  <a:moveTo>
                    <a:pt x="616" y="88"/>
                  </a:moveTo>
                  <a:lnTo>
                    <a:pt x="561" y="88"/>
                  </a:lnTo>
                  <a:lnTo>
                    <a:pt x="561" y="145"/>
                  </a:lnTo>
                  <a:lnTo>
                    <a:pt x="616" y="145"/>
                  </a:lnTo>
                  <a:lnTo>
                    <a:pt x="616" y="88"/>
                  </a:lnTo>
                  <a:moveTo>
                    <a:pt x="697" y="88"/>
                  </a:moveTo>
                  <a:lnTo>
                    <a:pt x="641" y="88"/>
                  </a:lnTo>
                  <a:lnTo>
                    <a:pt x="641" y="145"/>
                  </a:lnTo>
                  <a:lnTo>
                    <a:pt x="697" y="145"/>
                  </a:lnTo>
                  <a:lnTo>
                    <a:pt x="697" y="88"/>
                  </a:lnTo>
                  <a:moveTo>
                    <a:pt x="3181" y="88"/>
                  </a:moveTo>
                  <a:lnTo>
                    <a:pt x="3126" y="88"/>
                  </a:lnTo>
                  <a:lnTo>
                    <a:pt x="3126" y="145"/>
                  </a:lnTo>
                  <a:lnTo>
                    <a:pt x="3181" y="145"/>
                  </a:lnTo>
                  <a:lnTo>
                    <a:pt x="3181" y="88"/>
                  </a:lnTo>
                  <a:moveTo>
                    <a:pt x="3262" y="88"/>
                  </a:moveTo>
                  <a:lnTo>
                    <a:pt x="3206" y="88"/>
                  </a:lnTo>
                  <a:lnTo>
                    <a:pt x="3206" y="145"/>
                  </a:lnTo>
                  <a:lnTo>
                    <a:pt x="3262" y="145"/>
                  </a:lnTo>
                  <a:lnTo>
                    <a:pt x="3262" y="88"/>
                  </a:lnTo>
                  <a:moveTo>
                    <a:pt x="3341" y="88"/>
                  </a:moveTo>
                  <a:lnTo>
                    <a:pt x="3286" y="88"/>
                  </a:lnTo>
                  <a:lnTo>
                    <a:pt x="3286" y="145"/>
                  </a:lnTo>
                  <a:lnTo>
                    <a:pt x="3341" y="145"/>
                  </a:lnTo>
                  <a:lnTo>
                    <a:pt x="3341" y="88"/>
                  </a:lnTo>
                  <a:moveTo>
                    <a:pt x="3422" y="88"/>
                  </a:moveTo>
                  <a:lnTo>
                    <a:pt x="3367" y="88"/>
                  </a:lnTo>
                  <a:lnTo>
                    <a:pt x="3367" y="145"/>
                  </a:lnTo>
                  <a:lnTo>
                    <a:pt x="3422" y="145"/>
                  </a:lnTo>
                  <a:lnTo>
                    <a:pt x="3422" y="88"/>
                  </a:lnTo>
                  <a:moveTo>
                    <a:pt x="3502" y="88"/>
                  </a:moveTo>
                  <a:lnTo>
                    <a:pt x="3446" y="88"/>
                  </a:lnTo>
                  <a:lnTo>
                    <a:pt x="3446" y="145"/>
                  </a:lnTo>
                  <a:lnTo>
                    <a:pt x="3502" y="145"/>
                  </a:lnTo>
                  <a:lnTo>
                    <a:pt x="3502" y="88"/>
                  </a:lnTo>
                  <a:moveTo>
                    <a:pt x="3582" y="88"/>
                  </a:moveTo>
                  <a:lnTo>
                    <a:pt x="3527" y="88"/>
                  </a:lnTo>
                  <a:lnTo>
                    <a:pt x="3527" y="145"/>
                  </a:lnTo>
                  <a:lnTo>
                    <a:pt x="3582" y="145"/>
                  </a:lnTo>
                  <a:lnTo>
                    <a:pt x="3582" y="88"/>
                  </a:lnTo>
                  <a:moveTo>
                    <a:pt x="3662" y="88"/>
                  </a:moveTo>
                  <a:lnTo>
                    <a:pt x="3607" y="88"/>
                  </a:lnTo>
                  <a:lnTo>
                    <a:pt x="3607" y="145"/>
                  </a:lnTo>
                  <a:lnTo>
                    <a:pt x="3662" y="145"/>
                  </a:lnTo>
                  <a:lnTo>
                    <a:pt x="3662" y="88"/>
                  </a:lnTo>
                  <a:moveTo>
                    <a:pt x="3743" y="88"/>
                  </a:moveTo>
                  <a:lnTo>
                    <a:pt x="3687" y="88"/>
                  </a:lnTo>
                  <a:lnTo>
                    <a:pt x="3687" y="145"/>
                  </a:lnTo>
                  <a:lnTo>
                    <a:pt x="3743" y="145"/>
                  </a:lnTo>
                  <a:lnTo>
                    <a:pt x="3743" y="88"/>
                  </a:lnTo>
                  <a:moveTo>
                    <a:pt x="55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55" y="56"/>
                  </a:lnTo>
                  <a:lnTo>
                    <a:pt x="55" y="0"/>
                  </a:lnTo>
                  <a:moveTo>
                    <a:pt x="135" y="0"/>
                  </a:moveTo>
                  <a:lnTo>
                    <a:pt x="80" y="0"/>
                  </a:lnTo>
                  <a:lnTo>
                    <a:pt x="80" y="56"/>
                  </a:lnTo>
                  <a:lnTo>
                    <a:pt x="135" y="56"/>
                  </a:lnTo>
                  <a:lnTo>
                    <a:pt x="135" y="0"/>
                  </a:lnTo>
                  <a:moveTo>
                    <a:pt x="216" y="0"/>
                  </a:moveTo>
                  <a:lnTo>
                    <a:pt x="160" y="0"/>
                  </a:lnTo>
                  <a:lnTo>
                    <a:pt x="160" y="56"/>
                  </a:lnTo>
                  <a:lnTo>
                    <a:pt x="216" y="56"/>
                  </a:lnTo>
                  <a:lnTo>
                    <a:pt x="216" y="0"/>
                  </a:lnTo>
                  <a:moveTo>
                    <a:pt x="295" y="0"/>
                  </a:moveTo>
                  <a:lnTo>
                    <a:pt x="240" y="0"/>
                  </a:lnTo>
                  <a:lnTo>
                    <a:pt x="240" y="56"/>
                  </a:lnTo>
                  <a:lnTo>
                    <a:pt x="295" y="56"/>
                  </a:lnTo>
                  <a:lnTo>
                    <a:pt x="295" y="0"/>
                  </a:lnTo>
                  <a:moveTo>
                    <a:pt x="376" y="0"/>
                  </a:moveTo>
                  <a:lnTo>
                    <a:pt x="321" y="0"/>
                  </a:lnTo>
                  <a:lnTo>
                    <a:pt x="321" y="56"/>
                  </a:lnTo>
                  <a:lnTo>
                    <a:pt x="376" y="56"/>
                  </a:lnTo>
                  <a:lnTo>
                    <a:pt x="376" y="0"/>
                  </a:lnTo>
                  <a:moveTo>
                    <a:pt x="456" y="0"/>
                  </a:moveTo>
                  <a:lnTo>
                    <a:pt x="400" y="0"/>
                  </a:lnTo>
                  <a:lnTo>
                    <a:pt x="400" y="56"/>
                  </a:lnTo>
                  <a:lnTo>
                    <a:pt x="456" y="56"/>
                  </a:lnTo>
                  <a:lnTo>
                    <a:pt x="456" y="0"/>
                  </a:lnTo>
                  <a:moveTo>
                    <a:pt x="536" y="0"/>
                  </a:moveTo>
                  <a:lnTo>
                    <a:pt x="481" y="0"/>
                  </a:lnTo>
                  <a:lnTo>
                    <a:pt x="481" y="56"/>
                  </a:lnTo>
                  <a:lnTo>
                    <a:pt x="536" y="56"/>
                  </a:lnTo>
                  <a:lnTo>
                    <a:pt x="536" y="0"/>
                  </a:lnTo>
                  <a:moveTo>
                    <a:pt x="616" y="0"/>
                  </a:moveTo>
                  <a:lnTo>
                    <a:pt x="561" y="0"/>
                  </a:lnTo>
                  <a:lnTo>
                    <a:pt x="561" y="56"/>
                  </a:lnTo>
                  <a:lnTo>
                    <a:pt x="616" y="56"/>
                  </a:lnTo>
                  <a:lnTo>
                    <a:pt x="616" y="0"/>
                  </a:lnTo>
                  <a:moveTo>
                    <a:pt x="697" y="0"/>
                  </a:moveTo>
                  <a:lnTo>
                    <a:pt x="641" y="0"/>
                  </a:lnTo>
                  <a:lnTo>
                    <a:pt x="641" y="56"/>
                  </a:lnTo>
                  <a:lnTo>
                    <a:pt x="697" y="56"/>
                  </a:lnTo>
                  <a:lnTo>
                    <a:pt x="697" y="0"/>
                  </a:lnTo>
                  <a:moveTo>
                    <a:pt x="776" y="0"/>
                  </a:moveTo>
                  <a:lnTo>
                    <a:pt x="721" y="0"/>
                  </a:lnTo>
                  <a:lnTo>
                    <a:pt x="721" y="56"/>
                  </a:lnTo>
                  <a:lnTo>
                    <a:pt x="776" y="56"/>
                  </a:lnTo>
                  <a:lnTo>
                    <a:pt x="776" y="0"/>
                  </a:lnTo>
                  <a:moveTo>
                    <a:pt x="1017" y="0"/>
                  </a:moveTo>
                  <a:lnTo>
                    <a:pt x="962" y="0"/>
                  </a:lnTo>
                  <a:lnTo>
                    <a:pt x="962" y="56"/>
                  </a:lnTo>
                  <a:lnTo>
                    <a:pt x="1017" y="56"/>
                  </a:lnTo>
                  <a:lnTo>
                    <a:pt x="1017" y="0"/>
                  </a:lnTo>
                  <a:moveTo>
                    <a:pt x="1097" y="0"/>
                  </a:moveTo>
                  <a:lnTo>
                    <a:pt x="1042" y="0"/>
                  </a:lnTo>
                  <a:lnTo>
                    <a:pt x="1042" y="56"/>
                  </a:lnTo>
                  <a:lnTo>
                    <a:pt x="1097" y="56"/>
                  </a:lnTo>
                  <a:lnTo>
                    <a:pt x="1097" y="0"/>
                  </a:lnTo>
                  <a:moveTo>
                    <a:pt x="1257" y="0"/>
                  </a:moveTo>
                  <a:lnTo>
                    <a:pt x="1202" y="0"/>
                  </a:lnTo>
                  <a:lnTo>
                    <a:pt x="1202" y="56"/>
                  </a:lnTo>
                  <a:lnTo>
                    <a:pt x="1257" y="56"/>
                  </a:lnTo>
                  <a:lnTo>
                    <a:pt x="1257" y="0"/>
                  </a:lnTo>
                  <a:moveTo>
                    <a:pt x="1338" y="0"/>
                  </a:moveTo>
                  <a:lnTo>
                    <a:pt x="1283" y="0"/>
                  </a:lnTo>
                  <a:lnTo>
                    <a:pt x="1283" y="56"/>
                  </a:lnTo>
                  <a:lnTo>
                    <a:pt x="1338" y="56"/>
                  </a:lnTo>
                  <a:lnTo>
                    <a:pt x="1338" y="0"/>
                  </a:lnTo>
                  <a:moveTo>
                    <a:pt x="1578" y="0"/>
                  </a:moveTo>
                  <a:lnTo>
                    <a:pt x="1523" y="0"/>
                  </a:lnTo>
                  <a:lnTo>
                    <a:pt x="1523" y="56"/>
                  </a:lnTo>
                  <a:lnTo>
                    <a:pt x="1578" y="56"/>
                  </a:lnTo>
                  <a:lnTo>
                    <a:pt x="1578" y="0"/>
                  </a:lnTo>
                  <a:moveTo>
                    <a:pt x="3101" y="0"/>
                  </a:moveTo>
                  <a:lnTo>
                    <a:pt x="3046" y="0"/>
                  </a:lnTo>
                  <a:lnTo>
                    <a:pt x="3046" y="56"/>
                  </a:lnTo>
                  <a:lnTo>
                    <a:pt x="3101" y="56"/>
                  </a:lnTo>
                  <a:lnTo>
                    <a:pt x="3101" y="0"/>
                  </a:lnTo>
                  <a:moveTo>
                    <a:pt x="3181" y="0"/>
                  </a:moveTo>
                  <a:lnTo>
                    <a:pt x="3126" y="0"/>
                  </a:lnTo>
                  <a:lnTo>
                    <a:pt x="3126" y="56"/>
                  </a:lnTo>
                  <a:lnTo>
                    <a:pt x="3181" y="56"/>
                  </a:lnTo>
                  <a:lnTo>
                    <a:pt x="3181" y="0"/>
                  </a:lnTo>
                  <a:moveTo>
                    <a:pt x="3262" y="0"/>
                  </a:moveTo>
                  <a:lnTo>
                    <a:pt x="3206" y="0"/>
                  </a:lnTo>
                  <a:lnTo>
                    <a:pt x="3206" y="56"/>
                  </a:lnTo>
                  <a:lnTo>
                    <a:pt x="3262" y="56"/>
                  </a:lnTo>
                  <a:lnTo>
                    <a:pt x="32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732F-4810-499B-BC58-B10136C024D1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A8F1-53C8-48A0-992F-EF451B87EE4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523539" y="-253304"/>
            <a:ext cx="11395075" cy="6858000"/>
            <a:chOff x="251" y="0"/>
            <a:chExt cx="7178" cy="432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1" y="0"/>
              <a:ext cx="717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962" y="287"/>
              <a:ext cx="5988" cy="3057"/>
            </a:xfrm>
            <a:custGeom>
              <a:avLst/>
              <a:gdLst>
                <a:gd name="T0" fmla="*/ 2646 w 5988"/>
                <a:gd name="T1" fmla="*/ 2969 h 3057"/>
                <a:gd name="T2" fmla="*/ 1820 w 5988"/>
                <a:gd name="T3" fmla="*/ 2824 h 3057"/>
                <a:gd name="T4" fmla="*/ 5266 w 5988"/>
                <a:gd name="T5" fmla="*/ 2880 h 3057"/>
                <a:gd name="T6" fmla="*/ 4730 w 5988"/>
                <a:gd name="T7" fmla="*/ 2735 h 3057"/>
                <a:gd name="T8" fmla="*/ 4465 w 5988"/>
                <a:gd name="T9" fmla="*/ 2646 h 3057"/>
                <a:gd name="T10" fmla="*/ 2165 w 5988"/>
                <a:gd name="T11" fmla="*/ 2614 h 3057"/>
                <a:gd name="T12" fmla="*/ 1739 w 5988"/>
                <a:gd name="T13" fmla="*/ 2469 h 3057"/>
                <a:gd name="T14" fmla="*/ 1579 w 5988"/>
                <a:gd name="T15" fmla="*/ 2437 h 3057"/>
                <a:gd name="T16" fmla="*/ 1764 w 5988"/>
                <a:gd name="T17" fmla="*/ 2292 h 3057"/>
                <a:gd name="T18" fmla="*/ 1499 w 5988"/>
                <a:gd name="T19" fmla="*/ 2203 h 3057"/>
                <a:gd name="T20" fmla="*/ 882 w 5988"/>
                <a:gd name="T21" fmla="*/ 2171 h 3057"/>
                <a:gd name="T22" fmla="*/ 4705 w 5988"/>
                <a:gd name="T23" fmla="*/ 2115 h 3057"/>
                <a:gd name="T24" fmla="*/ 4545 w 5988"/>
                <a:gd name="T25" fmla="*/ 2082 h 3057"/>
                <a:gd name="T26" fmla="*/ 1684 w 5988"/>
                <a:gd name="T27" fmla="*/ 1937 h 3057"/>
                <a:gd name="T28" fmla="*/ 617 w 5988"/>
                <a:gd name="T29" fmla="*/ 1849 h 3057"/>
                <a:gd name="T30" fmla="*/ 4249 w 5988"/>
                <a:gd name="T31" fmla="*/ 1905 h 3057"/>
                <a:gd name="T32" fmla="*/ 1098 w 5988"/>
                <a:gd name="T33" fmla="*/ 1760 h 3057"/>
                <a:gd name="T34" fmla="*/ 4545 w 5988"/>
                <a:gd name="T35" fmla="*/ 1817 h 3057"/>
                <a:gd name="T36" fmla="*/ 962 w 5988"/>
                <a:gd name="T37" fmla="*/ 1672 h 3057"/>
                <a:gd name="T38" fmla="*/ 4304 w 5988"/>
                <a:gd name="T39" fmla="*/ 1672 h 3057"/>
                <a:gd name="T40" fmla="*/ 962 w 5988"/>
                <a:gd name="T41" fmla="*/ 1639 h 3057"/>
                <a:gd name="T42" fmla="*/ 4304 w 5988"/>
                <a:gd name="T43" fmla="*/ 1583 h 3057"/>
                <a:gd name="T44" fmla="*/ 938 w 5988"/>
                <a:gd name="T45" fmla="*/ 1551 h 3057"/>
                <a:gd name="T46" fmla="*/ 3928 w 5988"/>
                <a:gd name="T47" fmla="*/ 1494 h 3057"/>
                <a:gd name="T48" fmla="*/ 857 w 5988"/>
                <a:gd name="T49" fmla="*/ 1406 h 3057"/>
                <a:gd name="T50" fmla="*/ 2485 w 5988"/>
                <a:gd name="T51" fmla="*/ 1462 h 3057"/>
                <a:gd name="T52" fmla="*/ 857 w 5988"/>
                <a:gd name="T53" fmla="*/ 1317 h 3057"/>
                <a:gd name="T54" fmla="*/ 2380 w 5988"/>
                <a:gd name="T55" fmla="*/ 1374 h 3057"/>
                <a:gd name="T56" fmla="*/ 401 w 5988"/>
                <a:gd name="T57" fmla="*/ 1229 h 3057"/>
                <a:gd name="T58" fmla="*/ 1980 w 5988"/>
                <a:gd name="T59" fmla="*/ 1229 h 3057"/>
                <a:gd name="T60" fmla="*/ 4890 w 5988"/>
                <a:gd name="T61" fmla="*/ 1285 h 3057"/>
                <a:gd name="T62" fmla="*/ 1499 w 5988"/>
                <a:gd name="T63" fmla="*/ 1140 h 3057"/>
                <a:gd name="T64" fmla="*/ 3744 w 5988"/>
                <a:gd name="T65" fmla="*/ 1196 h 3057"/>
                <a:gd name="T66" fmla="*/ 160 w 5988"/>
                <a:gd name="T67" fmla="*/ 1051 h 3057"/>
                <a:gd name="T68" fmla="*/ 1739 w 5988"/>
                <a:gd name="T69" fmla="*/ 1051 h 3057"/>
                <a:gd name="T70" fmla="*/ 3528 w 5988"/>
                <a:gd name="T71" fmla="*/ 1108 h 3057"/>
                <a:gd name="T72" fmla="*/ 216 w 5988"/>
                <a:gd name="T73" fmla="*/ 971 h 3057"/>
                <a:gd name="T74" fmla="*/ 1739 w 5988"/>
                <a:gd name="T75" fmla="*/ 1026 h 3057"/>
                <a:gd name="T76" fmla="*/ 3528 w 5988"/>
                <a:gd name="T77" fmla="*/ 971 h 3057"/>
                <a:gd name="T78" fmla="*/ 5507 w 5988"/>
                <a:gd name="T79" fmla="*/ 971 h 3057"/>
                <a:gd name="T80" fmla="*/ 1443 w 5988"/>
                <a:gd name="T81" fmla="*/ 946 h 3057"/>
                <a:gd name="T82" fmla="*/ 3263 w 5988"/>
                <a:gd name="T83" fmla="*/ 890 h 3057"/>
                <a:gd name="T84" fmla="*/ 5426 w 5988"/>
                <a:gd name="T85" fmla="*/ 946 h 3057"/>
                <a:gd name="T86" fmla="*/ 1282 w 5988"/>
                <a:gd name="T87" fmla="*/ 809 h 3057"/>
                <a:gd name="T88" fmla="*/ 2861 w 5988"/>
                <a:gd name="T89" fmla="*/ 809 h 3057"/>
                <a:gd name="T90" fmla="*/ 4810 w 5988"/>
                <a:gd name="T91" fmla="*/ 865 h 3057"/>
                <a:gd name="T92" fmla="*/ 938 w 5988"/>
                <a:gd name="T93" fmla="*/ 728 h 3057"/>
                <a:gd name="T94" fmla="*/ 2461 w 5988"/>
                <a:gd name="T95" fmla="*/ 784 h 3057"/>
                <a:gd name="T96" fmla="*/ 4810 w 5988"/>
                <a:gd name="T97" fmla="*/ 728 h 3057"/>
                <a:gd name="T98" fmla="*/ 697 w 5988"/>
                <a:gd name="T99" fmla="*/ 648 h 3057"/>
                <a:gd name="T100" fmla="*/ 2245 w 5988"/>
                <a:gd name="T101" fmla="*/ 703 h 3057"/>
                <a:gd name="T102" fmla="*/ 5186 w 5988"/>
                <a:gd name="T103" fmla="*/ 648 h 3057"/>
                <a:gd name="T104" fmla="*/ 777 w 5988"/>
                <a:gd name="T105" fmla="*/ 622 h 3057"/>
                <a:gd name="T106" fmla="*/ 2406 w 5988"/>
                <a:gd name="T107" fmla="*/ 566 h 3057"/>
                <a:gd name="T108" fmla="*/ 5828 w 5988"/>
                <a:gd name="T109" fmla="*/ 566 h 3057"/>
                <a:gd name="T110" fmla="*/ 1604 w 5988"/>
                <a:gd name="T111" fmla="*/ 542 h 3057"/>
                <a:gd name="T112" fmla="*/ 5106 w 5988"/>
                <a:gd name="T113" fmla="*/ 485 h 3057"/>
                <a:gd name="T114" fmla="*/ 1258 w 5988"/>
                <a:gd name="T115" fmla="*/ 460 h 3057"/>
                <a:gd name="T116" fmla="*/ 5131 w 5988"/>
                <a:gd name="T117" fmla="*/ 405 h 3057"/>
                <a:gd name="T118" fmla="*/ 1579 w 5988"/>
                <a:gd name="T119" fmla="*/ 324 h 3057"/>
                <a:gd name="T120" fmla="*/ 5371 w 5988"/>
                <a:gd name="T121" fmla="*/ 380 h 3057"/>
                <a:gd name="T122" fmla="*/ 5106 w 5988"/>
                <a:gd name="T123" fmla="*/ 243 h 3057"/>
                <a:gd name="T124" fmla="*/ 4866 w 5988"/>
                <a:gd name="T125" fmla="*/ 219 h 3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88" h="3057">
                  <a:moveTo>
                    <a:pt x="4945" y="3001"/>
                  </a:moveTo>
                  <a:lnTo>
                    <a:pt x="4890" y="3001"/>
                  </a:lnTo>
                  <a:lnTo>
                    <a:pt x="4890" y="3057"/>
                  </a:lnTo>
                  <a:lnTo>
                    <a:pt x="4945" y="3057"/>
                  </a:lnTo>
                  <a:lnTo>
                    <a:pt x="4945" y="3001"/>
                  </a:lnTo>
                  <a:close/>
                  <a:moveTo>
                    <a:pt x="5026" y="3001"/>
                  </a:moveTo>
                  <a:lnTo>
                    <a:pt x="4971" y="3001"/>
                  </a:lnTo>
                  <a:lnTo>
                    <a:pt x="4971" y="3057"/>
                  </a:lnTo>
                  <a:lnTo>
                    <a:pt x="5026" y="3057"/>
                  </a:lnTo>
                  <a:lnTo>
                    <a:pt x="5026" y="3001"/>
                  </a:lnTo>
                  <a:close/>
                  <a:moveTo>
                    <a:pt x="5106" y="3001"/>
                  </a:moveTo>
                  <a:lnTo>
                    <a:pt x="5050" y="3001"/>
                  </a:lnTo>
                  <a:lnTo>
                    <a:pt x="5050" y="3057"/>
                  </a:lnTo>
                  <a:lnTo>
                    <a:pt x="5106" y="3057"/>
                  </a:lnTo>
                  <a:lnTo>
                    <a:pt x="5106" y="3001"/>
                  </a:lnTo>
                  <a:close/>
                  <a:moveTo>
                    <a:pt x="5186" y="3001"/>
                  </a:moveTo>
                  <a:lnTo>
                    <a:pt x="5131" y="3001"/>
                  </a:lnTo>
                  <a:lnTo>
                    <a:pt x="5131" y="3057"/>
                  </a:lnTo>
                  <a:lnTo>
                    <a:pt x="5186" y="3057"/>
                  </a:lnTo>
                  <a:lnTo>
                    <a:pt x="5186" y="3001"/>
                  </a:lnTo>
                  <a:close/>
                  <a:moveTo>
                    <a:pt x="5266" y="3001"/>
                  </a:moveTo>
                  <a:lnTo>
                    <a:pt x="5211" y="3001"/>
                  </a:lnTo>
                  <a:lnTo>
                    <a:pt x="5211" y="3057"/>
                  </a:lnTo>
                  <a:lnTo>
                    <a:pt x="5266" y="3057"/>
                  </a:lnTo>
                  <a:lnTo>
                    <a:pt x="5266" y="3001"/>
                  </a:lnTo>
                  <a:close/>
                  <a:moveTo>
                    <a:pt x="5347" y="3001"/>
                  </a:moveTo>
                  <a:lnTo>
                    <a:pt x="5291" y="3001"/>
                  </a:lnTo>
                  <a:lnTo>
                    <a:pt x="5291" y="3057"/>
                  </a:lnTo>
                  <a:lnTo>
                    <a:pt x="5347" y="3057"/>
                  </a:lnTo>
                  <a:lnTo>
                    <a:pt x="5347" y="3001"/>
                  </a:lnTo>
                  <a:close/>
                  <a:moveTo>
                    <a:pt x="5426" y="3001"/>
                  </a:moveTo>
                  <a:lnTo>
                    <a:pt x="5371" y="3001"/>
                  </a:lnTo>
                  <a:lnTo>
                    <a:pt x="5371" y="3057"/>
                  </a:lnTo>
                  <a:lnTo>
                    <a:pt x="5426" y="3057"/>
                  </a:lnTo>
                  <a:lnTo>
                    <a:pt x="5426" y="3001"/>
                  </a:lnTo>
                  <a:close/>
                  <a:moveTo>
                    <a:pt x="55" y="2912"/>
                  </a:moveTo>
                  <a:lnTo>
                    <a:pt x="0" y="2912"/>
                  </a:lnTo>
                  <a:lnTo>
                    <a:pt x="0" y="2969"/>
                  </a:lnTo>
                  <a:lnTo>
                    <a:pt x="55" y="2969"/>
                  </a:lnTo>
                  <a:lnTo>
                    <a:pt x="55" y="2912"/>
                  </a:lnTo>
                  <a:close/>
                  <a:moveTo>
                    <a:pt x="1659" y="2912"/>
                  </a:moveTo>
                  <a:lnTo>
                    <a:pt x="1604" y="2912"/>
                  </a:lnTo>
                  <a:lnTo>
                    <a:pt x="1604" y="2969"/>
                  </a:lnTo>
                  <a:lnTo>
                    <a:pt x="1659" y="2969"/>
                  </a:lnTo>
                  <a:lnTo>
                    <a:pt x="1659" y="2912"/>
                  </a:lnTo>
                  <a:close/>
                  <a:moveTo>
                    <a:pt x="1739" y="2912"/>
                  </a:moveTo>
                  <a:lnTo>
                    <a:pt x="1684" y="2912"/>
                  </a:lnTo>
                  <a:lnTo>
                    <a:pt x="1684" y="2969"/>
                  </a:lnTo>
                  <a:lnTo>
                    <a:pt x="1739" y="2969"/>
                  </a:lnTo>
                  <a:lnTo>
                    <a:pt x="1739" y="2912"/>
                  </a:lnTo>
                  <a:close/>
                  <a:moveTo>
                    <a:pt x="1820" y="2912"/>
                  </a:moveTo>
                  <a:lnTo>
                    <a:pt x="1764" y="2912"/>
                  </a:lnTo>
                  <a:lnTo>
                    <a:pt x="1764" y="2969"/>
                  </a:lnTo>
                  <a:lnTo>
                    <a:pt x="1820" y="2969"/>
                  </a:lnTo>
                  <a:lnTo>
                    <a:pt x="1820" y="2912"/>
                  </a:lnTo>
                  <a:close/>
                  <a:moveTo>
                    <a:pt x="1899" y="2912"/>
                  </a:moveTo>
                  <a:lnTo>
                    <a:pt x="1844" y="2912"/>
                  </a:lnTo>
                  <a:lnTo>
                    <a:pt x="1844" y="2969"/>
                  </a:lnTo>
                  <a:lnTo>
                    <a:pt x="1899" y="2969"/>
                  </a:lnTo>
                  <a:lnTo>
                    <a:pt x="1899" y="2912"/>
                  </a:lnTo>
                  <a:close/>
                  <a:moveTo>
                    <a:pt x="1980" y="2912"/>
                  </a:moveTo>
                  <a:lnTo>
                    <a:pt x="1925" y="2912"/>
                  </a:lnTo>
                  <a:lnTo>
                    <a:pt x="1925" y="2969"/>
                  </a:lnTo>
                  <a:lnTo>
                    <a:pt x="1980" y="2969"/>
                  </a:lnTo>
                  <a:lnTo>
                    <a:pt x="1980" y="2912"/>
                  </a:lnTo>
                  <a:close/>
                  <a:moveTo>
                    <a:pt x="2060" y="2912"/>
                  </a:moveTo>
                  <a:lnTo>
                    <a:pt x="2004" y="2912"/>
                  </a:lnTo>
                  <a:lnTo>
                    <a:pt x="2004" y="2969"/>
                  </a:lnTo>
                  <a:lnTo>
                    <a:pt x="2060" y="2969"/>
                  </a:lnTo>
                  <a:lnTo>
                    <a:pt x="2060" y="2912"/>
                  </a:lnTo>
                  <a:close/>
                  <a:moveTo>
                    <a:pt x="2140" y="2912"/>
                  </a:moveTo>
                  <a:lnTo>
                    <a:pt x="2085" y="2912"/>
                  </a:lnTo>
                  <a:lnTo>
                    <a:pt x="2085" y="2969"/>
                  </a:lnTo>
                  <a:lnTo>
                    <a:pt x="2140" y="2969"/>
                  </a:lnTo>
                  <a:lnTo>
                    <a:pt x="2140" y="2912"/>
                  </a:lnTo>
                  <a:close/>
                  <a:moveTo>
                    <a:pt x="2220" y="2912"/>
                  </a:moveTo>
                  <a:lnTo>
                    <a:pt x="2165" y="2912"/>
                  </a:lnTo>
                  <a:lnTo>
                    <a:pt x="2165" y="2969"/>
                  </a:lnTo>
                  <a:lnTo>
                    <a:pt x="2220" y="2969"/>
                  </a:lnTo>
                  <a:lnTo>
                    <a:pt x="2220" y="2912"/>
                  </a:lnTo>
                  <a:close/>
                  <a:moveTo>
                    <a:pt x="2301" y="2912"/>
                  </a:moveTo>
                  <a:lnTo>
                    <a:pt x="2245" y="2912"/>
                  </a:lnTo>
                  <a:lnTo>
                    <a:pt x="2245" y="2969"/>
                  </a:lnTo>
                  <a:lnTo>
                    <a:pt x="2301" y="2969"/>
                  </a:lnTo>
                  <a:lnTo>
                    <a:pt x="2301" y="2912"/>
                  </a:lnTo>
                  <a:close/>
                  <a:moveTo>
                    <a:pt x="2541" y="2912"/>
                  </a:moveTo>
                  <a:lnTo>
                    <a:pt x="2485" y="2912"/>
                  </a:lnTo>
                  <a:lnTo>
                    <a:pt x="2485" y="2969"/>
                  </a:lnTo>
                  <a:lnTo>
                    <a:pt x="2541" y="2969"/>
                  </a:lnTo>
                  <a:lnTo>
                    <a:pt x="2541" y="2912"/>
                  </a:lnTo>
                  <a:close/>
                  <a:moveTo>
                    <a:pt x="2621" y="2912"/>
                  </a:moveTo>
                  <a:lnTo>
                    <a:pt x="2566" y="2912"/>
                  </a:lnTo>
                  <a:lnTo>
                    <a:pt x="2566" y="2969"/>
                  </a:lnTo>
                  <a:lnTo>
                    <a:pt x="2621" y="2969"/>
                  </a:lnTo>
                  <a:lnTo>
                    <a:pt x="2621" y="2912"/>
                  </a:lnTo>
                  <a:close/>
                  <a:moveTo>
                    <a:pt x="2701" y="2912"/>
                  </a:moveTo>
                  <a:lnTo>
                    <a:pt x="2646" y="2912"/>
                  </a:lnTo>
                  <a:lnTo>
                    <a:pt x="2646" y="2969"/>
                  </a:lnTo>
                  <a:lnTo>
                    <a:pt x="2701" y="2969"/>
                  </a:lnTo>
                  <a:lnTo>
                    <a:pt x="2701" y="2912"/>
                  </a:lnTo>
                  <a:close/>
                  <a:moveTo>
                    <a:pt x="2861" y="2912"/>
                  </a:moveTo>
                  <a:lnTo>
                    <a:pt x="2806" y="2912"/>
                  </a:lnTo>
                  <a:lnTo>
                    <a:pt x="2806" y="2969"/>
                  </a:lnTo>
                  <a:lnTo>
                    <a:pt x="2861" y="2969"/>
                  </a:lnTo>
                  <a:lnTo>
                    <a:pt x="2861" y="2912"/>
                  </a:lnTo>
                  <a:close/>
                  <a:moveTo>
                    <a:pt x="2942" y="2912"/>
                  </a:moveTo>
                  <a:lnTo>
                    <a:pt x="2887" y="2912"/>
                  </a:lnTo>
                  <a:lnTo>
                    <a:pt x="2887" y="2969"/>
                  </a:lnTo>
                  <a:lnTo>
                    <a:pt x="2942" y="2969"/>
                  </a:lnTo>
                  <a:lnTo>
                    <a:pt x="2942" y="2912"/>
                  </a:lnTo>
                  <a:close/>
                  <a:moveTo>
                    <a:pt x="3022" y="2912"/>
                  </a:moveTo>
                  <a:lnTo>
                    <a:pt x="2966" y="2912"/>
                  </a:lnTo>
                  <a:lnTo>
                    <a:pt x="2966" y="2969"/>
                  </a:lnTo>
                  <a:lnTo>
                    <a:pt x="3022" y="2969"/>
                  </a:lnTo>
                  <a:lnTo>
                    <a:pt x="3022" y="2912"/>
                  </a:lnTo>
                  <a:close/>
                  <a:moveTo>
                    <a:pt x="3102" y="2912"/>
                  </a:moveTo>
                  <a:lnTo>
                    <a:pt x="3047" y="2912"/>
                  </a:lnTo>
                  <a:lnTo>
                    <a:pt x="3047" y="2969"/>
                  </a:lnTo>
                  <a:lnTo>
                    <a:pt x="3102" y="2969"/>
                  </a:lnTo>
                  <a:lnTo>
                    <a:pt x="3102" y="2912"/>
                  </a:lnTo>
                  <a:close/>
                  <a:moveTo>
                    <a:pt x="3182" y="2912"/>
                  </a:moveTo>
                  <a:lnTo>
                    <a:pt x="3127" y="2912"/>
                  </a:lnTo>
                  <a:lnTo>
                    <a:pt x="3127" y="2969"/>
                  </a:lnTo>
                  <a:lnTo>
                    <a:pt x="3182" y="2969"/>
                  </a:lnTo>
                  <a:lnTo>
                    <a:pt x="3182" y="2912"/>
                  </a:lnTo>
                  <a:close/>
                  <a:moveTo>
                    <a:pt x="4705" y="2912"/>
                  </a:moveTo>
                  <a:lnTo>
                    <a:pt x="4650" y="2912"/>
                  </a:lnTo>
                  <a:lnTo>
                    <a:pt x="4650" y="2969"/>
                  </a:lnTo>
                  <a:lnTo>
                    <a:pt x="4705" y="2969"/>
                  </a:lnTo>
                  <a:lnTo>
                    <a:pt x="4705" y="2912"/>
                  </a:lnTo>
                  <a:close/>
                  <a:moveTo>
                    <a:pt x="4785" y="2912"/>
                  </a:moveTo>
                  <a:lnTo>
                    <a:pt x="4730" y="2912"/>
                  </a:lnTo>
                  <a:lnTo>
                    <a:pt x="4730" y="2969"/>
                  </a:lnTo>
                  <a:lnTo>
                    <a:pt x="4785" y="2969"/>
                  </a:lnTo>
                  <a:lnTo>
                    <a:pt x="4785" y="2912"/>
                  </a:lnTo>
                  <a:close/>
                  <a:moveTo>
                    <a:pt x="4866" y="2912"/>
                  </a:moveTo>
                  <a:lnTo>
                    <a:pt x="4810" y="2912"/>
                  </a:lnTo>
                  <a:lnTo>
                    <a:pt x="4810" y="2969"/>
                  </a:lnTo>
                  <a:lnTo>
                    <a:pt x="4866" y="2969"/>
                  </a:lnTo>
                  <a:lnTo>
                    <a:pt x="4866" y="2912"/>
                  </a:lnTo>
                  <a:close/>
                  <a:moveTo>
                    <a:pt x="4945" y="2912"/>
                  </a:moveTo>
                  <a:lnTo>
                    <a:pt x="4890" y="2912"/>
                  </a:lnTo>
                  <a:lnTo>
                    <a:pt x="4890" y="2969"/>
                  </a:lnTo>
                  <a:lnTo>
                    <a:pt x="4945" y="2969"/>
                  </a:lnTo>
                  <a:lnTo>
                    <a:pt x="4945" y="2912"/>
                  </a:lnTo>
                  <a:close/>
                  <a:moveTo>
                    <a:pt x="5026" y="2912"/>
                  </a:moveTo>
                  <a:lnTo>
                    <a:pt x="4971" y="2912"/>
                  </a:lnTo>
                  <a:lnTo>
                    <a:pt x="4971" y="2969"/>
                  </a:lnTo>
                  <a:lnTo>
                    <a:pt x="5026" y="2969"/>
                  </a:lnTo>
                  <a:lnTo>
                    <a:pt x="5026" y="2912"/>
                  </a:lnTo>
                  <a:close/>
                  <a:moveTo>
                    <a:pt x="5106" y="2912"/>
                  </a:moveTo>
                  <a:lnTo>
                    <a:pt x="5050" y="2912"/>
                  </a:lnTo>
                  <a:lnTo>
                    <a:pt x="5050" y="2969"/>
                  </a:lnTo>
                  <a:lnTo>
                    <a:pt x="5106" y="2969"/>
                  </a:lnTo>
                  <a:lnTo>
                    <a:pt x="5106" y="2912"/>
                  </a:lnTo>
                  <a:close/>
                  <a:moveTo>
                    <a:pt x="5186" y="2912"/>
                  </a:moveTo>
                  <a:lnTo>
                    <a:pt x="5131" y="2912"/>
                  </a:lnTo>
                  <a:lnTo>
                    <a:pt x="5131" y="2969"/>
                  </a:lnTo>
                  <a:lnTo>
                    <a:pt x="5186" y="2969"/>
                  </a:lnTo>
                  <a:lnTo>
                    <a:pt x="5186" y="2912"/>
                  </a:lnTo>
                  <a:close/>
                  <a:moveTo>
                    <a:pt x="5266" y="2912"/>
                  </a:moveTo>
                  <a:lnTo>
                    <a:pt x="5211" y="2912"/>
                  </a:lnTo>
                  <a:lnTo>
                    <a:pt x="5211" y="2969"/>
                  </a:lnTo>
                  <a:lnTo>
                    <a:pt x="5266" y="2969"/>
                  </a:lnTo>
                  <a:lnTo>
                    <a:pt x="5266" y="2912"/>
                  </a:lnTo>
                  <a:close/>
                  <a:moveTo>
                    <a:pt x="5347" y="2912"/>
                  </a:moveTo>
                  <a:lnTo>
                    <a:pt x="5291" y="2912"/>
                  </a:lnTo>
                  <a:lnTo>
                    <a:pt x="5291" y="2969"/>
                  </a:lnTo>
                  <a:lnTo>
                    <a:pt x="5347" y="2969"/>
                  </a:lnTo>
                  <a:lnTo>
                    <a:pt x="5347" y="2912"/>
                  </a:lnTo>
                  <a:close/>
                  <a:moveTo>
                    <a:pt x="5426" y="2912"/>
                  </a:moveTo>
                  <a:lnTo>
                    <a:pt x="5371" y="2912"/>
                  </a:lnTo>
                  <a:lnTo>
                    <a:pt x="5371" y="2969"/>
                  </a:lnTo>
                  <a:lnTo>
                    <a:pt x="5426" y="2969"/>
                  </a:lnTo>
                  <a:lnTo>
                    <a:pt x="5426" y="2912"/>
                  </a:lnTo>
                  <a:close/>
                  <a:moveTo>
                    <a:pt x="55" y="2824"/>
                  </a:moveTo>
                  <a:lnTo>
                    <a:pt x="0" y="2824"/>
                  </a:lnTo>
                  <a:lnTo>
                    <a:pt x="0" y="2880"/>
                  </a:lnTo>
                  <a:lnTo>
                    <a:pt x="55" y="2880"/>
                  </a:lnTo>
                  <a:lnTo>
                    <a:pt x="55" y="2824"/>
                  </a:lnTo>
                  <a:close/>
                  <a:moveTo>
                    <a:pt x="136" y="2824"/>
                  </a:moveTo>
                  <a:lnTo>
                    <a:pt x="80" y="2824"/>
                  </a:lnTo>
                  <a:lnTo>
                    <a:pt x="80" y="2880"/>
                  </a:lnTo>
                  <a:lnTo>
                    <a:pt x="136" y="2880"/>
                  </a:lnTo>
                  <a:lnTo>
                    <a:pt x="136" y="2824"/>
                  </a:lnTo>
                  <a:close/>
                  <a:moveTo>
                    <a:pt x="1659" y="2824"/>
                  </a:moveTo>
                  <a:lnTo>
                    <a:pt x="1604" y="2824"/>
                  </a:lnTo>
                  <a:lnTo>
                    <a:pt x="1604" y="2880"/>
                  </a:lnTo>
                  <a:lnTo>
                    <a:pt x="1659" y="2880"/>
                  </a:lnTo>
                  <a:lnTo>
                    <a:pt x="1659" y="2824"/>
                  </a:lnTo>
                  <a:close/>
                  <a:moveTo>
                    <a:pt x="1739" y="2824"/>
                  </a:moveTo>
                  <a:lnTo>
                    <a:pt x="1684" y="2824"/>
                  </a:lnTo>
                  <a:lnTo>
                    <a:pt x="1684" y="2880"/>
                  </a:lnTo>
                  <a:lnTo>
                    <a:pt x="1739" y="2880"/>
                  </a:lnTo>
                  <a:lnTo>
                    <a:pt x="1739" y="2824"/>
                  </a:lnTo>
                  <a:close/>
                  <a:moveTo>
                    <a:pt x="1820" y="2824"/>
                  </a:moveTo>
                  <a:lnTo>
                    <a:pt x="1764" y="2824"/>
                  </a:lnTo>
                  <a:lnTo>
                    <a:pt x="1764" y="2880"/>
                  </a:lnTo>
                  <a:lnTo>
                    <a:pt x="1820" y="2880"/>
                  </a:lnTo>
                  <a:lnTo>
                    <a:pt x="1820" y="2824"/>
                  </a:lnTo>
                  <a:close/>
                  <a:moveTo>
                    <a:pt x="1899" y="2824"/>
                  </a:moveTo>
                  <a:lnTo>
                    <a:pt x="1844" y="2824"/>
                  </a:lnTo>
                  <a:lnTo>
                    <a:pt x="1844" y="2880"/>
                  </a:lnTo>
                  <a:lnTo>
                    <a:pt x="1899" y="2880"/>
                  </a:lnTo>
                  <a:lnTo>
                    <a:pt x="1899" y="2824"/>
                  </a:lnTo>
                  <a:close/>
                  <a:moveTo>
                    <a:pt x="1980" y="2824"/>
                  </a:moveTo>
                  <a:lnTo>
                    <a:pt x="1925" y="2824"/>
                  </a:lnTo>
                  <a:lnTo>
                    <a:pt x="1925" y="2880"/>
                  </a:lnTo>
                  <a:lnTo>
                    <a:pt x="1980" y="2880"/>
                  </a:lnTo>
                  <a:lnTo>
                    <a:pt x="1980" y="2824"/>
                  </a:lnTo>
                  <a:close/>
                  <a:moveTo>
                    <a:pt x="2060" y="2824"/>
                  </a:moveTo>
                  <a:lnTo>
                    <a:pt x="2004" y="2824"/>
                  </a:lnTo>
                  <a:lnTo>
                    <a:pt x="2004" y="2880"/>
                  </a:lnTo>
                  <a:lnTo>
                    <a:pt x="2060" y="2880"/>
                  </a:lnTo>
                  <a:lnTo>
                    <a:pt x="2060" y="2824"/>
                  </a:lnTo>
                  <a:close/>
                  <a:moveTo>
                    <a:pt x="2140" y="2824"/>
                  </a:moveTo>
                  <a:lnTo>
                    <a:pt x="2085" y="2824"/>
                  </a:lnTo>
                  <a:lnTo>
                    <a:pt x="2085" y="2880"/>
                  </a:lnTo>
                  <a:lnTo>
                    <a:pt x="2140" y="2880"/>
                  </a:lnTo>
                  <a:lnTo>
                    <a:pt x="2140" y="2824"/>
                  </a:lnTo>
                  <a:close/>
                  <a:moveTo>
                    <a:pt x="2220" y="2824"/>
                  </a:moveTo>
                  <a:lnTo>
                    <a:pt x="2165" y="2824"/>
                  </a:lnTo>
                  <a:lnTo>
                    <a:pt x="2165" y="2880"/>
                  </a:lnTo>
                  <a:lnTo>
                    <a:pt x="2220" y="2880"/>
                  </a:lnTo>
                  <a:lnTo>
                    <a:pt x="2220" y="2824"/>
                  </a:lnTo>
                  <a:close/>
                  <a:moveTo>
                    <a:pt x="2301" y="2824"/>
                  </a:moveTo>
                  <a:lnTo>
                    <a:pt x="2245" y="2824"/>
                  </a:lnTo>
                  <a:lnTo>
                    <a:pt x="2245" y="2880"/>
                  </a:lnTo>
                  <a:lnTo>
                    <a:pt x="2301" y="2880"/>
                  </a:lnTo>
                  <a:lnTo>
                    <a:pt x="2301" y="2824"/>
                  </a:lnTo>
                  <a:close/>
                  <a:moveTo>
                    <a:pt x="2701" y="2824"/>
                  </a:moveTo>
                  <a:lnTo>
                    <a:pt x="2646" y="2824"/>
                  </a:lnTo>
                  <a:lnTo>
                    <a:pt x="2646" y="2880"/>
                  </a:lnTo>
                  <a:lnTo>
                    <a:pt x="2701" y="2880"/>
                  </a:lnTo>
                  <a:lnTo>
                    <a:pt x="2701" y="2824"/>
                  </a:lnTo>
                  <a:close/>
                  <a:moveTo>
                    <a:pt x="2861" y="2824"/>
                  </a:moveTo>
                  <a:lnTo>
                    <a:pt x="2806" y="2824"/>
                  </a:lnTo>
                  <a:lnTo>
                    <a:pt x="2806" y="2880"/>
                  </a:lnTo>
                  <a:lnTo>
                    <a:pt x="2861" y="2880"/>
                  </a:lnTo>
                  <a:lnTo>
                    <a:pt x="2861" y="2824"/>
                  </a:lnTo>
                  <a:close/>
                  <a:moveTo>
                    <a:pt x="3102" y="2824"/>
                  </a:moveTo>
                  <a:lnTo>
                    <a:pt x="3047" y="2824"/>
                  </a:lnTo>
                  <a:lnTo>
                    <a:pt x="3047" y="2880"/>
                  </a:lnTo>
                  <a:lnTo>
                    <a:pt x="3102" y="2880"/>
                  </a:lnTo>
                  <a:lnTo>
                    <a:pt x="3102" y="2824"/>
                  </a:lnTo>
                  <a:close/>
                  <a:moveTo>
                    <a:pt x="3182" y="2824"/>
                  </a:moveTo>
                  <a:lnTo>
                    <a:pt x="3127" y="2824"/>
                  </a:lnTo>
                  <a:lnTo>
                    <a:pt x="3127" y="2880"/>
                  </a:lnTo>
                  <a:lnTo>
                    <a:pt x="3182" y="2880"/>
                  </a:lnTo>
                  <a:lnTo>
                    <a:pt x="3182" y="2824"/>
                  </a:lnTo>
                  <a:close/>
                  <a:moveTo>
                    <a:pt x="4625" y="2824"/>
                  </a:moveTo>
                  <a:lnTo>
                    <a:pt x="4569" y="2824"/>
                  </a:lnTo>
                  <a:lnTo>
                    <a:pt x="4569" y="2880"/>
                  </a:lnTo>
                  <a:lnTo>
                    <a:pt x="4625" y="2880"/>
                  </a:lnTo>
                  <a:lnTo>
                    <a:pt x="4625" y="2824"/>
                  </a:lnTo>
                  <a:close/>
                  <a:moveTo>
                    <a:pt x="4705" y="2824"/>
                  </a:moveTo>
                  <a:lnTo>
                    <a:pt x="4650" y="2824"/>
                  </a:lnTo>
                  <a:lnTo>
                    <a:pt x="4650" y="2880"/>
                  </a:lnTo>
                  <a:lnTo>
                    <a:pt x="4705" y="2880"/>
                  </a:lnTo>
                  <a:lnTo>
                    <a:pt x="4705" y="2824"/>
                  </a:lnTo>
                  <a:close/>
                  <a:moveTo>
                    <a:pt x="4785" y="2824"/>
                  </a:moveTo>
                  <a:lnTo>
                    <a:pt x="4730" y="2824"/>
                  </a:lnTo>
                  <a:lnTo>
                    <a:pt x="4730" y="2880"/>
                  </a:lnTo>
                  <a:lnTo>
                    <a:pt x="4785" y="2880"/>
                  </a:lnTo>
                  <a:lnTo>
                    <a:pt x="4785" y="2824"/>
                  </a:lnTo>
                  <a:close/>
                  <a:moveTo>
                    <a:pt x="4866" y="2824"/>
                  </a:moveTo>
                  <a:lnTo>
                    <a:pt x="4810" y="2824"/>
                  </a:lnTo>
                  <a:lnTo>
                    <a:pt x="4810" y="2880"/>
                  </a:lnTo>
                  <a:lnTo>
                    <a:pt x="4866" y="2880"/>
                  </a:lnTo>
                  <a:lnTo>
                    <a:pt x="4866" y="2824"/>
                  </a:lnTo>
                  <a:close/>
                  <a:moveTo>
                    <a:pt x="4945" y="2824"/>
                  </a:moveTo>
                  <a:lnTo>
                    <a:pt x="4890" y="2824"/>
                  </a:lnTo>
                  <a:lnTo>
                    <a:pt x="4890" y="2880"/>
                  </a:lnTo>
                  <a:lnTo>
                    <a:pt x="4945" y="2880"/>
                  </a:lnTo>
                  <a:lnTo>
                    <a:pt x="4945" y="2824"/>
                  </a:lnTo>
                  <a:close/>
                  <a:moveTo>
                    <a:pt x="5026" y="2824"/>
                  </a:moveTo>
                  <a:lnTo>
                    <a:pt x="4971" y="2824"/>
                  </a:lnTo>
                  <a:lnTo>
                    <a:pt x="4971" y="2880"/>
                  </a:lnTo>
                  <a:lnTo>
                    <a:pt x="5026" y="2880"/>
                  </a:lnTo>
                  <a:lnTo>
                    <a:pt x="5026" y="2824"/>
                  </a:lnTo>
                  <a:close/>
                  <a:moveTo>
                    <a:pt x="5106" y="2824"/>
                  </a:moveTo>
                  <a:lnTo>
                    <a:pt x="5050" y="2824"/>
                  </a:lnTo>
                  <a:lnTo>
                    <a:pt x="5050" y="2880"/>
                  </a:lnTo>
                  <a:lnTo>
                    <a:pt x="5106" y="2880"/>
                  </a:lnTo>
                  <a:lnTo>
                    <a:pt x="5106" y="2824"/>
                  </a:lnTo>
                  <a:close/>
                  <a:moveTo>
                    <a:pt x="5186" y="2824"/>
                  </a:moveTo>
                  <a:lnTo>
                    <a:pt x="5131" y="2824"/>
                  </a:lnTo>
                  <a:lnTo>
                    <a:pt x="5131" y="2880"/>
                  </a:lnTo>
                  <a:lnTo>
                    <a:pt x="5186" y="2880"/>
                  </a:lnTo>
                  <a:lnTo>
                    <a:pt x="5186" y="2824"/>
                  </a:lnTo>
                  <a:close/>
                  <a:moveTo>
                    <a:pt x="5266" y="2824"/>
                  </a:moveTo>
                  <a:lnTo>
                    <a:pt x="5211" y="2824"/>
                  </a:lnTo>
                  <a:lnTo>
                    <a:pt x="5211" y="2880"/>
                  </a:lnTo>
                  <a:lnTo>
                    <a:pt x="5266" y="2880"/>
                  </a:lnTo>
                  <a:lnTo>
                    <a:pt x="5266" y="2824"/>
                  </a:lnTo>
                  <a:close/>
                  <a:moveTo>
                    <a:pt x="55" y="2735"/>
                  </a:moveTo>
                  <a:lnTo>
                    <a:pt x="0" y="2735"/>
                  </a:lnTo>
                  <a:lnTo>
                    <a:pt x="0" y="2791"/>
                  </a:lnTo>
                  <a:lnTo>
                    <a:pt x="55" y="2791"/>
                  </a:lnTo>
                  <a:lnTo>
                    <a:pt x="55" y="2735"/>
                  </a:lnTo>
                  <a:close/>
                  <a:moveTo>
                    <a:pt x="136" y="2735"/>
                  </a:moveTo>
                  <a:lnTo>
                    <a:pt x="80" y="2735"/>
                  </a:lnTo>
                  <a:lnTo>
                    <a:pt x="80" y="2791"/>
                  </a:lnTo>
                  <a:lnTo>
                    <a:pt x="136" y="2791"/>
                  </a:lnTo>
                  <a:lnTo>
                    <a:pt x="136" y="2735"/>
                  </a:lnTo>
                  <a:close/>
                  <a:moveTo>
                    <a:pt x="216" y="2735"/>
                  </a:moveTo>
                  <a:lnTo>
                    <a:pt x="160" y="2735"/>
                  </a:lnTo>
                  <a:lnTo>
                    <a:pt x="160" y="2791"/>
                  </a:lnTo>
                  <a:lnTo>
                    <a:pt x="216" y="2791"/>
                  </a:lnTo>
                  <a:lnTo>
                    <a:pt x="216" y="2735"/>
                  </a:lnTo>
                  <a:close/>
                  <a:moveTo>
                    <a:pt x="457" y="2735"/>
                  </a:moveTo>
                  <a:lnTo>
                    <a:pt x="401" y="2735"/>
                  </a:lnTo>
                  <a:lnTo>
                    <a:pt x="401" y="2791"/>
                  </a:lnTo>
                  <a:lnTo>
                    <a:pt x="457" y="2791"/>
                  </a:lnTo>
                  <a:lnTo>
                    <a:pt x="457" y="2735"/>
                  </a:lnTo>
                  <a:close/>
                  <a:moveTo>
                    <a:pt x="1820" y="2735"/>
                  </a:moveTo>
                  <a:lnTo>
                    <a:pt x="1764" y="2735"/>
                  </a:lnTo>
                  <a:lnTo>
                    <a:pt x="1764" y="2791"/>
                  </a:lnTo>
                  <a:lnTo>
                    <a:pt x="1820" y="2791"/>
                  </a:lnTo>
                  <a:lnTo>
                    <a:pt x="1820" y="2735"/>
                  </a:lnTo>
                  <a:close/>
                  <a:moveTo>
                    <a:pt x="1899" y="2735"/>
                  </a:moveTo>
                  <a:lnTo>
                    <a:pt x="1844" y="2735"/>
                  </a:lnTo>
                  <a:lnTo>
                    <a:pt x="1844" y="2791"/>
                  </a:lnTo>
                  <a:lnTo>
                    <a:pt x="1899" y="2791"/>
                  </a:lnTo>
                  <a:lnTo>
                    <a:pt x="1899" y="2735"/>
                  </a:lnTo>
                  <a:close/>
                  <a:moveTo>
                    <a:pt x="1980" y="2735"/>
                  </a:moveTo>
                  <a:lnTo>
                    <a:pt x="1925" y="2735"/>
                  </a:lnTo>
                  <a:lnTo>
                    <a:pt x="1925" y="2791"/>
                  </a:lnTo>
                  <a:lnTo>
                    <a:pt x="1980" y="2791"/>
                  </a:lnTo>
                  <a:lnTo>
                    <a:pt x="1980" y="2735"/>
                  </a:lnTo>
                  <a:close/>
                  <a:moveTo>
                    <a:pt x="2060" y="2735"/>
                  </a:moveTo>
                  <a:lnTo>
                    <a:pt x="2004" y="2735"/>
                  </a:lnTo>
                  <a:lnTo>
                    <a:pt x="2004" y="2791"/>
                  </a:lnTo>
                  <a:lnTo>
                    <a:pt x="2060" y="2791"/>
                  </a:lnTo>
                  <a:lnTo>
                    <a:pt x="2060" y="2735"/>
                  </a:lnTo>
                  <a:close/>
                  <a:moveTo>
                    <a:pt x="2140" y="2735"/>
                  </a:moveTo>
                  <a:lnTo>
                    <a:pt x="2085" y="2735"/>
                  </a:lnTo>
                  <a:lnTo>
                    <a:pt x="2085" y="2791"/>
                  </a:lnTo>
                  <a:lnTo>
                    <a:pt x="2140" y="2791"/>
                  </a:lnTo>
                  <a:lnTo>
                    <a:pt x="2140" y="2735"/>
                  </a:lnTo>
                  <a:close/>
                  <a:moveTo>
                    <a:pt x="2220" y="2735"/>
                  </a:moveTo>
                  <a:lnTo>
                    <a:pt x="2165" y="2735"/>
                  </a:lnTo>
                  <a:lnTo>
                    <a:pt x="2165" y="2791"/>
                  </a:lnTo>
                  <a:lnTo>
                    <a:pt x="2220" y="2791"/>
                  </a:lnTo>
                  <a:lnTo>
                    <a:pt x="2220" y="2735"/>
                  </a:lnTo>
                  <a:close/>
                  <a:moveTo>
                    <a:pt x="2621" y="2735"/>
                  </a:moveTo>
                  <a:lnTo>
                    <a:pt x="2566" y="2735"/>
                  </a:lnTo>
                  <a:lnTo>
                    <a:pt x="2566" y="2791"/>
                  </a:lnTo>
                  <a:lnTo>
                    <a:pt x="2621" y="2791"/>
                  </a:lnTo>
                  <a:lnTo>
                    <a:pt x="2621" y="2735"/>
                  </a:lnTo>
                  <a:close/>
                  <a:moveTo>
                    <a:pt x="2701" y="2735"/>
                  </a:moveTo>
                  <a:lnTo>
                    <a:pt x="2646" y="2735"/>
                  </a:lnTo>
                  <a:lnTo>
                    <a:pt x="2646" y="2791"/>
                  </a:lnTo>
                  <a:lnTo>
                    <a:pt x="2701" y="2791"/>
                  </a:lnTo>
                  <a:lnTo>
                    <a:pt x="2701" y="2735"/>
                  </a:lnTo>
                  <a:close/>
                  <a:moveTo>
                    <a:pt x="2782" y="2735"/>
                  </a:moveTo>
                  <a:lnTo>
                    <a:pt x="2726" y="2735"/>
                  </a:lnTo>
                  <a:lnTo>
                    <a:pt x="2726" y="2791"/>
                  </a:lnTo>
                  <a:lnTo>
                    <a:pt x="2782" y="2791"/>
                  </a:lnTo>
                  <a:lnTo>
                    <a:pt x="2782" y="2735"/>
                  </a:lnTo>
                  <a:close/>
                  <a:moveTo>
                    <a:pt x="2861" y="2735"/>
                  </a:moveTo>
                  <a:lnTo>
                    <a:pt x="2806" y="2735"/>
                  </a:lnTo>
                  <a:lnTo>
                    <a:pt x="2806" y="2791"/>
                  </a:lnTo>
                  <a:lnTo>
                    <a:pt x="2861" y="2791"/>
                  </a:lnTo>
                  <a:lnTo>
                    <a:pt x="2861" y="2735"/>
                  </a:lnTo>
                  <a:close/>
                  <a:moveTo>
                    <a:pt x="2942" y="2735"/>
                  </a:moveTo>
                  <a:lnTo>
                    <a:pt x="2887" y="2735"/>
                  </a:lnTo>
                  <a:lnTo>
                    <a:pt x="2887" y="2791"/>
                  </a:lnTo>
                  <a:lnTo>
                    <a:pt x="2942" y="2791"/>
                  </a:lnTo>
                  <a:lnTo>
                    <a:pt x="2942" y="2735"/>
                  </a:lnTo>
                  <a:close/>
                  <a:moveTo>
                    <a:pt x="3022" y="2735"/>
                  </a:moveTo>
                  <a:lnTo>
                    <a:pt x="2966" y="2735"/>
                  </a:lnTo>
                  <a:lnTo>
                    <a:pt x="2966" y="2791"/>
                  </a:lnTo>
                  <a:lnTo>
                    <a:pt x="3022" y="2791"/>
                  </a:lnTo>
                  <a:lnTo>
                    <a:pt x="3022" y="2735"/>
                  </a:lnTo>
                  <a:close/>
                  <a:moveTo>
                    <a:pt x="3182" y="2735"/>
                  </a:moveTo>
                  <a:lnTo>
                    <a:pt x="3127" y="2735"/>
                  </a:lnTo>
                  <a:lnTo>
                    <a:pt x="3127" y="2791"/>
                  </a:lnTo>
                  <a:lnTo>
                    <a:pt x="3182" y="2791"/>
                  </a:lnTo>
                  <a:lnTo>
                    <a:pt x="3182" y="2735"/>
                  </a:lnTo>
                  <a:close/>
                  <a:moveTo>
                    <a:pt x="4625" y="2735"/>
                  </a:moveTo>
                  <a:lnTo>
                    <a:pt x="4569" y="2735"/>
                  </a:lnTo>
                  <a:lnTo>
                    <a:pt x="4569" y="2791"/>
                  </a:lnTo>
                  <a:lnTo>
                    <a:pt x="4625" y="2791"/>
                  </a:lnTo>
                  <a:lnTo>
                    <a:pt x="4625" y="2735"/>
                  </a:lnTo>
                  <a:close/>
                  <a:moveTo>
                    <a:pt x="4705" y="2735"/>
                  </a:moveTo>
                  <a:lnTo>
                    <a:pt x="4650" y="2735"/>
                  </a:lnTo>
                  <a:lnTo>
                    <a:pt x="4650" y="2791"/>
                  </a:lnTo>
                  <a:lnTo>
                    <a:pt x="4705" y="2791"/>
                  </a:lnTo>
                  <a:lnTo>
                    <a:pt x="4705" y="2735"/>
                  </a:lnTo>
                  <a:close/>
                  <a:moveTo>
                    <a:pt x="4785" y="2735"/>
                  </a:moveTo>
                  <a:lnTo>
                    <a:pt x="4730" y="2735"/>
                  </a:lnTo>
                  <a:lnTo>
                    <a:pt x="4730" y="2791"/>
                  </a:lnTo>
                  <a:lnTo>
                    <a:pt x="4785" y="2791"/>
                  </a:lnTo>
                  <a:lnTo>
                    <a:pt x="4785" y="2735"/>
                  </a:lnTo>
                  <a:close/>
                  <a:moveTo>
                    <a:pt x="4866" y="2735"/>
                  </a:moveTo>
                  <a:lnTo>
                    <a:pt x="4810" y="2735"/>
                  </a:lnTo>
                  <a:lnTo>
                    <a:pt x="4810" y="2791"/>
                  </a:lnTo>
                  <a:lnTo>
                    <a:pt x="4866" y="2791"/>
                  </a:lnTo>
                  <a:lnTo>
                    <a:pt x="4866" y="2735"/>
                  </a:lnTo>
                  <a:close/>
                  <a:moveTo>
                    <a:pt x="4945" y="2735"/>
                  </a:moveTo>
                  <a:lnTo>
                    <a:pt x="4890" y="2735"/>
                  </a:lnTo>
                  <a:lnTo>
                    <a:pt x="4890" y="2791"/>
                  </a:lnTo>
                  <a:lnTo>
                    <a:pt x="4945" y="2791"/>
                  </a:lnTo>
                  <a:lnTo>
                    <a:pt x="4945" y="2735"/>
                  </a:lnTo>
                  <a:close/>
                  <a:moveTo>
                    <a:pt x="5026" y="2735"/>
                  </a:moveTo>
                  <a:lnTo>
                    <a:pt x="4971" y="2735"/>
                  </a:lnTo>
                  <a:lnTo>
                    <a:pt x="4971" y="2791"/>
                  </a:lnTo>
                  <a:lnTo>
                    <a:pt x="5026" y="2791"/>
                  </a:lnTo>
                  <a:lnTo>
                    <a:pt x="5026" y="2735"/>
                  </a:lnTo>
                  <a:close/>
                  <a:moveTo>
                    <a:pt x="5106" y="2735"/>
                  </a:moveTo>
                  <a:lnTo>
                    <a:pt x="5050" y="2735"/>
                  </a:lnTo>
                  <a:lnTo>
                    <a:pt x="5050" y="2791"/>
                  </a:lnTo>
                  <a:lnTo>
                    <a:pt x="5106" y="2791"/>
                  </a:lnTo>
                  <a:lnTo>
                    <a:pt x="5106" y="2735"/>
                  </a:lnTo>
                  <a:close/>
                  <a:moveTo>
                    <a:pt x="5186" y="2735"/>
                  </a:moveTo>
                  <a:lnTo>
                    <a:pt x="5131" y="2735"/>
                  </a:lnTo>
                  <a:lnTo>
                    <a:pt x="5131" y="2791"/>
                  </a:lnTo>
                  <a:lnTo>
                    <a:pt x="5186" y="2791"/>
                  </a:lnTo>
                  <a:lnTo>
                    <a:pt x="5186" y="2735"/>
                  </a:lnTo>
                  <a:close/>
                  <a:moveTo>
                    <a:pt x="55" y="2646"/>
                  </a:moveTo>
                  <a:lnTo>
                    <a:pt x="0" y="2646"/>
                  </a:lnTo>
                  <a:lnTo>
                    <a:pt x="0" y="2703"/>
                  </a:lnTo>
                  <a:lnTo>
                    <a:pt x="55" y="2703"/>
                  </a:lnTo>
                  <a:lnTo>
                    <a:pt x="55" y="2646"/>
                  </a:lnTo>
                  <a:close/>
                  <a:moveTo>
                    <a:pt x="136" y="2646"/>
                  </a:moveTo>
                  <a:lnTo>
                    <a:pt x="80" y="2646"/>
                  </a:lnTo>
                  <a:lnTo>
                    <a:pt x="80" y="2703"/>
                  </a:lnTo>
                  <a:lnTo>
                    <a:pt x="136" y="2703"/>
                  </a:lnTo>
                  <a:lnTo>
                    <a:pt x="136" y="2646"/>
                  </a:lnTo>
                  <a:close/>
                  <a:moveTo>
                    <a:pt x="216" y="2646"/>
                  </a:moveTo>
                  <a:lnTo>
                    <a:pt x="160" y="2646"/>
                  </a:lnTo>
                  <a:lnTo>
                    <a:pt x="160" y="2703"/>
                  </a:lnTo>
                  <a:lnTo>
                    <a:pt x="216" y="2703"/>
                  </a:lnTo>
                  <a:lnTo>
                    <a:pt x="216" y="2646"/>
                  </a:lnTo>
                  <a:close/>
                  <a:moveTo>
                    <a:pt x="457" y="2646"/>
                  </a:moveTo>
                  <a:lnTo>
                    <a:pt x="401" y="2646"/>
                  </a:lnTo>
                  <a:lnTo>
                    <a:pt x="401" y="2703"/>
                  </a:lnTo>
                  <a:lnTo>
                    <a:pt x="457" y="2703"/>
                  </a:lnTo>
                  <a:lnTo>
                    <a:pt x="457" y="2646"/>
                  </a:lnTo>
                  <a:close/>
                  <a:moveTo>
                    <a:pt x="536" y="2646"/>
                  </a:moveTo>
                  <a:lnTo>
                    <a:pt x="481" y="2646"/>
                  </a:lnTo>
                  <a:lnTo>
                    <a:pt x="481" y="2703"/>
                  </a:lnTo>
                  <a:lnTo>
                    <a:pt x="536" y="2703"/>
                  </a:lnTo>
                  <a:lnTo>
                    <a:pt x="536" y="2646"/>
                  </a:lnTo>
                  <a:close/>
                  <a:moveTo>
                    <a:pt x="617" y="2646"/>
                  </a:moveTo>
                  <a:lnTo>
                    <a:pt x="561" y="2646"/>
                  </a:lnTo>
                  <a:lnTo>
                    <a:pt x="561" y="2703"/>
                  </a:lnTo>
                  <a:lnTo>
                    <a:pt x="617" y="2703"/>
                  </a:lnTo>
                  <a:lnTo>
                    <a:pt x="617" y="2646"/>
                  </a:lnTo>
                  <a:close/>
                  <a:moveTo>
                    <a:pt x="1899" y="2646"/>
                  </a:moveTo>
                  <a:lnTo>
                    <a:pt x="1844" y="2646"/>
                  </a:lnTo>
                  <a:lnTo>
                    <a:pt x="1844" y="2703"/>
                  </a:lnTo>
                  <a:lnTo>
                    <a:pt x="1899" y="2703"/>
                  </a:lnTo>
                  <a:lnTo>
                    <a:pt x="1899" y="2646"/>
                  </a:lnTo>
                  <a:close/>
                  <a:moveTo>
                    <a:pt x="1980" y="2646"/>
                  </a:moveTo>
                  <a:lnTo>
                    <a:pt x="1925" y="2646"/>
                  </a:lnTo>
                  <a:lnTo>
                    <a:pt x="1925" y="2703"/>
                  </a:lnTo>
                  <a:lnTo>
                    <a:pt x="1980" y="2703"/>
                  </a:lnTo>
                  <a:lnTo>
                    <a:pt x="1980" y="2646"/>
                  </a:lnTo>
                  <a:close/>
                  <a:moveTo>
                    <a:pt x="2060" y="2646"/>
                  </a:moveTo>
                  <a:lnTo>
                    <a:pt x="2004" y="2646"/>
                  </a:lnTo>
                  <a:lnTo>
                    <a:pt x="2004" y="2703"/>
                  </a:lnTo>
                  <a:lnTo>
                    <a:pt x="2060" y="2703"/>
                  </a:lnTo>
                  <a:lnTo>
                    <a:pt x="2060" y="2646"/>
                  </a:lnTo>
                  <a:close/>
                  <a:moveTo>
                    <a:pt x="2301" y="2646"/>
                  </a:moveTo>
                  <a:lnTo>
                    <a:pt x="2245" y="2646"/>
                  </a:lnTo>
                  <a:lnTo>
                    <a:pt x="2245" y="2703"/>
                  </a:lnTo>
                  <a:lnTo>
                    <a:pt x="2301" y="2703"/>
                  </a:lnTo>
                  <a:lnTo>
                    <a:pt x="2301" y="2646"/>
                  </a:lnTo>
                  <a:close/>
                  <a:moveTo>
                    <a:pt x="2541" y="2646"/>
                  </a:moveTo>
                  <a:lnTo>
                    <a:pt x="2485" y="2646"/>
                  </a:lnTo>
                  <a:lnTo>
                    <a:pt x="2485" y="2703"/>
                  </a:lnTo>
                  <a:lnTo>
                    <a:pt x="2541" y="2703"/>
                  </a:lnTo>
                  <a:lnTo>
                    <a:pt x="2541" y="2646"/>
                  </a:lnTo>
                  <a:close/>
                  <a:moveTo>
                    <a:pt x="2621" y="2646"/>
                  </a:moveTo>
                  <a:lnTo>
                    <a:pt x="2566" y="2646"/>
                  </a:lnTo>
                  <a:lnTo>
                    <a:pt x="2566" y="2703"/>
                  </a:lnTo>
                  <a:lnTo>
                    <a:pt x="2621" y="2703"/>
                  </a:lnTo>
                  <a:lnTo>
                    <a:pt x="2621" y="2646"/>
                  </a:lnTo>
                  <a:close/>
                  <a:moveTo>
                    <a:pt x="2861" y="2646"/>
                  </a:moveTo>
                  <a:lnTo>
                    <a:pt x="2806" y="2646"/>
                  </a:lnTo>
                  <a:lnTo>
                    <a:pt x="2806" y="2703"/>
                  </a:lnTo>
                  <a:lnTo>
                    <a:pt x="2861" y="2703"/>
                  </a:lnTo>
                  <a:lnTo>
                    <a:pt x="2861" y="2646"/>
                  </a:lnTo>
                  <a:close/>
                  <a:moveTo>
                    <a:pt x="4465" y="2646"/>
                  </a:moveTo>
                  <a:lnTo>
                    <a:pt x="4409" y="2646"/>
                  </a:lnTo>
                  <a:lnTo>
                    <a:pt x="4409" y="2703"/>
                  </a:lnTo>
                  <a:lnTo>
                    <a:pt x="4465" y="2703"/>
                  </a:lnTo>
                  <a:lnTo>
                    <a:pt x="4465" y="2646"/>
                  </a:lnTo>
                  <a:close/>
                  <a:moveTo>
                    <a:pt x="4705" y="2646"/>
                  </a:moveTo>
                  <a:lnTo>
                    <a:pt x="4650" y="2646"/>
                  </a:lnTo>
                  <a:lnTo>
                    <a:pt x="4650" y="2703"/>
                  </a:lnTo>
                  <a:lnTo>
                    <a:pt x="4705" y="2703"/>
                  </a:lnTo>
                  <a:lnTo>
                    <a:pt x="4705" y="2646"/>
                  </a:lnTo>
                  <a:close/>
                  <a:moveTo>
                    <a:pt x="4785" y="2646"/>
                  </a:moveTo>
                  <a:lnTo>
                    <a:pt x="4730" y="2646"/>
                  </a:lnTo>
                  <a:lnTo>
                    <a:pt x="4730" y="2703"/>
                  </a:lnTo>
                  <a:lnTo>
                    <a:pt x="4785" y="2703"/>
                  </a:lnTo>
                  <a:lnTo>
                    <a:pt x="4785" y="2646"/>
                  </a:lnTo>
                  <a:close/>
                  <a:moveTo>
                    <a:pt x="4866" y="2646"/>
                  </a:moveTo>
                  <a:lnTo>
                    <a:pt x="4810" y="2646"/>
                  </a:lnTo>
                  <a:lnTo>
                    <a:pt x="4810" y="2703"/>
                  </a:lnTo>
                  <a:lnTo>
                    <a:pt x="4866" y="2703"/>
                  </a:lnTo>
                  <a:lnTo>
                    <a:pt x="4866" y="2646"/>
                  </a:lnTo>
                  <a:close/>
                  <a:moveTo>
                    <a:pt x="4945" y="2646"/>
                  </a:moveTo>
                  <a:lnTo>
                    <a:pt x="4890" y="2646"/>
                  </a:lnTo>
                  <a:lnTo>
                    <a:pt x="4890" y="2703"/>
                  </a:lnTo>
                  <a:lnTo>
                    <a:pt x="4945" y="2703"/>
                  </a:lnTo>
                  <a:lnTo>
                    <a:pt x="4945" y="2646"/>
                  </a:lnTo>
                  <a:close/>
                  <a:moveTo>
                    <a:pt x="5026" y="2646"/>
                  </a:moveTo>
                  <a:lnTo>
                    <a:pt x="4971" y="2646"/>
                  </a:lnTo>
                  <a:lnTo>
                    <a:pt x="4971" y="2703"/>
                  </a:lnTo>
                  <a:lnTo>
                    <a:pt x="5026" y="2703"/>
                  </a:lnTo>
                  <a:lnTo>
                    <a:pt x="5026" y="2646"/>
                  </a:lnTo>
                  <a:close/>
                  <a:moveTo>
                    <a:pt x="5106" y="2646"/>
                  </a:moveTo>
                  <a:lnTo>
                    <a:pt x="5050" y="2646"/>
                  </a:lnTo>
                  <a:lnTo>
                    <a:pt x="5050" y="2703"/>
                  </a:lnTo>
                  <a:lnTo>
                    <a:pt x="5106" y="2703"/>
                  </a:lnTo>
                  <a:lnTo>
                    <a:pt x="5106" y="2646"/>
                  </a:lnTo>
                  <a:close/>
                  <a:moveTo>
                    <a:pt x="5186" y="2646"/>
                  </a:moveTo>
                  <a:lnTo>
                    <a:pt x="5131" y="2646"/>
                  </a:lnTo>
                  <a:lnTo>
                    <a:pt x="5131" y="2703"/>
                  </a:lnTo>
                  <a:lnTo>
                    <a:pt x="5186" y="2703"/>
                  </a:lnTo>
                  <a:lnTo>
                    <a:pt x="5186" y="2646"/>
                  </a:lnTo>
                  <a:close/>
                  <a:moveTo>
                    <a:pt x="55" y="2558"/>
                  </a:moveTo>
                  <a:lnTo>
                    <a:pt x="0" y="2558"/>
                  </a:lnTo>
                  <a:lnTo>
                    <a:pt x="0" y="2614"/>
                  </a:lnTo>
                  <a:lnTo>
                    <a:pt x="55" y="2614"/>
                  </a:lnTo>
                  <a:lnTo>
                    <a:pt x="55" y="2558"/>
                  </a:lnTo>
                  <a:close/>
                  <a:moveTo>
                    <a:pt x="136" y="2558"/>
                  </a:moveTo>
                  <a:lnTo>
                    <a:pt x="80" y="2558"/>
                  </a:lnTo>
                  <a:lnTo>
                    <a:pt x="80" y="2614"/>
                  </a:lnTo>
                  <a:lnTo>
                    <a:pt x="136" y="2614"/>
                  </a:lnTo>
                  <a:lnTo>
                    <a:pt x="136" y="2558"/>
                  </a:lnTo>
                  <a:close/>
                  <a:moveTo>
                    <a:pt x="216" y="2558"/>
                  </a:moveTo>
                  <a:lnTo>
                    <a:pt x="160" y="2558"/>
                  </a:lnTo>
                  <a:lnTo>
                    <a:pt x="160" y="2614"/>
                  </a:lnTo>
                  <a:lnTo>
                    <a:pt x="216" y="2614"/>
                  </a:lnTo>
                  <a:lnTo>
                    <a:pt x="216" y="2558"/>
                  </a:lnTo>
                  <a:close/>
                  <a:moveTo>
                    <a:pt x="296" y="2558"/>
                  </a:moveTo>
                  <a:lnTo>
                    <a:pt x="241" y="2558"/>
                  </a:lnTo>
                  <a:lnTo>
                    <a:pt x="241" y="2614"/>
                  </a:lnTo>
                  <a:lnTo>
                    <a:pt x="296" y="2614"/>
                  </a:lnTo>
                  <a:lnTo>
                    <a:pt x="296" y="2558"/>
                  </a:lnTo>
                  <a:close/>
                  <a:moveTo>
                    <a:pt x="457" y="2558"/>
                  </a:moveTo>
                  <a:lnTo>
                    <a:pt x="401" y="2558"/>
                  </a:lnTo>
                  <a:lnTo>
                    <a:pt x="401" y="2614"/>
                  </a:lnTo>
                  <a:lnTo>
                    <a:pt x="457" y="2614"/>
                  </a:lnTo>
                  <a:lnTo>
                    <a:pt x="457" y="2558"/>
                  </a:lnTo>
                  <a:close/>
                  <a:moveTo>
                    <a:pt x="1579" y="2558"/>
                  </a:moveTo>
                  <a:lnTo>
                    <a:pt x="1523" y="2558"/>
                  </a:lnTo>
                  <a:lnTo>
                    <a:pt x="1523" y="2614"/>
                  </a:lnTo>
                  <a:lnTo>
                    <a:pt x="1579" y="2614"/>
                  </a:lnTo>
                  <a:lnTo>
                    <a:pt x="1579" y="2558"/>
                  </a:lnTo>
                  <a:close/>
                  <a:moveTo>
                    <a:pt x="1659" y="2558"/>
                  </a:moveTo>
                  <a:lnTo>
                    <a:pt x="1604" y="2558"/>
                  </a:lnTo>
                  <a:lnTo>
                    <a:pt x="1604" y="2614"/>
                  </a:lnTo>
                  <a:lnTo>
                    <a:pt x="1659" y="2614"/>
                  </a:lnTo>
                  <a:lnTo>
                    <a:pt x="1659" y="2558"/>
                  </a:lnTo>
                  <a:close/>
                  <a:moveTo>
                    <a:pt x="1739" y="2558"/>
                  </a:moveTo>
                  <a:lnTo>
                    <a:pt x="1684" y="2558"/>
                  </a:lnTo>
                  <a:lnTo>
                    <a:pt x="1684" y="2614"/>
                  </a:lnTo>
                  <a:lnTo>
                    <a:pt x="1739" y="2614"/>
                  </a:lnTo>
                  <a:lnTo>
                    <a:pt x="1739" y="2558"/>
                  </a:lnTo>
                  <a:close/>
                  <a:moveTo>
                    <a:pt x="1820" y="2558"/>
                  </a:moveTo>
                  <a:lnTo>
                    <a:pt x="1764" y="2558"/>
                  </a:lnTo>
                  <a:lnTo>
                    <a:pt x="1764" y="2614"/>
                  </a:lnTo>
                  <a:lnTo>
                    <a:pt x="1820" y="2614"/>
                  </a:lnTo>
                  <a:lnTo>
                    <a:pt x="1820" y="2558"/>
                  </a:lnTo>
                  <a:close/>
                  <a:moveTo>
                    <a:pt x="1899" y="2558"/>
                  </a:moveTo>
                  <a:lnTo>
                    <a:pt x="1844" y="2558"/>
                  </a:lnTo>
                  <a:lnTo>
                    <a:pt x="1844" y="2614"/>
                  </a:lnTo>
                  <a:lnTo>
                    <a:pt x="1899" y="2614"/>
                  </a:lnTo>
                  <a:lnTo>
                    <a:pt x="1899" y="2558"/>
                  </a:lnTo>
                  <a:close/>
                  <a:moveTo>
                    <a:pt x="1980" y="2558"/>
                  </a:moveTo>
                  <a:lnTo>
                    <a:pt x="1925" y="2558"/>
                  </a:lnTo>
                  <a:lnTo>
                    <a:pt x="1925" y="2614"/>
                  </a:lnTo>
                  <a:lnTo>
                    <a:pt x="1980" y="2614"/>
                  </a:lnTo>
                  <a:lnTo>
                    <a:pt x="1980" y="2558"/>
                  </a:lnTo>
                  <a:close/>
                  <a:moveTo>
                    <a:pt x="2140" y="2558"/>
                  </a:moveTo>
                  <a:lnTo>
                    <a:pt x="2085" y="2558"/>
                  </a:lnTo>
                  <a:lnTo>
                    <a:pt x="2085" y="2614"/>
                  </a:lnTo>
                  <a:lnTo>
                    <a:pt x="2140" y="2614"/>
                  </a:lnTo>
                  <a:lnTo>
                    <a:pt x="2140" y="2558"/>
                  </a:lnTo>
                  <a:close/>
                  <a:moveTo>
                    <a:pt x="2220" y="2558"/>
                  </a:moveTo>
                  <a:lnTo>
                    <a:pt x="2165" y="2558"/>
                  </a:lnTo>
                  <a:lnTo>
                    <a:pt x="2165" y="2614"/>
                  </a:lnTo>
                  <a:lnTo>
                    <a:pt x="2220" y="2614"/>
                  </a:lnTo>
                  <a:lnTo>
                    <a:pt x="2220" y="2558"/>
                  </a:lnTo>
                  <a:close/>
                  <a:moveTo>
                    <a:pt x="2301" y="2558"/>
                  </a:moveTo>
                  <a:lnTo>
                    <a:pt x="2245" y="2558"/>
                  </a:lnTo>
                  <a:lnTo>
                    <a:pt x="2245" y="2614"/>
                  </a:lnTo>
                  <a:lnTo>
                    <a:pt x="2301" y="2614"/>
                  </a:lnTo>
                  <a:lnTo>
                    <a:pt x="2301" y="2558"/>
                  </a:lnTo>
                  <a:close/>
                  <a:moveTo>
                    <a:pt x="2380" y="2558"/>
                  </a:moveTo>
                  <a:lnTo>
                    <a:pt x="2325" y="2558"/>
                  </a:lnTo>
                  <a:lnTo>
                    <a:pt x="2325" y="2614"/>
                  </a:lnTo>
                  <a:lnTo>
                    <a:pt x="2380" y="2614"/>
                  </a:lnTo>
                  <a:lnTo>
                    <a:pt x="2380" y="2558"/>
                  </a:lnTo>
                  <a:close/>
                  <a:moveTo>
                    <a:pt x="2461" y="2558"/>
                  </a:moveTo>
                  <a:lnTo>
                    <a:pt x="2406" y="2558"/>
                  </a:lnTo>
                  <a:lnTo>
                    <a:pt x="2406" y="2614"/>
                  </a:lnTo>
                  <a:lnTo>
                    <a:pt x="2461" y="2614"/>
                  </a:lnTo>
                  <a:lnTo>
                    <a:pt x="2461" y="2558"/>
                  </a:lnTo>
                  <a:close/>
                  <a:moveTo>
                    <a:pt x="4625" y="2558"/>
                  </a:moveTo>
                  <a:lnTo>
                    <a:pt x="4569" y="2558"/>
                  </a:lnTo>
                  <a:lnTo>
                    <a:pt x="4569" y="2614"/>
                  </a:lnTo>
                  <a:lnTo>
                    <a:pt x="4625" y="2614"/>
                  </a:lnTo>
                  <a:lnTo>
                    <a:pt x="4625" y="2558"/>
                  </a:lnTo>
                  <a:close/>
                  <a:moveTo>
                    <a:pt x="4705" y="2558"/>
                  </a:moveTo>
                  <a:lnTo>
                    <a:pt x="4650" y="2558"/>
                  </a:lnTo>
                  <a:lnTo>
                    <a:pt x="4650" y="2614"/>
                  </a:lnTo>
                  <a:lnTo>
                    <a:pt x="4705" y="2614"/>
                  </a:lnTo>
                  <a:lnTo>
                    <a:pt x="4705" y="2558"/>
                  </a:lnTo>
                  <a:close/>
                  <a:moveTo>
                    <a:pt x="4785" y="2558"/>
                  </a:moveTo>
                  <a:lnTo>
                    <a:pt x="4730" y="2558"/>
                  </a:lnTo>
                  <a:lnTo>
                    <a:pt x="4730" y="2614"/>
                  </a:lnTo>
                  <a:lnTo>
                    <a:pt x="4785" y="2614"/>
                  </a:lnTo>
                  <a:lnTo>
                    <a:pt x="4785" y="2558"/>
                  </a:lnTo>
                  <a:close/>
                  <a:moveTo>
                    <a:pt x="4866" y="2558"/>
                  </a:moveTo>
                  <a:lnTo>
                    <a:pt x="4810" y="2558"/>
                  </a:lnTo>
                  <a:lnTo>
                    <a:pt x="4810" y="2614"/>
                  </a:lnTo>
                  <a:lnTo>
                    <a:pt x="4866" y="2614"/>
                  </a:lnTo>
                  <a:lnTo>
                    <a:pt x="4866" y="2558"/>
                  </a:lnTo>
                  <a:close/>
                  <a:moveTo>
                    <a:pt x="4945" y="2558"/>
                  </a:moveTo>
                  <a:lnTo>
                    <a:pt x="4890" y="2558"/>
                  </a:lnTo>
                  <a:lnTo>
                    <a:pt x="4890" y="2614"/>
                  </a:lnTo>
                  <a:lnTo>
                    <a:pt x="4945" y="2614"/>
                  </a:lnTo>
                  <a:lnTo>
                    <a:pt x="4945" y="2558"/>
                  </a:lnTo>
                  <a:close/>
                  <a:moveTo>
                    <a:pt x="5026" y="2558"/>
                  </a:moveTo>
                  <a:lnTo>
                    <a:pt x="4971" y="2558"/>
                  </a:lnTo>
                  <a:lnTo>
                    <a:pt x="4971" y="2614"/>
                  </a:lnTo>
                  <a:lnTo>
                    <a:pt x="5026" y="2614"/>
                  </a:lnTo>
                  <a:lnTo>
                    <a:pt x="5026" y="2558"/>
                  </a:lnTo>
                  <a:close/>
                  <a:moveTo>
                    <a:pt x="55" y="2469"/>
                  </a:moveTo>
                  <a:lnTo>
                    <a:pt x="0" y="2469"/>
                  </a:lnTo>
                  <a:lnTo>
                    <a:pt x="0" y="2526"/>
                  </a:lnTo>
                  <a:lnTo>
                    <a:pt x="55" y="2526"/>
                  </a:lnTo>
                  <a:lnTo>
                    <a:pt x="55" y="2469"/>
                  </a:lnTo>
                  <a:close/>
                  <a:moveTo>
                    <a:pt x="136" y="2469"/>
                  </a:moveTo>
                  <a:lnTo>
                    <a:pt x="80" y="2469"/>
                  </a:lnTo>
                  <a:lnTo>
                    <a:pt x="80" y="2526"/>
                  </a:lnTo>
                  <a:lnTo>
                    <a:pt x="136" y="2526"/>
                  </a:lnTo>
                  <a:lnTo>
                    <a:pt x="136" y="2469"/>
                  </a:lnTo>
                  <a:close/>
                  <a:moveTo>
                    <a:pt x="216" y="2469"/>
                  </a:moveTo>
                  <a:lnTo>
                    <a:pt x="160" y="2469"/>
                  </a:lnTo>
                  <a:lnTo>
                    <a:pt x="160" y="2526"/>
                  </a:lnTo>
                  <a:lnTo>
                    <a:pt x="216" y="2526"/>
                  </a:lnTo>
                  <a:lnTo>
                    <a:pt x="216" y="2469"/>
                  </a:lnTo>
                  <a:close/>
                  <a:moveTo>
                    <a:pt x="296" y="2469"/>
                  </a:moveTo>
                  <a:lnTo>
                    <a:pt x="241" y="2469"/>
                  </a:lnTo>
                  <a:lnTo>
                    <a:pt x="241" y="2526"/>
                  </a:lnTo>
                  <a:lnTo>
                    <a:pt x="296" y="2526"/>
                  </a:lnTo>
                  <a:lnTo>
                    <a:pt x="296" y="2469"/>
                  </a:lnTo>
                  <a:close/>
                  <a:moveTo>
                    <a:pt x="376" y="2469"/>
                  </a:moveTo>
                  <a:lnTo>
                    <a:pt x="320" y="2469"/>
                  </a:lnTo>
                  <a:lnTo>
                    <a:pt x="320" y="2526"/>
                  </a:lnTo>
                  <a:lnTo>
                    <a:pt x="376" y="2526"/>
                  </a:lnTo>
                  <a:lnTo>
                    <a:pt x="376" y="2469"/>
                  </a:lnTo>
                  <a:close/>
                  <a:moveTo>
                    <a:pt x="457" y="2469"/>
                  </a:moveTo>
                  <a:lnTo>
                    <a:pt x="401" y="2469"/>
                  </a:lnTo>
                  <a:lnTo>
                    <a:pt x="401" y="2526"/>
                  </a:lnTo>
                  <a:lnTo>
                    <a:pt x="457" y="2526"/>
                  </a:lnTo>
                  <a:lnTo>
                    <a:pt x="457" y="2469"/>
                  </a:lnTo>
                  <a:close/>
                  <a:moveTo>
                    <a:pt x="536" y="2469"/>
                  </a:moveTo>
                  <a:lnTo>
                    <a:pt x="481" y="2469"/>
                  </a:lnTo>
                  <a:lnTo>
                    <a:pt x="481" y="2526"/>
                  </a:lnTo>
                  <a:lnTo>
                    <a:pt x="536" y="2526"/>
                  </a:lnTo>
                  <a:lnTo>
                    <a:pt x="536" y="2469"/>
                  </a:lnTo>
                  <a:close/>
                  <a:moveTo>
                    <a:pt x="1499" y="2469"/>
                  </a:moveTo>
                  <a:lnTo>
                    <a:pt x="1443" y="2469"/>
                  </a:lnTo>
                  <a:lnTo>
                    <a:pt x="1443" y="2526"/>
                  </a:lnTo>
                  <a:lnTo>
                    <a:pt x="1499" y="2526"/>
                  </a:lnTo>
                  <a:lnTo>
                    <a:pt x="1499" y="2469"/>
                  </a:lnTo>
                  <a:close/>
                  <a:moveTo>
                    <a:pt x="1579" y="2469"/>
                  </a:moveTo>
                  <a:lnTo>
                    <a:pt x="1523" y="2469"/>
                  </a:lnTo>
                  <a:lnTo>
                    <a:pt x="1523" y="2526"/>
                  </a:lnTo>
                  <a:lnTo>
                    <a:pt x="1579" y="2526"/>
                  </a:lnTo>
                  <a:lnTo>
                    <a:pt x="1579" y="2469"/>
                  </a:lnTo>
                  <a:close/>
                  <a:moveTo>
                    <a:pt x="1659" y="2469"/>
                  </a:moveTo>
                  <a:lnTo>
                    <a:pt x="1604" y="2469"/>
                  </a:lnTo>
                  <a:lnTo>
                    <a:pt x="1604" y="2526"/>
                  </a:lnTo>
                  <a:lnTo>
                    <a:pt x="1659" y="2526"/>
                  </a:lnTo>
                  <a:lnTo>
                    <a:pt x="1659" y="2469"/>
                  </a:lnTo>
                  <a:close/>
                  <a:moveTo>
                    <a:pt x="1739" y="2469"/>
                  </a:moveTo>
                  <a:lnTo>
                    <a:pt x="1684" y="2469"/>
                  </a:lnTo>
                  <a:lnTo>
                    <a:pt x="1684" y="2526"/>
                  </a:lnTo>
                  <a:lnTo>
                    <a:pt x="1739" y="2526"/>
                  </a:lnTo>
                  <a:lnTo>
                    <a:pt x="1739" y="2469"/>
                  </a:lnTo>
                  <a:close/>
                  <a:moveTo>
                    <a:pt x="1820" y="2469"/>
                  </a:moveTo>
                  <a:lnTo>
                    <a:pt x="1764" y="2469"/>
                  </a:lnTo>
                  <a:lnTo>
                    <a:pt x="1764" y="2526"/>
                  </a:lnTo>
                  <a:lnTo>
                    <a:pt x="1820" y="2526"/>
                  </a:lnTo>
                  <a:lnTo>
                    <a:pt x="1820" y="2469"/>
                  </a:lnTo>
                  <a:close/>
                  <a:moveTo>
                    <a:pt x="1899" y="2469"/>
                  </a:moveTo>
                  <a:lnTo>
                    <a:pt x="1844" y="2469"/>
                  </a:lnTo>
                  <a:lnTo>
                    <a:pt x="1844" y="2526"/>
                  </a:lnTo>
                  <a:lnTo>
                    <a:pt x="1899" y="2526"/>
                  </a:lnTo>
                  <a:lnTo>
                    <a:pt x="1899" y="2469"/>
                  </a:lnTo>
                  <a:close/>
                  <a:moveTo>
                    <a:pt x="1980" y="2469"/>
                  </a:moveTo>
                  <a:lnTo>
                    <a:pt x="1925" y="2469"/>
                  </a:lnTo>
                  <a:lnTo>
                    <a:pt x="1925" y="2526"/>
                  </a:lnTo>
                  <a:lnTo>
                    <a:pt x="1980" y="2526"/>
                  </a:lnTo>
                  <a:lnTo>
                    <a:pt x="1980" y="2469"/>
                  </a:lnTo>
                  <a:close/>
                  <a:moveTo>
                    <a:pt x="2060" y="2469"/>
                  </a:moveTo>
                  <a:lnTo>
                    <a:pt x="2004" y="2469"/>
                  </a:lnTo>
                  <a:lnTo>
                    <a:pt x="2004" y="2526"/>
                  </a:lnTo>
                  <a:lnTo>
                    <a:pt x="2060" y="2526"/>
                  </a:lnTo>
                  <a:lnTo>
                    <a:pt x="2060" y="2469"/>
                  </a:lnTo>
                  <a:close/>
                  <a:moveTo>
                    <a:pt x="2140" y="2469"/>
                  </a:moveTo>
                  <a:lnTo>
                    <a:pt x="2085" y="2469"/>
                  </a:lnTo>
                  <a:lnTo>
                    <a:pt x="2085" y="2526"/>
                  </a:lnTo>
                  <a:lnTo>
                    <a:pt x="2140" y="2526"/>
                  </a:lnTo>
                  <a:lnTo>
                    <a:pt x="2140" y="2469"/>
                  </a:lnTo>
                  <a:close/>
                  <a:moveTo>
                    <a:pt x="4545" y="2469"/>
                  </a:moveTo>
                  <a:lnTo>
                    <a:pt x="4490" y="2469"/>
                  </a:lnTo>
                  <a:lnTo>
                    <a:pt x="4490" y="2526"/>
                  </a:lnTo>
                  <a:lnTo>
                    <a:pt x="4545" y="2526"/>
                  </a:lnTo>
                  <a:lnTo>
                    <a:pt x="4545" y="2469"/>
                  </a:lnTo>
                  <a:close/>
                  <a:moveTo>
                    <a:pt x="4625" y="2469"/>
                  </a:moveTo>
                  <a:lnTo>
                    <a:pt x="4569" y="2469"/>
                  </a:lnTo>
                  <a:lnTo>
                    <a:pt x="4569" y="2526"/>
                  </a:lnTo>
                  <a:lnTo>
                    <a:pt x="4625" y="2526"/>
                  </a:lnTo>
                  <a:lnTo>
                    <a:pt x="4625" y="2469"/>
                  </a:lnTo>
                  <a:close/>
                  <a:moveTo>
                    <a:pt x="5026" y="2469"/>
                  </a:moveTo>
                  <a:lnTo>
                    <a:pt x="4971" y="2469"/>
                  </a:lnTo>
                  <a:lnTo>
                    <a:pt x="4971" y="2526"/>
                  </a:lnTo>
                  <a:lnTo>
                    <a:pt x="5026" y="2526"/>
                  </a:lnTo>
                  <a:lnTo>
                    <a:pt x="5026" y="2469"/>
                  </a:lnTo>
                  <a:close/>
                  <a:moveTo>
                    <a:pt x="55" y="2381"/>
                  </a:moveTo>
                  <a:lnTo>
                    <a:pt x="0" y="2381"/>
                  </a:lnTo>
                  <a:lnTo>
                    <a:pt x="0" y="2437"/>
                  </a:lnTo>
                  <a:lnTo>
                    <a:pt x="55" y="2437"/>
                  </a:lnTo>
                  <a:lnTo>
                    <a:pt x="55" y="2381"/>
                  </a:lnTo>
                  <a:close/>
                  <a:moveTo>
                    <a:pt x="136" y="2381"/>
                  </a:moveTo>
                  <a:lnTo>
                    <a:pt x="80" y="2381"/>
                  </a:lnTo>
                  <a:lnTo>
                    <a:pt x="80" y="2437"/>
                  </a:lnTo>
                  <a:lnTo>
                    <a:pt x="136" y="2437"/>
                  </a:lnTo>
                  <a:lnTo>
                    <a:pt x="136" y="2381"/>
                  </a:lnTo>
                  <a:close/>
                  <a:moveTo>
                    <a:pt x="216" y="2381"/>
                  </a:moveTo>
                  <a:lnTo>
                    <a:pt x="160" y="2381"/>
                  </a:lnTo>
                  <a:lnTo>
                    <a:pt x="160" y="2437"/>
                  </a:lnTo>
                  <a:lnTo>
                    <a:pt x="216" y="2437"/>
                  </a:lnTo>
                  <a:lnTo>
                    <a:pt x="216" y="2381"/>
                  </a:lnTo>
                  <a:close/>
                  <a:moveTo>
                    <a:pt x="296" y="2381"/>
                  </a:moveTo>
                  <a:lnTo>
                    <a:pt x="241" y="2381"/>
                  </a:lnTo>
                  <a:lnTo>
                    <a:pt x="241" y="2437"/>
                  </a:lnTo>
                  <a:lnTo>
                    <a:pt x="296" y="2437"/>
                  </a:lnTo>
                  <a:lnTo>
                    <a:pt x="296" y="2381"/>
                  </a:lnTo>
                  <a:close/>
                  <a:moveTo>
                    <a:pt x="376" y="2381"/>
                  </a:moveTo>
                  <a:lnTo>
                    <a:pt x="320" y="2381"/>
                  </a:lnTo>
                  <a:lnTo>
                    <a:pt x="320" y="2437"/>
                  </a:lnTo>
                  <a:lnTo>
                    <a:pt x="376" y="2437"/>
                  </a:lnTo>
                  <a:lnTo>
                    <a:pt x="376" y="2381"/>
                  </a:lnTo>
                  <a:close/>
                  <a:moveTo>
                    <a:pt x="617" y="2381"/>
                  </a:moveTo>
                  <a:lnTo>
                    <a:pt x="561" y="2381"/>
                  </a:lnTo>
                  <a:lnTo>
                    <a:pt x="561" y="2437"/>
                  </a:lnTo>
                  <a:lnTo>
                    <a:pt x="617" y="2437"/>
                  </a:lnTo>
                  <a:lnTo>
                    <a:pt x="617" y="2381"/>
                  </a:lnTo>
                  <a:close/>
                  <a:moveTo>
                    <a:pt x="697" y="2381"/>
                  </a:moveTo>
                  <a:lnTo>
                    <a:pt x="641" y="2381"/>
                  </a:lnTo>
                  <a:lnTo>
                    <a:pt x="641" y="2437"/>
                  </a:lnTo>
                  <a:lnTo>
                    <a:pt x="697" y="2437"/>
                  </a:lnTo>
                  <a:lnTo>
                    <a:pt x="697" y="2381"/>
                  </a:lnTo>
                  <a:close/>
                  <a:moveTo>
                    <a:pt x="938" y="2381"/>
                  </a:moveTo>
                  <a:lnTo>
                    <a:pt x="882" y="2381"/>
                  </a:lnTo>
                  <a:lnTo>
                    <a:pt x="882" y="2437"/>
                  </a:lnTo>
                  <a:lnTo>
                    <a:pt x="938" y="2437"/>
                  </a:lnTo>
                  <a:lnTo>
                    <a:pt x="938" y="2381"/>
                  </a:lnTo>
                  <a:close/>
                  <a:moveTo>
                    <a:pt x="1418" y="2381"/>
                  </a:moveTo>
                  <a:lnTo>
                    <a:pt x="1363" y="2381"/>
                  </a:lnTo>
                  <a:lnTo>
                    <a:pt x="1363" y="2437"/>
                  </a:lnTo>
                  <a:lnTo>
                    <a:pt x="1418" y="2437"/>
                  </a:lnTo>
                  <a:lnTo>
                    <a:pt x="1418" y="2381"/>
                  </a:lnTo>
                  <a:close/>
                  <a:moveTo>
                    <a:pt x="1499" y="2381"/>
                  </a:moveTo>
                  <a:lnTo>
                    <a:pt x="1443" y="2381"/>
                  </a:lnTo>
                  <a:lnTo>
                    <a:pt x="1443" y="2437"/>
                  </a:lnTo>
                  <a:lnTo>
                    <a:pt x="1499" y="2437"/>
                  </a:lnTo>
                  <a:lnTo>
                    <a:pt x="1499" y="2381"/>
                  </a:lnTo>
                  <a:close/>
                  <a:moveTo>
                    <a:pt x="1579" y="2381"/>
                  </a:moveTo>
                  <a:lnTo>
                    <a:pt x="1523" y="2381"/>
                  </a:lnTo>
                  <a:lnTo>
                    <a:pt x="1523" y="2437"/>
                  </a:lnTo>
                  <a:lnTo>
                    <a:pt x="1579" y="2437"/>
                  </a:lnTo>
                  <a:lnTo>
                    <a:pt x="1579" y="2381"/>
                  </a:lnTo>
                  <a:close/>
                  <a:moveTo>
                    <a:pt x="1659" y="2381"/>
                  </a:moveTo>
                  <a:lnTo>
                    <a:pt x="1604" y="2381"/>
                  </a:lnTo>
                  <a:lnTo>
                    <a:pt x="1604" y="2437"/>
                  </a:lnTo>
                  <a:lnTo>
                    <a:pt x="1659" y="2437"/>
                  </a:lnTo>
                  <a:lnTo>
                    <a:pt x="1659" y="2381"/>
                  </a:lnTo>
                  <a:close/>
                  <a:moveTo>
                    <a:pt x="1739" y="2381"/>
                  </a:moveTo>
                  <a:lnTo>
                    <a:pt x="1684" y="2381"/>
                  </a:lnTo>
                  <a:lnTo>
                    <a:pt x="1684" y="2437"/>
                  </a:lnTo>
                  <a:lnTo>
                    <a:pt x="1739" y="2437"/>
                  </a:lnTo>
                  <a:lnTo>
                    <a:pt x="1739" y="2381"/>
                  </a:lnTo>
                  <a:close/>
                  <a:moveTo>
                    <a:pt x="1899" y="2381"/>
                  </a:moveTo>
                  <a:lnTo>
                    <a:pt x="1844" y="2381"/>
                  </a:lnTo>
                  <a:lnTo>
                    <a:pt x="1844" y="2437"/>
                  </a:lnTo>
                  <a:lnTo>
                    <a:pt x="1899" y="2437"/>
                  </a:lnTo>
                  <a:lnTo>
                    <a:pt x="1899" y="2381"/>
                  </a:lnTo>
                  <a:close/>
                  <a:moveTo>
                    <a:pt x="1980" y="2381"/>
                  </a:moveTo>
                  <a:lnTo>
                    <a:pt x="1925" y="2381"/>
                  </a:lnTo>
                  <a:lnTo>
                    <a:pt x="1925" y="2437"/>
                  </a:lnTo>
                  <a:lnTo>
                    <a:pt x="1980" y="2437"/>
                  </a:lnTo>
                  <a:lnTo>
                    <a:pt x="1980" y="2381"/>
                  </a:lnTo>
                  <a:close/>
                  <a:moveTo>
                    <a:pt x="4465" y="2381"/>
                  </a:moveTo>
                  <a:lnTo>
                    <a:pt x="4409" y="2381"/>
                  </a:lnTo>
                  <a:lnTo>
                    <a:pt x="4409" y="2437"/>
                  </a:lnTo>
                  <a:lnTo>
                    <a:pt x="4465" y="2437"/>
                  </a:lnTo>
                  <a:lnTo>
                    <a:pt x="4465" y="2381"/>
                  </a:lnTo>
                  <a:close/>
                  <a:moveTo>
                    <a:pt x="4545" y="2381"/>
                  </a:moveTo>
                  <a:lnTo>
                    <a:pt x="4490" y="2381"/>
                  </a:lnTo>
                  <a:lnTo>
                    <a:pt x="4490" y="2437"/>
                  </a:lnTo>
                  <a:lnTo>
                    <a:pt x="4545" y="2437"/>
                  </a:lnTo>
                  <a:lnTo>
                    <a:pt x="4545" y="2381"/>
                  </a:lnTo>
                  <a:close/>
                  <a:moveTo>
                    <a:pt x="4625" y="2381"/>
                  </a:moveTo>
                  <a:lnTo>
                    <a:pt x="4569" y="2381"/>
                  </a:lnTo>
                  <a:lnTo>
                    <a:pt x="4569" y="2437"/>
                  </a:lnTo>
                  <a:lnTo>
                    <a:pt x="4625" y="2437"/>
                  </a:lnTo>
                  <a:lnTo>
                    <a:pt x="4625" y="2381"/>
                  </a:lnTo>
                  <a:close/>
                  <a:moveTo>
                    <a:pt x="4866" y="2381"/>
                  </a:moveTo>
                  <a:lnTo>
                    <a:pt x="4810" y="2381"/>
                  </a:lnTo>
                  <a:lnTo>
                    <a:pt x="4810" y="2437"/>
                  </a:lnTo>
                  <a:lnTo>
                    <a:pt x="4866" y="2437"/>
                  </a:lnTo>
                  <a:lnTo>
                    <a:pt x="4866" y="2381"/>
                  </a:lnTo>
                  <a:close/>
                  <a:moveTo>
                    <a:pt x="4945" y="2381"/>
                  </a:moveTo>
                  <a:lnTo>
                    <a:pt x="4890" y="2381"/>
                  </a:lnTo>
                  <a:lnTo>
                    <a:pt x="4890" y="2437"/>
                  </a:lnTo>
                  <a:lnTo>
                    <a:pt x="4945" y="2437"/>
                  </a:lnTo>
                  <a:lnTo>
                    <a:pt x="4945" y="2381"/>
                  </a:lnTo>
                  <a:close/>
                  <a:moveTo>
                    <a:pt x="55" y="2292"/>
                  </a:moveTo>
                  <a:lnTo>
                    <a:pt x="0" y="2292"/>
                  </a:lnTo>
                  <a:lnTo>
                    <a:pt x="0" y="2348"/>
                  </a:lnTo>
                  <a:lnTo>
                    <a:pt x="55" y="2348"/>
                  </a:lnTo>
                  <a:lnTo>
                    <a:pt x="55" y="2292"/>
                  </a:lnTo>
                  <a:close/>
                  <a:moveTo>
                    <a:pt x="136" y="2292"/>
                  </a:moveTo>
                  <a:lnTo>
                    <a:pt x="80" y="2292"/>
                  </a:lnTo>
                  <a:lnTo>
                    <a:pt x="80" y="2348"/>
                  </a:lnTo>
                  <a:lnTo>
                    <a:pt x="136" y="2348"/>
                  </a:lnTo>
                  <a:lnTo>
                    <a:pt x="136" y="2292"/>
                  </a:lnTo>
                  <a:close/>
                  <a:moveTo>
                    <a:pt x="216" y="2292"/>
                  </a:moveTo>
                  <a:lnTo>
                    <a:pt x="160" y="2292"/>
                  </a:lnTo>
                  <a:lnTo>
                    <a:pt x="160" y="2348"/>
                  </a:lnTo>
                  <a:lnTo>
                    <a:pt x="216" y="2348"/>
                  </a:lnTo>
                  <a:lnTo>
                    <a:pt x="216" y="2292"/>
                  </a:lnTo>
                  <a:close/>
                  <a:moveTo>
                    <a:pt x="296" y="2292"/>
                  </a:moveTo>
                  <a:lnTo>
                    <a:pt x="241" y="2292"/>
                  </a:lnTo>
                  <a:lnTo>
                    <a:pt x="241" y="2348"/>
                  </a:lnTo>
                  <a:lnTo>
                    <a:pt x="296" y="2348"/>
                  </a:lnTo>
                  <a:lnTo>
                    <a:pt x="296" y="2292"/>
                  </a:lnTo>
                  <a:close/>
                  <a:moveTo>
                    <a:pt x="376" y="2292"/>
                  </a:moveTo>
                  <a:lnTo>
                    <a:pt x="320" y="2292"/>
                  </a:lnTo>
                  <a:lnTo>
                    <a:pt x="320" y="2348"/>
                  </a:lnTo>
                  <a:lnTo>
                    <a:pt x="376" y="2348"/>
                  </a:lnTo>
                  <a:lnTo>
                    <a:pt x="376" y="2292"/>
                  </a:lnTo>
                  <a:close/>
                  <a:moveTo>
                    <a:pt x="938" y="2292"/>
                  </a:moveTo>
                  <a:lnTo>
                    <a:pt x="882" y="2292"/>
                  </a:lnTo>
                  <a:lnTo>
                    <a:pt x="882" y="2348"/>
                  </a:lnTo>
                  <a:lnTo>
                    <a:pt x="938" y="2348"/>
                  </a:lnTo>
                  <a:lnTo>
                    <a:pt x="938" y="2292"/>
                  </a:lnTo>
                  <a:close/>
                  <a:moveTo>
                    <a:pt x="1018" y="2292"/>
                  </a:moveTo>
                  <a:lnTo>
                    <a:pt x="962" y="2292"/>
                  </a:lnTo>
                  <a:lnTo>
                    <a:pt x="962" y="2348"/>
                  </a:lnTo>
                  <a:lnTo>
                    <a:pt x="1018" y="2348"/>
                  </a:lnTo>
                  <a:lnTo>
                    <a:pt x="1018" y="2292"/>
                  </a:lnTo>
                  <a:close/>
                  <a:moveTo>
                    <a:pt x="1418" y="2292"/>
                  </a:moveTo>
                  <a:lnTo>
                    <a:pt x="1363" y="2292"/>
                  </a:lnTo>
                  <a:lnTo>
                    <a:pt x="1363" y="2348"/>
                  </a:lnTo>
                  <a:lnTo>
                    <a:pt x="1418" y="2348"/>
                  </a:lnTo>
                  <a:lnTo>
                    <a:pt x="1418" y="2292"/>
                  </a:lnTo>
                  <a:close/>
                  <a:moveTo>
                    <a:pt x="1499" y="2292"/>
                  </a:moveTo>
                  <a:lnTo>
                    <a:pt x="1443" y="2292"/>
                  </a:lnTo>
                  <a:lnTo>
                    <a:pt x="1443" y="2348"/>
                  </a:lnTo>
                  <a:lnTo>
                    <a:pt x="1499" y="2348"/>
                  </a:lnTo>
                  <a:lnTo>
                    <a:pt x="1499" y="2292"/>
                  </a:lnTo>
                  <a:close/>
                  <a:moveTo>
                    <a:pt x="1739" y="2292"/>
                  </a:moveTo>
                  <a:lnTo>
                    <a:pt x="1684" y="2292"/>
                  </a:lnTo>
                  <a:lnTo>
                    <a:pt x="1684" y="2348"/>
                  </a:lnTo>
                  <a:lnTo>
                    <a:pt x="1739" y="2348"/>
                  </a:lnTo>
                  <a:lnTo>
                    <a:pt x="1739" y="2292"/>
                  </a:lnTo>
                  <a:close/>
                  <a:moveTo>
                    <a:pt x="1820" y="2292"/>
                  </a:moveTo>
                  <a:lnTo>
                    <a:pt x="1764" y="2292"/>
                  </a:lnTo>
                  <a:lnTo>
                    <a:pt x="1764" y="2348"/>
                  </a:lnTo>
                  <a:lnTo>
                    <a:pt x="1820" y="2348"/>
                  </a:lnTo>
                  <a:lnTo>
                    <a:pt x="1820" y="2292"/>
                  </a:lnTo>
                  <a:close/>
                  <a:moveTo>
                    <a:pt x="1899" y="2292"/>
                  </a:moveTo>
                  <a:lnTo>
                    <a:pt x="1844" y="2292"/>
                  </a:lnTo>
                  <a:lnTo>
                    <a:pt x="1844" y="2348"/>
                  </a:lnTo>
                  <a:lnTo>
                    <a:pt x="1899" y="2348"/>
                  </a:lnTo>
                  <a:lnTo>
                    <a:pt x="1899" y="2292"/>
                  </a:lnTo>
                  <a:close/>
                  <a:moveTo>
                    <a:pt x="4304" y="2292"/>
                  </a:moveTo>
                  <a:lnTo>
                    <a:pt x="4249" y="2292"/>
                  </a:lnTo>
                  <a:lnTo>
                    <a:pt x="4249" y="2348"/>
                  </a:lnTo>
                  <a:lnTo>
                    <a:pt x="4304" y="2348"/>
                  </a:lnTo>
                  <a:lnTo>
                    <a:pt x="4304" y="2292"/>
                  </a:lnTo>
                  <a:close/>
                  <a:moveTo>
                    <a:pt x="4385" y="2292"/>
                  </a:moveTo>
                  <a:lnTo>
                    <a:pt x="4329" y="2292"/>
                  </a:lnTo>
                  <a:lnTo>
                    <a:pt x="4329" y="2348"/>
                  </a:lnTo>
                  <a:lnTo>
                    <a:pt x="4385" y="2348"/>
                  </a:lnTo>
                  <a:lnTo>
                    <a:pt x="4385" y="2292"/>
                  </a:lnTo>
                  <a:close/>
                  <a:moveTo>
                    <a:pt x="4545" y="2292"/>
                  </a:moveTo>
                  <a:lnTo>
                    <a:pt x="4490" y="2292"/>
                  </a:lnTo>
                  <a:lnTo>
                    <a:pt x="4490" y="2348"/>
                  </a:lnTo>
                  <a:lnTo>
                    <a:pt x="4545" y="2348"/>
                  </a:lnTo>
                  <a:lnTo>
                    <a:pt x="4545" y="2292"/>
                  </a:lnTo>
                  <a:close/>
                  <a:moveTo>
                    <a:pt x="4705" y="2292"/>
                  </a:moveTo>
                  <a:lnTo>
                    <a:pt x="4650" y="2292"/>
                  </a:lnTo>
                  <a:lnTo>
                    <a:pt x="4650" y="2348"/>
                  </a:lnTo>
                  <a:lnTo>
                    <a:pt x="4705" y="2348"/>
                  </a:lnTo>
                  <a:lnTo>
                    <a:pt x="4705" y="2292"/>
                  </a:lnTo>
                  <a:close/>
                  <a:moveTo>
                    <a:pt x="4785" y="2292"/>
                  </a:moveTo>
                  <a:lnTo>
                    <a:pt x="4730" y="2292"/>
                  </a:lnTo>
                  <a:lnTo>
                    <a:pt x="4730" y="2348"/>
                  </a:lnTo>
                  <a:lnTo>
                    <a:pt x="4785" y="2348"/>
                  </a:lnTo>
                  <a:lnTo>
                    <a:pt x="4785" y="2292"/>
                  </a:lnTo>
                  <a:close/>
                  <a:moveTo>
                    <a:pt x="55" y="2203"/>
                  </a:moveTo>
                  <a:lnTo>
                    <a:pt x="0" y="2203"/>
                  </a:lnTo>
                  <a:lnTo>
                    <a:pt x="0" y="2260"/>
                  </a:lnTo>
                  <a:lnTo>
                    <a:pt x="55" y="2260"/>
                  </a:lnTo>
                  <a:lnTo>
                    <a:pt x="55" y="2203"/>
                  </a:lnTo>
                  <a:close/>
                  <a:moveTo>
                    <a:pt x="136" y="2203"/>
                  </a:moveTo>
                  <a:lnTo>
                    <a:pt x="80" y="2203"/>
                  </a:lnTo>
                  <a:lnTo>
                    <a:pt x="80" y="2260"/>
                  </a:lnTo>
                  <a:lnTo>
                    <a:pt x="136" y="2260"/>
                  </a:lnTo>
                  <a:lnTo>
                    <a:pt x="136" y="2203"/>
                  </a:lnTo>
                  <a:close/>
                  <a:moveTo>
                    <a:pt x="216" y="2203"/>
                  </a:moveTo>
                  <a:lnTo>
                    <a:pt x="160" y="2203"/>
                  </a:lnTo>
                  <a:lnTo>
                    <a:pt x="160" y="2260"/>
                  </a:lnTo>
                  <a:lnTo>
                    <a:pt x="216" y="2260"/>
                  </a:lnTo>
                  <a:lnTo>
                    <a:pt x="216" y="2203"/>
                  </a:lnTo>
                  <a:close/>
                  <a:moveTo>
                    <a:pt x="296" y="2203"/>
                  </a:moveTo>
                  <a:lnTo>
                    <a:pt x="241" y="2203"/>
                  </a:lnTo>
                  <a:lnTo>
                    <a:pt x="241" y="2260"/>
                  </a:lnTo>
                  <a:lnTo>
                    <a:pt x="296" y="2260"/>
                  </a:lnTo>
                  <a:lnTo>
                    <a:pt x="296" y="2203"/>
                  </a:lnTo>
                  <a:close/>
                  <a:moveTo>
                    <a:pt x="376" y="2203"/>
                  </a:moveTo>
                  <a:lnTo>
                    <a:pt x="320" y="2203"/>
                  </a:lnTo>
                  <a:lnTo>
                    <a:pt x="320" y="2260"/>
                  </a:lnTo>
                  <a:lnTo>
                    <a:pt x="376" y="2260"/>
                  </a:lnTo>
                  <a:lnTo>
                    <a:pt x="376" y="2203"/>
                  </a:lnTo>
                  <a:close/>
                  <a:moveTo>
                    <a:pt x="457" y="2203"/>
                  </a:moveTo>
                  <a:lnTo>
                    <a:pt x="401" y="2203"/>
                  </a:lnTo>
                  <a:lnTo>
                    <a:pt x="401" y="2260"/>
                  </a:lnTo>
                  <a:lnTo>
                    <a:pt x="457" y="2260"/>
                  </a:lnTo>
                  <a:lnTo>
                    <a:pt x="457" y="2203"/>
                  </a:lnTo>
                  <a:close/>
                  <a:moveTo>
                    <a:pt x="938" y="2203"/>
                  </a:moveTo>
                  <a:lnTo>
                    <a:pt x="882" y="2203"/>
                  </a:lnTo>
                  <a:lnTo>
                    <a:pt x="882" y="2260"/>
                  </a:lnTo>
                  <a:lnTo>
                    <a:pt x="938" y="2260"/>
                  </a:lnTo>
                  <a:lnTo>
                    <a:pt x="938" y="2203"/>
                  </a:lnTo>
                  <a:close/>
                  <a:moveTo>
                    <a:pt x="1018" y="2203"/>
                  </a:moveTo>
                  <a:lnTo>
                    <a:pt x="962" y="2203"/>
                  </a:lnTo>
                  <a:lnTo>
                    <a:pt x="962" y="2260"/>
                  </a:lnTo>
                  <a:lnTo>
                    <a:pt x="1018" y="2260"/>
                  </a:lnTo>
                  <a:lnTo>
                    <a:pt x="1018" y="2203"/>
                  </a:lnTo>
                  <a:close/>
                  <a:moveTo>
                    <a:pt x="1098" y="2203"/>
                  </a:moveTo>
                  <a:lnTo>
                    <a:pt x="1042" y="2203"/>
                  </a:lnTo>
                  <a:lnTo>
                    <a:pt x="1042" y="2260"/>
                  </a:lnTo>
                  <a:lnTo>
                    <a:pt x="1098" y="2260"/>
                  </a:lnTo>
                  <a:lnTo>
                    <a:pt x="1098" y="2203"/>
                  </a:lnTo>
                  <a:close/>
                  <a:moveTo>
                    <a:pt x="1178" y="2203"/>
                  </a:moveTo>
                  <a:lnTo>
                    <a:pt x="1122" y="2203"/>
                  </a:lnTo>
                  <a:lnTo>
                    <a:pt x="1122" y="2260"/>
                  </a:lnTo>
                  <a:lnTo>
                    <a:pt x="1178" y="2260"/>
                  </a:lnTo>
                  <a:lnTo>
                    <a:pt x="1178" y="2203"/>
                  </a:lnTo>
                  <a:close/>
                  <a:moveTo>
                    <a:pt x="1339" y="2203"/>
                  </a:moveTo>
                  <a:lnTo>
                    <a:pt x="1282" y="2203"/>
                  </a:lnTo>
                  <a:lnTo>
                    <a:pt x="1282" y="2260"/>
                  </a:lnTo>
                  <a:lnTo>
                    <a:pt x="1339" y="2260"/>
                  </a:lnTo>
                  <a:lnTo>
                    <a:pt x="1339" y="2203"/>
                  </a:lnTo>
                  <a:close/>
                  <a:moveTo>
                    <a:pt x="1418" y="2203"/>
                  </a:moveTo>
                  <a:lnTo>
                    <a:pt x="1363" y="2203"/>
                  </a:lnTo>
                  <a:lnTo>
                    <a:pt x="1363" y="2260"/>
                  </a:lnTo>
                  <a:lnTo>
                    <a:pt x="1418" y="2260"/>
                  </a:lnTo>
                  <a:lnTo>
                    <a:pt x="1418" y="2203"/>
                  </a:lnTo>
                  <a:close/>
                  <a:moveTo>
                    <a:pt x="1499" y="2203"/>
                  </a:moveTo>
                  <a:lnTo>
                    <a:pt x="1443" y="2203"/>
                  </a:lnTo>
                  <a:lnTo>
                    <a:pt x="1443" y="2260"/>
                  </a:lnTo>
                  <a:lnTo>
                    <a:pt x="1499" y="2260"/>
                  </a:lnTo>
                  <a:lnTo>
                    <a:pt x="1499" y="2203"/>
                  </a:lnTo>
                  <a:close/>
                  <a:moveTo>
                    <a:pt x="1579" y="2203"/>
                  </a:moveTo>
                  <a:lnTo>
                    <a:pt x="1523" y="2203"/>
                  </a:lnTo>
                  <a:lnTo>
                    <a:pt x="1523" y="2260"/>
                  </a:lnTo>
                  <a:lnTo>
                    <a:pt x="1579" y="2260"/>
                  </a:lnTo>
                  <a:lnTo>
                    <a:pt x="1579" y="2203"/>
                  </a:lnTo>
                  <a:close/>
                  <a:moveTo>
                    <a:pt x="1659" y="2203"/>
                  </a:moveTo>
                  <a:lnTo>
                    <a:pt x="1604" y="2203"/>
                  </a:lnTo>
                  <a:lnTo>
                    <a:pt x="1604" y="2260"/>
                  </a:lnTo>
                  <a:lnTo>
                    <a:pt x="1659" y="2260"/>
                  </a:lnTo>
                  <a:lnTo>
                    <a:pt x="1659" y="2203"/>
                  </a:lnTo>
                  <a:close/>
                  <a:moveTo>
                    <a:pt x="1739" y="2203"/>
                  </a:moveTo>
                  <a:lnTo>
                    <a:pt x="1684" y="2203"/>
                  </a:lnTo>
                  <a:lnTo>
                    <a:pt x="1684" y="2260"/>
                  </a:lnTo>
                  <a:lnTo>
                    <a:pt x="1739" y="2260"/>
                  </a:lnTo>
                  <a:lnTo>
                    <a:pt x="1739" y="2203"/>
                  </a:lnTo>
                  <a:close/>
                  <a:moveTo>
                    <a:pt x="1820" y="2203"/>
                  </a:moveTo>
                  <a:lnTo>
                    <a:pt x="1764" y="2203"/>
                  </a:lnTo>
                  <a:lnTo>
                    <a:pt x="1764" y="2260"/>
                  </a:lnTo>
                  <a:lnTo>
                    <a:pt x="1820" y="2260"/>
                  </a:lnTo>
                  <a:lnTo>
                    <a:pt x="1820" y="2203"/>
                  </a:lnTo>
                  <a:close/>
                  <a:moveTo>
                    <a:pt x="1899" y="2203"/>
                  </a:moveTo>
                  <a:lnTo>
                    <a:pt x="1844" y="2203"/>
                  </a:lnTo>
                  <a:lnTo>
                    <a:pt x="1844" y="2260"/>
                  </a:lnTo>
                  <a:lnTo>
                    <a:pt x="1899" y="2260"/>
                  </a:lnTo>
                  <a:lnTo>
                    <a:pt x="1899" y="2203"/>
                  </a:lnTo>
                  <a:close/>
                  <a:moveTo>
                    <a:pt x="3342" y="2203"/>
                  </a:moveTo>
                  <a:lnTo>
                    <a:pt x="3287" y="2203"/>
                  </a:lnTo>
                  <a:lnTo>
                    <a:pt x="3287" y="2260"/>
                  </a:lnTo>
                  <a:lnTo>
                    <a:pt x="3342" y="2260"/>
                  </a:lnTo>
                  <a:lnTo>
                    <a:pt x="3342" y="2203"/>
                  </a:lnTo>
                  <a:close/>
                  <a:moveTo>
                    <a:pt x="4144" y="2203"/>
                  </a:moveTo>
                  <a:lnTo>
                    <a:pt x="4088" y="2203"/>
                  </a:lnTo>
                  <a:lnTo>
                    <a:pt x="4088" y="2260"/>
                  </a:lnTo>
                  <a:lnTo>
                    <a:pt x="4144" y="2260"/>
                  </a:lnTo>
                  <a:lnTo>
                    <a:pt x="4144" y="2203"/>
                  </a:lnTo>
                  <a:close/>
                  <a:moveTo>
                    <a:pt x="4225" y="2203"/>
                  </a:moveTo>
                  <a:lnTo>
                    <a:pt x="4169" y="2203"/>
                  </a:lnTo>
                  <a:lnTo>
                    <a:pt x="4169" y="2260"/>
                  </a:lnTo>
                  <a:lnTo>
                    <a:pt x="4225" y="2260"/>
                  </a:lnTo>
                  <a:lnTo>
                    <a:pt x="4225" y="2203"/>
                  </a:lnTo>
                  <a:close/>
                  <a:moveTo>
                    <a:pt x="4304" y="2203"/>
                  </a:moveTo>
                  <a:lnTo>
                    <a:pt x="4249" y="2203"/>
                  </a:lnTo>
                  <a:lnTo>
                    <a:pt x="4249" y="2260"/>
                  </a:lnTo>
                  <a:lnTo>
                    <a:pt x="4304" y="2260"/>
                  </a:lnTo>
                  <a:lnTo>
                    <a:pt x="4304" y="2203"/>
                  </a:lnTo>
                  <a:close/>
                  <a:moveTo>
                    <a:pt x="4625" y="2203"/>
                  </a:moveTo>
                  <a:lnTo>
                    <a:pt x="4569" y="2203"/>
                  </a:lnTo>
                  <a:lnTo>
                    <a:pt x="4569" y="2260"/>
                  </a:lnTo>
                  <a:lnTo>
                    <a:pt x="4625" y="2260"/>
                  </a:lnTo>
                  <a:lnTo>
                    <a:pt x="4625" y="2203"/>
                  </a:lnTo>
                  <a:close/>
                  <a:moveTo>
                    <a:pt x="4705" y="2203"/>
                  </a:moveTo>
                  <a:lnTo>
                    <a:pt x="4650" y="2203"/>
                  </a:lnTo>
                  <a:lnTo>
                    <a:pt x="4650" y="2260"/>
                  </a:lnTo>
                  <a:lnTo>
                    <a:pt x="4705" y="2260"/>
                  </a:lnTo>
                  <a:lnTo>
                    <a:pt x="4705" y="2203"/>
                  </a:lnTo>
                  <a:close/>
                  <a:moveTo>
                    <a:pt x="4785" y="2203"/>
                  </a:moveTo>
                  <a:lnTo>
                    <a:pt x="4730" y="2203"/>
                  </a:lnTo>
                  <a:lnTo>
                    <a:pt x="4730" y="2260"/>
                  </a:lnTo>
                  <a:lnTo>
                    <a:pt x="4785" y="2260"/>
                  </a:lnTo>
                  <a:lnTo>
                    <a:pt x="4785" y="2203"/>
                  </a:lnTo>
                  <a:close/>
                  <a:moveTo>
                    <a:pt x="55" y="2115"/>
                  </a:moveTo>
                  <a:lnTo>
                    <a:pt x="0" y="2115"/>
                  </a:lnTo>
                  <a:lnTo>
                    <a:pt x="0" y="2171"/>
                  </a:lnTo>
                  <a:lnTo>
                    <a:pt x="55" y="2171"/>
                  </a:lnTo>
                  <a:lnTo>
                    <a:pt x="55" y="2115"/>
                  </a:lnTo>
                  <a:close/>
                  <a:moveTo>
                    <a:pt x="136" y="2115"/>
                  </a:moveTo>
                  <a:lnTo>
                    <a:pt x="80" y="2115"/>
                  </a:lnTo>
                  <a:lnTo>
                    <a:pt x="80" y="2171"/>
                  </a:lnTo>
                  <a:lnTo>
                    <a:pt x="136" y="2171"/>
                  </a:lnTo>
                  <a:lnTo>
                    <a:pt x="136" y="2115"/>
                  </a:lnTo>
                  <a:close/>
                  <a:moveTo>
                    <a:pt x="216" y="2115"/>
                  </a:moveTo>
                  <a:lnTo>
                    <a:pt x="160" y="2115"/>
                  </a:lnTo>
                  <a:lnTo>
                    <a:pt x="160" y="2171"/>
                  </a:lnTo>
                  <a:lnTo>
                    <a:pt x="216" y="2171"/>
                  </a:lnTo>
                  <a:lnTo>
                    <a:pt x="216" y="2115"/>
                  </a:lnTo>
                  <a:close/>
                  <a:moveTo>
                    <a:pt x="296" y="2115"/>
                  </a:moveTo>
                  <a:lnTo>
                    <a:pt x="241" y="2115"/>
                  </a:lnTo>
                  <a:lnTo>
                    <a:pt x="241" y="2171"/>
                  </a:lnTo>
                  <a:lnTo>
                    <a:pt x="296" y="2171"/>
                  </a:lnTo>
                  <a:lnTo>
                    <a:pt x="296" y="2115"/>
                  </a:lnTo>
                  <a:close/>
                  <a:moveTo>
                    <a:pt x="376" y="2115"/>
                  </a:moveTo>
                  <a:lnTo>
                    <a:pt x="320" y="2115"/>
                  </a:lnTo>
                  <a:lnTo>
                    <a:pt x="320" y="2171"/>
                  </a:lnTo>
                  <a:lnTo>
                    <a:pt x="376" y="2171"/>
                  </a:lnTo>
                  <a:lnTo>
                    <a:pt x="376" y="2115"/>
                  </a:lnTo>
                  <a:close/>
                  <a:moveTo>
                    <a:pt x="457" y="2115"/>
                  </a:moveTo>
                  <a:lnTo>
                    <a:pt x="401" y="2115"/>
                  </a:lnTo>
                  <a:lnTo>
                    <a:pt x="401" y="2171"/>
                  </a:lnTo>
                  <a:lnTo>
                    <a:pt x="457" y="2171"/>
                  </a:lnTo>
                  <a:lnTo>
                    <a:pt x="457" y="2115"/>
                  </a:lnTo>
                  <a:close/>
                  <a:moveTo>
                    <a:pt x="536" y="2115"/>
                  </a:moveTo>
                  <a:lnTo>
                    <a:pt x="481" y="2115"/>
                  </a:lnTo>
                  <a:lnTo>
                    <a:pt x="481" y="2171"/>
                  </a:lnTo>
                  <a:lnTo>
                    <a:pt x="536" y="2171"/>
                  </a:lnTo>
                  <a:lnTo>
                    <a:pt x="536" y="2115"/>
                  </a:lnTo>
                  <a:close/>
                  <a:moveTo>
                    <a:pt x="938" y="2115"/>
                  </a:moveTo>
                  <a:lnTo>
                    <a:pt x="882" y="2115"/>
                  </a:lnTo>
                  <a:lnTo>
                    <a:pt x="882" y="2171"/>
                  </a:lnTo>
                  <a:lnTo>
                    <a:pt x="938" y="2171"/>
                  </a:lnTo>
                  <a:lnTo>
                    <a:pt x="938" y="2115"/>
                  </a:lnTo>
                  <a:close/>
                  <a:moveTo>
                    <a:pt x="1018" y="2115"/>
                  </a:moveTo>
                  <a:lnTo>
                    <a:pt x="962" y="2115"/>
                  </a:lnTo>
                  <a:lnTo>
                    <a:pt x="962" y="2171"/>
                  </a:lnTo>
                  <a:lnTo>
                    <a:pt x="1018" y="2171"/>
                  </a:lnTo>
                  <a:lnTo>
                    <a:pt x="1018" y="2115"/>
                  </a:lnTo>
                  <a:close/>
                  <a:moveTo>
                    <a:pt x="1098" y="2115"/>
                  </a:moveTo>
                  <a:lnTo>
                    <a:pt x="1042" y="2115"/>
                  </a:lnTo>
                  <a:lnTo>
                    <a:pt x="1042" y="2171"/>
                  </a:lnTo>
                  <a:lnTo>
                    <a:pt x="1098" y="2171"/>
                  </a:lnTo>
                  <a:lnTo>
                    <a:pt x="1098" y="2115"/>
                  </a:lnTo>
                  <a:close/>
                  <a:moveTo>
                    <a:pt x="1339" y="2115"/>
                  </a:moveTo>
                  <a:lnTo>
                    <a:pt x="1282" y="2115"/>
                  </a:lnTo>
                  <a:lnTo>
                    <a:pt x="1282" y="2171"/>
                  </a:lnTo>
                  <a:lnTo>
                    <a:pt x="1339" y="2171"/>
                  </a:lnTo>
                  <a:lnTo>
                    <a:pt x="1339" y="2115"/>
                  </a:lnTo>
                  <a:close/>
                  <a:moveTo>
                    <a:pt x="1418" y="2115"/>
                  </a:moveTo>
                  <a:lnTo>
                    <a:pt x="1363" y="2115"/>
                  </a:lnTo>
                  <a:lnTo>
                    <a:pt x="1363" y="2171"/>
                  </a:lnTo>
                  <a:lnTo>
                    <a:pt x="1418" y="2171"/>
                  </a:lnTo>
                  <a:lnTo>
                    <a:pt x="1418" y="2115"/>
                  </a:lnTo>
                  <a:close/>
                  <a:moveTo>
                    <a:pt x="1499" y="2115"/>
                  </a:moveTo>
                  <a:lnTo>
                    <a:pt x="1443" y="2115"/>
                  </a:lnTo>
                  <a:lnTo>
                    <a:pt x="1443" y="2171"/>
                  </a:lnTo>
                  <a:lnTo>
                    <a:pt x="1499" y="2171"/>
                  </a:lnTo>
                  <a:lnTo>
                    <a:pt x="1499" y="2115"/>
                  </a:lnTo>
                  <a:close/>
                  <a:moveTo>
                    <a:pt x="1579" y="2115"/>
                  </a:moveTo>
                  <a:lnTo>
                    <a:pt x="1523" y="2115"/>
                  </a:lnTo>
                  <a:lnTo>
                    <a:pt x="1523" y="2171"/>
                  </a:lnTo>
                  <a:lnTo>
                    <a:pt x="1579" y="2171"/>
                  </a:lnTo>
                  <a:lnTo>
                    <a:pt x="1579" y="2115"/>
                  </a:lnTo>
                  <a:close/>
                  <a:moveTo>
                    <a:pt x="1659" y="2115"/>
                  </a:moveTo>
                  <a:lnTo>
                    <a:pt x="1604" y="2115"/>
                  </a:lnTo>
                  <a:lnTo>
                    <a:pt x="1604" y="2171"/>
                  </a:lnTo>
                  <a:lnTo>
                    <a:pt x="1659" y="2171"/>
                  </a:lnTo>
                  <a:lnTo>
                    <a:pt x="1659" y="2115"/>
                  </a:lnTo>
                  <a:close/>
                  <a:moveTo>
                    <a:pt x="1820" y="2115"/>
                  </a:moveTo>
                  <a:lnTo>
                    <a:pt x="1764" y="2115"/>
                  </a:lnTo>
                  <a:lnTo>
                    <a:pt x="1764" y="2171"/>
                  </a:lnTo>
                  <a:lnTo>
                    <a:pt x="1820" y="2171"/>
                  </a:lnTo>
                  <a:lnTo>
                    <a:pt x="1820" y="2115"/>
                  </a:lnTo>
                  <a:close/>
                  <a:moveTo>
                    <a:pt x="1899" y="2115"/>
                  </a:moveTo>
                  <a:lnTo>
                    <a:pt x="1844" y="2115"/>
                  </a:lnTo>
                  <a:lnTo>
                    <a:pt x="1844" y="2171"/>
                  </a:lnTo>
                  <a:lnTo>
                    <a:pt x="1899" y="2171"/>
                  </a:lnTo>
                  <a:lnTo>
                    <a:pt x="1899" y="2115"/>
                  </a:lnTo>
                  <a:close/>
                  <a:moveTo>
                    <a:pt x="3182" y="2115"/>
                  </a:moveTo>
                  <a:lnTo>
                    <a:pt x="3127" y="2115"/>
                  </a:lnTo>
                  <a:lnTo>
                    <a:pt x="3127" y="2171"/>
                  </a:lnTo>
                  <a:lnTo>
                    <a:pt x="3182" y="2171"/>
                  </a:lnTo>
                  <a:lnTo>
                    <a:pt x="3182" y="2115"/>
                  </a:lnTo>
                  <a:close/>
                  <a:moveTo>
                    <a:pt x="3263" y="2115"/>
                  </a:moveTo>
                  <a:lnTo>
                    <a:pt x="3207" y="2115"/>
                  </a:lnTo>
                  <a:lnTo>
                    <a:pt x="3207" y="2171"/>
                  </a:lnTo>
                  <a:lnTo>
                    <a:pt x="3263" y="2171"/>
                  </a:lnTo>
                  <a:lnTo>
                    <a:pt x="3263" y="2115"/>
                  </a:lnTo>
                  <a:close/>
                  <a:moveTo>
                    <a:pt x="3342" y="2115"/>
                  </a:moveTo>
                  <a:lnTo>
                    <a:pt x="3287" y="2115"/>
                  </a:lnTo>
                  <a:lnTo>
                    <a:pt x="3287" y="2171"/>
                  </a:lnTo>
                  <a:lnTo>
                    <a:pt x="3342" y="2171"/>
                  </a:lnTo>
                  <a:lnTo>
                    <a:pt x="3342" y="2115"/>
                  </a:lnTo>
                  <a:close/>
                  <a:moveTo>
                    <a:pt x="4144" y="2115"/>
                  </a:moveTo>
                  <a:lnTo>
                    <a:pt x="4088" y="2115"/>
                  </a:lnTo>
                  <a:lnTo>
                    <a:pt x="4088" y="2171"/>
                  </a:lnTo>
                  <a:lnTo>
                    <a:pt x="4144" y="2171"/>
                  </a:lnTo>
                  <a:lnTo>
                    <a:pt x="4144" y="2115"/>
                  </a:lnTo>
                  <a:close/>
                  <a:moveTo>
                    <a:pt x="4225" y="2115"/>
                  </a:moveTo>
                  <a:lnTo>
                    <a:pt x="4169" y="2115"/>
                  </a:lnTo>
                  <a:lnTo>
                    <a:pt x="4169" y="2171"/>
                  </a:lnTo>
                  <a:lnTo>
                    <a:pt x="4225" y="2171"/>
                  </a:lnTo>
                  <a:lnTo>
                    <a:pt x="4225" y="2115"/>
                  </a:lnTo>
                  <a:close/>
                  <a:moveTo>
                    <a:pt x="4304" y="2115"/>
                  </a:moveTo>
                  <a:lnTo>
                    <a:pt x="4249" y="2115"/>
                  </a:lnTo>
                  <a:lnTo>
                    <a:pt x="4249" y="2171"/>
                  </a:lnTo>
                  <a:lnTo>
                    <a:pt x="4304" y="2171"/>
                  </a:lnTo>
                  <a:lnTo>
                    <a:pt x="4304" y="2115"/>
                  </a:lnTo>
                  <a:close/>
                  <a:moveTo>
                    <a:pt x="4385" y="2115"/>
                  </a:moveTo>
                  <a:lnTo>
                    <a:pt x="4329" y="2115"/>
                  </a:lnTo>
                  <a:lnTo>
                    <a:pt x="4329" y="2171"/>
                  </a:lnTo>
                  <a:lnTo>
                    <a:pt x="4385" y="2171"/>
                  </a:lnTo>
                  <a:lnTo>
                    <a:pt x="4385" y="2115"/>
                  </a:lnTo>
                  <a:close/>
                  <a:moveTo>
                    <a:pt x="4465" y="2115"/>
                  </a:moveTo>
                  <a:lnTo>
                    <a:pt x="4409" y="2115"/>
                  </a:lnTo>
                  <a:lnTo>
                    <a:pt x="4409" y="2171"/>
                  </a:lnTo>
                  <a:lnTo>
                    <a:pt x="4465" y="2171"/>
                  </a:lnTo>
                  <a:lnTo>
                    <a:pt x="4465" y="2115"/>
                  </a:lnTo>
                  <a:close/>
                  <a:moveTo>
                    <a:pt x="4545" y="2115"/>
                  </a:moveTo>
                  <a:lnTo>
                    <a:pt x="4490" y="2115"/>
                  </a:lnTo>
                  <a:lnTo>
                    <a:pt x="4490" y="2171"/>
                  </a:lnTo>
                  <a:lnTo>
                    <a:pt x="4545" y="2171"/>
                  </a:lnTo>
                  <a:lnTo>
                    <a:pt x="4545" y="2115"/>
                  </a:lnTo>
                  <a:close/>
                  <a:moveTo>
                    <a:pt x="4625" y="2115"/>
                  </a:moveTo>
                  <a:lnTo>
                    <a:pt x="4569" y="2115"/>
                  </a:lnTo>
                  <a:lnTo>
                    <a:pt x="4569" y="2171"/>
                  </a:lnTo>
                  <a:lnTo>
                    <a:pt x="4625" y="2171"/>
                  </a:lnTo>
                  <a:lnTo>
                    <a:pt x="4625" y="2115"/>
                  </a:lnTo>
                  <a:close/>
                  <a:moveTo>
                    <a:pt x="4705" y="2115"/>
                  </a:moveTo>
                  <a:lnTo>
                    <a:pt x="4650" y="2115"/>
                  </a:lnTo>
                  <a:lnTo>
                    <a:pt x="4650" y="2171"/>
                  </a:lnTo>
                  <a:lnTo>
                    <a:pt x="4705" y="2171"/>
                  </a:lnTo>
                  <a:lnTo>
                    <a:pt x="4705" y="2115"/>
                  </a:lnTo>
                  <a:close/>
                  <a:moveTo>
                    <a:pt x="55" y="2026"/>
                  </a:moveTo>
                  <a:lnTo>
                    <a:pt x="0" y="2026"/>
                  </a:lnTo>
                  <a:lnTo>
                    <a:pt x="0" y="2082"/>
                  </a:lnTo>
                  <a:lnTo>
                    <a:pt x="55" y="2082"/>
                  </a:lnTo>
                  <a:lnTo>
                    <a:pt x="55" y="2026"/>
                  </a:lnTo>
                  <a:close/>
                  <a:moveTo>
                    <a:pt x="136" y="2026"/>
                  </a:moveTo>
                  <a:lnTo>
                    <a:pt x="80" y="2026"/>
                  </a:lnTo>
                  <a:lnTo>
                    <a:pt x="80" y="2082"/>
                  </a:lnTo>
                  <a:lnTo>
                    <a:pt x="136" y="2082"/>
                  </a:lnTo>
                  <a:lnTo>
                    <a:pt x="136" y="2026"/>
                  </a:lnTo>
                  <a:close/>
                  <a:moveTo>
                    <a:pt x="216" y="2026"/>
                  </a:moveTo>
                  <a:lnTo>
                    <a:pt x="160" y="2026"/>
                  </a:lnTo>
                  <a:lnTo>
                    <a:pt x="160" y="2082"/>
                  </a:lnTo>
                  <a:lnTo>
                    <a:pt x="216" y="2082"/>
                  </a:lnTo>
                  <a:lnTo>
                    <a:pt x="216" y="2026"/>
                  </a:lnTo>
                  <a:close/>
                  <a:moveTo>
                    <a:pt x="296" y="2026"/>
                  </a:moveTo>
                  <a:lnTo>
                    <a:pt x="241" y="2026"/>
                  </a:lnTo>
                  <a:lnTo>
                    <a:pt x="241" y="2082"/>
                  </a:lnTo>
                  <a:lnTo>
                    <a:pt x="296" y="2082"/>
                  </a:lnTo>
                  <a:lnTo>
                    <a:pt x="296" y="2026"/>
                  </a:lnTo>
                  <a:close/>
                  <a:moveTo>
                    <a:pt x="376" y="2026"/>
                  </a:moveTo>
                  <a:lnTo>
                    <a:pt x="320" y="2026"/>
                  </a:lnTo>
                  <a:lnTo>
                    <a:pt x="320" y="2082"/>
                  </a:lnTo>
                  <a:lnTo>
                    <a:pt x="376" y="2082"/>
                  </a:lnTo>
                  <a:lnTo>
                    <a:pt x="376" y="2026"/>
                  </a:lnTo>
                  <a:close/>
                  <a:moveTo>
                    <a:pt x="938" y="2026"/>
                  </a:moveTo>
                  <a:lnTo>
                    <a:pt x="882" y="2026"/>
                  </a:lnTo>
                  <a:lnTo>
                    <a:pt x="882" y="2082"/>
                  </a:lnTo>
                  <a:lnTo>
                    <a:pt x="938" y="2082"/>
                  </a:lnTo>
                  <a:lnTo>
                    <a:pt x="938" y="2026"/>
                  </a:lnTo>
                  <a:close/>
                  <a:moveTo>
                    <a:pt x="1018" y="2026"/>
                  </a:moveTo>
                  <a:lnTo>
                    <a:pt x="962" y="2026"/>
                  </a:lnTo>
                  <a:lnTo>
                    <a:pt x="962" y="2082"/>
                  </a:lnTo>
                  <a:lnTo>
                    <a:pt x="1018" y="2082"/>
                  </a:lnTo>
                  <a:lnTo>
                    <a:pt x="1018" y="2026"/>
                  </a:lnTo>
                  <a:close/>
                  <a:moveTo>
                    <a:pt x="1098" y="2026"/>
                  </a:moveTo>
                  <a:lnTo>
                    <a:pt x="1042" y="2026"/>
                  </a:lnTo>
                  <a:lnTo>
                    <a:pt x="1042" y="2082"/>
                  </a:lnTo>
                  <a:lnTo>
                    <a:pt x="1098" y="2082"/>
                  </a:lnTo>
                  <a:lnTo>
                    <a:pt x="1098" y="2026"/>
                  </a:lnTo>
                  <a:close/>
                  <a:moveTo>
                    <a:pt x="1178" y="2026"/>
                  </a:moveTo>
                  <a:lnTo>
                    <a:pt x="1122" y="2026"/>
                  </a:lnTo>
                  <a:lnTo>
                    <a:pt x="1122" y="2082"/>
                  </a:lnTo>
                  <a:lnTo>
                    <a:pt x="1178" y="2082"/>
                  </a:lnTo>
                  <a:lnTo>
                    <a:pt x="1178" y="2026"/>
                  </a:lnTo>
                  <a:close/>
                  <a:moveTo>
                    <a:pt x="1418" y="2026"/>
                  </a:moveTo>
                  <a:lnTo>
                    <a:pt x="1363" y="2026"/>
                  </a:lnTo>
                  <a:lnTo>
                    <a:pt x="1363" y="2082"/>
                  </a:lnTo>
                  <a:lnTo>
                    <a:pt x="1418" y="2082"/>
                  </a:lnTo>
                  <a:lnTo>
                    <a:pt x="1418" y="2026"/>
                  </a:lnTo>
                  <a:close/>
                  <a:moveTo>
                    <a:pt x="1499" y="2026"/>
                  </a:moveTo>
                  <a:lnTo>
                    <a:pt x="1443" y="2026"/>
                  </a:lnTo>
                  <a:lnTo>
                    <a:pt x="1443" y="2082"/>
                  </a:lnTo>
                  <a:lnTo>
                    <a:pt x="1499" y="2082"/>
                  </a:lnTo>
                  <a:lnTo>
                    <a:pt x="1499" y="2026"/>
                  </a:lnTo>
                  <a:close/>
                  <a:moveTo>
                    <a:pt x="1579" y="2026"/>
                  </a:moveTo>
                  <a:lnTo>
                    <a:pt x="1523" y="2026"/>
                  </a:lnTo>
                  <a:lnTo>
                    <a:pt x="1523" y="2082"/>
                  </a:lnTo>
                  <a:lnTo>
                    <a:pt x="1579" y="2082"/>
                  </a:lnTo>
                  <a:lnTo>
                    <a:pt x="1579" y="2026"/>
                  </a:lnTo>
                  <a:close/>
                  <a:moveTo>
                    <a:pt x="1659" y="2026"/>
                  </a:moveTo>
                  <a:lnTo>
                    <a:pt x="1604" y="2026"/>
                  </a:lnTo>
                  <a:lnTo>
                    <a:pt x="1604" y="2082"/>
                  </a:lnTo>
                  <a:lnTo>
                    <a:pt x="1659" y="2082"/>
                  </a:lnTo>
                  <a:lnTo>
                    <a:pt x="1659" y="2026"/>
                  </a:lnTo>
                  <a:close/>
                  <a:moveTo>
                    <a:pt x="4144" y="2026"/>
                  </a:moveTo>
                  <a:lnTo>
                    <a:pt x="4088" y="2026"/>
                  </a:lnTo>
                  <a:lnTo>
                    <a:pt x="4088" y="2082"/>
                  </a:lnTo>
                  <a:lnTo>
                    <a:pt x="4144" y="2082"/>
                  </a:lnTo>
                  <a:lnTo>
                    <a:pt x="4144" y="2026"/>
                  </a:lnTo>
                  <a:close/>
                  <a:moveTo>
                    <a:pt x="4225" y="2026"/>
                  </a:moveTo>
                  <a:lnTo>
                    <a:pt x="4169" y="2026"/>
                  </a:lnTo>
                  <a:lnTo>
                    <a:pt x="4169" y="2082"/>
                  </a:lnTo>
                  <a:lnTo>
                    <a:pt x="4225" y="2082"/>
                  </a:lnTo>
                  <a:lnTo>
                    <a:pt x="4225" y="2026"/>
                  </a:lnTo>
                  <a:close/>
                  <a:moveTo>
                    <a:pt x="4304" y="2026"/>
                  </a:moveTo>
                  <a:lnTo>
                    <a:pt x="4249" y="2026"/>
                  </a:lnTo>
                  <a:lnTo>
                    <a:pt x="4249" y="2082"/>
                  </a:lnTo>
                  <a:lnTo>
                    <a:pt x="4304" y="2082"/>
                  </a:lnTo>
                  <a:lnTo>
                    <a:pt x="4304" y="2026"/>
                  </a:lnTo>
                  <a:close/>
                  <a:moveTo>
                    <a:pt x="4385" y="2026"/>
                  </a:moveTo>
                  <a:lnTo>
                    <a:pt x="4329" y="2026"/>
                  </a:lnTo>
                  <a:lnTo>
                    <a:pt x="4329" y="2082"/>
                  </a:lnTo>
                  <a:lnTo>
                    <a:pt x="4385" y="2082"/>
                  </a:lnTo>
                  <a:lnTo>
                    <a:pt x="4385" y="2026"/>
                  </a:lnTo>
                  <a:close/>
                  <a:moveTo>
                    <a:pt x="4465" y="2026"/>
                  </a:moveTo>
                  <a:lnTo>
                    <a:pt x="4409" y="2026"/>
                  </a:lnTo>
                  <a:lnTo>
                    <a:pt x="4409" y="2082"/>
                  </a:lnTo>
                  <a:lnTo>
                    <a:pt x="4465" y="2082"/>
                  </a:lnTo>
                  <a:lnTo>
                    <a:pt x="4465" y="2026"/>
                  </a:lnTo>
                  <a:close/>
                  <a:moveTo>
                    <a:pt x="4545" y="2026"/>
                  </a:moveTo>
                  <a:lnTo>
                    <a:pt x="4490" y="2026"/>
                  </a:lnTo>
                  <a:lnTo>
                    <a:pt x="4490" y="2082"/>
                  </a:lnTo>
                  <a:lnTo>
                    <a:pt x="4545" y="2082"/>
                  </a:lnTo>
                  <a:lnTo>
                    <a:pt x="4545" y="2026"/>
                  </a:lnTo>
                  <a:close/>
                  <a:moveTo>
                    <a:pt x="4625" y="2026"/>
                  </a:moveTo>
                  <a:lnTo>
                    <a:pt x="4569" y="2026"/>
                  </a:lnTo>
                  <a:lnTo>
                    <a:pt x="4569" y="2082"/>
                  </a:lnTo>
                  <a:lnTo>
                    <a:pt x="4625" y="2082"/>
                  </a:lnTo>
                  <a:lnTo>
                    <a:pt x="4625" y="2026"/>
                  </a:lnTo>
                  <a:close/>
                  <a:moveTo>
                    <a:pt x="4705" y="2026"/>
                  </a:moveTo>
                  <a:lnTo>
                    <a:pt x="4650" y="2026"/>
                  </a:lnTo>
                  <a:lnTo>
                    <a:pt x="4650" y="2082"/>
                  </a:lnTo>
                  <a:lnTo>
                    <a:pt x="4705" y="2082"/>
                  </a:lnTo>
                  <a:lnTo>
                    <a:pt x="4705" y="2026"/>
                  </a:lnTo>
                  <a:close/>
                  <a:moveTo>
                    <a:pt x="4785" y="2026"/>
                  </a:moveTo>
                  <a:lnTo>
                    <a:pt x="4730" y="2026"/>
                  </a:lnTo>
                  <a:lnTo>
                    <a:pt x="4730" y="2082"/>
                  </a:lnTo>
                  <a:lnTo>
                    <a:pt x="4785" y="2082"/>
                  </a:lnTo>
                  <a:lnTo>
                    <a:pt x="4785" y="2026"/>
                  </a:lnTo>
                  <a:close/>
                  <a:moveTo>
                    <a:pt x="55" y="1937"/>
                  </a:moveTo>
                  <a:lnTo>
                    <a:pt x="0" y="1937"/>
                  </a:lnTo>
                  <a:lnTo>
                    <a:pt x="0" y="1994"/>
                  </a:lnTo>
                  <a:lnTo>
                    <a:pt x="55" y="1994"/>
                  </a:lnTo>
                  <a:lnTo>
                    <a:pt x="55" y="1937"/>
                  </a:lnTo>
                  <a:close/>
                  <a:moveTo>
                    <a:pt x="136" y="1937"/>
                  </a:moveTo>
                  <a:lnTo>
                    <a:pt x="80" y="1937"/>
                  </a:lnTo>
                  <a:lnTo>
                    <a:pt x="80" y="1994"/>
                  </a:lnTo>
                  <a:lnTo>
                    <a:pt x="136" y="1994"/>
                  </a:lnTo>
                  <a:lnTo>
                    <a:pt x="136" y="1937"/>
                  </a:lnTo>
                  <a:close/>
                  <a:moveTo>
                    <a:pt x="216" y="1937"/>
                  </a:moveTo>
                  <a:lnTo>
                    <a:pt x="160" y="1937"/>
                  </a:lnTo>
                  <a:lnTo>
                    <a:pt x="160" y="1994"/>
                  </a:lnTo>
                  <a:lnTo>
                    <a:pt x="216" y="1994"/>
                  </a:lnTo>
                  <a:lnTo>
                    <a:pt x="216" y="1937"/>
                  </a:lnTo>
                  <a:close/>
                  <a:moveTo>
                    <a:pt x="296" y="1937"/>
                  </a:moveTo>
                  <a:lnTo>
                    <a:pt x="241" y="1937"/>
                  </a:lnTo>
                  <a:lnTo>
                    <a:pt x="241" y="1994"/>
                  </a:lnTo>
                  <a:lnTo>
                    <a:pt x="296" y="1994"/>
                  </a:lnTo>
                  <a:lnTo>
                    <a:pt x="296" y="1937"/>
                  </a:lnTo>
                  <a:close/>
                  <a:moveTo>
                    <a:pt x="536" y="1937"/>
                  </a:moveTo>
                  <a:lnTo>
                    <a:pt x="481" y="1937"/>
                  </a:lnTo>
                  <a:lnTo>
                    <a:pt x="481" y="1994"/>
                  </a:lnTo>
                  <a:lnTo>
                    <a:pt x="536" y="1994"/>
                  </a:lnTo>
                  <a:lnTo>
                    <a:pt x="536" y="1937"/>
                  </a:lnTo>
                  <a:close/>
                  <a:moveTo>
                    <a:pt x="617" y="1937"/>
                  </a:moveTo>
                  <a:lnTo>
                    <a:pt x="561" y="1937"/>
                  </a:lnTo>
                  <a:lnTo>
                    <a:pt x="561" y="1994"/>
                  </a:lnTo>
                  <a:lnTo>
                    <a:pt x="617" y="1994"/>
                  </a:lnTo>
                  <a:lnTo>
                    <a:pt x="617" y="1937"/>
                  </a:lnTo>
                  <a:close/>
                  <a:moveTo>
                    <a:pt x="697" y="1937"/>
                  </a:moveTo>
                  <a:lnTo>
                    <a:pt x="641" y="1937"/>
                  </a:lnTo>
                  <a:lnTo>
                    <a:pt x="641" y="1994"/>
                  </a:lnTo>
                  <a:lnTo>
                    <a:pt x="697" y="1994"/>
                  </a:lnTo>
                  <a:lnTo>
                    <a:pt x="697" y="1937"/>
                  </a:lnTo>
                  <a:close/>
                  <a:moveTo>
                    <a:pt x="1018" y="1937"/>
                  </a:moveTo>
                  <a:lnTo>
                    <a:pt x="962" y="1937"/>
                  </a:lnTo>
                  <a:lnTo>
                    <a:pt x="962" y="1994"/>
                  </a:lnTo>
                  <a:lnTo>
                    <a:pt x="1018" y="1994"/>
                  </a:lnTo>
                  <a:lnTo>
                    <a:pt x="1018" y="1937"/>
                  </a:lnTo>
                  <a:close/>
                  <a:moveTo>
                    <a:pt x="1098" y="1937"/>
                  </a:moveTo>
                  <a:lnTo>
                    <a:pt x="1042" y="1937"/>
                  </a:lnTo>
                  <a:lnTo>
                    <a:pt x="1042" y="1994"/>
                  </a:lnTo>
                  <a:lnTo>
                    <a:pt x="1098" y="1994"/>
                  </a:lnTo>
                  <a:lnTo>
                    <a:pt x="1098" y="1937"/>
                  </a:lnTo>
                  <a:close/>
                  <a:moveTo>
                    <a:pt x="1178" y="1937"/>
                  </a:moveTo>
                  <a:lnTo>
                    <a:pt x="1122" y="1937"/>
                  </a:lnTo>
                  <a:lnTo>
                    <a:pt x="1122" y="1994"/>
                  </a:lnTo>
                  <a:lnTo>
                    <a:pt x="1178" y="1994"/>
                  </a:lnTo>
                  <a:lnTo>
                    <a:pt x="1178" y="1937"/>
                  </a:lnTo>
                  <a:close/>
                  <a:moveTo>
                    <a:pt x="1258" y="1937"/>
                  </a:moveTo>
                  <a:lnTo>
                    <a:pt x="1203" y="1937"/>
                  </a:lnTo>
                  <a:lnTo>
                    <a:pt x="1203" y="1994"/>
                  </a:lnTo>
                  <a:lnTo>
                    <a:pt x="1258" y="1994"/>
                  </a:lnTo>
                  <a:lnTo>
                    <a:pt x="1258" y="1937"/>
                  </a:lnTo>
                  <a:close/>
                  <a:moveTo>
                    <a:pt x="1339" y="1937"/>
                  </a:moveTo>
                  <a:lnTo>
                    <a:pt x="1282" y="1937"/>
                  </a:lnTo>
                  <a:lnTo>
                    <a:pt x="1282" y="1994"/>
                  </a:lnTo>
                  <a:lnTo>
                    <a:pt x="1339" y="1994"/>
                  </a:lnTo>
                  <a:lnTo>
                    <a:pt x="1339" y="1937"/>
                  </a:lnTo>
                  <a:close/>
                  <a:moveTo>
                    <a:pt x="1418" y="1937"/>
                  </a:moveTo>
                  <a:lnTo>
                    <a:pt x="1363" y="1937"/>
                  </a:lnTo>
                  <a:lnTo>
                    <a:pt x="1363" y="1994"/>
                  </a:lnTo>
                  <a:lnTo>
                    <a:pt x="1418" y="1994"/>
                  </a:lnTo>
                  <a:lnTo>
                    <a:pt x="1418" y="1937"/>
                  </a:lnTo>
                  <a:close/>
                  <a:moveTo>
                    <a:pt x="1499" y="1937"/>
                  </a:moveTo>
                  <a:lnTo>
                    <a:pt x="1443" y="1937"/>
                  </a:lnTo>
                  <a:lnTo>
                    <a:pt x="1443" y="1994"/>
                  </a:lnTo>
                  <a:lnTo>
                    <a:pt x="1499" y="1994"/>
                  </a:lnTo>
                  <a:lnTo>
                    <a:pt x="1499" y="1937"/>
                  </a:lnTo>
                  <a:close/>
                  <a:moveTo>
                    <a:pt x="1579" y="1937"/>
                  </a:moveTo>
                  <a:lnTo>
                    <a:pt x="1523" y="1937"/>
                  </a:lnTo>
                  <a:lnTo>
                    <a:pt x="1523" y="1994"/>
                  </a:lnTo>
                  <a:lnTo>
                    <a:pt x="1579" y="1994"/>
                  </a:lnTo>
                  <a:lnTo>
                    <a:pt x="1579" y="1937"/>
                  </a:lnTo>
                  <a:close/>
                  <a:moveTo>
                    <a:pt x="1659" y="1937"/>
                  </a:moveTo>
                  <a:lnTo>
                    <a:pt x="1604" y="1937"/>
                  </a:lnTo>
                  <a:lnTo>
                    <a:pt x="1604" y="1994"/>
                  </a:lnTo>
                  <a:lnTo>
                    <a:pt x="1659" y="1994"/>
                  </a:lnTo>
                  <a:lnTo>
                    <a:pt x="1659" y="1937"/>
                  </a:lnTo>
                  <a:close/>
                  <a:moveTo>
                    <a:pt x="1739" y="1937"/>
                  </a:moveTo>
                  <a:lnTo>
                    <a:pt x="1684" y="1937"/>
                  </a:lnTo>
                  <a:lnTo>
                    <a:pt x="1684" y="1994"/>
                  </a:lnTo>
                  <a:lnTo>
                    <a:pt x="1739" y="1994"/>
                  </a:lnTo>
                  <a:lnTo>
                    <a:pt x="1739" y="1937"/>
                  </a:lnTo>
                  <a:close/>
                  <a:moveTo>
                    <a:pt x="1820" y="1937"/>
                  </a:moveTo>
                  <a:lnTo>
                    <a:pt x="1764" y="1937"/>
                  </a:lnTo>
                  <a:lnTo>
                    <a:pt x="1764" y="1994"/>
                  </a:lnTo>
                  <a:lnTo>
                    <a:pt x="1820" y="1994"/>
                  </a:lnTo>
                  <a:lnTo>
                    <a:pt x="1820" y="1937"/>
                  </a:lnTo>
                  <a:close/>
                  <a:moveTo>
                    <a:pt x="4064" y="1937"/>
                  </a:moveTo>
                  <a:lnTo>
                    <a:pt x="4009" y="1937"/>
                  </a:lnTo>
                  <a:lnTo>
                    <a:pt x="4009" y="1994"/>
                  </a:lnTo>
                  <a:lnTo>
                    <a:pt x="4064" y="1994"/>
                  </a:lnTo>
                  <a:lnTo>
                    <a:pt x="4064" y="1937"/>
                  </a:lnTo>
                  <a:close/>
                  <a:moveTo>
                    <a:pt x="4144" y="1937"/>
                  </a:moveTo>
                  <a:lnTo>
                    <a:pt x="4088" y="1937"/>
                  </a:lnTo>
                  <a:lnTo>
                    <a:pt x="4088" y="1994"/>
                  </a:lnTo>
                  <a:lnTo>
                    <a:pt x="4144" y="1994"/>
                  </a:lnTo>
                  <a:lnTo>
                    <a:pt x="4144" y="1937"/>
                  </a:lnTo>
                  <a:close/>
                  <a:moveTo>
                    <a:pt x="4225" y="1937"/>
                  </a:moveTo>
                  <a:lnTo>
                    <a:pt x="4169" y="1937"/>
                  </a:lnTo>
                  <a:lnTo>
                    <a:pt x="4169" y="1994"/>
                  </a:lnTo>
                  <a:lnTo>
                    <a:pt x="4225" y="1994"/>
                  </a:lnTo>
                  <a:lnTo>
                    <a:pt x="4225" y="1937"/>
                  </a:lnTo>
                  <a:close/>
                  <a:moveTo>
                    <a:pt x="4304" y="1937"/>
                  </a:moveTo>
                  <a:lnTo>
                    <a:pt x="4249" y="1937"/>
                  </a:lnTo>
                  <a:lnTo>
                    <a:pt x="4249" y="1994"/>
                  </a:lnTo>
                  <a:lnTo>
                    <a:pt x="4304" y="1994"/>
                  </a:lnTo>
                  <a:lnTo>
                    <a:pt x="4304" y="1937"/>
                  </a:lnTo>
                  <a:close/>
                  <a:moveTo>
                    <a:pt x="4385" y="1937"/>
                  </a:moveTo>
                  <a:lnTo>
                    <a:pt x="4329" y="1937"/>
                  </a:lnTo>
                  <a:lnTo>
                    <a:pt x="4329" y="1994"/>
                  </a:lnTo>
                  <a:lnTo>
                    <a:pt x="4385" y="1994"/>
                  </a:lnTo>
                  <a:lnTo>
                    <a:pt x="4385" y="1937"/>
                  </a:lnTo>
                  <a:close/>
                  <a:moveTo>
                    <a:pt x="4465" y="1937"/>
                  </a:moveTo>
                  <a:lnTo>
                    <a:pt x="4409" y="1937"/>
                  </a:lnTo>
                  <a:lnTo>
                    <a:pt x="4409" y="1994"/>
                  </a:lnTo>
                  <a:lnTo>
                    <a:pt x="4465" y="1994"/>
                  </a:lnTo>
                  <a:lnTo>
                    <a:pt x="4465" y="1937"/>
                  </a:lnTo>
                  <a:close/>
                  <a:moveTo>
                    <a:pt x="4545" y="1937"/>
                  </a:moveTo>
                  <a:lnTo>
                    <a:pt x="4490" y="1937"/>
                  </a:lnTo>
                  <a:lnTo>
                    <a:pt x="4490" y="1994"/>
                  </a:lnTo>
                  <a:lnTo>
                    <a:pt x="4545" y="1994"/>
                  </a:lnTo>
                  <a:lnTo>
                    <a:pt x="4545" y="1937"/>
                  </a:lnTo>
                  <a:close/>
                  <a:moveTo>
                    <a:pt x="4625" y="1937"/>
                  </a:moveTo>
                  <a:lnTo>
                    <a:pt x="4569" y="1937"/>
                  </a:lnTo>
                  <a:lnTo>
                    <a:pt x="4569" y="1994"/>
                  </a:lnTo>
                  <a:lnTo>
                    <a:pt x="4625" y="1994"/>
                  </a:lnTo>
                  <a:lnTo>
                    <a:pt x="4625" y="1937"/>
                  </a:lnTo>
                  <a:close/>
                  <a:moveTo>
                    <a:pt x="4705" y="1937"/>
                  </a:moveTo>
                  <a:lnTo>
                    <a:pt x="4650" y="1937"/>
                  </a:lnTo>
                  <a:lnTo>
                    <a:pt x="4650" y="1994"/>
                  </a:lnTo>
                  <a:lnTo>
                    <a:pt x="4705" y="1994"/>
                  </a:lnTo>
                  <a:lnTo>
                    <a:pt x="4705" y="1937"/>
                  </a:lnTo>
                  <a:close/>
                  <a:moveTo>
                    <a:pt x="4785" y="1937"/>
                  </a:moveTo>
                  <a:lnTo>
                    <a:pt x="4730" y="1937"/>
                  </a:lnTo>
                  <a:lnTo>
                    <a:pt x="4730" y="1994"/>
                  </a:lnTo>
                  <a:lnTo>
                    <a:pt x="4785" y="1994"/>
                  </a:lnTo>
                  <a:lnTo>
                    <a:pt x="4785" y="1937"/>
                  </a:lnTo>
                  <a:close/>
                  <a:moveTo>
                    <a:pt x="4866" y="1937"/>
                  </a:moveTo>
                  <a:lnTo>
                    <a:pt x="4810" y="1937"/>
                  </a:lnTo>
                  <a:lnTo>
                    <a:pt x="4810" y="1994"/>
                  </a:lnTo>
                  <a:lnTo>
                    <a:pt x="4866" y="1994"/>
                  </a:lnTo>
                  <a:lnTo>
                    <a:pt x="4866" y="1937"/>
                  </a:lnTo>
                  <a:close/>
                  <a:moveTo>
                    <a:pt x="55" y="1849"/>
                  </a:moveTo>
                  <a:lnTo>
                    <a:pt x="0" y="1849"/>
                  </a:lnTo>
                  <a:lnTo>
                    <a:pt x="0" y="1905"/>
                  </a:lnTo>
                  <a:lnTo>
                    <a:pt x="55" y="1905"/>
                  </a:lnTo>
                  <a:lnTo>
                    <a:pt x="55" y="1849"/>
                  </a:lnTo>
                  <a:close/>
                  <a:moveTo>
                    <a:pt x="136" y="1849"/>
                  </a:moveTo>
                  <a:lnTo>
                    <a:pt x="80" y="1849"/>
                  </a:lnTo>
                  <a:lnTo>
                    <a:pt x="80" y="1905"/>
                  </a:lnTo>
                  <a:lnTo>
                    <a:pt x="136" y="1905"/>
                  </a:lnTo>
                  <a:lnTo>
                    <a:pt x="136" y="1849"/>
                  </a:lnTo>
                  <a:close/>
                  <a:moveTo>
                    <a:pt x="216" y="1849"/>
                  </a:moveTo>
                  <a:lnTo>
                    <a:pt x="160" y="1849"/>
                  </a:lnTo>
                  <a:lnTo>
                    <a:pt x="160" y="1905"/>
                  </a:lnTo>
                  <a:lnTo>
                    <a:pt x="216" y="1905"/>
                  </a:lnTo>
                  <a:lnTo>
                    <a:pt x="216" y="1849"/>
                  </a:lnTo>
                  <a:close/>
                  <a:moveTo>
                    <a:pt x="296" y="1849"/>
                  </a:moveTo>
                  <a:lnTo>
                    <a:pt x="241" y="1849"/>
                  </a:lnTo>
                  <a:lnTo>
                    <a:pt x="241" y="1905"/>
                  </a:lnTo>
                  <a:lnTo>
                    <a:pt x="296" y="1905"/>
                  </a:lnTo>
                  <a:lnTo>
                    <a:pt x="296" y="1849"/>
                  </a:lnTo>
                  <a:close/>
                  <a:moveTo>
                    <a:pt x="457" y="1849"/>
                  </a:moveTo>
                  <a:lnTo>
                    <a:pt x="401" y="1849"/>
                  </a:lnTo>
                  <a:lnTo>
                    <a:pt x="401" y="1905"/>
                  </a:lnTo>
                  <a:lnTo>
                    <a:pt x="457" y="1905"/>
                  </a:lnTo>
                  <a:lnTo>
                    <a:pt x="457" y="1849"/>
                  </a:lnTo>
                  <a:close/>
                  <a:moveTo>
                    <a:pt x="536" y="1849"/>
                  </a:moveTo>
                  <a:lnTo>
                    <a:pt x="481" y="1849"/>
                  </a:lnTo>
                  <a:lnTo>
                    <a:pt x="481" y="1905"/>
                  </a:lnTo>
                  <a:lnTo>
                    <a:pt x="536" y="1905"/>
                  </a:lnTo>
                  <a:lnTo>
                    <a:pt x="536" y="1849"/>
                  </a:lnTo>
                  <a:close/>
                  <a:moveTo>
                    <a:pt x="617" y="1849"/>
                  </a:moveTo>
                  <a:lnTo>
                    <a:pt x="561" y="1849"/>
                  </a:lnTo>
                  <a:lnTo>
                    <a:pt x="561" y="1905"/>
                  </a:lnTo>
                  <a:lnTo>
                    <a:pt x="617" y="1905"/>
                  </a:lnTo>
                  <a:lnTo>
                    <a:pt x="617" y="1849"/>
                  </a:lnTo>
                  <a:close/>
                  <a:moveTo>
                    <a:pt x="697" y="1849"/>
                  </a:moveTo>
                  <a:lnTo>
                    <a:pt x="641" y="1849"/>
                  </a:lnTo>
                  <a:lnTo>
                    <a:pt x="641" y="1905"/>
                  </a:lnTo>
                  <a:lnTo>
                    <a:pt x="697" y="1905"/>
                  </a:lnTo>
                  <a:lnTo>
                    <a:pt x="697" y="1849"/>
                  </a:lnTo>
                  <a:close/>
                  <a:moveTo>
                    <a:pt x="857" y="1849"/>
                  </a:moveTo>
                  <a:lnTo>
                    <a:pt x="801" y="1849"/>
                  </a:lnTo>
                  <a:lnTo>
                    <a:pt x="801" y="1905"/>
                  </a:lnTo>
                  <a:lnTo>
                    <a:pt x="857" y="1905"/>
                  </a:lnTo>
                  <a:lnTo>
                    <a:pt x="857" y="1849"/>
                  </a:lnTo>
                  <a:close/>
                  <a:moveTo>
                    <a:pt x="938" y="1849"/>
                  </a:moveTo>
                  <a:lnTo>
                    <a:pt x="882" y="1849"/>
                  </a:lnTo>
                  <a:lnTo>
                    <a:pt x="882" y="1905"/>
                  </a:lnTo>
                  <a:lnTo>
                    <a:pt x="938" y="1905"/>
                  </a:lnTo>
                  <a:lnTo>
                    <a:pt x="938" y="1849"/>
                  </a:lnTo>
                  <a:close/>
                  <a:moveTo>
                    <a:pt x="1018" y="1849"/>
                  </a:moveTo>
                  <a:lnTo>
                    <a:pt x="962" y="1849"/>
                  </a:lnTo>
                  <a:lnTo>
                    <a:pt x="962" y="1905"/>
                  </a:lnTo>
                  <a:lnTo>
                    <a:pt x="1018" y="1905"/>
                  </a:lnTo>
                  <a:lnTo>
                    <a:pt x="1018" y="1849"/>
                  </a:lnTo>
                  <a:close/>
                  <a:moveTo>
                    <a:pt x="1098" y="1849"/>
                  </a:moveTo>
                  <a:lnTo>
                    <a:pt x="1042" y="1849"/>
                  </a:lnTo>
                  <a:lnTo>
                    <a:pt x="1042" y="1905"/>
                  </a:lnTo>
                  <a:lnTo>
                    <a:pt x="1098" y="1905"/>
                  </a:lnTo>
                  <a:lnTo>
                    <a:pt x="1098" y="1849"/>
                  </a:lnTo>
                  <a:close/>
                  <a:moveTo>
                    <a:pt x="1178" y="1849"/>
                  </a:moveTo>
                  <a:lnTo>
                    <a:pt x="1122" y="1849"/>
                  </a:lnTo>
                  <a:lnTo>
                    <a:pt x="1122" y="1905"/>
                  </a:lnTo>
                  <a:lnTo>
                    <a:pt x="1178" y="1905"/>
                  </a:lnTo>
                  <a:lnTo>
                    <a:pt x="1178" y="1849"/>
                  </a:lnTo>
                  <a:close/>
                  <a:moveTo>
                    <a:pt x="1258" y="1849"/>
                  </a:moveTo>
                  <a:lnTo>
                    <a:pt x="1203" y="1849"/>
                  </a:lnTo>
                  <a:lnTo>
                    <a:pt x="1203" y="1905"/>
                  </a:lnTo>
                  <a:lnTo>
                    <a:pt x="1258" y="1905"/>
                  </a:lnTo>
                  <a:lnTo>
                    <a:pt x="1258" y="1849"/>
                  </a:lnTo>
                  <a:close/>
                  <a:moveTo>
                    <a:pt x="1339" y="1849"/>
                  </a:moveTo>
                  <a:lnTo>
                    <a:pt x="1282" y="1849"/>
                  </a:lnTo>
                  <a:lnTo>
                    <a:pt x="1282" y="1905"/>
                  </a:lnTo>
                  <a:lnTo>
                    <a:pt x="1339" y="1905"/>
                  </a:lnTo>
                  <a:lnTo>
                    <a:pt x="1339" y="1849"/>
                  </a:lnTo>
                  <a:close/>
                  <a:moveTo>
                    <a:pt x="1418" y="1849"/>
                  </a:moveTo>
                  <a:lnTo>
                    <a:pt x="1363" y="1849"/>
                  </a:lnTo>
                  <a:lnTo>
                    <a:pt x="1363" y="1905"/>
                  </a:lnTo>
                  <a:lnTo>
                    <a:pt x="1418" y="1905"/>
                  </a:lnTo>
                  <a:lnTo>
                    <a:pt x="1418" y="1849"/>
                  </a:lnTo>
                  <a:close/>
                  <a:moveTo>
                    <a:pt x="1499" y="1849"/>
                  </a:moveTo>
                  <a:lnTo>
                    <a:pt x="1443" y="1849"/>
                  </a:lnTo>
                  <a:lnTo>
                    <a:pt x="1443" y="1905"/>
                  </a:lnTo>
                  <a:lnTo>
                    <a:pt x="1499" y="1905"/>
                  </a:lnTo>
                  <a:lnTo>
                    <a:pt x="1499" y="1849"/>
                  </a:lnTo>
                  <a:close/>
                  <a:moveTo>
                    <a:pt x="1579" y="1849"/>
                  </a:moveTo>
                  <a:lnTo>
                    <a:pt x="1523" y="1849"/>
                  </a:lnTo>
                  <a:lnTo>
                    <a:pt x="1523" y="1905"/>
                  </a:lnTo>
                  <a:lnTo>
                    <a:pt x="1579" y="1905"/>
                  </a:lnTo>
                  <a:lnTo>
                    <a:pt x="1579" y="1849"/>
                  </a:lnTo>
                  <a:close/>
                  <a:moveTo>
                    <a:pt x="1659" y="1849"/>
                  </a:moveTo>
                  <a:lnTo>
                    <a:pt x="1604" y="1849"/>
                  </a:lnTo>
                  <a:lnTo>
                    <a:pt x="1604" y="1905"/>
                  </a:lnTo>
                  <a:lnTo>
                    <a:pt x="1659" y="1905"/>
                  </a:lnTo>
                  <a:lnTo>
                    <a:pt x="1659" y="1849"/>
                  </a:lnTo>
                  <a:close/>
                  <a:moveTo>
                    <a:pt x="1739" y="1849"/>
                  </a:moveTo>
                  <a:lnTo>
                    <a:pt x="1684" y="1849"/>
                  </a:lnTo>
                  <a:lnTo>
                    <a:pt x="1684" y="1905"/>
                  </a:lnTo>
                  <a:lnTo>
                    <a:pt x="1739" y="1905"/>
                  </a:lnTo>
                  <a:lnTo>
                    <a:pt x="1739" y="1849"/>
                  </a:lnTo>
                  <a:close/>
                  <a:moveTo>
                    <a:pt x="1820" y="1849"/>
                  </a:moveTo>
                  <a:lnTo>
                    <a:pt x="1764" y="1849"/>
                  </a:lnTo>
                  <a:lnTo>
                    <a:pt x="1764" y="1905"/>
                  </a:lnTo>
                  <a:lnTo>
                    <a:pt x="1820" y="1905"/>
                  </a:lnTo>
                  <a:lnTo>
                    <a:pt x="1820" y="1849"/>
                  </a:lnTo>
                  <a:close/>
                  <a:moveTo>
                    <a:pt x="1899" y="1849"/>
                  </a:moveTo>
                  <a:lnTo>
                    <a:pt x="1844" y="1849"/>
                  </a:lnTo>
                  <a:lnTo>
                    <a:pt x="1844" y="1905"/>
                  </a:lnTo>
                  <a:lnTo>
                    <a:pt x="1899" y="1905"/>
                  </a:lnTo>
                  <a:lnTo>
                    <a:pt x="1899" y="1849"/>
                  </a:lnTo>
                  <a:close/>
                  <a:moveTo>
                    <a:pt x="3984" y="1849"/>
                  </a:moveTo>
                  <a:lnTo>
                    <a:pt x="3928" y="1849"/>
                  </a:lnTo>
                  <a:lnTo>
                    <a:pt x="3928" y="1905"/>
                  </a:lnTo>
                  <a:lnTo>
                    <a:pt x="3984" y="1905"/>
                  </a:lnTo>
                  <a:lnTo>
                    <a:pt x="3984" y="1849"/>
                  </a:lnTo>
                  <a:close/>
                  <a:moveTo>
                    <a:pt x="4064" y="1849"/>
                  </a:moveTo>
                  <a:lnTo>
                    <a:pt x="4009" y="1849"/>
                  </a:lnTo>
                  <a:lnTo>
                    <a:pt x="4009" y="1905"/>
                  </a:lnTo>
                  <a:lnTo>
                    <a:pt x="4064" y="1905"/>
                  </a:lnTo>
                  <a:lnTo>
                    <a:pt x="4064" y="1849"/>
                  </a:lnTo>
                  <a:close/>
                  <a:moveTo>
                    <a:pt x="4144" y="1849"/>
                  </a:moveTo>
                  <a:lnTo>
                    <a:pt x="4088" y="1849"/>
                  </a:lnTo>
                  <a:lnTo>
                    <a:pt x="4088" y="1905"/>
                  </a:lnTo>
                  <a:lnTo>
                    <a:pt x="4144" y="1905"/>
                  </a:lnTo>
                  <a:lnTo>
                    <a:pt x="4144" y="1849"/>
                  </a:lnTo>
                  <a:close/>
                  <a:moveTo>
                    <a:pt x="4225" y="1849"/>
                  </a:moveTo>
                  <a:lnTo>
                    <a:pt x="4169" y="1849"/>
                  </a:lnTo>
                  <a:lnTo>
                    <a:pt x="4169" y="1905"/>
                  </a:lnTo>
                  <a:lnTo>
                    <a:pt x="4225" y="1905"/>
                  </a:lnTo>
                  <a:lnTo>
                    <a:pt x="4225" y="1849"/>
                  </a:lnTo>
                  <a:close/>
                  <a:moveTo>
                    <a:pt x="4304" y="1849"/>
                  </a:moveTo>
                  <a:lnTo>
                    <a:pt x="4249" y="1849"/>
                  </a:lnTo>
                  <a:lnTo>
                    <a:pt x="4249" y="1905"/>
                  </a:lnTo>
                  <a:lnTo>
                    <a:pt x="4304" y="1905"/>
                  </a:lnTo>
                  <a:lnTo>
                    <a:pt x="4304" y="1849"/>
                  </a:lnTo>
                  <a:close/>
                  <a:moveTo>
                    <a:pt x="4385" y="1849"/>
                  </a:moveTo>
                  <a:lnTo>
                    <a:pt x="4329" y="1849"/>
                  </a:lnTo>
                  <a:lnTo>
                    <a:pt x="4329" y="1905"/>
                  </a:lnTo>
                  <a:lnTo>
                    <a:pt x="4385" y="1905"/>
                  </a:lnTo>
                  <a:lnTo>
                    <a:pt x="4385" y="1849"/>
                  </a:lnTo>
                  <a:close/>
                  <a:moveTo>
                    <a:pt x="4465" y="1849"/>
                  </a:moveTo>
                  <a:lnTo>
                    <a:pt x="4409" y="1849"/>
                  </a:lnTo>
                  <a:lnTo>
                    <a:pt x="4409" y="1905"/>
                  </a:lnTo>
                  <a:lnTo>
                    <a:pt x="4465" y="1905"/>
                  </a:lnTo>
                  <a:lnTo>
                    <a:pt x="4465" y="1849"/>
                  </a:lnTo>
                  <a:close/>
                  <a:moveTo>
                    <a:pt x="4545" y="1849"/>
                  </a:moveTo>
                  <a:lnTo>
                    <a:pt x="4490" y="1849"/>
                  </a:lnTo>
                  <a:lnTo>
                    <a:pt x="4490" y="1905"/>
                  </a:lnTo>
                  <a:lnTo>
                    <a:pt x="4545" y="1905"/>
                  </a:lnTo>
                  <a:lnTo>
                    <a:pt x="4545" y="1849"/>
                  </a:lnTo>
                  <a:close/>
                  <a:moveTo>
                    <a:pt x="4625" y="1849"/>
                  </a:moveTo>
                  <a:lnTo>
                    <a:pt x="4569" y="1849"/>
                  </a:lnTo>
                  <a:lnTo>
                    <a:pt x="4569" y="1905"/>
                  </a:lnTo>
                  <a:lnTo>
                    <a:pt x="4625" y="1905"/>
                  </a:lnTo>
                  <a:lnTo>
                    <a:pt x="4625" y="1849"/>
                  </a:lnTo>
                  <a:close/>
                  <a:moveTo>
                    <a:pt x="4705" y="1849"/>
                  </a:moveTo>
                  <a:lnTo>
                    <a:pt x="4650" y="1849"/>
                  </a:lnTo>
                  <a:lnTo>
                    <a:pt x="4650" y="1905"/>
                  </a:lnTo>
                  <a:lnTo>
                    <a:pt x="4705" y="1905"/>
                  </a:lnTo>
                  <a:lnTo>
                    <a:pt x="4705" y="1849"/>
                  </a:lnTo>
                  <a:close/>
                  <a:moveTo>
                    <a:pt x="4785" y="1849"/>
                  </a:moveTo>
                  <a:lnTo>
                    <a:pt x="4730" y="1849"/>
                  </a:lnTo>
                  <a:lnTo>
                    <a:pt x="4730" y="1905"/>
                  </a:lnTo>
                  <a:lnTo>
                    <a:pt x="4785" y="1905"/>
                  </a:lnTo>
                  <a:lnTo>
                    <a:pt x="4785" y="1849"/>
                  </a:lnTo>
                  <a:close/>
                  <a:moveTo>
                    <a:pt x="4866" y="1849"/>
                  </a:moveTo>
                  <a:lnTo>
                    <a:pt x="4810" y="1849"/>
                  </a:lnTo>
                  <a:lnTo>
                    <a:pt x="4810" y="1905"/>
                  </a:lnTo>
                  <a:lnTo>
                    <a:pt x="4866" y="1905"/>
                  </a:lnTo>
                  <a:lnTo>
                    <a:pt x="4866" y="1849"/>
                  </a:lnTo>
                  <a:close/>
                  <a:moveTo>
                    <a:pt x="4945" y="1849"/>
                  </a:moveTo>
                  <a:lnTo>
                    <a:pt x="4890" y="1849"/>
                  </a:lnTo>
                  <a:lnTo>
                    <a:pt x="4890" y="1905"/>
                  </a:lnTo>
                  <a:lnTo>
                    <a:pt x="4945" y="1905"/>
                  </a:lnTo>
                  <a:lnTo>
                    <a:pt x="4945" y="1849"/>
                  </a:lnTo>
                  <a:close/>
                  <a:moveTo>
                    <a:pt x="5026" y="1849"/>
                  </a:moveTo>
                  <a:lnTo>
                    <a:pt x="4971" y="1849"/>
                  </a:lnTo>
                  <a:lnTo>
                    <a:pt x="4971" y="1905"/>
                  </a:lnTo>
                  <a:lnTo>
                    <a:pt x="5026" y="1905"/>
                  </a:lnTo>
                  <a:lnTo>
                    <a:pt x="5026" y="1849"/>
                  </a:lnTo>
                  <a:close/>
                  <a:moveTo>
                    <a:pt x="55" y="1760"/>
                  </a:moveTo>
                  <a:lnTo>
                    <a:pt x="0" y="1760"/>
                  </a:lnTo>
                  <a:lnTo>
                    <a:pt x="0" y="1817"/>
                  </a:lnTo>
                  <a:lnTo>
                    <a:pt x="55" y="1817"/>
                  </a:lnTo>
                  <a:lnTo>
                    <a:pt x="55" y="1760"/>
                  </a:lnTo>
                  <a:close/>
                  <a:moveTo>
                    <a:pt x="136" y="1760"/>
                  </a:moveTo>
                  <a:lnTo>
                    <a:pt x="80" y="1760"/>
                  </a:lnTo>
                  <a:lnTo>
                    <a:pt x="80" y="1817"/>
                  </a:lnTo>
                  <a:lnTo>
                    <a:pt x="136" y="1817"/>
                  </a:lnTo>
                  <a:lnTo>
                    <a:pt x="136" y="1760"/>
                  </a:lnTo>
                  <a:close/>
                  <a:moveTo>
                    <a:pt x="216" y="1760"/>
                  </a:moveTo>
                  <a:lnTo>
                    <a:pt x="160" y="1760"/>
                  </a:lnTo>
                  <a:lnTo>
                    <a:pt x="160" y="1817"/>
                  </a:lnTo>
                  <a:lnTo>
                    <a:pt x="216" y="1817"/>
                  </a:lnTo>
                  <a:lnTo>
                    <a:pt x="216" y="1760"/>
                  </a:lnTo>
                  <a:close/>
                  <a:moveTo>
                    <a:pt x="296" y="1760"/>
                  </a:moveTo>
                  <a:lnTo>
                    <a:pt x="241" y="1760"/>
                  </a:lnTo>
                  <a:lnTo>
                    <a:pt x="241" y="1817"/>
                  </a:lnTo>
                  <a:lnTo>
                    <a:pt x="296" y="1817"/>
                  </a:lnTo>
                  <a:lnTo>
                    <a:pt x="296" y="1760"/>
                  </a:lnTo>
                  <a:close/>
                  <a:moveTo>
                    <a:pt x="457" y="1760"/>
                  </a:moveTo>
                  <a:lnTo>
                    <a:pt x="401" y="1760"/>
                  </a:lnTo>
                  <a:lnTo>
                    <a:pt x="401" y="1817"/>
                  </a:lnTo>
                  <a:lnTo>
                    <a:pt x="457" y="1817"/>
                  </a:lnTo>
                  <a:lnTo>
                    <a:pt x="457" y="1760"/>
                  </a:lnTo>
                  <a:close/>
                  <a:moveTo>
                    <a:pt x="536" y="1760"/>
                  </a:moveTo>
                  <a:lnTo>
                    <a:pt x="481" y="1760"/>
                  </a:lnTo>
                  <a:lnTo>
                    <a:pt x="481" y="1817"/>
                  </a:lnTo>
                  <a:lnTo>
                    <a:pt x="536" y="1817"/>
                  </a:lnTo>
                  <a:lnTo>
                    <a:pt x="536" y="1760"/>
                  </a:lnTo>
                  <a:close/>
                  <a:moveTo>
                    <a:pt x="777" y="1760"/>
                  </a:moveTo>
                  <a:lnTo>
                    <a:pt x="722" y="1760"/>
                  </a:lnTo>
                  <a:lnTo>
                    <a:pt x="722" y="1817"/>
                  </a:lnTo>
                  <a:lnTo>
                    <a:pt x="777" y="1817"/>
                  </a:lnTo>
                  <a:lnTo>
                    <a:pt x="777" y="1760"/>
                  </a:lnTo>
                  <a:close/>
                  <a:moveTo>
                    <a:pt x="857" y="1760"/>
                  </a:moveTo>
                  <a:lnTo>
                    <a:pt x="801" y="1760"/>
                  </a:lnTo>
                  <a:lnTo>
                    <a:pt x="801" y="1817"/>
                  </a:lnTo>
                  <a:lnTo>
                    <a:pt x="857" y="1817"/>
                  </a:lnTo>
                  <a:lnTo>
                    <a:pt x="857" y="1760"/>
                  </a:lnTo>
                  <a:close/>
                  <a:moveTo>
                    <a:pt x="938" y="1760"/>
                  </a:moveTo>
                  <a:lnTo>
                    <a:pt x="882" y="1760"/>
                  </a:lnTo>
                  <a:lnTo>
                    <a:pt x="882" y="1817"/>
                  </a:lnTo>
                  <a:lnTo>
                    <a:pt x="938" y="1817"/>
                  </a:lnTo>
                  <a:lnTo>
                    <a:pt x="938" y="1760"/>
                  </a:lnTo>
                  <a:close/>
                  <a:moveTo>
                    <a:pt x="1018" y="1760"/>
                  </a:moveTo>
                  <a:lnTo>
                    <a:pt x="962" y="1760"/>
                  </a:lnTo>
                  <a:lnTo>
                    <a:pt x="962" y="1817"/>
                  </a:lnTo>
                  <a:lnTo>
                    <a:pt x="1018" y="1817"/>
                  </a:lnTo>
                  <a:lnTo>
                    <a:pt x="1018" y="1760"/>
                  </a:lnTo>
                  <a:close/>
                  <a:moveTo>
                    <a:pt x="1098" y="1760"/>
                  </a:moveTo>
                  <a:lnTo>
                    <a:pt x="1042" y="1760"/>
                  </a:lnTo>
                  <a:lnTo>
                    <a:pt x="1042" y="1817"/>
                  </a:lnTo>
                  <a:lnTo>
                    <a:pt x="1098" y="1817"/>
                  </a:lnTo>
                  <a:lnTo>
                    <a:pt x="1098" y="1760"/>
                  </a:lnTo>
                  <a:close/>
                  <a:moveTo>
                    <a:pt x="1178" y="1760"/>
                  </a:moveTo>
                  <a:lnTo>
                    <a:pt x="1122" y="1760"/>
                  </a:lnTo>
                  <a:lnTo>
                    <a:pt x="1122" y="1817"/>
                  </a:lnTo>
                  <a:lnTo>
                    <a:pt x="1178" y="1817"/>
                  </a:lnTo>
                  <a:lnTo>
                    <a:pt x="1178" y="1760"/>
                  </a:lnTo>
                  <a:close/>
                  <a:moveTo>
                    <a:pt x="1258" y="1760"/>
                  </a:moveTo>
                  <a:lnTo>
                    <a:pt x="1203" y="1760"/>
                  </a:lnTo>
                  <a:lnTo>
                    <a:pt x="1203" y="1817"/>
                  </a:lnTo>
                  <a:lnTo>
                    <a:pt x="1258" y="1817"/>
                  </a:lnTo>
                  <a:lnTo>
                    <a:pt x="1258" y="1760"/>
                  </a:lnTo>
                  <a:close/>
                  <a:moveTo>
                    <a:pt x="1339" y="1760"/>
                  </a:moveTo>
                  <a:lnTo>
                    <a:pt x="1282" y="1760"/>
                  </a:lnTo>
                  <a:lnTo>
                    <a:pt x="1282" y="1817"/>
                  </a:lnTo>
                  <a:lnTo>
                    <a:pt x="1339" y="1817"/>
                  </a:lnTo>
                  <a:lnTo>
                    <a:pt x="1339" y="1760"/>
                  </a:lnTo>
                  <a:close/>
                  <a:moveTo>
                    <a:pt x="1418" y="1760"/>
                  </a:moveTo>
                  <a:lnTo>
                    <a:pt x="1363" y="1760"/>
                  </a:lnTo>
                  <a:lnTo>
                    <a:pt x="1363" y="1817"/>
                  </a:lnTo>
                  <a:lnTo>
                    <a:pt x="1418" y="1817"/>
                  </a:lnTo>
                  <a:lnTo>
                    <a:pt x="1418" y="1760"/>
                  </a:lnTo>
                  <a:close/>
                  <a:moveTo>
                    <a:pt x="1499" y="1760"/>
                  </a:moveTo>
                  <a:lnTo>
                    <a:pt x="1443" y="1760"/>
                  </a:lnTo>
                  <a:lnTo>
                    <a:pt x="1443" y="1817"/>
                  </a:lnTo>
                  <a:lnTo>
                    <a:pt x="1499" y="1817"/>
                  </a:lnTo>
                  <a:lnTo>
                    <a:pt x="1499" y="1760"/>
                  </a:lnTo>
                  <a:close/>
                  <a:moveTo>
                    <a:pt x="1579" y="1760"/>
                  </a:moveTo>
                  <a:lnTo>
                    <a:pt x="1523" y="1760"/>
                  </a:lnTo>
                  <a:lnTo>
                    <a:pt x="1523" y="1817"/>
                  </a:lnTo>
                  <a:lnTo>
                    <a:pt x="1579" y="1817"/>
                  </a:lnTo>
                  <a:lnTo>
                    <a:pt x="1579" y="1760"/>
                  </a:lnTo>
                  <a:close/>
                  <a:moveTo>
                    <a:pt x="1659" y="1760"/>
                  </a:moveTo>
                  <a:lnTo>
                    <a:pt x="1604" y="1760"/>
                  </a:lnTo>
                  <a:lnTo>
                    <a:pt x="1604" y="1817"/>
                  </a:lnTo>
                  <a:lnTo>
                    <a:pt x="1659" y="1817"/>
                  </a:lnTo>
                  <a:lnTo>
                    <a:pt x="1659" y="1760"/>
                  </a:lnTo>
                  <a:close/>
                  <a:moveTo>
                    <a:pt x="1739" y="1760"/>
                  </a:moveTo>
                  <a:lnTo>
                    <a:pt x="1684" y="1760"/>
                  </a:lnTo>
                  <a:lnTo>
                    <a:pt x="1684" y="1817"/>
                  </a:lnTo>
                  <a:lnTo>
                    <a:pt x="1739" y="1817"/>
                  </a:lnTo>
                  <a:lnTo>
                    <a:pt x="1739" y="1760"/>
                  </a:lnTo>
                  <a:close/>
                  <a:moveTo>
                    <a:pt x="1820" y="1760"/>
                  </a:moveTo>
                  <a:lnTo>
                    <a:pt x="1764" y="1760"/>
                  </a:lnTo>
                  <a:lnTo>
                    <a:pt x="1764" y="1817"/>
                  </a:lnTo>
                  <a:lnTo>
                    <a:pt x="1820" y="1817"/>
                  </a:lnTo>
                  <a:lnTo>
                    <a:pt x="1820" y="1760"/>
                  </a:lnTo>
                  <a:close/>
                  <a:moveTo>
                    <a:pt x="2060" y="1760"/>
                  </a:moveTo>
                  <a:lnTo>
                    <a:pt x="2004" y="1760"/>
                  </a:lnTo>
                  <a:lnTo>
                    <a:pt x="2004" y="1817"/>
                  </a:lnTo>
                  <a:lnTo>
                    <a:pt x="2060" y="1817"/>
                  </a:lnTo>
                  <a:lnTo>
                    <a:pt x="2060" y="1760"/>
                  </a:lnTo>
                  <a:close/>
                  <a:moveTo>
                    <a:pt x="2140" y="1760"/>
                  </a:moveTo>
                  <a:lnTo>
                    <a:pt x="2085" y="1760"/>
                  </a:lnTo>
                  <a:lnTo>
                    <a:pt x="2085" y="1817"/>
                  </a:lnTo>
                  <a:lnTo>
                    <a:pt x="2140" y="1817"/>
                  </a:lnTo>
                  <a:lnTo>
                    <a:pt x="2140" y="1760"/>
                  </a:lnTo>
                  <a:close/>
                  <a:moveTo>
                    <a:pt x="3984" y="1760"/>
                  </a:moveTo>
                  <a:lnTo>
                    <a:pt x="3928" y="1760"/>
                  </a:lnTo>
                  <a:lnTo>
                    <a:pt x="3928" y="1817"/>
                  </a:lnTo>
                  <a:lnTo>
                    <a:pt x="3984" y="1817"/>
                  </a:lnTo>
                  <a:lnTo>
                    <a:pt x="3984" y="1760"/>
                  </a:lnTo>
                  <a:close/>
                  <a:moveTo>
                    <a:pt x="4064" y="1760"/>
                  </a:moveTo>
                  <a:lnTo>
                    <a:pt x="4009" y="1760"/>
                  </a:lnTo>
                  <a:lnTo>
                    <a:pt x="4009" y="1817"/>
                  </a:lnTo>
                  <a:lnTo>
                    <a:pt x="4064" y="1817"/>
                  </a:lnTo>
                  <a:lnTo>
                    <a:pt x="4064" y="1760"/>
                  </a:lnTo>
                  <a:close/>
                  <a:moveTo>
                    <a:pt x="4144" y="1760"/>
                  </a:moveTo>
                  <a:lnTo>
                    <a:pt x="4088" y="1760"/>
                  </a:lnTo>
                  <a:lnTo>
                    <a:pt x="4088" y="1817"/>
                  </a:lnTo>
                  <a:lnTo>
                    <a:pt x="4144" y="1817"/>
                  </a:lnTo>
                  <a:lnTo>
                    <a:pt x="4144" y="1760"/>
                  </a:lnTo>
                  <a:close/>
                  <a:moveTo>
                    <a:pt x="4225" y="1760"/>
                  </a:moveTo>
                  <a:lnTo>
                    <a:pt x="4169" y="1760"/>
                  </a:lnTo>
                  <a:lnTo>
                    <a:pt x="4169" y="1817"/>
                  </a:lnTo>
                  <a:lnTo>
                    <a:pt x="4225" y="1817"/>
                  </a:lnTo>
                  <a:lnTo>
                    <a:pt x="4225" y="1760"/>
                  </a:lnTo>
                  <a:close/>
                  <a:moveTo>
                    <a:pt x="4304" y="1760"/>
                  </a:moveTo>
                  <a:lnTo>
                    <a:pt x="4249" y="1760"/>
                  </a:lnTo>
                  <a:lnTo>
                    <a:pt x="4249" y="1817"/>
                  </a:lnTo>
                  <a:lnTo>
                    <a:pt x="4304" y="1817"/>
                  </a:lnTo>
                  <a:lnTo>
                    <a:pt x="4304" y="1760"/>
                  </a:lnTo>
                  <a:close/>
                  <a:moveTo>
                    <a:pt x="4385" y="1760"/>
                  </a:moveTo>
                  <a:lnTo>
                    <a:pt x="4329" y="1760"/>
                  </a:lnTo>
                  <a:lnTo>
                    <a:pt x="4329" y="1817"/>
                  </a:lnTo>
                  <a:lnTo>
                    <a:pt x="4385" y="1817"/>
                  </a:lnTo>
                  <a:lnTo>
                    <a:pt x="4385" y="1760"/>
                  </a:lnTo>
                  <a:close/>
                  <a:moveTo>
                    <a:pt x="4465" y="1760"/>
                  </a:moveTo>
                  <a:lnTo>
                    <a:pt x="4409" y="1760"/>
                  </a:lnTo>
                  <a:lnTo>
                    <a:pt x="4409" y="1817"/>
                  </a:lnTo>
                  <a:lnTo>
                    <a:pt x="4465" y="1817"/>
                  </a:lnTo>
                  <a:lnTo>
                    <a:pt x="4465" y="1760"/>
                  </a:lnTo>
                  <a:close/>
                  <a:moveTo>
                    <a:pt x="4545" y="1760"/>
                  </a:moveTo>
                  <a:lnTo>
                    <a:pt x="4490" y="1760"/>
                  </a:lnTo>
                  <a:lnTo>
                    <a:pt x="4490" y="1817"/>
                  </a:lnTo>
                  <a:lnTo>
                    <a:pt x="4545" y="1817"/>
                  </a:lnTo>
                  <a:lnTo>
                    <a:pt x="4545" y="1760"/>
                  </a:lnTo>
                  <a:close/>
                  <a:moveTo>
                    <a:pt x="4625" y="1760"/>
                  </a:moveTo>
                  <a:lnTo>
                    <a:pt x="4569" y="1760"/>
                  </a:lnTo>
                  <a:lnTo>
                    <a:pt x="4569" y="1817"/>
                  </a:lnTo>
                  <a:lnTo>
                    <a:pt x="4625" y="1817"/>
                  </a:lnTo>
                  <a:lnTo>
                    <a:pt x="4625" y="1760"/>
                  </a:lnTo>
                  <a:close/>
                  <a:moveTo>
                    <a:pt x="4705" y="1760"/>
                  </a:moveTo>
                  <a:lnTo>
                    <a:pt x="4650" y="1760"/>
                  </a:lnTo>
                  <a:lnTo>
                    <a:pt x="4650" y="1817"/>
                  </a:lnTo>
                  <a:lnTo>
                    <a:pt x="4705" y="1817"/>
                  </a:lnTo>
                  <a:lnTo>
                    <a:pt x="4705" y="1760"/>
                  </a:lnTo>
                  <a:close/>
                  <a:moveTo>
                    <a:pt x="4785" y="1760"/>
                  </a:moveTo>
                  <a:lnTo>
                    <a:pt x="4730" y="1760"/>
                  </a:lnTo>
                  <a:lnTo>
                    <a:pt x="4730" y="1817"/>
                  </a:lnTo>
                  <a:lnTo>
                    <a:pt x="4785" y="1817"/>
                  </a:lnTo>
                  <a:lnTo>
                    <a:pt x="4785" y="1760"/>
                  </a:lnTo>
                  <a:close/>
                  <a:moveTo>
                    <a:pt x="4866" y="1760"/>
                  </a:moveTo>
                  <a:lnTo>
                    <a:pt x="4810" y="1760"/>
                  </a:lnTo>
                  <a:lnTo>
                    <a:pt x="4810" y="1817"/>
                  </a:lnTo>
                  <a:lnTo>
                    <a:pt x="4866" y="1817"/>
                  </a:lnTo>
                  <a:lnTo>
                    <a:pt x="4866" y="1760"/>
                  </a:lnTo>
                  <a:close/>
                  <a:moveTo>
                    <a:pt x="4945" y="1760"/>
                  </a:moveTo>
                  <a:lnTo>
                    <a:pt x="4890" y="1760"/>
                  </a:lnTo>
                  <a:lnTo>
                    <a:pt x="4890" y="1817"/>
                  </a:lnTo>
                  <a:lnTo>
                    <a:pt x="4945" y="1817"/>
                  </a:lnTo>
                  <a:lnTo>
                    <a:pt x="4945" y="1760"/>
                  </a:lnTo>
                  <a:close/>
                  <a:moveTo>
                    <a:pt x="5026" y="1760"/>
                  </a:moveTo>
                  <a:lnTo>
                    <a:pt x="4971" y="1760"/>
                  </a:lnTo>
                  <a:lnTo>
                    <a:pt x="4971" y="1817"/>
                  </a:lnTo>
                  <a:lnTo>
                    <a:pt x="5026" y="1817"/>
                  </a:lnTo>
                  <a:lnTo>
                    <a:pt x="5026" y="1760"/>
                  </a:lnTo>
                  <a:close/>
                  <a:moveTo>
                    <a:pt x="5106" y="1760"/>
                  </a:moveTo>
                  <a:lnTo>
                    <a:pt x="5050" y="1760"/>
                  </a:lnTo>
                  <a:lnTo>
                    <a:pt x="5050" y="1817"/>
                  </a:lnTo>
                  <a:lnTo>
                    <a:pt x="5106" y="1817"/>
                  </a:lnTo>
                  <a:lnTo>
                    <a:pt x="5106" y="1760"/>
                  </a:lnTo>
                  <a:close/>
                  <a:moveTo>
                    <a:pt x="55" y="1672"/>
                  </a:moveTo>
                  <a:lnTo>
                    <a:pt x="0" y="1672"/>
                  </a:lnTo>
                  <a:lnTo>
                    <a:pt x="0" y="1728"/>
                  </a:lnTo>
                  <a:lnTo>
                    <a:pt x="55" y="1728"/>
                  </a:lnTo>
                  <a:lnTo>
                    <a:pt x="55" y="1672"/>
                  </a:lnTo>
                  <a:close/>
                  <a:moveTo>
                    <a:pt x="136" y="1672"/>
                  </a:moveTo>
                  <a:lnTo>
                    <a:pt x="80" y="1672"/>
                  </a:lnTo>
                  <a:lnTo>
                    <a:pt x="80" y="1728"/>
                  </a:lnTo>
                  <a:lnTo>
                    <a:pt x="136" y="1728"/>
                  </a:lnTo>
                  <a:lnTo>
                    <a:pt x="136" y="1672"/>
                  </a:lnTo>
                  <a:close/>
                  <a:moveTo>
                    <a:pt x="216" y="1672"/>
                  </a:moveTo>
                  <a:lnTo>
                    <a:pt x="160" y="1672"/>
                  </a:lnTo>
                  <a:lnTo>
                    <a:pt x="160" y="1728"/>
                  </a:lnTo>
                  <a:lnTo>
                    <a:pt x="216" y="1728"/>
                  </a:lnTo>
                  <a:lnTo>
                    <a:pt x="216" y="1672"/>
                  </a:lnTo>
                  <a:close/>
                  <a:moveTo>
                    <a:pt x="296" y="1672"/>
                  </a:moveTo>
                  <a:lnTo>
                    <a:pt x="241" y="1672"/>
                  </a:lnTo>
                  <a:lnTo>
                    <a:pt x="241" y="1728"/>
                  </a:lnTo>
                  <a:lnTo>
                    <a:pt x="296" y="1728"/>
                  </a:lnTo>
                  <a:lnTo>
                    <a:pt x="296" y="1672"/>
                  </a:lnTo>
                  <a:close/>
                  <a:moveTo>
                    <a:pt x="376" y="1672"/>
                  </a:moveTo>
                  <a:lnTo>
                    <a:pt x="320" y="1672"/>
                  </a:lnTo>
                  <a:lnTo>
                    <a:pt x="320" y="1728"/>
                  </a:lnTo>
                  <a:lnTo>
                    <a:pt x="376" y="1728"/>
                  </a:lnTo>
                  <a:lnTo>
                    <a:pt x="376" y="1672"/>
                  </a:lnTo>
                  <a:close/>
                  <a:moveTo>
                    <a:pt x="457" y="1672"/>
                  </a:moveTo>
                  <a:lnTo>
                    <a:pt x="401" y="1672"/>
                  </a:lnTo>
                  <a:lnTo>
                    <a:pt x="401" y="1728"/>
                  </a:lnTo>
                  <a:lnTo>
                    <a:pt x="457" y="1728"/>
                  </a:lnTo>
                  <a:lnTo>
                    <a:pt x="457" y="1672"/>
                  </a:lnTo>
                  <a:close/>
                  <a:moveTo>
                    <a:pt x="536" y="1672"/>
                  </a:moveTo>
                  <a:lnTo>
                    <a:pt x="481" y="1672"/>
                  </a:lnTo>
                  <a:lnTo>
                    <a:pt x="481" y="1728"/>
                  </a:lnTo>
                  <a:lnTo>
                    <a:pt x="536" y="1728"/>
                  </a:lnTo>
                  <a:lnTo>
                    <a:pt x="536" y="1672"/>
                  </a:lnTo>
                  <a:close/>
                  <a:moveTo>
                    <a:pt x="617" y="1672"/>
                  </a:moveTo>
                  <a:lnTo>
                    <a:pt x="561" y="1672"/>
                  </a:lnTo>
                  <a:lnTo>
                    <a:pt x="561" y="1728"/>
                  </a:lnTo>
                  <a:lnTo>
                    <a:pt x="617" y="1728"/>
                  </a:lnTo>
                  <a:lnTo>
                    <a:pt x="617" y="1672"/>
                  </a:lnTo>
                  <a:close/>
                  <a:moveTo>
                    <a:pt x="697" y="1672"/>
                  </a:moveTo>
                  <a:lnTo>
                    <a:pt x="641" y="1672"/>
                  </a:lnTo>
                  <a:lnTo>
                    <a:pt x="641" y="1728"/>
                  </a:lnTo>
                  <a:lnTo>
                    <a:pt x="697" y="1728"/>
                  </a:lnTo>
                  <a:lnTo>
                    <a:pt x="697" y="1672"/>
                  </a:lnTo>
                  <a:close/>
                  <a:moveTo>
                    <a:pt x="777" y="1672"/>
                  </a:moveTo>
                  <a:lnTo>
                    <a:pt x="722" y="1672"/>
                  </a:lnTo>
                  <a:lnTo>
                    <a:pt x="722" y="1728"/>
                  </a:lnTo>
                  <a:lnTo>
                    <a:pt x="777" y="1728"/>
                  </a:lnTo>
                  <a:lnTo>
                    <a:pt x="777" y="1672"/>
                  </a:lnTo>
                  <a:close/>
                  <a:moveTo>
                    <a:pt x="857" y="1672"/>
                  </a:moveTo>
                  <a:lnTo>
                    <a:pt x="801" y="1672"/>
                  </a:lnTo>
                  <a:lnTo>
                    <a:pt x="801" y="1728"/>
                  </a:lnTo>
                  <a:lnTo>
                    <a:pt x="857" y="1728"/>
                  </a:lnTo>
                  <a:lnTo>
                    <a:pt x="857" y="1672"/>
                  </a:lnTo>
                  <a:close/>
                  <a:moveTo>
                    <a:pt x="938" y="1672"/>
                  </a:moveTo>
                  <a:lnTo>
                    <a:pt x="882" y="1672"/>
                  </a:lnTo>
                  <a:lnTo>
                    <a:pt x="882" y="1728"/>
                  </a:lnTo>
                  <a:lnTo>
                    <a:pt x="938" y="1728"/>
                  </a:lnTo>
                  <a:lnTo>
                    <a:pt x="938" y="1672"/>
                  </a:lnTo>
                  <a:close/>
                  <a:moveTo>
                    <a:pt x="1018" y="1672"/>
                  </a:moveTo>
                  <a:lnTo>
                    <a:pt x="962" y="1672"/>
                  </a:lnTo>
                  <a:lnTo>
                    <a:pt x="962" y="1728"/>
                  </a:lnTo>
                  <a:lnTo>
                    <a:pt x="1018" y="1728"/>
                  </a:lnTo>
                  <a:lnTo>
                    <a:pt x="1018" y="1672"/>
                  </a:lnTo>
                  <a:close/>
                  <a:moveTo>
                    <a:pt x="1098" y="1672"/>
                  </a:moveTo>
                  <a:lnTo>
                    <a:pt x="1042" y="1672"/>
                  </a:lnTo>
                  <a:lnTo>
                    <a:pt x="1042" y="1728"/>
                  </a:lnTo>
                  <a:lnTo>
                    <a:pt x="1098" y="1728"/>
                  </a:lnTo>
                  <a:lnTo>
                    <a:pt x="1098" y="1672"/>
                  </a:lnTo>
                  <a:close/>
                  <a:moveTo>
                    <a:pt x="1178" y="1672"/>
                  </a:moveTo>
                  <a:lnTo>
                    <a:pt x="1122" y="1672"/>
                  </a:lnTo>
                  <a:lnTo>
                    <a:pt x="1122" y="1728"/>
                  </a:lnTo>
                  <a:lnTo>
                    <a:pt x="1178" y="1728"/>
                  </a:lnTo>
                  <a:lnTo>
                    <a:pt x="1178" y="1672"/>
                  </a:lnTo>
                  <a:close/>
                  <a:moveTo>
                    <a:pt x="1258" y="1672"/>
                  </a:moveTo>
                  <a:lnTo>
                    <a:pt x="1203" y="1672"/>
                  </a:lnTo>
                  <a:lnTo>
                    <a:pt x="1203" y="1728"/>
                  </a:lnTo>
                  <a:lnTo>
                    <a:pt x="1258" y="1728"/>
                  </a:lnTo>
                  <a:lnTo>
                    <a:pt x="1258" y="1672"/>
                  </a:lnTo>
                  <a:close/>
                  <a:moveTo>
                    <a:pt x="1339" y="1672"/>
                  </a:moveTo>
                  <a:lnTo>
                    <a:pt x="1282" y="1672"/>
                  </a:lnTo>
                  <a:lnTo>
                    <a:pt x="1282" y="1728"/>
                  </a:lnTo>
                  <a:lnTo>
                    <a:pt x="1339" y="1728"/>
                  </a:lnTo>
                  <a:lnTo>
                    <a:pt x="1339" y="1672"/>
                  </a:lnTo>
                  <a:close/>
                  <a:moveTo>
                    <a:pt x="1418" y="1672"/>
                  </a:moveTo>
                  <a:lnTo>
                    <a:pt x="1363" y="1672"/>
                  </a:lnTo>
                  <a:lnTo>
                    <a:pt x="1363" y="1728"/>
                  </a:lnTo>
                  <a:lnTo>
                    <a:pt x="1418" y="1728"/>
                  </a:lnTo>
                  <a:lnTo>
                    <a:pt x="1418" y="1672"/>
                  </a:lnTo>
                  <a:close/>
                  <a:moveTo>
                    <a:pt x="1499" y="1672"/>
                  </a:moveTo>
                  <a:lnTo>
                    <a:pt x="1443" y="1672"/>
                  </a:lnTo>
                  <a:lnTo>
                    <a:pt x="1443" y="1728"/>
                  </a:lnTo>
                  <a:lnTo>
                    <a:pt x="1499" y="1728"/>
                  </a:lnTo>
                  <a:lnTo>
                    <a:pt x="1499" y="1672"/>
                  </a:lnTo>
                  <a:close/>
                  <a:moveTo>
                    <a:pt x="1579" y="1672"/>
                  </a:moveTo>
                  <a:lnTo>
                    <a:pt x="1523" y="1672"/>
                  </a:lnTo>
                  <a:lnTo>
                    <a:pt x="1523" y="1728"/>
                  </a:lnTo>
                  <a:lnTo>
                    <a:pt x="1579" y="1728"/>
                  </a:lnTo>
                  <a:lnTo>
                    <a:pt x="1579" y="1672"/>
                  </a:lnTo>
                  <a:close/>
                  <a:moveTo>
                    <a:pt x="1659" y="1672"/>
                  </a:moveTo>
                  <a:lnTo>
                    <a:pt x="1604" y="1672"/>
                  </a:lnTo>
                  <a:lnTo>
                    <a:pt x="1604" y="1728"/>
                  </a:lnTo>
                  <a:lnTo>
                    <a:pt x="1659" y="1728"/>
                  </a:lnTo>
                  <a:lnTo>
                    <a:pt x="1659" y="1672"/>
                  </a:lnTo>
                  <a:close/>
                  <a:moveTo>
                    <a:pt x="1739" y="1672"/>
                  </a:moveTo>
                  <a:lnTo>
                    <a:pt x="1684" y="1672"/>
                  </a:lnTo>
                  <a:lnTo>
                    <a:pt x="1684" y="1728"/>
                  </a:lnTo>
                  <a:lnTo>
                    <a:pt x="1739" y="1728"/>
                  </a:lnTo>
                  <a:lnTo>
                    <a:pt x="1739" y="1672"/>
                  </a:lnTo>
                  <a:close/>
                  <a:moveTo>
                    <a:pt x="1820" y="1672"/>
                  </a:moveTo>
                  <a:lnTo>
                    <a:pt x="1764" y="1672"/>
                  </a:lnTo>
                  <a:lnTo>
                    <a:pt x="1764" y="1728"/>
                  </a:lnTo>
                  <a:lnTo>
                    <a:pt x="1820" y="1728"/>
                  </a:lnTo>
                  <a:lnTo>
                    <a:pt x="1820" y="1672"/>
                  </a:lnTo>
                  <a:close/>
                  <a:moveTo>
                    <a:pt x="1899" y="1672"/>
                  </a:moveTo>
                  <a:lnTo>
                    <a:pt x="1844" y="1672"/>
                  </a:lnTo>
                  <a:lnTo>
                    <a:pt x="1844" y="1728"/>
                  </a:lnTo>
                  <a:lnTo>
                    <a:pt x="1899" y="1728"/>
                  </a:lnTo>
                  <a:lnTo>
                    <a:pt x="1899" y="1672"/>
                  </a:lnTo>
                  <a:close/>
                  <a:moveTo>
                    <a:pt x="1980" y="1672"/>
                  </a:moveTo>
                  <a:lnTo>
                    <a:pt x="1925" y="1672"/>
                  </a:lnTo>
                  <a:lnTo>
                    <a:pt x="1925" y="1728"/>
                  </a:lnTo>
                  <a:lnTo>
                    <a:pt x="1980" y="1728"/>
                  </a:lnTo>
                  <a:lnTo>
                    <a:pt x="1980" y="1672"/>
                  </a:lnTo>
                  <a:close/>
                  <a:moveTo>
                    <a:pt x="2220" y="1672"/>
                  </a:moveTo>
                  <a:lnTo>
                    <a:pt x="2165" y="1672"/>
                  </a:lnTo>
                  <a:lnTo>
                    <a:pt x="2165" y="1728"/>
                  </a:lnTo>
                  <a:lnTo>
                    <a:pt x="2220" y="1728"/>
                  </a:lnTo>
                  <a:lnTo>
                    <a:pt x="2220" y="1672"/>
                  </a:lnTo>
                  <a:close/>
                  <a:moveTo>
                    <a:pt x="2301" y="1672"/>
                  </a:moveTo>
                  <a:lnTo>
                    <a:pt x="2245" y="1672"/>
                  </a:lnTo>
                  <a:lnTo>
                    <a:pt x="2245" y="1728"/>
                  </a:lnTo>
                  <a:lnTo>
                    <a:pt x="2301" y="1728"/>
                  </a:lnTo>
                  <a:lnTo>
                    <a:pt x="2301" y="1672"/>
                  </a:lnTo>
                  <a:close/>
                  <a:moveTo>
                    <a:pt x="3984" y="1672"/>
                  </a:moveTo>
                  <a:lnTo>
                    <a:pt x="3928" y="1672"/>
                  </a:lnTo>
                  <a:lnTo>
                    <a:pt x="3928" y="1728"/>
                  </a:lnTo>
                  <a:lnTo>
                    <a:pt x="3984" y="1728"/>
                  </a:lnTo>
                  <a:lnTo>
                    <a:pt x="3984" y="1672"/>
                  </a:lnTo>
                  <a:close/>
                  <a:moveTo>
                    <a:pt x="4064" y="1672"/>
                  </a:moveTo>
                  <a:lnTo>
                    <a:pt x="4009" y="1672"/>
                  </a:lnTo>
                  <a:lnTo>
                    <a:pt x="4009" y="1728"/>
                  </a:lnTo>
                  <a:lnTo>
                    <a:pt x="4064" y="1728"/>
                  </a:lnTo>
                  <a:lnTo>
                    <a:pt x="4064" y="1672"/>
                  </a:lnTo>
                  <a:close/>
                  <a:moveTo>
                    <a:pt x="4144" y="1672"/>
                  </a:moveTo>
                  <a:lnTo>
                    <a:pt x="4088" y="1672"/>
                  </a:lnTo>
                  <a:lnTo>
                    <a:pt x="4088" y="1728"/>
                  </a:lnTo>
                  <a:lnTo>
                    <a:pt x="4144" y="1728"/>
                  </a:lnTo>
                  <a:lnTo>
                    <a:pt x="4144" y="1672"/>
                  </a:lnTo>
                  <a:close/>
                  <a:moveTo>
                    <a:pt x="4225" y="1672"/>
                  </a:moveTo>
                  <a:lnTo>
                    <a:pt x="4169" y="1672"/>
                  </a:lnTo>
                  <a:lnTo>
                    <a:pt x="4169" y="1728"/>
                  </a:lnTo>
                  <a:lnTo>
                    <a:pt x="4225" y="1728"/>
                  </a:lnTo>
                  <a:lnTo>
                    <a:pt x="4225" y="1672"/>
                  </a:lnTo>
                  <a:close/>
                  <a:moveTo>
                    <a:pt x="4304" y="1672"/>
                  </a:moveTo>
                  <a:lnTo>
                    <a:pt x="4249" y="1672"/>
                  </a:lnTo>
                  <a:lnTo>
                    <a:pt x="4249" y="1728"/>
                  </a:lnTo>
                  <a:lnTo>
                    <a:pt x="4304" y="1728"/>
                  </a:lnTo>
                  <a:lnTo>
                    <a:pt x="4304" y="1672"/>
                  </a:lnTo>
                  <a:close/>
                  <a:moveTo>
                    <a:pt x="4385" y="1672"/>
                  </a:moveTo>
                  <a:lnTo>
                    <a:pt x="4329" y="1672"/>
                  </a:lnTo>
                  <a:lnTo>
                    <a:pt x="4329" y="1728"/>
                  </a:lnTo>
                  <a:lnTo>
                    <a:pt x="4385" y="1728"/>
                  </a:lnTo>
                  <a:lnTo>
                    <a:pt x="4385" y="1672"/>
                  </a:lnTo>
                  <a:close/>
                  <a:moveTo>
                    <a:pt x="4465" y="1672"/>
                  </a:moveTo>
                  <a:lnTo>
                    <a:pt x="4409" y="1672"/>
                  </a:lnTo>
                  <a:lnTo>
                    <a:pt x="4409" y="1728"/>
                  </a:lnTo>
                  <a:lnTo>
                    <a:pt x="4465" y="1728"/>
                  </a:lnTo>
                  <a:lnTo>
                    <a:pt x="4465" y="1672"/>
                  </a:lnTo>
                  <a:close/>
                  <a:moveTo>
                    <a:pt x="4545" y="1672"/>
                  </a:moveTo>
                  <a:lnTo>
                    <a:pt x="4490" y="1672"/>
                  </a:lnTo>
                  <a:lnTo>
                    <a:pt x="4490" y="1728"/>
                  </a:lnTo>
                  <a:lnTo>
                    <a:pt x="4545" y="1728"/>
                  </a:lnTo>
                  <a:lnTo>
                    <a:pt x="4545" y="1672"/>
                  </a:lnTo>
                  <a:close/>
                  <a:moveTo>
                    <a:pt x="4625" y="1672"/>
                  </a:moveTo>
                  <a:lnTo>
                    <a:pt x="4569" y="1672"/>
                  </a:lnTo>
                  <a:lnTo>
                    <a:pt x="4569" y="1728"/>
                  </a:lnTo>
                  <a:lnTo>
                    <a:pt x="4625" y="1728"/>
                  </a:lnTo>
                  <a:lnTo>
                    <a:pt x="4625" y="1672"/>
                  </a:lnTo>
                  <a:close/>
                  <a:moveTo>
                    <a:pt x="4705" y="1672"/>
                  </a:moveTo>
                  <a:lnTo>
                    <a:pt x="4650" y="1672"/>
                  </a:lnTo>
                  <a:lnTo>
                    <a:pt x="4650" y="1728"/>
                  </a:lnTo>
                  <a:lnTo>
                    <a:pt x="4705" y="1728"/>
                  </a:lnTo>
                  <a:lnTo>
                    <a:pt x="4705" y="1672"/>
                  </a:lnTo>
                  <a:close/>
                  <a:moveTo>
                    <a:pt x="4785" y="1672"/>
                  </a:moveTo>
                  <a:lnTo>
                    <a:pt x="4730" y="1672"/>
                  </a:lnTo>
                  <a:lnTo>
                    <a:pt x="4730" y="1728"/>
                  </a:lnTo>
                  <a:lnTo>
                    <a:pt x="4785" y="1728"/>
                  </a:lnTo>
                  <a:lnTo>
                    <a:pt x="4785" y="1672"/>
                  </a:lnTo>
                  <a:close/>
                  <a:moveTo>
                    <a:pt x="4866" y="1672"/>
                  </a:moveTo>
                  <a:lnTo>
                    <a:pt x="4810" y="1672"/>
                  </a:lnTo>
                  <a:lnTo>
                    <a:pt x="4810" y="1728"/>
                  </a:lnTo>
                  <a:lnTo>
                    <a:pt x="4866" y="1728"/>
                  </a:lnTo>
                  <a:lnTo>
                    <a:pt x="4866" y="1672"/>
                  </a:lnTo>
                  <a:close/>
                  <a:moveTo>
                    <a:pt x="4945" y="1672"/>
                  </a:moveTo>
                  <a:lnTo>
                    <a:pt x="4890" y="1672"/>
                  </a:lnTo>
                  <a:lnTo>
                    <a:pt x="4890" y="1728"/>
                  </a:lnTo>
                  <a:lnTo>
                    <a:pt x="4945" y="1728"/>
                  </a:lnTo>
                  <a:lnTo>
                    <a:pt x="4945" y="1672"/>
                  </a:lnTo>
                  <a:close/>
                  <a:moveTo>
                    <a:pt x="5026" y="1672"/>
                  </a:moveTo>
                  <a:lnTo>
                    <a:pt x="4971" y="1672"/>
                  </a:lnTo>
                  <a:lnTo>
                    <a:pt x="4971" y="1728"/>
                  </a:lnTo>
                  <a:lnTo>
                    <a:pt x="5026" y="1728"/>
                  </a:lnTo>
                  <a:lnTo>
                    <a:pt x="5026" y="1672"/>
                  </a:lnTo>
                  <a:close/>
                  <a:moveTo>
                    <a:pt x="5106" y="1672"/>
                  </a:moveTo>
                  <a:lnTo>
                    <a:pt x="5050" y="1672"/>
                  </a:lnTo>
                  <a:lnTo>
                    <a:pt x="5050" y="1728"/>
                  </a:lnTo>
                  <a:lnTo>
                    <a:pt x="5106" y="1728"/>
                  </a:lnTo>
                  <a:lnTo>
                    <a:pt x="5106" y="1672"/>
                  </a:lnTo>
                  <a:close/>
                  <a:moveTo>
                    <a:pt x="5186" y="1672"/>
                  </a:moveTo>
                  <a:lnTo>
                    <a:pt x="5131" y="1672"/>
                  </a:lnTo>
                  <a:lnTo>
                    <a:pt x="5131" y="1728"/>
                  </a:lnTo>
                  <a:lnTo>
                    <a:pt x="5186" y="1728"/>
                  </a:lnTo>
                  <a:lnTo>
                    <a:pt x="5186" y="1672"/>
                  </a:lnTo>
                  <a:close/>
                  <a:moveTo>
                    <a:pt x="376" y="1583"/>
                  </a:moveTo>
                  <a:lnTo>
                    <a:pt x="320" y="1583"/>
                  </a:lnTo>
                  <a:lnTo>
                    <a:pt x="320" y="1639"/>
                  </a:lnTo>
                  <a:lnTo>
                    <a:pt x="376" y="1639"/>
                  </a:lnTo>
                  <a:lnTo>
                    <a:pt x="376" y="1583"/>
                  </a:lnTo>
                  <a:close/>
                  <a:moveTo>
                    <a:pt x="457" y="1583"/>
                  </a:moveTo>
                  <a:lnTo>
                    <a:pt x="401" y="1583"/>
                  </a:lnTo>
                  <a:lnTo>
                    <a:pt x="401" y="1639"/>
                  </a:lnTo>
                  <a:lnTo>
                    <a:pt x="457" y="1639"/>
                  </a:lnTo>
                  <a:lnTo>
                    <a:pt x="457" y="1583"/>
                  </a:lnTo>
                  <a:close/>
                  <a:moveTo>
                    <a:pt x="536" y="1583"/>
                  </a:moveTo>
                  <a:lnTo>
                    <a:pt x="481" y="1583"/>
                  </a:lnTo>
                  <a:lnTo>
                    <a:pt x="481" y="1639"/>
                  </a:lnTo>
                  <a:lnTo>
                    <a:pt x="536" y="1639"/>
                  </a:lnTo>
                  <a:lnTo>
                    <a:pt x="536" y="1583"/>
                  </a:lnTo>
                  <a:close/>
                  <a:moveTo>
                    <a:pt x="617" y="1583"/>
                  </a:moveTo>
                  <a:lnTo>
                    <a:pt x="561" y="1583"/>
                  </a:lnTo>
                  <a:lnTo>
                    <a:pt x="561" y="1639"/>
                  </a:lnTo>
                  <a:lnTo>
                    <a:pt x="617" y="1639"/>
                  </a:lnTo>
                  <a:lnTo>
                    <a:pt x="617" y="1583"/>
                  </a:lnTo>
                  <a:close/>
                  <a:moveTo>
                    <a:pt x="697" y="1583"/>
                  </a:moveTo>
                  <a:lnTo>
                    <a:pt x="641" y="1583"/>
                  </a:lnTo>
                  <a:lnTo>
                    <a:pt x="641" y="1639"/>
                  </a:lnTo>
                  <a:lnTo>
                    <a:pt x="697" y="1639"/>
                  </a:lnTo>
                  <a:lnTo>
                    <a:pt x="697" y="1583"/>
                  </a:lnTo>
                  <a:close/>
                  <a:moveTo>
                    <a:pt x="777" y="1583"/>
                  </a:moveTo>
                  <a:lnTo>
                    <a:pt x="722" y="1583"/>
                  </a:lnTo>
                  <a:lnTo>
                    <a:pt x="722" y="1639"/>
                  </a:lnTo>
                  <a:lnTo>
                    <a:pt x="777" y="1639"/>
                  </a:lnTo>
                  <a:lnTo>
                    <a:pt x="777" y="1583"/>
                  </a:lnTo>
                  <a:close/>
                  <a:moveTo>
                    <a:pt x="857" y="1583"/>
                  </a:moveTo>
                  <a:lnTo>
                    <a:pt x="801" y="1583"/>
                  </a:lnTo>
                  <a:lnTo>
                    <a:pt x="801" y="1639"/>
                  </a:lnTo>
                  <a:lnTo>
                    <a:pt x="857" y="1639"/>
                  </a:lnTo>
                  <a:lnTo>
                    <a:pt x="857" y="1583"/>
                  </a:lnTo>
                  <a:close/>
                  <a:moveTo>
                    <a:pt x="938" y="1583"/>
                  </a:moveTo>
                  <a:lnTo>
                    <a:pt x="882" y="1583"/>
                  </a:lnTo>
                  <a:lnTo>
                    <a:pt x="882" y="1639"/>
                  </a:lnTo>
                  <a:lnTo>
                    <a:pt x="938" y="1639"/>
                  </a:lnTo>
                  <a:lnTo>
                    <a:pt x="938" y="1583"/>
                  </a:lnTo>
                  <a:close/>
                  <a:moveTo>
                    <a:pt x="1018" y="1583"/>
                  </a:moveTo>
                  <a:lnTo>
                    <a:pt x="962" y="1583"/>
                  </a:lnTo>
                  <a:lnTo>
                    <a:pt x="962" y="1639"/>
                  </a:lnTo>
                  <a:lnTo>
                    <a:pt x="1018" y="1639"/>
                  </a:lnTo>
                  <a:lnTo>
                    <a:pt x="1018" y="1583"/>
                  </a:lnTo>
                  <a:close/>
                  <a:moveTo>
                    <a:pt x="1098" y="1583"/>
                  </a:moveTo>
                  <a:lnTo>
                    <a:pt x="1042" y="1583"/>
                  </a:lnTo>
                  <a:lnTo>
                    <a:pt x="1042" y="1639"/>
                  </a:lnTo>
                  <a:lnTo>
                    <a:pt x="1098" y="1639"/>
                  </a:lnTo>
                  <a:lnTo>
                    <a:pt x="1098" y="1583"/>
                  </a:lnTo>
                  <a:close/>
                  <a:moveTo>
                    <a:pt x="1178" y="1583"/>
                  </a:moveTo>
                  <a:lnTo>
                    <a:pt x="1122" y="1583"/>
                  </a:lnTo>
                  <a:lnTo>
                    <a:pt x="1122" y="1639"/>
                  </a:lnTo>
                  <a:lnTo>
                    <a:pt x="1178" y="1639"/>
                  </a:lnTo>
                  <a:lnTo>
                    <a:pt x="1178" y="1583"/>
                  </a:lnTo>
                  <a:close/>
                  <a:moveTo>
                    <a:pt x="1258" y="1583"/>
                  </a:moveTo>
                  <a:lnTo>
                    <a:pt x="1203" y="1583"/>
                  </a:lnTo>
                  <a:lnTo>
                    <a:pt x="1203" y="1639"/>
                  </a:lnTo>
                  <a:lnTo>
                    <a:pt x="1258" y="1639"/>
                  </a:lnTo>
                  <a:lnTo>
                    <a:pt x="1258" y="1583"/>
                  </a:lnTo>
                  <a:close/>
                  <a:moveTo>
                    <a:pt x="1339" y="1583"/>
                  </a:moveTo>
                  <a:lnTo>
                    <a:pt x="1282" y="1583"/>
                  </a:lnTo>
                  <a:lnTo>
                    <a:pt x="1282" y="1639"/>
                  </a:lnTo>
                  <a:lnTo>
                    <a:pt x="1339" y="1639"/>
                  </a:lnTo>
                  <a:lnTo>
                    <a:pt x="1339" y="1583"/>
                  </a:lnTo>
                  <a:close/>
                  <a:moveTo>
                    <a:pt x="1418" y="1583"/>
                  </a:moveTo>
                  <a:lnTo>
                    <a:pt x="1363" y="1583"/>
                  </a:lnTo>
                  <a:lnTo>
                    <a:pt x="1363" y="1639"/>
                  </a:lnTo>
                  <a:lnTo>
                    <a:pt x="1418" y="1639"/>
                  </a:lnTo>
                  <a:lnTo>
                    <a:pt x="1418" y="1583"/>
                  </a:lnTo>
                  <a:close/>
                  <a:moveTo>
                    <a:pt x="1499" y="1583"/>
                  </a:moveTo>
                  <a:lnTo>
                    <a:pt x="1443" y="1583"/>
                  </a:lnTo>
                  <a:lnTo>
                    <a:pt x="1443" y="1639"/>
                  </a:lnTo>
                  <a:lnTo>
                    <a:pt x="1499" y="1639"/>
                  </a:lnTo>
                  <a:lnTo>
                    <a:pt x="1499" y="1583"/>
                  </a:lnTo>
                  <a:close/>
                  <a:moveTo>
                    <a:pt x="1579" y="1583"/>
                  </a:moveTo>
                  <a:lnTo>
                    <a:pt x="1523" y="1583"/>
                  </a:lnTo>
                  <a:lnTo>
                    <a:pt x="1523" y="1639"/>
                  </a:lnTo>
                  <a:lnTo>
                    <a:pt x="1579" y="1639"/>
                  </a:lnTo>
                  <a:lnTo>
                    <a:pt x="1579" y="1583"/>
                  </a:lnTo>
                  <a:close/>
                  <a:moveTo>
                    <a:pt x="1659" y="1583"/>
                  </a:moveTo>
                  <a:lnTo>
                    <a:pt x="1604" y="1583"/>
                  </a:lnTo>
                  <a:lnTo>
                    <a:pt x="1604" y="1639"/>
                  </a:lnTo>
                  <a:lnTo>
                    <a:pt x="1659" y="1639"/>
                  </a:lnTo>
                  <a:lnTo>
                    <a:pt x="1659" y="1583"/>
                  </a:lnTo>
                  <a:close/>
                  <a:moveTo>
                    <a:pt x="1739" y="1583"/>
                  </a:moveTo>
                  <a:lnTo>
                    <a:pt x="1684" y="1583"/>
                  </a:lnTo>
                  <a:lnTo>
                    <a:pt x="1684" y="1639"/>
                  </a:lnTo>
                  <a:lnTo>
                    <a:pt x="1739" y="1639"/>
                  </a:lnTo>
                  <a:lnTo>
                    <a:pt x="1739" y="1583"/>
                  </a:lnTo>
                  <a:close/>
                  <a:moveTo>
                    <a:pt x="1820" y="1583"/>
                  </a:moveTo>
                  <a:lnTo>
                    <a:pt x="1764" y="1583"/>
                  </a:lnTo>
                  <a:lnTo>
                    <a:pt x="1764" y="1639"/>
                  </a:lnTo>
                  <a:lnTo>
                    <a:pt x="1820" y="1639"/>
                  </a:lnTo>
                  <a:lnTo>
                    <a:pt x="1820" y="1583"/>
                  </a:lnTo>
                  <a:close/>
                  <a:moveTo>
                    <a:pt x="1899" y="1583"/>
                  </a:moveTo>
                  <a:lnTo>
                    <a:pt x="1844" y="1583"/>
                  </a:lnTo>
                  <a:lnTo>
                    <a:pt x="1844" y="1639"/>
                  </a:lnTo>
                  <a:lnTo>
                    <a:pt x="1899" y="1639"/>
                  </a:lnTo>
                  <a:lnTo>
                    <a:pt x="1899" y="1583"/>
                  </a:lnTo>
                  <a:close/>
                  <a:moveTo>
                    <a:pt x="1980" y="1583"/>
                  </a:moveTo>
                  <a:lnTo>
                    <a:pt x="1925" y="1583"/>
                  </a:lnTo>
                  <a:lnTo>
                    <a:pt x="1925" y="1639"/>
                  </a:lnTo>
                  <a:lnTo>
                    <a:pt x="1980" y="1639"/>
                  </a:lnTo>
                  <a:lnTo>
                    <a:pt x="1980" y="1583"/>
                  </a:lnTo>
                  <a:close/>
                  <a:moveTo>
                    <a:pt x="2060" y="1583"/>
                  </a:moveTo>
                  <a:lnTo>
                    <a:pt x="2004" y="1583"/>
                  </a:lnTo>
                  <a:lnTo>
                    <a:pt x="2004" y="1639"/>
                  </a:lnTo>
                  <a:lnTo>
                    <a:pt x="2060" y="1639"/>
                  </a:lnTo>
                  <a:lnTo>
                    <a:pt x="2060" y="1583"/>
                  </a:lnTo>
                  <a:close/>
                  <a:moveTo>
                    <a:pt x="2301" y="1583"/>
                  </a:moveTo>
                  <a:lnTo>
                    <a:pt x="2245" y="1583"/>
                  </a:lnTo>
                  <a:lnTo>
                    <a:pt x="2245" y="1639"/>
                  </a:lnTo>
                  <a:lnTo>
                    <a:pt x="2301" y="1639"/>
                  </a:lnTo>
                  <a:lnTo>
                    <a:pt x="2301" y="1583"/>
                  </a:lnTo>
                  <a:close/>
                  <a:moveTo>
                    <a:pt x="2380" y="1583"/>
                  </a:moveTo>
                  <a:lnTo>
                    <a:pt x="2325" y="1583"/>
                  </a:lnTo>
                  <a:lnTo>
                    <a:pt x="2325" y="1639"/>
                  </a:lnTo>
                  <a:lnTo>
                    <a:pt x="2380" y="1639"/>
                  </a:lnTo>
                  <a:lnTo>
                    <a:pt x="2380" y="1583"/>
                  </a:lnTo>
                  <a:close/>
                  <a:moveTo>
                    <a:pt x="3984" y="1583"/>
                  </a:moveTo>
                  <a:lnTo>
                    <a:pt x="3928" y="1583"/>
                  </a:lnTo>
                  <a:lnTo>
                    <a:pt x="3928" y="1639"/>
                  </a:lnTo>
                  <a:lnTo>
                    <a:pt x="3984" y="1639"/>
                  </a:lnTo>
                  <a:lnTo>
                    <a:pt x="3984" y="1583"/>
                  </a:lnTo>
                  <a:close/>
                  <a:moveTo>
                    <a:pt x="4064" y="1583"/>
                  </a:moveTo>
                  <a:lnTo>
                    <a:pt x="4009" y="1583"/>
                  </a:lnTo>
                  <a:lnTo>
                    <a:pt x="4009" y="1639"/>
                  </a:lnTo>
                  <a:lnTo>
                    <a:pt x="4064" y="1639"/>
                  </a:lnTo>
                  <a:lnTo>
                    <a:pt x="4064" y="1583"/>
                  </a:lnTo>
                  <a:close/>
                  <a:moveTo>
                    <a:pt x="4144" y="1583"/>
                  </a:moveTo>
                  <a:lnTo>
                    <a:pt x="4088" y="1583"/>
                  </a:lnTo>
                  <a:lnTo>
                    <a:pt x="4088" y="1639"/>
                  </a:lnTo>
                  <a:lnTo>
                    <a:pt x="4144" y="1639"/>
                  </a:lnTo>
                  <a:lnTo>
                    <a:pt x="4144" y="1583"/>
                  </a:lnTo>
                  <a:close/>
                  <a:moveTo>
                    <a:pt x="4225" y="1583"/>
                  </a:moveTo>
                  <a:lnTo>
                    <a:pt x="4169" y="1583"/>
                  </a:lnTo>
                  <a:lnTo>
                    <a:pt x="4169" y="1639"/>
                  </a:lnTo>
                  <a:lnTo>
                    <a:pt x="4225" y="1639"/>
                  </a:lnTo>
                  <a:lnTo>
                    <a:pt x="4225" y="1583"/>
                  </a:lnTo>
                  <a:close/>
                  <a:moveTo>
                    <a:pt x="4304" y="1583"/>
                  </a:moveTo>
                  <a:lnTo>
                    <a:pt x="4249" y="1583"/>
                  </a:lnTo>
                  <a:lnTo>
                    <a:pt x="4249" y="1639"/>
                  </a:lnTo>
                  <a:lnTo>
                    <a:pt x="4304" y="1639"/>
                  </a:lnTo>
                  <a:lnTo>
                    <a:pt x="4304" y="1583"/>
                  </a:lnTo>
                  <a:close/>
                  <a:moveTo>
                    <a:pt x="4385" y="1583"/>
                  </a:moveTo>
                  <a:lnTo>
                    <a:pt x="4329" y="1583"/>
                  </a:lnTo>
                  <a:lnTo>
                    <a:pt x="4329" y="1639"/>
                  </a:lnTo>
                  <a:lnTo>
                    <a:pt x="4385" y="1639"/>
                  </a:lnTo>
                  <a:lnTo>
                    <a:pt x="4385" y="1583"/>
                  </a:lnTo>
                  <a:close/>
                  <a:moveTo>
                    <a:pt x="4465" y="1583"/>
                  </a:moveTo>
                  <a:lnTo>
                    <a:pt x="4409" y="1583"/>
                  </a:lnTo>
                  <a:lnTo>
                    <a:pt x="4409" y="1639"/>
                  </a:lnTo>
                  <a:lnTo>
                    <a:pt x="4465" y="1639"/>
                  </a:lnTo>
                  <a:lnTo>
                    <a:pt x="4465" y="1583"/>
                  </a:lnTo>
                  <a:close/>
                  <a:moveTo>
                    <a:pt x="4545" y="1583"/>
                  </a:moveTo>
                  <a:lnTo>
                    <a:pt x="4490" y="1583"/>
                  </a:lnTo>
                  <a:lnTo>
                    <a:pt x="4490" y="1639"/>
                  </a:lnTo>
                  <a:lnTo>
                    <a:pt x="4545" y="1639"/>
                  </a:lnTo>
                  <a:lnTo>
                    <a:pt x="4545" y="1583"/>
                  </a:lnTo>
                  <a:close/>
                  <a:moveTo>
                    <a:pt x="4625" y="1583"/>
                  </a:moveTo>
                  <a:lnTo>
                    <a:pt x="4569" y="1583"/>
                  </a:lnTo>
                  <a:lnTo>
                    <a:pt x="4569" y="1639"/>
                  </a:lnTo>
                  <a:lnTo>
                    <a:pt x="4625" y="1639"/>
                  </a:lnTo>
                  <a:lnTo>
                    <a:pt x="4625" y="1583"/>
                  </a:lnTo>
                  <a:close/>
                  <a:moveTo>
                    <a:pt x="4705" y="1583"/>
                  </a:moveTo>
                  <a:lnTo>
                    <a:pt x="4650" y="1583"/>
                  </a:lnTo>
                  <a:lnTo>
                    <a:pt x="4650" y="1639"/>
                  </a:lnTo>
                  <a:lnTo>
                    <a:pt x="4705" y="1639"/>
                  </a:lnTo>
                  <a:lnTo>
                    <a:pt x="4705" y="1583"/>
                  </a:lnTo>
                  <a:close/>
                  <a:moveTo>
                    <a:pt x="4866" y="1583"/>
                  </a:moveTo>
                  <a:lnTo>
                    <a:pt x="4810" y="1583"/>
                  </a:lnTo>
                  <a:lnTo>
                    <a:pt x="4810" y="1639"/>
                  </a:lnTo>
                  <a:lnTo>
                    <a:pt x="4866" y="1639"/>
                  </a:lnTo>
                  <a:lnTo>
                    <a:pt x="4866" y="1583"/>
                  </a:lnTo>
                  <a:close/>
                  <a:moveTo>
                    <a:pt x="4945" y="1583"/>
                  </a:moveTo>
                  <a:lnTo>
                    <a:pt x="4890" y="1583"/>
                  </a:lnTo>
                  <a:lnTo>
                    <a:pt x="4890" y="1639"/>
                  </a:lnTo>
                  <a:lnTo>
                    <a:pt x="4945" y="1639"/>
                  </a:lnTo>
                  <a:lnTo>
                    <a:pt x="4945" y="1583"/>
                  </a:lnTo>
                  <a:close/>
                  <a:moveTo>
                    <a:pt x="5026" y="1583"/>
                  </a:moveTo>
                  <a:lnTo>
                    <a:pt x="4971" y="1583"/>
                  </a:lnTo>
                  <a:lnTo>
                    <a:pt x="4971" y="1639"/>
                  </a:lnTo>
                  <a:lnTo>
                    <a:pt x="5026" y="1639"/>
                  </a:lnTo>
                  <a:lnTo>
                    <a:pt x="5026" y="1583"/>
                  </a:lnTo>
                  <a:close/>
                  <a:moveTo>
                    <a:pt x="5106" y="1583"/>
                  </a:moveTo>
                  <a:lnTo>
                    <a:pt x="5050" y="1583"/>
                  </a:lnTo>
                  <a:lnTo>
                    <a:pt x="5050" y="1639"/>
                  </a:lnTo>
                  <a:lnTo>
                    <a:pt x="5106" y="1639"/>
                  </a:lnTo>
                  <a:lnTo>
                    <a:pt x="5106" y="1583"/>
                  </a:lnTo>
                  <a:close/>
                  <a:moveTo>
                    <a:pt x="5186" y="1583"/>
                  </a:moveTo>
                  <a:lnTo>
                    <a:pt x="5131" y="1583"/>
                  </a:lnTo>
                  <a:lnTo>
                    <a:pt x="5131" y="1639"/>
                  </a:lnTo>
                  <a:lnTo>
                    <a:pt x="5186" y="1639"/>
                  </a:lnTo>
                  <a:lnTo>
                    <a:pt x="5186" y="1583"/>
                  </a:lnTo>
                  <a:close/>
                  <a:moveTo>
                    <a:pt x="216" y="1494"/>
                  </a:moveTo>
                  <a:lnTo>
                    <a:pt x="160" y="1494"/>
                  </a:lnTo>
                  <a:lnTo>
                    <a:pt x="160" y="1551"/>
                  </a:lnTo>
                  <a:lnTo>
                    <a:pt x="216" y="1551"/>
                  </a:lnTo>
                  <a:lnTo>
                    <a:pt x="216" y="1494"/>
                  </a:lnTo>
                  <a:close/>
                  <a:moveTo>
                    <a:pt x="296" y="1494"/>
                  </a:moveTo>
                  <a:lnTo>
                    <a:pt x="241" y="1494"/>
                  </a:lnTo>
                  <a:lnTo>
                    <a:pt x="241" y="1551"/>
                  </a:lnTo>
                  <a:lnTo>
                    <a:pt x="296" y="1551"/>
                  </a:lnTo>
                  <a:lnTo>
                    <a:pt x="296" y="1494"/>
                  </a:lnTo>
                  <a:close/>
                  <a:moveTo>
                    <a:pt x="376" y="1494"/>
                  </a:moveTo>
                  <a:lnTo>
                    <a:pt x="320" y="1494"/>
                  </a:lnTo>
                  <a:lnTo>
                    <a:pt x="320" y="1551"/>
                  </a:lnTo>
                  <a:lnTo>
                    <a:pt x="376" y="1551"/>
                  </a:lnTo>
                  <a:lnTo>
                    <a:pt x="376" y="1494"/>
                  </a:lnTo>
                  <a:close/>
                  <a:moveTo>
                    <a:pt x="457" y="1494"/>
                  </a:moveTo>
                  <a:lnTo>
                    <a:pt x="401" y="1494"/>
                  </a:lnTo>
                  <a:lnTo>
                    <a:pt x="401" y="1551"/>
                  </a:lnTo>
                  <a:lnTo>
                    <a:pt x="457" y="1551"/>
                  </a:lnTo>
                  <a:lnTo>
                    <a:pt x="457" y="1494"/>
                  </a:lnTo>
                  <a:close/>
                  <a:moveTo>
                    <a:pt x="536" y="1494"/>
                  </a:moveTo>
                  <a:lnTo>
                    <a:pt x="481" y="1494"/>
                  </a:lnTo>
                  <a:lnTo>
                    <a:pt x="481" y="1551"/>
                  </a:lnTo>
                  <a:lnTo>
                    <a:pt x="536" y="1551"/>
                  </a:lnTo>
                  <a:lnTo>
                    <a:pt x="536" y="1494"/>
                  </a:lnTo>
                  <a:close/>
                  <a:moveTo>
                    <a:pt x="617" y="1494"/>
                  </a:moveTo>
                  <a:lnTo>
                    <a:pt x="561" y="1494"/>
                  </a:lnTo>
                  <a:lnTo>
                    <a:pt x="561" y="1551"/>
                  </a:lnTo>
                  <a:lnTo>
                    <a:pt x="617" y="1551"/>
                  </a:lnTo>
                  <a:lnTo>
                    <a:pt x="617" y="1494"/>
                  </a:lnTo>
                  <a:close/>
                  <a:moveTo>
                    <a:pt x="777" y="1494"/>
                  </a:moveTo>
                  <a:lnTo>
                    <a:pt x="722" y="1494"/>
                  </a:lnTo>
                  <a:lnTo>
                    <a:pt x="722" y="1551"/>
                  </a:lnTo>
                  <a:lnTo>
                    <a:pt x="777" y="1551"/>
                  </a:lnTo>
                  <a:lnTo>
                    <a:pt x="777" y="1494"/>
                  </a:lnTo>
                  <a:close/>
                  <a:moveTo>
                    <a:pt x="857" y="1494"/>
                  </a:moveTo>
                  <a:lnTo>
                    <a:pt x="801" y="1494"/>
                  </a:lnTo>
                  <a:lnTo>
                    <a:pt x="801" y="1551"/>
                  </a:lnTo>
                  <a:lnTo>
                    <a:pt x="857" y="1551"/>
                  </a:lnTo>
                  <a:lnTo>
                    <a:pt x="857" y="1494"/>
                  </a:lnTo>
                  <a:close/>
                  <a:moveTo>
                    <a:pt x="938" y="1494"/>
                  </a:moveTo>
                  <a:lnTo>
                    <a:pt x="882" y="1494"/>
                  </a:lnTo>
                  <a:lnTo>
                    <a:pt x="882" y="1551"/>
                  </a:lnTo>
                  <a:lnTo>
                    <a:pt x="938" y="1551"/>
                  </a:lnTo>
                  <a:lnTo>
                    <a:pt x="938" y="1494"/>
                  </a:lnTo>
                  <a:close/>
                  <a:moveTo>
                    <a:pt x="1018" y="1494"/>
                  </a:moveTo>
                  <a:lnTo>
                    <a:pt x="962" y="1494"/>
                  </a:lnTo>
                  <a:lnTo>
                    <a:pt x="962" y="1551"/>
                  </a:lnTo>
                  <a:lnTo>
                    <a:pt x="1018" y="1551"/>
                  </a:lnTo>
                  <a:lnTo>
                    <a:pt x="1018" y="1494"/>
                  </a:lnTo>
                  <a:close/>
                  <a:moveTo>
                    <a:pt x="1098" y="1494"/>
                  </a:moveTo>
                  <a:lnTo>
                    <a:pt x="1042" y="1494"/>
                  </a:lnTo>
                  <a:lnTo>
                    <a:pt x="1042" y="1551"/>
                  </a:lnTo>
                  <a:lnTo>
                    <a:pt x="1098" y="1551"/>
                  </a:lnTo>
                  <a:lnTo>
                    <a:pt x="1098" y="1494"/>
                  </a:lnTo>
                  <a:close/>
                  <a:moveTo>
                    <a:pt x="1178" y="1494"/>
                  </a:moveTo>
                  <a:lnTo>
                    <a:pt x="1122" y="1494"/>
                  </a:lnTo>
                  <a:lnTo>
                    <a:pt x="1122" y="1551"/>
                  </a:lnTo>
                  <a:lnTo>
                    <a:pt x="1178" y="1551"/>
                  </a:lnTo>
                  <a:lnTo>
                    <a:pt x="1178" y="1494"/>
                  </a:lnTo>
                  <a:close/>
                  <a:moveTo>
                    <a:pt x="1258" y="1494"/>
                  </a:moveTo>
                  <a:lnTo>
                    <a:pt x="1203" y="1494"/>
                  </a:lnTo>
                  <a:lnTo>
                    <a:pt x="1203" y="1551"/>
                  </a:lnTo>
                  <a:lnTo>
                    <a:pt x="1258" y="1551"/>
                  </a:lnTo>
                  <a:lnTo>
                    <a:pt x="1258" y="1494"/>
                  </a:lnTo>
                  <a:close/>
                  <a:moveTo>
                    <a:pt x="1339" y="1494"/>
                  </a:moveTo>
                  <a:lnTo>
                    <a:pt x="1282" y="1494"/>
                  </a:lnTo>
                  <a:lnTo>
                    <a:pt x="1282" y="1551"/>
                  </a:lnTo>
                  <a:lnTo>
                    <a:pt x="1339" y="1551"/>
                  </a:lnTo>
                  <a:lnTo>
                    <a:pt x="1339" y="1494"/>
                  </a:lnTo>
                  <a:close/>
                  <a:moveTo>
                    <a:pt x="1418" y="1494"/>
                  </a:moveTo>
                  <a:lnTo>
                    <a:pt x="1363" y="1494"/>
                  </a:lnTo>
                  <a:lnTo>
                    <a:pt x="1363" y="1551"/>
                  </a:lnTo>
                  <a:lnTo>
                    <a:pt x="1418" y="1551"/>
                  </a:lnTo>
                  <a:lnTo>
                    <a:pt x="1418" y="1494"/>
                  </a:lnTo>
                  <a:close/>
                  <a:moveTo>
                    <a:pt x="1499" y="1494"/>
                  </a:moveTo>
                  <a:lnTo>
                    <a:pt x="1443" y="1494"/>
                  </a:lnTo>
                  <a:lnTo>
                    <a:pt x="1443" y="1551"/>
                  </a:lnTo>
                  <a:lnTo>
                    <a:pt x="1499" y="1551"/>
                  </a:lnTo>
                  <a:lnTo>
                    <a:pt x="1499" y="1494"/>
                  </a:lnTo>
                  <a:close/>
                  <a:moveTo>
                    <a:pt x="1579" y="1494"/>
                  </a:moveTo>
                  <a:lnTo>
                    <a:pt x="1523" y="1494"/>
                  </a:lnTo>
                  <a:lnTo>
                    <a:pt x="1523" y="1551"/>
                  </a:lnTo>
                  <a:lnTo>
                    <a:pt x="1579" y="1551"/>
                  </a:lnTo>
                  <a:lnTo>
                    <a:pt x="1579" y="1494"/>
                  </a:lnTo>
                  <a:close/>
                  <a:moveTo>
                    <a:pt x="1659" y="1494"/>
                  </a:moveTo>
                  <a:lnTo>
                    <a:pt x="1604" y="1494"/>
                  </a:lnTo>
                  <a:lnTo>
                    <a:pt x="1604" y="1551"/>
                  </a:lnTo>
                  <a:lnTo>
                    <a:pt x="1659" y="1551"/>
                  </a:lnTo>
                  <a:lnTo>
                    <a:pt x="1659" y="1494"/>
                  </a:lnTo>
                  <a:close/>
                  <a:moveTo>
                    <a:pt x="1739" y="1494"/>
                  </a:moveTo>
                  <a:lnTo>
                    <a:pt x="1684" y="1494"/>
                  </a:lnTo>
                  <a:lnTo>
                    <a:pt x="1684" y="1551"/>
                  </a:lnTo>
                  <a:lnTo>
                    <a:pt x="1739" y="1551"/>
                  </a:lnTo>
                  <a:lnTo>
                    <a:pt x="1739" y="1494"/>
                  </a:lnTo>
                  <a:close/>
                  <a:moveTo>
                    <a:pt x="1820" y="1494"/>
                  </a:moveTo>
                  <a:lnTo>
                    <a:pt x="1764" y="1494"/>
                  </a:lnTo>
                  <a:lnTo>
                    <a:pt x="1764" y="1551"/>
                  </a:lnTo>
                  <a:lnTo>
                    <a:pt x="1820" y="1551"/>
                  </a:lnTo>
                  <a:lnTo>
                    <a:pt x="1820" y="1494"/>
                  </a:lnTo>
                  <a:close/>
                  <a:moveTo>
                    <a:pt x="1899" y="1494"/>
                  </a:moveTo>
                  <a:lnTo>
                    <a:pt x="1844" y="1494"/>
                  </a:lnTo>
                  <a:lnTo>
                    <a:pt x="1844" y="1551"/>
                  </a:lnTo>
                  <a:lnTo>
                    <a:pt x="1899" y="1551"/>
                  </a:lnTo>
                  <a:lnTo>
                    <a:pt x="1899" y="1494"/>
                  </a:lnTo>
                  <a:close/>
                  <a:moveTo>
                    <a:pt x="1980" y="1494"/>
                  </a:moveTo>
                  <a:lnTo>
                    <a:pt x="1925" y="1494"/>
                  </a:lnTo>
                  <a:lnTo>
                    <a:pt x="1925" y="1551"/>
                  </a:lnTo>
                  <a:lnTo>
                    <a:pt x="1980" y="1551"/>
                  </a:lnTo>
                  <a:lnTo>
                    <a:pt x="1980" y="1494"/>
                  </a:lnTo>
                  <a:close/>
                  <a:moveTo>
                    <a:pt x="2060" y="1494"/>
                  </a:moveTo>
                  <a:lnTo>
                    <a:pt x="2004" y="1494"/>
                  </a:lnTo>
                  <a:lnTo>
                    <a:pt x="2004" y="1551"/>
                  </a:lnTo>
                  <a:lnTo>
                    <a:pt x="2060" y="1551"/>
                  </a:lnTo>
                  <a:lnTo>
                    <a:pt x="2060" y="1494"/>
                  </a:lnTo>
                  <a:close/>
                  <a:moveTo>
                    <a:pt x="2140" y="1494"/>
                  </a:moveTo>
                  <a:lnTo>
                    <a:pt x="2085" y="1494"/>
                  </a:lnTo>
                  <a:lnTo>
                    <a:pt x="2085" y="1551"/>
                  </a:lnTo>
                  <a:lnTo>
                    <a:pt x="2140" y="1551"/>
                  </a:lnTo>
                  <a:lnTo>
                    <a:pt x="2140" y="1494"/>
                  </a:lnTo>
                  <a:close/>
                  <a:moveTo>
                    <a:pt x="2220" y="1494"/>
                  </a:moveTo>
                  <a:lnTo>
                    <a:pt x="2165" y="1494"/>
                  </a:lnTo>
                  <a:lnTo>
                    <a:pt x="2165" y="1551"/>
                  </a:lnTo>
                  <a:lnTo>
                    <a:pt x="2220" y="1551"/>
                  </a:lnTo>
                  <a:lnTo>
                    <a:pt x="2220" y="1494"/>
                  </a:lnTo>
                  <a:close/>
                  <a:moveTo>
                    <a:pt x="2301" y="1494"/>
                  </a:moveTo>
                  <a:lnTo>
                    <a:pt x="2245" y="1494"/>
                  </a:lnTo>
                  <a:lnTo>
                    <a:pt x="2245" y="1551"/>
                  </a:lnTo>
                  <a:lnTo>
                    <a:pt x="2301" y="1551"/>
                  </a:lnTo>
                  <a:lnTo>
                    <a:pt x="2301" y="1494"/>
                  </a:lnTo>
                  <a:close/>
                  <a:moveTo>
                    <a:pt x="2380" y="1494"/>
                  </a:moveTo>
                  <a:lnTo>
                    <a:pt x="2325" y="1494"/>
                  </a:lnTo>
                  <a:lnTo>
                    <a:pt x="2325" y="1551"/>
                  </a:lnTo>
                  <a:lnTo>
                    <a:pt x="2380" y="1551"/>
                  </a:lnTo>
                  <a:lnTo>
                    <a:pt x="2380" y="1494"/>
                  </a:lnTo>
                  <a:close/>
                  <a:moveTo>
                    <a:pt x="3904" y="1494"/>
                  </a:moveTo>
                  <a:lnTo>
                    <a:pt x="3848" y="1494"/>
                  </a:lnTo>
                  <a:lnTo>
                    <a:pt x="3848" y="1551"/>
                  </a:lnTo>
                  <a:lnTo>
                    <a:pt x="3904" y="1551"/>
                  </a:lnTo>
                  <a:lnTo>
                    <a:pt x="3904" y="1494"/>
                  </a:lnTo>
                  <a:close/>
                  <a:moveTo>
                    <a:pt x="3984" y="1494"/>
                  </a:moveTo>
                  <a:lnTo>
                    <a:pt x="3928" y="1494"/>
                  </a:lnTo>
                  <a:lnTo>
                    <a:pt x="3928" y="1551"/>
                  </a:lnTo>
                  <a:lnTo>
                    <a:pt x="3984" y="1551"/>
                  </a:lnTo>
                  <a:lnTo>
                    <a:pt x="3984" y="1494"/>
                  </a:lnTo>
                  <a:close/>
                  <a:moveTo>
                    <a:pt x="4064" y="1494"/>
                  </a:moveTo>
                  <a:lnTo>
                    <a:pt x="4009" y="1494"/>
                  </a:lnTo>
                  <a:lnTo>
                    <a:pt x="4009" y="1551"/>
                  </a:lnTo>
                  <a:lnTo>
                    <a:pt x="4064" y="1551"/>
                  </a:lnTo>
                  <a:lnTo>
                    <a:pt x="4064" y="1494"/>
                  </a:lnTo>
                  <a:close/>
                  <a:moveTo>
                    <a:pt x="4144" y="1494"/>
                  </a:moveTo>
                  <a:lnTo>
                    <a:pt x="4088" y="1494"/>
                  </a:lnTo>
                  <a:lnTo>
                    <a:pt x="4088" y="1551"/>
                  </a:lnTo>
                  <a:lnTo>
                    <a:pt x="4144" y="1551"/>
                  </a:lnTo>
                  <a:lnTo>
                    <a:pt x="4144" y="1494"/>
                  </a:lnTo>
                  <a:close/>
                  <a:moveTo>
                    <a:pt x="4225" y="1494"/>
                  </a:moveTo>
                  <a:lnTo>
                    <a:pt x="4169" y="1494"/>
                  </a:lnTo>
                  <a:lnTo>
                    <a:pt x="4169" y="1551"/>
                  </a:lnTo>
                  <a:lnTo>
                    <a:pt x="4225" y="1551"/>
                  </a:lnTo>
                  <a:lnTo>
                    <a:pt x="4225" y="1494"/>
                  </a:lnTo>
                  <a:close/>
                  <a:moveTo>
                    <a:pt x="4304" y="1494"/>
                  </a:moveTo>
                  <a:lnTo>
                    <a:pt x="4249" y="1494"/>
                  </a:lnTo>
                  <a:lnTo>
                    <a:pt x="4249" y="1551"/>
                  </a:lnTo>
                  <a:lnTo>
                    <a:pt x="4304" y="1551"/>
                  </a:lnTo>
                  <a:lnTo>
                    <a:pt x="4304" y="1494"/>
                  </a:lnTo>
                  <a:close/>
                  <a:moveTo>
                    <a:pt x="4385" y="1494"/>
                  </a:moveTo>
                  <a:lnTo>
                    <a:pt x="4329" y="1494"/>
                  </a:lnTo>
                  <a:lnTo>
                    <a:pt x="4329" y="1551"/>
                  </a:lnTo>
                  <a:lnTo>
                    <a:pt x="4385" y="1551"/>
                  </a:lnTo>
                  <a:lnTo>
                    <a:pt x="4385" y="1494"/>
                  </a:lnTo>
                  <a:close/>
                  <a:moveTo>
                    <a:pt x="4465" y="1494"/>
                  </a:moveTo>
                  <a:lnTo>
                    <a:pt x="4409" y="1494"/>
                  </a:lnTo>
                  <a:lnTo>
                    <a:pt x="4409" y="1551"/>
                  </a:lnTo>
                  <a:lnTo>
                    <a:pt x="4465" y="1551"/>
                  </a:lnTo>
                  <a:lnTo>
                    <a:pt x="4465" y="1494"/>
                  </a:lnTo>
                  <a:close/>
                  <a:moveTo>
                    <a:pt x="4545" y="1494"/>
                  </a:moveTo>
                  <a:lnTo>
                    <a:pt x="4490" y="1494"/>
                  </a:lnTo>
                  <a:lnTo>
                    <a:pt x="4490" y="1551"/>
                  </a:lnTo>
                  <a:lnTo>
                    <a:pt x="4545" y="1551"/>
                  </a:lnTo>
                  <a:lnTo>
                    <a:pt x="4545" y="1494"/>
                  </a:lnTo>
                  <a:close/>
                  <a:moveTo>
                    <a:pt x="4625" y="1494"/>
                  </a:moveTo>
                  <a:lnTo>
                    <a:pt x="4569" y="1494"/>
                  </a:lnTo>
                  <a:lnTo>
                    <a:pt x="4569" y="1551"/>
                  </a:lnTo>
                  <a:lnTo>
                    <a:pt x="4625" y="1551"/>
                  </a:lnTo>
                  <a:lnTo>
                    <a:pt x="4625" y="1494"/>
                  </a:lnTo>
                  <a:close/>
                  <a:moveTo>
                    <a:pt x="4866" y="1494"/>
                  </a:moveTo>
                  <a:lnTo>
                    <a:pt x="4810" y="1494"/>
                  </a:lnTo>
                  <a:lnTo>
                    <a:pt x="4810" y="1551"/>
                  </a:lnTo>
                  <a:lnTo>
                    <a:pt x="4866" y="1551"/>
                  </a:lnTo>
                  <a:lnTo>
                    <a:pt x="4866" y="1494"/>
                  </a:lnTo>
                  <a:close/>
                  <a:moveTo>
                    <a:pt x="4945" y="1494"/>
                  </a:moveTo>
                  <a:lnTo>
                    <a:pt x="4890" y="1494"/>
                  </a:lnTo>
                  <a:lnTo>
                    <a:pt x="4890" y="1551"/>
                  </a:lnTo>
                  <a:lnTo>
                    <a:pt x="4945" y="1551"/>
                  </a:lnTo>
                  <a:lnTo>
                    <a:pt x="4945" y="1494"/>
                  </a:lnTo>
                  <a:close/>
                  <a:moveTo>
                    <a:pt x="5026" y="1494"/>
                  </a:moveTo>
                  <a:lnTo>
                    <a:pt x="4971" y="1494"/>
                  </a:lnTo>
                  <a:lnTo>
                    <a:pt x="4971" y="1551"/>
                  </a:lnTo>
                  <a:lnTo>
                    <a:pt x="5026" y="1551"/>
                  </a:lnTo>
                  <a:lnTo>
                    <a:pt x="5026" y="1494"/>
                  </a:lnTo>
                  <a:close/>
                  <a:moveTo>
                    <a:pt x="5106" y="1494"/>
                  </a:moveTo>
                  <a:lnTo>
                    <a:pt x="5050" y="1494"/>
                  </a:lnTo>
                  <a:lnTo>
                    <a:pt x="5050" y="1551"/>
                  </a:lnTo>
                  <a:lnTo>
                    <a:pt x="5106" y="1551"/>
                  </a:lnTo>
                  <a:lnTo>
                    <a:pt x="5106" y="1494"/>
                  </a:lnTo>
                  <a:close/>
                  <a:moveTo>
                    <a:pt x="55" y="1406"/>
                  </a:moveTo>
                  <a:lnTo>
                    <a:pt x="0" y="1406"/>
                  </a:lnTo>
                  <a:lnTo>
                    <a:pt x="0" y="1462"/>
                  </a:lnTo>
                  <a:lnTo>
                    <a:pt x="55" y="1462"/>
                  </a:lnTo>
                  <a:lnTo>
                    <a:pt x="55" y="1406"/>
                  </a:lnTo>
                  <a:close/>
                  <a:moveTo>
                    <a:pt x="136" y="1406"/>
                  </a:moveTo>
                  <a:lnTo>
                    <a:pt x="80" y="1406"/>
                  </a:lnTo>
                  <a:lnTo>
                    <a:pt x="80" y="1462"/>
                  </a:lnTo>
                  <a:lnTo>
                    <a:pt x="136" y="1462"/>
                  </a:lnTo>
                  <a:lnTo>
                    <a:pt x="136" y="1406"/>
                  </a:lnTo>
                  <a:close/>
                  <a:moveTo>
                    <a:pt x="216" y="1406"/>
                  </a:moveTo>
                  <a:lnTo>
                    <a:pt x="160" y="1406"/>
                  </a:lnTo>
                  <a:lnTo>
                    <a:pt x="160" y="1462"/>
                  </a:lnTo>
                  <a:lnTo>
                    <a:pt x="216" y="1462"/>
                  </a:lnTo>
                  <a:lnTo>
                    <a:pt x="216" y="1406"/>
                  </a:lnTo>
                  <a:close/>
                  <a:moveTo>
                    <a:pt x="457" y="1406"/>
                  </a:moveTo>
                  <a:lnTo>
                    <a:pt x="401" y="1406"/>
                  </a:lnTo>
                  <a:lnTo>
                    <a:pt x="401" y="1462"/>
                  </a:lnTo>
                  <a:lnTo>
                    <a:pt x="457" y="1462"/>
                  </a:lnTo>
                  <a:lnTo>
                    <a:pt x="457" y="1406"/>
                  </a:lnTo>
                  <a:close/>
                  <a:moveTo>
                    <a:pt x="536" y="1406"/>
                  </a:moveTo>
                  <a:lnTo>
                    <a:pt x="481" y="1406"/>
                  </a:lnTo>
                  <a:lnTo>
                    <a:pt x="481" y="1462"/>
                  </a:lnTo>
                  <a:lnTo>
                    <a:pt x="536" y="1462"/>
                  </a:lnTo>
                  <a:lnTo>
                    <a:pt x="536" y="1406"/>
                  </a:lnTo>
                  <a:close/>
                  <a:moveTo>
                    <a:pt x="777" y="1406"/>
                  </a:moveTo>
                  <a:lnTo>
                    <a:pt x="722" y="1406"/>
                  </a:lnTo>
                  <a:lnTo>
                    <a:pt x="722" y="1462"/>
                  </a:lnTo>
                  <a:lnTo>
                    <a:pt x="777" y="1462"/>
                  </a:lnTo>
                  <a:lnTo>
                    <a:pt x="777" y="1406"/>
                  </a:lnTo>
                  <a:close/>
                  <a:moveTo>
                    <a:pt x="857" y="1406"/>
                  </a:moveTo>
                  <a:lnTo>
                    <a:pt x="801" y="1406"/>
                  </a:lnTo>
                  <a:lnTo>
                    <a:pt x="801" y="1462"/>
                  </a:lnTo>
                  <a:lnTo>
                    <a:pt x="857" y="1462"/>
                  </a:lnTo>
                  <a:lnTo>
                    <a:pt x="857" y="1406"/>
                  </a:lnTo>
                  <a:close/>
                  <a:moveTo>
                    <a:pt x="938" y="1406"/>
                  </a:moveTo>
                  <a:lnTo>
                    <a:pt x="882" y="1406"/>
                  </a:lnTo>
                  <a:lnTo>
                    <a:pt x="882" y="1462"/>
                  </a:lnTo>
                  <a:lnTo>
                    <a:pt x="938" y="1462"/>
                  </a:lnTo>
                  <a:lnTo>
                    <a:pt x="938" y="1406"/>
                  </a:lnTo>
                  <a:close/>
                  <a:moveTo>
                    <a:pt x="1018" y="1406"/>
                  </a:moveTo>
                  <a:lnTo>
                    <a:pt x="962" y="1406"/>
                  </a:lnTo>
                  <a:lnTo>
                    <a:pt x="962" y="1462"/>
                  </a:lnTo>
                  <a:lnTo>
                    <a:pt x="1018" y="1462"/>
                  </a:lnTo>
                  <a:lnTo>
                    <a:pt x="1018" y="1406"/>
                  </a:lnTo>
                  <a:close/>
                  <a:moveTo>
                    <a:pt x="1098" y="1406"/>
                  </a:moveTo>
                  <a:lnTo>
                    <a:pt x="1042" y="1406"/>
                  </a:lnTo>
                  <a:lnTo>
                    <a:pt x="1042" y="1462"/>
                  </a:lnTo>
                  <a:lnTo>
                    <a:pt x="1098" y="1462"/>
                  </a:lnTo>
                  <a:lnTo>
                    <a:pt x="1098" y="1406"/>
                  </a:lnTo>
                  <a:close/>
                  <a:moveTo>
                    <a:pt x="1178" y="1406"/>
                  </a:moveTo>
                  <a:lnTo>
                    <a:pt x="1122" y="1406"/>
                  </a:lnTo>
                  <a:lnTo>
                    <a:pt x="1122" y="1462"/>
                  </a:lnTo>
                  <a:lnTo>
                    <a:pt x="1178" y="1462"/>
                  </a:lnTo>
                  <a:lnTo>
                    <a:pt x="1178" y="1406"/>
                  </a:lnTo>
                  <a:close/>
                  <a:moveTo>
                    <a:pt x="1258" y="1406"/>
                  </a:moveTo>
                  <a:lnTo>
                    <a:pt x="1203" y="1406"/>
                  </a:lnTo>
                  <a:lnTo>
                    <a:pt x="1203" y="1462"/>
                  </a:lnTo>
                  <a:lnTo>
                    <a:pt x="1258" y="1462"/>
                  </a:lnTo>
                  <a:lnTo>
                    <a:pt x="1258" y="1406"/>
                  </a:lnTo>
                  <a:close/>
                  <a:moveTo>
                    <a:pt x="1339" y="1406"/>
                  </a:moveTo>
                  <a:lnTo>
                    <a:pt x="1282" y="1406"/>
                  </a:lnTo>
                  <a:lnTo>
                    <a:pt x="1282" y="1462"/>
                  </a:lnTo>
                  <a:lnTo>
                    <a:pt x="1339" y="1462"/>
                  </a:lnTo>
                  <a:lnTo>
                    <a:pt x="1339" y="1406"/>
                  </a:lnTo>
                  <a:close/>
                  <a:moveTo>
                    <a:pt x="1418" y="1406"/>
                  </a:moveTo>
                  <a:lnTo>
                    <a:pt x="1363" y="1406"/>
                  </a:lnTo>
                  <a:lnTo>
                    <a:pt x="1363" y="1462"/>
                  </a:lnTo>
                  <a:lnTo>
                    <a:pt x="1418" y="1462"/>
                  </a:lnTo>
                  <a:lnTo>
                    <a:pt x="1418" y="1406"/>
                  </a:lnTo>
                  <a:close/>
                  <a:moveTo>
                    <a:pt x="1499" y="1406"/>
                  </a:moveTo>
                  <a:lnTo>
                    <a:pt x="1443" y="1406"/>
                  </a:lnTo>
                  <a:lnTo>
                    <a:pt x="1443" y="1462"/>
                  </a:lnTo>
                  <a:lnTo>
                    <a:pt x="1499" y="1462"/>
                  </a:lnTo>
                  <a:lnTo>
                    <a:pt x="1499" y="1406"/>
                  </a:lnTo>
                  <a:close/>
                  <a:moveTo>
                    <a:pt x="1579" y="1406"/>
                  </a:moveTo>
                  <a:lnTo>
                    <a:pt x="1523" y="1406"/>
                  </a:lnTo>
                  <a:lnTo>
                    <a:pt x="1523" y="1462"/>
                  </a:lnTo>
                  <a:lnTo>
                    <a:pt x="1579" y="1462"/>
                  </a:lnTo>
                  <a:lnTo>
                    <a:pt x="1579" y="1406"/>
                  </a:lnTo>
                  <a:close/>
                  <a:moveTo>
                    <a:pt x="1659" y="1406"/>
                  </a:moveTo>
                  <a:lnTo>
                    <a:pt x="1604" y="1406"/>
                  </a:lnTo>
                  <a:lnTo>
                    <a:pt x="1604" y="1462"/>
                  </a:lnTo>
                  <a:lnTo>
                    <a:pt x="1659" y="1462"/>
                  </a:lnTo>
                  <a:lnTo>
                    <a:pt x="1659" y="1406"/>
                  </a:lnTo>
                  <a:close/>
                  <a:moveTo>
                    <a:pt x="1739" y="1406"/>
                  </a:moveTo>
                  <a:lnTo>
                    <a:pt x="1684" y="1406"/>
                  </a:lnTo>
                  <a:lnTo>
                    <a:pt x="1684" y="1462"/>
                  </a:lnTo>
                  <a:lnTo>
                    <a:pt x="1739" y="1462"/>
                  </a:lnTo>
                  <a:lnTo>
                    <a:pt x="1739" y="1406"/>
                  </a:lnTo>
                  <a:close/>
                  <a:moveTo>
                    <a:pt x="1820" y="1406"/>
                  </a:moveTo>
                  <a:lnTo>
                    <a:pt x="1764" y="1406"/>
                  </a:lnTo>
                  <a:lnTo>
                    <a:pt x="1764" y="1462"/>
                  </a:lnTo>
                  <a:lnTo>
                    <a:pt x="1820" y="1462"/>
                  </a:lnTo>
                  <a:lnTo>
                    <a:pt x="1820" y="1406"/>
                  </a:lnTo>
                  <a:close/>
                  <a:moveTo>
                    <a:pt x="1899" y="1406"/>
                  </a:moveTo>
                  <a:lnTo>
                    <a:pt x="1844" y="1406"/>
                  </a:lnTo>
                  <a:lnTo>
                    <a:pt x="1844" y="1462"/>
                  </a:lnTo>
                  <a:lnTo>
                    <a:pt x="1899" y="1462"/>
                  </a:lnTo>
                  <a:lnTo>
                    <a:pt x="1899" y="1406"/>
                  </a:lnTo>
                  <a:close/>
                  <a:moveTo>
                    <a:pt x="1980" y="1406"/>
                  </a:moveTo>
                  <a:lnTo>
                    <a:pt x="1925" y="1406"/>
                  </a:lnTo>
                  <a:lnTo>
                    <a:pt x="1925" y="1462"/>
                  </a:lnTo>
                  <a:lnTo>
                    <a:pt x="1980" y="1462"/>
                  </a:lnTo>
                  <a:lnTo>
                    <a:pt x="1980" y="1406"/>
                  </a:lnTo>
                  <a:close/>
                  <a:moveTo>
                    <a:pt x="2060" y="1406"/>
                  </a:moveTo>
                  <a:lnTo>
                    <a:pt x="2004" y="1406"/>
                  </a:lnTo>
                  <a:lnTo>
                    <a:pt x="2004" y="1462"/>
                  </a:lnTo>
                  <a:lnTo>
                    <a:pt x="2060" y="1462"/>
                  </a:lnTo>
                  <a:lnTo>
                    <a:pt x="2060" y="1406"/>
                  </a:lnTo>
                  <a:close/>
                  <a:moveTo>
                    <a:pt x="2140" y="1406"/>
                  </a:moveTo>
                  <a:lnTo>
                    <a:pt x="2085" y="1406"/>
                  </a:lnTo>
                  <a:lnTo>
                    <a:pt x="2085" y="1462"/>
                  </a:lnTo>
                  <a:lnTo>
                    <a:pt x="2140" y="1462"/>
                  </a:lnTo>
                  <a:lnTo>
                    <a:pt x="2140" y="1406"/>
                  </a:lnTo>
                  <a:close/>
                  <a:moveTo>
                    <a:pt x="2220" y="1406"/>
                  </a:moveTo>
                  <a:lnTo>
                    <a:pt x="2165" y="1406"/>
                  </a:lnTo>
                  <a:lnTo>
                    <a:pt x="2165" y="1462"/>
                  </a:lnTo>
                  <a:lnTo>
                    <a:pt x="2220" y="1462"/>
                  </a:lnTo>
                  <a:lnTo>
                    <a:pt x="2220" y="1406"/>
                  </a:lnTo>
                  <a:close/>
                  <a:moveTo>
                    <a:pt x="2301" y="1406"/>
                  </a:moveTo>
                  <a:lnTo>
                    <a:pt x="2245" y="1406"/>
                  </a:lnTo>
                  <a:lnTo>
                    <a:pt x="2245" y="1462"/>
                  </a:lnTo>
                  <a:lnTo>
                    <a:pt x="2301" y="1462"/>
                  </a:lnTo>
                  <a:lnTo>
                    <a:pt x="2301" y="1406"/>
                  </a:lnTo>
                  <a:close/>
                  <a:moveTo>
                    <a:pt x="2380" y="1406"/>
                  </a:moveTo>
                  <a:lnTo>
                    <a:pt x="2325" y="1406"/>
                  </a:lnTo>
                  <a:lnTo>
                    <a:pt x="2325" y="1462"/>
                  </a:lnTo>
                  <a:lnTo>
                    <a:pt x="2380" y="1462"/>
                  </a:lnTo>
                  <a:lnTo>
                    <a:pt x="2380" y="1406"/>
                  </a:lnTo>
                  <a:close/>
                  <a:moveTo>
                    <a:pt x="2541" y="1406"/>
                  </a:moveTo>
                  <a:lnTo>
                    <a:pt x="2485" y="1406"/>
                  </a:lnTo>
                  <a:lnTo>
                    <a:pt x="2485" y="1462"/>
                  </a:lnTo>
                  <a:lnTo>
                    <a:pt x="2541" y="1462"/>
                  </a:lnTo>
                  <a:lnTo>
                    <a:pt x="2541" y="1406"/>
                  </a:lnTo>
                  <a:close/>
                  <a:moveTo>
                    <a:pt x="3904" y="1406"/>
                  </a:moveTo>
                  <a:lnTo>
                    <a:pt x="3848" y="1406"/>
                  </a:lnTo>
                  <a:lnTo>
                    <a:pt x="3848" y="1462"/>
                  </a:lnTo>
                  <a:lnTo>
                    <a:pt x="3904" y="1462"/>
                  </a:lnTo>
                  <a:lnTo>
                    <a:pt x="3904" y="1406"/>
                  </a:lnTo>
                  <a:close/>
                  <a:moveTo>
                    <a:pt x="3984" y="1406"/>
                  </a:moveTo>
                  <a:lnTo>
                    <a:pt x="3928" y="1406"/>
                  </a:lnTo>
                  <a:lnTo>
                    <a:pt x="3928" y="1462"/>
                  </a:lnTo>
                  <a:lnTo>
                    <a:pt x="3984" y="1462"/>
                  </a:lnTo>
                  <a:lnTo>
                    <a:pt x="3984" y="1406"/>
                  </a:lnTo>
                  <a:close/>
                  <a:moveTo>
                    <a:pt x="4064" y="1406"/>
                  </a:moveTo>
                  <a:lnTo>
                    <a:pt x="4009" y="1406"/>
                  </a:lnTo>
                  <a:lnTo>
                    <a:pt x="4009" y="1462"/>
                  </a:lnTo>
                  <a:lnTo>
                    <a:pt x="4064" y="1462"/>
                  </a:lnTo>
                  <a:lnTo>
                    <a:pt x="4064" y="1406"/>
                  </a:lnTo>
                  <a:close/>
                  <a:moveTo>
                    <a:pt x="4144" y="1406"/>
                  </a:moveTo>
                  <a:lnTo>
                    <a:pt x="4088" y="1406"/>
                  </a:lnTo>
                  <a:lnTo>
                    <a:pt x="4088" y="1462"/>
                  </a:lnTo>
                  <a:lnTo>
                    <a:pt x="4144" y="1462"/>
                  </a:lnTo>
                  <a:lnTo>
                    <a:pt x="4144" y="1406"/>
                  </a:lnTo>
                  <a:close/>
                  <a:moveTo>
                    <a:pt x="4225" y="1406"/>
                  </a:moveTo>
                  <a:lnTo>
                    <a:pt x="4169" y="1406"/>
                  </a:lnTo>
                  <a:lnTo>
                    <a:pt x="4169" y="1462"/>
                  </a:lnTo>
                  <a:lnTo>
                    <a:pt x="4225" y="1462"/>
                  </a:lnTo>
                  <a:lnTo>
                    <a:pt x="4225" y="1406"/>
                  </a:lnTo>
                  <a:close/>
                  <a:moveTo>
                    <a:pt x="4304" y="1406"/>
                  </a:moveTo>
                  <a:lnTo>
                    <a:pt x="4249" y="1406"/>
                  </a:lnTo>
                  <a:lnTo>
                    <a:pt x="4249" y="1462"/>
                  </a:lnTo>
                  <a:lnTo>
                    <a:pt x="4304" y="1462"/>
                  </a:lnTo>
                  <a:lnTo>
                    <a:pt x="4304" y="1406"/>
                  </a:lnTo>
                  <a:close/>
                  <a:moveTo>
                    <a:pt x="4385" y="1406"/>
                  </a:moveTo>
                  <a:lnTo>
                    <a:pt x="4329" y="1406"/>
                  </a:lnTo>
                  <a:lnTo>
                    <a:pt x="4329" y="1462"/>
                  </a:lnTo>
                  <a:lnTo>
                    <a:pt x="4385" y="1462"/>
                  </a:lnTo>
                  <a:lnTo>
                    <a:pt x="4385" y="1406"/>
                  </a:lnTo>
                  <a:close/>
                  <a:moveTo>
                    <a:pt x="4465" y="1406"/>
                  </a:moveTo>
                  <a:lnTo>
                    <a:pt x="4409" y="1406"/>
                  </a:lnTo>
                  <a:lnTo>
                    <a:pt x="4409" y="1462"/>
                  </a:lnTo>
                  <a:lnTo>
                    <a:pt x="4465" y="1462"/>
                  </a:lnTo>
                  <a:lnTo>
                    <a:pt x="4465" y="1406"/>
                  </a:lnTo>
                  <a:close/>
                  <a:moveTo>
                    <a:pt x="4545" y="1406"/>
                  </a:moveTo>
                  <a:lnTo>
                    <a:pt x="4490" y="1406"/>
                  </a:lnTo>
                  <a:lnTo>
                    <a:pt x="4490" y="1462"/>
                  </a:lnTo>
                  <a:lnTo>
                    <a:pt x="4545" y="1462"/>
                  </a:lnTo>
                  <a:lnTo>
                    <a:pt x="4545" y="1406"/>
                  </a:lnTo>
                  <a:close/>
                  <a:moveTo>
                    <a:pt x="4866" y="1406"/>
                  </a:moveTo>
                  <a:lnTo>
                    <a:pt x="4810" y="1406"/>
                  </a:lnTo>
                  <a:lnTo>
                    <a:pt x="4810" y="1462"/>
                  </a:lnTo>
                  <a:lnTo>
                    <a:pt x="4866" y="1462"/>
                  </a:lnTo>
                  <a:lnTo>
                    <a:pt x="4866" y="1406"/>
                  </a:lnTo>
                  <a:close/>
                  <a:moveTo>
                    <a:pt x="4945" y="1406"/>
                  </a:moveTo>
                  <a:lnTo>
                    <a:pt x="4890" y="1406"/>
                  </a:lnTo>
                  <a:lnTo>
                    <a:pt x="4890" y="1462"/>
                  </a:lnTo>
                  <a:lnTo>
                    <a:pt x="4945" y="1462"/>
                  </a:lnTo>
                  <a:lnTo>
                    <a:pt x="4945" y="1406"/>
                  </a:lnTo>
                  <a:close/>
                  <a:moveTo>
                    <a:pt x="5026" y="1406"/>
                  </a:moveTo>
                  <a:lnTo>
                    <a:pt x="4971" y="1406"/>
                  </a:lnTo>
                  <a:lnTo>
                    <a:pt x="4971" y="1462"/>
                  </a:lnTo>
                  <a:lnTo>
                    <a:pt x="5026" y="1462"/>
                  </a:lnTo>
                  <a:lnTo>
                    <a:pt x="5026" y="1406"/>
                  </a:lnTo>
                  <a:close/>
                  <a:moveTo>
                    <a:pt x="55" y="1317"/>
                  </a:moveTo>
                  <a:lnTo>
                    <a:pt x="0" y="1317"/>
                  </a:lnTo>
                  <a:lnTo>
                    <a:pt x="0" y="1374"/>
                  </a:lnTo>
                  <a:lnTo>
                    <a:pt x="55" y="1374"/>
                  </a:lnTo>
                  <a:lnTo>
                    <a:pt x="55" y="1317"/>
                  </a:lnTo>
                  <a:close/>
                  <a:moveTo>
                    <a:pt x="136" y="1317"/>
                  </a:moveTo>
                  <a:lnTo>
                    <a:pt x="80" y="1317"/>
                  </a:lnTo>
                  <a:lnTo>
                    <a:pt x="80" y="1374"/>
                  </a:lnTo>
                  <a:lnTo>
                    <a:pt x="136" y="1374"/>
                  </a:lnTo>
                  <a:lnTo>
                    <a:pt x="136" y="1317"/>
                  </a:lnTo>
                  <a:close/>
                  <a:moveTo>
                    <a:pt x="216" y="1317"/>
                  </a:moveTo>
                  <a:lnTo>
                    <a:pt x="160" y="1317"/>
                  </a:lnTo>
                  <a:lnTo>
                    <a:pt x="160" y="1374"/>
                  </a:lnTo>
                  <a:lnTo>
                    <a:pt x="216" y="1374"/>
                  </a:lnTo>
                  <a:lnTo>
                    <a:pt x="216" y="1317"/>
                  </a:lnTo>
                  <a:close/>
                  <a:moveTo>
                    <a:pt x="457" y="1317"/>
                  </a:moveTo>
                  <a:lnTo>
                    <a:pt x="401" y="1317"/>
                  </a:lnTo>
                  <a:lnTo>
                    <a:pt x="401" y="1374"/>
                  </a:lnTo>
                  <a:lnTo>
                    <a:pt x="457" y="1374"/>
                  </a:lnTo>
                  <a:lnTo>
                    <a:pt x="457" y="1317"/>
                  </a:lnTo>
                  <a:close/>
                  <a:moveTo>
                    <a:pt x="536" y="1317"/>
                  </a:moveTo>
                  <a:lnTo>
                    <a:pt x="481" y="1317"/>
                  </a:lnTo>
                  <a:lnTo>
                    <a:pt x="481" y="1374"/>
                  </a:lnTo>
                  <a:lnTo>
                    <a:pt x="536" y="1374"/>
                  </a:lnTo>
                  <a:lnTo>
                    <a:pt x="536" y="1317"/>
                  </a:lnTo>
                  <a:close/>
                  <a:moveTo>
                    <a:pt x="617" y="1317"/>
                  </a:moveTo>
                  <a:lnTo>
                    <a:pt x="561" y="1317"/>
                  </a:lnTo>
                  <a:lnTo>
                    <a:pt x="561" y="1374"/>
                  </a:lnTo>
                  <a:lnTo>
                    <a:pt x="617" y="1374"/>
                  </a:lnTo>
                  <a:lnTo>
                    <a:pt x="617" y="1317"/>
                  </a:lnTo>
                  <a:close/>
                  <a:moveTo>
                    <a:pt x="777" y="1317"/>
                  </a:moveTo>
                  <a:lnTo>
                    <a:pt x="722" y="1317"/>
                  </a:lnTo>
                  <a:lnTo>
                    <a:pt x="722" y="1374"/>
                  </a:lnTo>
                  <a:lnTo>
                    <a:pt x="777" y="1374"/>
                  </a:lnTo>
                  <a:lnTo>
                    <a:pt x="777" y="1317"/>
                  </a:lnTo>
                  <a:close/>
                  <a:moveTo>
                    <a:pt x="857" y="1317"/>
                  </a:moveTo>
                  <a:lnTo>
                    <a:pt x="801" y="1317"/>
                  </a:lnTo>
                  <a:lnTo>
                    <a:pt x="801" y="1374"/>
                  </a:lnTo>
                  <a:lnTo>
                    <a:pt x="857" y="1374"/>
                  </a:lnTo>
                  <a:lnTo>
                    <a:pt x="857" y="1317"/>
                  </a:lnTo>
                  <a:close/>
                  <a:moveTo>
                    <a:pt x="938" y="1317"/>
                  </a:moveTo>
                  <a:lnTo>
                    <a:pt x="882" y="1317"/>
                  </a:lnTo>
                  <a:lnTo>
                    <a:pt x="882" y="1374"/>
                  </a:lnTo>
                  <a:lnTo>
                    <a:pt x="938" y="1374"/>
                  </a:lnTo>
                  <a:lnTo>
                    <a:pt x="938" y="1317"/>
                  </a:lnTo>
                  <a:close/>
                  <a:moveTo>
                    <a:pt x="1018" y="1317"/>
                  </a:moveTo>
                  <a:lnTo>
                    <a:pt x="962" y="1317"/>
                  </a:lnTo>
                  <a:lnTo>
                    <a:pt x="962" y="1374"/>
                  </a:lnTo>
                  <a:lnTo>
                    <a:pt x="1018" y="1374"/>
                  </a:lnTo>
                  <a:lnTo>
                    <a:pt x="1018" y="1317"/>
                  </a:lnTo>
                  <a:close/>
                  <a:moveTo>
                    <a:pt x="1098" y="1317"/>
                  </a:moveTo>
                  <a:lnTo>
                    <a:pt x="1042" y="1317"/>
                  </a:lnTo>
                  <a:lnTo>
                    <a:pt x="1042" y="1374"/>
                  </a:lnTo>
                  <a:lnTo>
                    <a:pt x="1098" y="1374"/>
                  </a:lnTo>
                  <a:lnTo>
                    <a:pt x="1098" y="1317"/>
                  </a:lnTo>
                  <a:close/>
                  <a:moveTo>
                    <a:pt x="1178" y="1317"/>
                  </a:moveTo>
                  <a:lnTo>
                    <a:pt x="1122" y="1317"/>
                  </a:lnTo>
                  <a:lnTo>
                    <a:pt x="1122" y="1374"/>
                  </a:lnTo>
                  <a:lnTo>
                    <a:pt x="1178" y="1374"/>
                  </a:lnTo>
                  <a:lnTo>
                    <a:pt x="1178" y="1317"/>
                  </a:lnTo>
                  <a:close/>
                  <a:moveTo>
                    <a:pt x="1258" y="1317"/>
                  </a:moveTo>
                  <a:lnTo>
                    <a:pt x="1203" y="1317"/>
                  </a:lnTo>
                  <a:lnTo>
                    <a:pt x="1203" y="1374"/>
                  </a:lnTo>
                  <a:lnTo>
                    <a:pt x="1258" y="1374"/>
                  </a:lnTo>
                  <a:lnTo>
                    <a:pt x="1258" y="1317"/>
                  </a:lnTo>
                  <a:close/>
                  <a:moveTo>
                    <a:pt x="1339" y="1317"/>
                  </a:moveTo>
                  <a:lnTo>
                    <a:pt x="1282" y="1317"/>
                  </a:lnTo>
                  <a:lnTo>
                    <a:pt x="1282" y="1374"/>
                  </a:lnTo>
                  <a:lnTo>
                    <a:pt x="1339" y="1374"/>
                  </a:lnTo>
                  <a:lnTo>
                    <a:pt x="1339" y="1317"/>
                  </a:lnTo>
                  <a:close/>
                  <a:moveTo>
                    <a:pt x="1418" y="1317"/>
                  </a:moveTo>
                  <a:lnTo>
                    <a:pt x="1363" y="1317"/>
                  </a:lnTo>
                  <a:lnTo>
                    <a:pt x="1363" y="1374"/>
                  </a:lnTo>
                  <a:lnTo>
                    <a:pt x="1418" y="1374"/>
                  </a:lnTo>
                  <a:lnTo>
                    <a:pt x="1418" y="1317"/>
                  </a:lnTo>
                  <a:close/>
                  <a:moveTo>
                    <a:pt x="1499" y="1317"/>
                  </a:moveTo>
                  <a:lnTo>
                    <a:pt x="1443" y="1317"/>
                  </a:lnTo>
                  <a:lnTo>
                    <a:pt x="1443" y="1374"/>
                  </a:lnTo>
                  <a:lnTo>
                    <a:pt x="1499" y="1374"/>
                  </a:lnTo>
                  <a:lnTo>
                    <a:pt x="1499" y="1317"/>
                  </a:lnTo>
                  <a:close/>
                  <a:moveTo>
                    <a:pt x="1579" y="1317"/>
                  </a:moveTo>
                  <a:lnTo>
                    <a:pt x="1523" y="1317"/>
                  </a:lnTo>
                  <a:lnTo>
                    <a:pt x="1523" y="1374"/>
                  </a:lnTo>
                  <a:lnTo>
                    <a:pt x="1579" y="1374"/>
                  </a:lnTo>
                  <a:lnTo>
                    <a:pt x="1579" y="1317"/>
                  </a:lnTo>
                  <a:close/>
                  <a:moveTo>
                    <a:pt x="1659" y="1317"/>
                  </a:moveTo>
                  <a:lnTo>
                    <a:pt x="1604" y="1317"/>
                  </a:lnTo>
                  <a:lnTo>
                    <a:pt x="1604" y="1374"/>
                  </a:lnTo>
                  <a:lnTo>
                    <a:pt x="1659" y="1374"/>
                  </a:lnTo>
                  <a:lnTo>
                    <a:pt x="1659" y="1317"/>
                  </a:lnTo>
                  <a:close/>
                  <a:moveTo>
                    <a:pt x="1739" y="1317"/>
                  </a:moveTo>
                  <a:lnTo>
                    <a:pt x="1684" y="1317"/>
                  </a:lnTo>
                  <a:lnTo>
                    <a:pt x="1684" y="1374"/>
                  </a:lnTo>
                  <a:lnTo>
                    <a:pt x="1739" y="1374"/>
                  </a:lnTo>
                  <a:lnTo>
                    <a:pt x="1739" y="1317"/>
                  </a:lnTo>
                  <a:close/>
                  <a:moveTo>
                    <a:pt x="1820" y="1317"/>
                  </a:moveTo>
                  <a:lnTo>
                    <a:pt x="1764" y="1317"/>
                  </a:lnTo>
                  <a:lnTo>
                    <a:pt x="1764" y="1374"/>
                  </a:lnTo>
                  <a:lnTo>
                    <a:pt x="1820" y="1374"/>
                  </a:lnTo>
                  <a:lnTo>
                    <a:pt x="1820" y="1317"/>
                  </a:lnTo>
                  <a:close/>
                  <a:moveTo>
                    <a:pt x="1899" y="1317"/>
                  </a:moveTo>
                  <a:lnTo>
                    <a:pt x="1844" y="1317"/>
                  </a:lnTo>
                  <a:lnTo>
                    <a:pt x="1844" y="1374"/>
                  </a:lnTo>
                  <a:lnTo>
                    <a:pt x="1899" y="1374"/>
                  </a:lnTo>
                  <a:lnTo>
                    <a:pt x="1899" y="1317"/>
                  </a:lnTo>
                  <a:close/>
                  <a:moveTo>
                    <a:pt x="1980" y="1317"/>
                  </a:moveTo>
                  <a:lnTo>
                    <a:pt x="1925" y="1317"/>
                  </a:lnTo>
                  <a:lnTo>
                    <a:pt x="1925" y="1374"/>
                  </a:lnTo>
                  <a:lnTo>
                    <a:pt x="1980" y="1374"/>
                  </a:lnTo>
                  <a:lnTo>
                    <a:pt x="1980" y="1317"/>
                  </a:lnTo>
                  <a:close/>
                  <a:moveTo>
                    <a:pt x="2060" y="1317"/>
                  </a:moveTo>
                  <a:lnTo>
                    <a:pt x="2004" y="1317"/>
                  </a:lnTo>
                  <a:lnTo>
                    <a:pt x="2004" y="1374"/>
                  </a:lnTo>
                  <a:lnTo>
                    <a:pt x="2060" y="1374"/>
                  </a:lnTo>
                  <a:lnTo>
                    <a:pt x="2060" y="1317"/>
                  </a:lnTo>
                  <a:close/>
                  <a:moveTo>
                    <a:pt x="2140" y="1317"/>
                  </a:moveTo>
                  <a:lnTo>
                    <a:pt x="2085" y="1317"/>
                  </a:lnTo>
                  <a:lnTo>
                    <a:pt x="2085" y="1374"/>
                  </a:lnTo>
                  <a:lnTo>
                    <a:pt x="2140" y="1374"/>
                  </a:lnTo>
                  <a:lnTo>
                    <a:pt x="2140" y="1317"/>
                  </a:lnTo>
                  <a:close/>
                  <a:moveTo>
                    <a:pt x="2220" y="1317"/>
                  </a:moveTo>
                  <a:lnTo>
                    <a:pt x="2165" y="1317"/>
                  </a:lnTo>
                  <a:lnTo>
                    <a:pt x="2165" y="1374"/>
                  </a:lnTo>
                  <a:lnTo>
                    <a:pt x="2220" y="1374"/>
                  </a:lnTo>
                  <a:lnTo>
                    <a:pt x="2220" y="1317"/>
                  </a:lnTo>
                  <a:close/>
                  <a:moveTo>
                    <a:pt x="2301" y="1317"/>
                  </a:moveTo>
                  <a:lnTo>
                    <a:pt x="2245" y="1317"/>
                  </a:lnTo>
                  <a:lnTo>
                    <a:pt x="2245" y="1374"/>
                  </a:lnTo>
                  <a:lnTo>
                    <a:pt x="2301" y="1374"/>
                  </a:lnTo>
                  <a:lnTo>
                    <a:pt x="2301" y="1317"/>
                  </a:lnTo>
                  <a:close/>
                  <a:moveTo>
                    <a:pt x="2380" y="1317"/>
                  </a:moveTo>
                  <a:lnTo>
                    <a:pt x="2325" y="1317"/>
                  </a:lnTo>
                  <a:lnTo>
                    <a:pt x="2325" y="1374"/>
                  </a:lnTo>
                  <a:lnTo>
                    <a:pt x="2380" y="1374"/>
                  </a:lnTo>
                  <a:lnTo>
                    <a:pt x="2380" y="1317"/>
                  </a:lnTo>
                  <a:close/>
                  <a:moveTo>
                    <a:pt x="2541" y="1317"/>
                  </a:moveTo>
                  <a:lnTo>
                    <a:pt x="2485" y="1317"/>
                  </a:lnTo>
                  <a:lnTo>
                    <a:pt x="2485" y="1374"/>
                  </a:lnTo>
                  <a:lnTo>
                    <a:pt x="2541" y="1374"/>
                  </a:lnTo>
                  <a:lnTo>
                    <a:pt x="2541" y="1317"/>
                  </a:lnTo>
                  <a:close/>
                  <a:moveTo>
                    <a:pt x="2621" y="1317"/>
                  </a:moveTo>
                  <a:lnTo>
                    <a:pt x="2566" y="1317"/>
                  </a:lnTo>
                  <a:lnTo>
                    <a:pt x="2566" y="1374"/>
                  </a:lnTo>
                  <a:lnTo>
                    <a:pt x="2621" y="1374"/>
                  </a:lnTo>
                  <a:lnTo>
                    <a:pt x="2621" y="1317"/>
                  </a:lnTo>
                  <a:close/>
                  <a:moveTo>
                    <a:pt x="3823" y="1317"/>
                  </a:moveTo>
                  <a:lnTo>
                    <a:pt x="3768" y="1317"/>
                  </a:lnTo>
                  <a:lnTo>
                    <a:pt x="3768" y="1374"/>
                  </a:lnTo>
                  <a:lnTo>
                    <a:pt x="3823" y="1374"/>
                  </a:lnTo>
                  <a:lnTo>
                    <a:pt x="3823" y="1317"/>
                  </a:lnTo>
                  <a:close/>
                  <a:moveTo>
                    <a:pt x="3904" y="1317"/>
                  </a:moveTo>
                  <a:lnTo>
                    <a:pt x="3848" y="1317"/>
                  </a:lnTo>
                  <a:lnTo>
                    <a:pt x="3848" y="1374"/>
                  </a:lnTo>
                  <a:lnTo>
                    <a:pt x="3904" y="1374"/>
                  </a:lnTo>
                  <a:lnTo>
                    <a:pt x="3904" y="1317"/>
                  </a:lnTo>
                  <a:close/>
                  <a:moveTo>
                    <a:pt x="3984" y="1317"/>
                  </a:moveTo>
                  <a:lnTo>
                    <a:pt x="3928" y="1317"/>
                  </a:lnTo>
                  <a:lnTo>
                    <a:pt x="3928" y="1374"/>
                  </a:lnTo>
                  <a:lnTo>
                    <a:pt x="3984" y="1374"/>
                  </a:lnTo>
                  <a:lnTo>
                    <a:pt x="3984" y="1317"/>
                  </a:lnTo>
                  <a:close/>
                  <a:moveTo>
                    <a:pt x="4064" y="1317"/>
                  </a:moveTo>
                  <a:lnTo>
                    <a:pt x="4009" y="1317"/>
                  </a:lnTo>
                  <a:lnTo>
                    <a:pt x="4009" y="1374"/>
                  </a:lnTo>
                  <a:lnTo>
                    <a:pt x="4064" y="1374"/>
                  </a:lnTo>
                  <a:lnTo>
                    <a:pt x="4064" y="1317"/>
                  </a:lnTo>
                  <a:close/>
                  <a:moveTo>
                    <a:pt x="4144" y="1317"/>
                  </a:moveTo>
                  <a:lnTo>
                    <a:pt x="4088" y="1317"/>
                  </a:lnTo>
                  <a:lnTo>
                    <a:pt x="4088" y="1374"/>
                  </a:lnTo>
                  <a:lnTo>
                    <a:pt x="4144" y="1374"/>
                  </a:lnTo>
                  <a:lnTo>
                    <a:pt x="4144" y="1317"/>
                  </a:lnTo>
                  <a:close/>
                  <a:moveTo>
                    <a:pt x="4225" y="1317"/>
                  </a:moveTo>
                  <a:lnTo>
                    <a:pt x="4169" y="1317"/>
                  </a:lnTo>
                  <a:lnTo>
                    <a:pt x="4169" y="1374"/>
                  </a:lnTo>
                  <a:lnTo>
                    <a:pt x="4225" y="1374"/>
                  </a:lnTo>
                  <a:lnTo>
                    <a:pt x="4225" y="1317"/>
                  </a:lnTo>
                  <a:close/>
                  <a:moveTo>
                    <a:pt x="4304" y="1317"/>
                  </a:moveTo>
                  <a:lnTo>
                    <a:pt x="4249" y="1317"/>
                  </a:lnTo>
                  <a:lnTo>
                    <a:pt x="4249" y="1374"/>
                  </a:lnTo>
                  <a:lnTo>
                    <a:pt x="4304" y="1374"/>
                  </a:lnTo>
                  <a:lnTo>
                    <a:pt x="4304" y="1317"/>
                  </a:lnTo>
                  <a:close/>
                  <a:moveTo>
                    <a:pt x="4385" y="1317"/>
                  </a:moveTo>
                  <a:lnTo>
                    <a:pt x="4329" y="1317"/>
                  </a:lnTo>
                  <a:lnTo>
                    <a:pt x="4329" y="1374"/>
                  </a:lnTo>
                  <a:lnTo>
                    <a:pt x="4385" y="1374"/>
                  </a:lnTo>
                  <a:lnTo>
                    <a:pt x="4385" y="1317"/>
                  </a:lnTo>
                  <a:close/>
                  <a:moveTo>
                    <a:pt x="4465" y="1317"/>
                  </a:moveTo>
                  <a:lnTo>
                    <a:pt x="4409" y="1317"/>
                  </a:lnTo>
                  <a:lnTo>
                    <a:pt x="4409" y="1374"/>
                  </a:lnTo>
                  <a:lnTo>
                    <a:pt x="4465" y="1374"/>
                  </a:lnTo>
                  <a:lnTo>
                    <a:pt x="4465" y="1317"/>
                  </a:lnTo>
                  <a:close/>
                  <a:moveTo>
                    <a:pt x="4866" y="1317"/>
                  </a:moveTo>
                  <a:lnTo>
                    <a:pt x="4810" y="1317"/>
                  </a:lnTo>
                  <a:lnTo>
                    <a:pt x="4810" y="1374"/>
                  </a:lnTo>
                  <a:lnTo>
                    <a:pt x="4866" y="1374"/>
                  </a:lnTo>
                  <a:lnTo>
                    <a:pt x="4866" y="1317"/>
                  </a:lnTo>
                  <a:close/>
                  <a:moveTo>
                    <a:pt x="4945" y="1317"/>
                  </a:moveTo>
                  <a:lnTo>
                    <a:pt x="4890" y="1317"/>
                  </a:lnTo>
                  <a:lnTo>
                    <a:pt x="4890" y="1374"/>
                  </a:lnTo>
                  <a:lnTo>
                    <a:pt x="4945" y="1374"/>
                  </a:lnTo>
                  <a:lnTo>
                    <a:pt x="4945" y="1317"/>
                  </a:lnTo>
                  <a:close/>
                  <a:moveTo>
                    <a:pt x="5026" y="1317"/>
                  </a:moveTo>
                  <a:lnTo>
                    <a:pt x="4971" y="1317"/>
                  </a:lnTo>
                  <a:lnTo>
                    <a:pt x="4971" y="1374"/>
                  </a:lnTo>
                  <a:lnTo>
                    <a:pt x="5026" y="1374"/>
                  </a:lnTo>
                  <a:lnTo>
                    <a:pt x="5026" y="1317"/>
                  </a:lnTo>
                  <a:close/>
                  <a:moveTo>
                    <a:pt x="55" y="1229"/>
                  </a:moveTo>
                  <a:lnTo>
                    <a:pt x="0" y="1229"/>
                  </a:lnTo>
                  <a:lnTo>
                    <a:pt x="0" y="1285"/>
                  </a:lnTo>
                  <a:lnTo>
                    <a:pt x="55" y="1285"/>
                  </a:lnTo>
                  <a:lnTo>
                    <a:pt x="55" y="1229"/>
                  </a:lnTo>
                  <a:close/>
                  <a:moveTo>
                    <a:pt x="136" y="1229"/>
                  </a:moveTo>
                  <a:lnTo>
                    <a:pt x="80" y="1229"/>
                  </a:lnTo>
                  <a:lnTo>
                    <a:pt x="80" y="1285"/>
                  </a:lnTo>
                  <a:lnTo>
                    <a:pt x="136" y="1285"/>
                  </a:lnTo>
                  <a:lnTo>
                    <a:pt x="136" y="1229"/>
                  </a:lnTo>
                  <a:close/>
                  <a:moveTo>
                    <a:pt x="216" y="1229"/>
                  </a:moveTo>
                  <a:lnTo>
                    <a:pt x="160" y="1229"/>
                  </a:lnTo>
                  <a:lnTo>
                    <a:pt x="160" y="1285"/>
                  </a:lnTo>
                  <a:lnTo>
                    <a:pt x="216" y="1285"/>
                  </a:lnTo>
                  <a:lnTo>
                    <a:pt x="216" y="1229"/>
                  </a:lnTo>
                  <a:close/>
                  <a:moveTo>
                    <a:pt x="296" y="1229"/>
                  </a:moveTo>
                  <a:lnTo>
                    <a:pt x="241" y="1229"/>
                  </a:lnTo>
                  <a:lnTo>
                    <a:pt x="241" y="1285"/>
                  </a:lnTo>
                  <a:lnTo>
                    <a:pt x="296" y="1285"/>
                  </a:lnTo>
                  <a:lnTo>
                    <a:pt x="296" y="1229"/>
                  </a:lnTo>
                  <a:close/>
                  <a:moveTo>
                    <a:pt x="376" y="1229"/>
                  </a:moveTo>
                  <a:lnTo>
                    <a:pt x="320" y="1229"/>
                  </a:lnTo>
                  <a:lnTo>
                    <a:pt x="320" y="1285"/>
                  </a:lnTo>
                  <a:lnTo>
                    <a:pt x="376" y="1285"/>
                  </a:lnTo>
                  <a:lnTo>
                    <a:pt x="376" y="1229"/>
                  </a:lnTo>
                  <a:close/>
                  <a:moveTo>
                    <a:pt x="457" y="1229"/>
                  </a:moveTo>
                  <a:lnTo>
                    <a:pt x="401" y="1229"/>
                  </a:lnTo>
                  <a:lnTo>
                    <a:pt x="401" y="1285"/>
                  </a:lnTo>
                  <a:lnTo>
                    <a:pt x="457" y="1285"/>
                  </a:lnTo>
                  <a:lnTo>
                    <a:pt x="457" y="1229"/>
                  </a:lnTo>
                  <a:close/>
                  <a:moveTo>
                    <a:pt x="536" y="1229"/>
                  </a:moveTo>
                  <a:lnTo>
                    <a:pt x="481" y="1229"/>
                  </a:lnTo>
                  <a:lnTo>
                    <a:pt x="481" y="1285"/>
                  </a:lnTo>
                  <a:lnTo>
                    <a:pt x="536" y="1285"/>
                  </a:lnTo>
                  <a:lnTo>
                    <a:pt x="536" y="1229"/>
                  </a:lnTo>
                  <a:close/>
                  <a:moveTo>
                    <a:pt x="617" y="1229"/>
                  </a:moveTo>
                  <a:lnTo>
                    <a:pt x="561" y="1229"/>
                  </a:lnTo>
                  <a:lnTo>
                    <a:pt x="561" y="1285"/>
                  </a:lnTo>
                  <a:lnTo>
                    <a:pt x="617" y="1285"/>
                  </a:lnTo>
                  <a:lnTo>
                    <a:pt x="617" y="1229"/>
                  </a:lnTo>
                  <a:close/>
                  <a:moveTo>
                    <a:pt x="697" y="1229"/>
                  </a:moveTo>
                  <a:lnTo>
                    <a:pt x="641" y="1229"/>
                  </a:lnTo>
                  <a:lnTo>
                    <a:pt x="641" y="1285"/>
                  </a:lnTo>
                  <a:lnTo>
                    <a:pt x="697" y="1285"/>
                  </a:lnTo>
                  <a:lnTo>
                    <a:pt x="697" y="1229"/>
                  </a:lnTo>
                  <a:close/>
                  <a:moveTo>
                    <a:pt x="777" y="1229"/>
                  </a:moveTo>
                  <a:lnTo>
                    <a:pt x="722" y="1229"/>
                  </a:lnTo>
                  <a:lnTo>
                    <a:pt x="722" y="1285"/>
                  </a:lnTo>
                  <a:lnTo>
                    <a:pt x="777" y="1285"/>
                  </a:lnTo>
                  <a:lnTo>
                    <a:pt x="777" y="1229"/>
                  </a:lnTo>
                  <a:close/>
                  <a:moveTo>
                    <a:pt x="857" y="1229"/>
                  </a:moveTo>
                  <a:lnTo>
                    <a:pt x="801" y="1229"/>
                  </a:lnTo>
                  <a:lnTo>
                    <a:pt x="801" y="1285"/>
                  </a:lnTo>
                  <a:lnTo>
                    <a:pt x="857" y="1285"/>
                  </a:lnTo>
                  <a:lnTo>
                    <a:pt x="857" y="1229"/>
                  </a:lnTo>
                  <a:close/>
                  <a:moveTo>
                    <a:pt x="938" y="1229"/>
                  </a:moveTo>
                  <a:lnTo>
                    <a:pt x="882" y="1229"/>
                  </a:lnTo>
                  <a:lnTo>
                    <a:pt x="882" y="1285"/>
                  </a:lnTo>
                  <a:lnTo>
                    <a:pt x="938" y="1285"/>
                  </a:lnTo>
                  <a:lnTo>
                    <a:pt x="938" y="1229"/>
                  </a:lnTo>
                  <a:close/>
                  <a:moveTo>
                    <a:pt x="1018" y="1229"/>
                  </a:moveTo>
                  <a:lnTo>
                    <a:pt x="962" y="1229"/>
                  </a:lnTo>
                  <a:lnTo>
                    <a:pt x="962" y="1285"/>
                  </a:lnTo>
                  <a:lnTo>
                    <a:pt x="1018" y="1285"/>
                  </a:lnTo>
                  <a:lnTo>
                    <a:pt x="1018" y="1229"/>
                  </a:lnTo>
                  <a:close/>
                  <a:moveTo>
                    <a:pt x="1098" y="1229"/>
                  </a:moveTo>
                  <a:lnTo>
                    <a:pt x="1042" y="1229"/>
                  </a:lnTo>
                  <a:lnTo>
                    <a:pt x="1042" y="1285"/>
                  </a:lnTo>
                  <a:lnTo>
                    <a:pt x="1098" y="1285"/>
                  </a:lnTo>
                  <a:lnTo>
                    <a:pt x="1098" y="1229"/>
                  </a:lnTo>
                  <a:close/>
                  <a:moveTo>
                    <a:pt x="1178" y="1229"/>
                  </a:moveTo>
                  <a:lnTo>
                    <a:pt x="1122" y="1229"/>
                  </a:lnTo>
                  <a:lnTo>
                    <a:pt x="1122" y="1285"/>
                  </a:lnTo>
                  <a:lnTo>
                    <a:pt x="1178" y="1285"/>
                  </a:lnTo>
                  <a:lnTo>
                    <a:pt x="1178" y="1229"/>
                  </a:lnTo>
                  <a:close/>
                  <a:moveTo>
                    <a:pt x="1258" y="1229"/>
                  </a:moveTo>
                  <a:lnTo>
                    <a:pt x="1203" y="1229"/>
                  </a:lnTo>
                  <a:lnTo>
                    <a:pt x="1203" y="1285"/>
                  </a:lnTo>
                  <a:lnTo>
                    <a:pt x="1258" y="1285"/>
                  </a:lnTo>
                  <a:lnTo>
                    <a:pt x="1258" y="1229"/>
                  </a:lnTo>
                  <a:close/>
                  <a:moveTo>
                    <a:pt x="1339" y="1229"/>
                  </a:moveTo>
                  <a:lnTo>
                    <a:pt x="1282" y="1229"/>
                  </a:lnTo>
                  <a:lnTo>
                    <a:pt x="1282" y="1285"/>
                  </a:lnTo>
                  <a:lnTo>
                    <a:pt x="1339" y="1285"/>
                  </a:lnTo>
                  <a:lnTo>
                    <a:pt x="1339" y="1229"/>
                  </a:lnTo>
                  <a:close/>
                  <a:moveTo>
                    <a:pt x="1418" y="1229"/>
                  </a:moveTo>
                  <a:lnTo>
                    <a:pt x="1363" y="1229"/>
                  </a:lnTo>
                  <a:lnTo>
                    <a:pt x="1363" y="1285"/>
                  </a:lnTo>
                  <a:lnTo>
                    <a:pt x="1418" y="1285"/>
                  </a:lnTo>
                  <a:lnTo>
                    <a:pt x="1418" y="1229"/>
                  </a:lnTo>
                  <a:close/>
                  <a:moveTo>
                    <a:pt x="1499" y="1229"/>
                  </a:moveTo>
                  <a:lnTo>
                    <a:pt x="1443" y="1229"/>
                  </a:lnTo>
                  <a:lnTo>
                    <a:pt x="1443" y="1285"/>
                  </a:lnTo>
                  <a:lnTo>
                    <a:pt x="1499" y="1285"/>
                  </a:lnTo>
                  <a:lnTo>
                    <a:pt x="1499" y="1229"/>
                  </a:lnTo>
                  <a:close/>
                  <a:moveTo>
                    <a:pt x="1579" y="1229"/>
                  </a:moveTo>
                  <a:lnTo>
                    <a:pt x="1523" y="1229"/>
                  </a:lnTo>
                  <a:lnTo>
                    <a:pt x="1523" y="1285"/>
                  </a:lnTo>
                  <a:lnTo>
                    <a:pt x="1579" y="1285"/>
                  </a:lnTo>
                  <a:lnTo>
                    <a:pt x="1579" y="1229"/>
                  </a:lnTo>
                  <a:close/>
                  <a:moveTo>
                    <a:pt x="1659" y="1229"/>
                  </a:moveTo>
                  <a:lnTo>
                    <a:pt x="1604" y="1229"/>
                  </a:lnTo>
                  <a:lnTo>
                    <a:pt x="1604" y="1285"/>
                  </a:lnTo>
                  <a:lnTo>
                    <a:pt x="1659" y="1285"/>
                  </a:lnTo>
                  <a:lnTo>
                    <a:pt x="1659" y="1229"/>
                  </a:lnTo>
                  <a:close/>
                  <a:moveTo>
                    <a:pt x="1739" y="1229"/>
                  </a:moveTo>
                  <a:lnTo>
                    <a:pt x="1684" y="1229"/>
                  </a:lnTo>
                  <a:lnTo>
                    <a:pt x="1684" y="1285"/>
                  </a:lnTo>
                  <a:lnTo>
                    <a:pt x="1739" y="1285"/>
                  </a:lnTo>
                  <a:lnTo>
                    <a:pt x="1739" y="1229"/>
                  </a:lnTo>
                  <a:close/>
                  <a:moveTo>
                    <a:pt x="1820" y="1229"/>
                  </a:moveTo>
                  <a:lnTo>
                    <a:pt x="1764" y="1229"/>
                  </a:lnTo>
                  <a:lnTo>
                    <a:pt x="1764" y="1285"/>
                  </a:lnTo>
                  <a:lnTo>
                    <a:pt x="1820" y="1285"/>
                  </a:lnTo>
                  <a:lnTo>
                    <a:pt x="1820" y="1229"/>
                  </a:lnTo>
                  <a:close/>
                  <a:moveTo>
                    <a:pt x="1899" y="1229"/>
                  </a:moveTo>
                  <a:lnTo>
                    <a:pt x="1844" y="1229"/>
                  </a:lnTo>
                  <a:lnTo>
                    <a:pt x="1844" y="1285"/>
                  </a:lnTo>
                  <a:lnTo>
                    <a:pt x="1899" y="1285"/>
                  </a:lnTo>
                  <a:lnTo>
                    <a:pt x="1899" y="1229"/>
                  </a:lnTo>
                  <a:close/>
                  <a:moveTo>
                    <a:pt x="1980" y="1229"/>
                  </a:moveTo>
                  <a:lnTo>
                    <a:pt x="1925" y="1229"/>
                  </a:lnTo>
                  <a:lnTo>
                    <a:pt x="1925" y="1285"/>
                  </a:lnTo>
                  <a:lnTo>
                    <a:pt x="1980" y="1285"/>
                  </a:lnTo>
                  <a:lnTo>
                    <a:pt x="1980" y="1229"/>
                  </a:lnTo>
                  <a:close/>
                  <a:moveTo>
                    <a:pt x="2060" y="1229"/>
                  </a:moveTo>
                  <a:lnTo>
                    <a:pt x="2004" y="1229"/>
                  </a:lnTo>
                  <a:lnTo>
                    <a:pt x="2004" y="1285"/>
                  </a:lnTo>
                  <a:lnTo>
                    <a:pt x="2060" y="1285"/>
                  </a:lnTo>
                  <a:lnTo>
                    <a:pt x="2060" y="1229"/>
                  </a:lnTo>
                  <a:close/>
                  <a:moveTo>
                    <a:pt x="2140" y="1229"/>
                  </a:moveTo>
                  <a:lnTo>
                    <a:pt x="2085" y="1229"/>
                  </a:lnTo>
                  <a:lnTo>
                    <a:pt x="2085" y="1285"/>
                  </a:lnTo>
                  <a:lnTo>
                    <a:pt x="2140" y="1285"/>
                  </a:lnTo>
                  <a:lnTo>
                    <a:pt x="2140" y="1229"/>
                  </a:lnTo>
                  <a:close/>
                  <a:moveTo>
                    <a:pt x="2220" y="1229"/>
                  </a:moveTo>
                  <a:lnTo>
                    <a:pt x="2165" y="1229"/>
                  </a:lnTo>
                  <a:lnTo>
                    <a:pt x="2165" y="1285"/>
                  </a:lnTo>
                  <a:lnTo>
                    <a:pt x="2220" y="1285"/>
                  </a:lnTo>
                  <a:lnTo>
                    <a:pt x="2220" y="1229"/>
                  </a:lnTo>
                  <a:close/>
                  <a:moveTo>
                    <a:pt x="2301" y="1229"/>
                  </a:moveTo>
                  <a:lnTo>
                    <a:pt x="2245" y="1229"/>
                  </a:lnTo>
                  <a:lnTo>
                    <a:pt x="2245" y="1285"/>
                  </a:lnTo>
                  <a:lnTo>
                    <a:pt x="2301" y="1285"/>
                  </a:lnTo>
                  <a:lnTo>
                    <a:pt x="2301" y="1229"/>
                  </a:lnTo>
                  <a:close/>
                  <a:moveTo>
                    <a:pt x="2541" y="1229"/>
                  </a:moveTo>
                  <a:lnTo>
                    <a:pt x="2485" y="1229"/>
                  </a:lnTo>
                  <a:lnTo>
                    <a:pt x="2485" y="1285"/>
                  </a:lnTo>
                  <a:lnTo>
                    <a:pt x="2541" y="1285"/>
                  </a:lnTo>
                  <a:lnTo>
                    <a:pt x="2541" y="1229"/>
                  </a:lnTo>
                  <a:close/>
                  <a:moveTo>
                    <a:pt x="2621" y="1229"/>
                  </a:moveTo>
                  <a:lnTo>
                    <a:pt x="2566" y="1229"/>
                  </a:lnTo>
                  <a:lnTo>
                    <a:pt x="2566" y="1285"/>
                  </a:lnTo>
                  <a:lnTo>
                    <a:pt x="2621" y="1285"/>
                  </a:lnTo>
                  <a:lnTo>
                    <a:pt x="2621" y="1229"/>
                  </a:lnTo>
                  <a:close/>
                  <a:moveTo>
                    <a:pt x="2701" y="1229"/>
                  </a:moveTo>
                  <a:lnTo>
                    <a:pt x="2646" y="1229"/>
                  </a:lnTo>
                  <a:lnTo>
                    <a:pt x="2646" y="1285"/>
                  </a:lnTo>
                  <a:lnTo>
                    <a:pt x="2701" y="1285"/>
                  </a:lnTo>
                  <a:lnTo>
                    <a:pt x="2701" y="1229"/>
                  </a:lnTo>
                  <a:close/>
                  <a:moveTo>
                    <a:pt x="3342" y="1229"/>
                  </a:moveTo>
                  <a:lnTo>
                    <a:pt x="3287" y="1229"/>
                  </a:lnTo>
                  <a:lnTo>
                    <a:pt x="3287" y="1285"/>
                  </a:lnTo>
                  <a:lnTo>
                    <a:pt x="3342" y="1285"/>
                  </a:lnTo>
                  <a:lnTo>
                    <a:pt x="3342" y="1229"/>
                  </a:lnTo>
                  <a:close/>
                  <a:moveTo>
                    <a:pt x="3423" y="1229"/>
                  </a:moveTo>
                  <a:lnTo>
                    <a:pt x="3367" y="1229"/>
                  </a:lnTo>
                  <a:lnTo>
                    <a:pt x="3367" y="1285"/>
                  </a:lnTo>
                  <a:lnTo>
                    <a:pt x="3423" y="1285"/>
                  </a:lnTo>
                  <a:lnTo>
                    <a:pt x="3423" y="1229"/>
                  </a:lnTo>
                  <a:close/>
                  <a:moveTo>
                    <a:pt x="3823" y="1229"/>
                  </a:moveTo>
                  <a:lnTo>
                    <a:pt x="3768" y="1229"/>
                  </a:lnTo>
                  <a:lnTo>
                    <a:pt x="3768" y="1285"/>
                  </a:lnTo>
                  <a:lnTo>
                    <a:pt x="3823" y="1285"/>
                  </a:lnTo>
                  <a:lnTo>
                    <a:pt x="3823" y="1229"/>
                  </a:lnTo>
                  <a:close/>
                  <a:moveTo>
                    <a:pt x="3904" y="1229"/>
                  </a:moveTo>
                  <a:lnTo>
                    <a:pt x="3848" y="1229"/>
                  </a:lnTo>
                  <a:lnTo>
                    <a:pt x="3848" y="1285"/>
                  </a:lnTo>
                  <a:lnTo>
                    <a:pt x="3904" y="1285"/>
                  </a:lnTo>
                  <a:lnTo>
                    <a:pt x="3904" y="1229"/>
                  </a:lnTo>
                  <a:close/>
                  <a:moveTo>
                    <a:pt x="3984" y="1229"/>
                  </a:moveTo>
                  <a:lnTo>
                    <a:pt x="3928" y="1229"/>
                  </a:lnTo>
                  <a:lnTo>
                    <a:pt x="3928" y="1285"/>
                  </a:lnTo>
                  <a:lnTo>
                    <a:pt x="3984" y="1285"/>
                  </a:lnTo>
                  <a:lnTo>
                    <a:pt x="3984" y="1229"/>
                  </a:lnTo>
                  <a:close/>
                  <a:moveTo>
                    <a:pt x="4064" y="1229"/>
                  </a:moveTo>
                  <a:lnTo>
                    <a:pt x="4009" y="1229"/>
                  </a:lnTo>
                  <a:lnTo>
                    <a:pt x="4009" y="1285"/>
                  </a:lnTo>
                  <a:lnTo>
                    <a:pt x="4064" y="1285"/>
                  </a:lnTo>
                  <a:lnTo>
                    <a:pt x="4064" y="1229"/>
                  </a:lnTo>
                  <a:close/>
                  <a:moveTo>
                    <a:pt x="4144" y="1229"/>
                  </a:moveTo>
                  <a:lnTo>
                    <a:pt x="4088" y="1229"/>
                  </a:lnTo>
                  <a:lnTo>
                    <a:pt x="4088" y="1285"/>
                  </a:lnTo>
                  <a:lnTo>
                    <a:pt x="4144" y="1285"/>
                  </a:lnTo>
                  <a:lnTo>
                    <a:pt x="4144" y="1229"/>
                  </a:lnTo>
                  <a:close/>
                  <a:moveTo>
                    <a:pt x="4225" y="1229"/>
                  </a:moveTo>
                  <a:lnTo>
                    <a:pt x="4169" y="1229"/>
                  </a:lnTo>
                  <a:lnTo>
                    <a:pt x="4169" y="1285"/>
                  </a:lnTo>
                  <a:lnTo>
                    <a:pt x="4225" y="1285"/>
                  </a:lnTo>
                  <a:lnTo>
                    <a:pt x="4225" y="1229"/>
                  </a:lnTo>
                  <a:close/>
                  <a:moveTo>
                    <a:pt x="4304" y="1229"/>
                  </a:moveTo>
                  <a:lnTo>
                    <a:pt x="4249" y="1229"/>
                  </a:lnTo>
                  <a:lnTo>
                    <a:pt x="4249" y="1285"/>
                  </a:lnTo>
                  <a:lnTo>
                    <a:pt x="4304" y="1285"/>
                  </a:lnTo>
                  <a:lnTo>
                    <a:pt x="4304" y="1229"/>
                  </a:lnTo>
                  <a:close/>
                  <a:moveTo>
                    <a:pt x="4385" y="1229"/>
                  </a:moveTo>
                  <a:lnTo>
                    <a:pt x="4329" y="1229"/>
                  </a:lnTo>
                  <a:lnTo>
                    <a:pt x="4329" y="1285"/>
                  </a:lnTo>
                  <a:lnTo>
                    <a:pt x="4385" y="1285"/>
                  </a:lnTo>
                  <a:lnTo>
                    <a:pt x="4385" y="1229"/>
                  </a:lnTo>
                  <a:close/>
                  <a:moveTo>
                    <a:pt x="4465" y="1229"/>
                  </a:moveTo>
                  <a:lnTo>
                    <a:pt x="4409" y="1229"/>
                  </a:lnTo>
                  <a:lnTo>
                    <a:pt x="4409" y="1285"/>
                  </a:lnTo>
                  <a:lnTo>
                    <a:pt x="4465" y="1285"/>
                  </a:lnTo>
                  <a:lnTo>
                    <a:pt x="4465" y="1229"/>
                  </a:lnTo>
                  <a:close/>
                  <a:moveTo>
                    <a:pt x="4785" y="1229"/>
                  </a:moveTo>
                  <a:lnTo>
                    <a:pt x="4730" y="1229"/>
                  </a:lnTo>
                  <a:lnTo>
                    <a:pt x="4730" y="1285"/>
                  </a:lnTo>
                  <a:lnTo>
                    <a:pt x="4785" y="1285"/>
                  </a:lnTo>
                  <a:lnTo>
                    <a:pt x="4785" y="1229"/>
                  </a:lnTo>
                  <a:close/>
                  <a:moveTo>
                    <a:pt x="4945" y="1229"/>
                  </a:moveTo>
                  <a:lnTo>
                    <a:pt x="4890" y="1229"/>
                  </a:lnTo>
                  <a:lnTo>
                    <a:pt x="4890" y="1285"/>
                  </a:lnTo>
                  <a:lnTo>
                    <a:pt x="4945" y="1285"/>
                  </a:lnTo>
                  <a:lnTo>
                    <a:pt x="4945" y="1229"/>
                  </a:lnTo>
                  <a:close/>
                  <a:moveTo>
                    <a:pt x="5026" y="1229"/>
                  </a:moveTo>
                  <a:lnTo>
                    <a:pt x="4971" y="1229"/>
                  </a:lnTo>
                  <a:lnTo>
                    <a:pt x="4971" y="1285"/>
                  </a:lnTo>
                  <a:lnTo>
                    <a:pt x="5026" y="1285"/>
                  </a:lnTo>
                  <a:lnTo>
                    <a:pt x="5026" y="1229"/>
                  </a:lnTo>
                  <a:close/>
                  <a:moveTo>
                    <a:pt x="55" y="1140"/>
                  </a:moveTo>
                  <a:lnTo>
                    <a:pt x="0" y="1140"/>
                  </a:lnTo>
                  <a:lnTo>
                    <a:pt x="0" y="1196"/>
                  </a:lnTo>
                  <a:lnTo>
                    <a:pt x="55" y="1196"/>
                  </a:lnTo>
                  <a:lnTo>
                    <a:pt x="55" y="1140"/>
                  </a:lnTo>
                  <a:close/>
                  <a:moveTo>
                    <a:pt x="136" y="1140"/>
                  </a:moveTo>
                  <a:lnTo>
                    <a:pt x="80" y="1140"/>
                  </a:lnTo>
                  <a:lnTo>
                    <a:pt x="80" y="1196"/>
                  </a:lnTo>
                  <a:lnTo>
                    <a:pt x="136" y="1196"/>
                  </a:lnTo>
                  <a:lnTo>
                    <a:pt x="136" y="1140"/>
                  </a:lnTo>
                  <a:close/>
                  <a:moveTo>
                    <a:pt x="216" y="1140"/>
                  </a:moveTo>
                  <a:lnTo>
                    <a:pt x="160" y="1140"/>
                  </a:lnTo>
                  <a:lnTo>
                    <a:pt x="160" y="1196"/>
                  </a:lnTo>
                  <a:lnTo>
                    <a:pt x="216" y="1196"/>
                  </a:lnTo>
                  <a:lnTo>
                    <a:pt x="216" y="1140"/>
                  </a:lnTo>
                  <a:close/>
                  <a:moveTo>
                    <a:pt x="296" y="1140"/>
                  </a:moveTo>
                  <a:lnTo>
                    <a:pt x="241" y="1140"/>
                  </a:lnTo>
                  <a:lnTo>
                    <a:pt x="241" y="1196"/>
                  </a:lnTo>
                  <a:lnTo>
                    <a:pt x="296" y="1196"/>
                  </a:lnTo>
                  <a:lnTo>
                    <a:pt x="296" y="1140"/>
                  </a:lnTo>
                  <a:close/>
                  <a:moveTo>
                    <a:pt x="376" y="1140"/>
                  </a:moveTo>
                  <a:lnTo>
                    <a:pt x="320" y="1140"/>
                  </a:lnTo>
                  <a:lnTo>
                    <a:pt x="320" y="1196"/>
                  </a:lnTo>
                  <a:lnTo>
                    <a:pt x="376" y="1196"/>
                  </a:lnTo>
                  <a:lnTo>
                    <a:pt x="376" y="1140"/>
                  </a:lnTo>
                  <a:close/>
                  <a:moveTo>
                    <a:pt x="457" y="1140"/>
                  </a:moveTo>
                  <a:lnTo>
                    <a:pt x="401" y="1140"/>
                  </a:lnTo>
                  <a:lnTo>
                    <a:pt x="401" y="1196"/>
                  </a:lnTo>
                  <a:lnTo>
                    <a:pt x="457" y="1196"/>
                  </a:lnTo>
                  <a:lnTo>
                    <a:pt x="457" y="1140"/>
                  </a:lnTo>
                  <a:close/>
                  <a:moveTo>
                    <a:pt x="536" y="1140"/>
                  </a:moveTo>
                  <a:lnTo>
                    <a:pt x="481" y="1140"/>
                  </a:lnTo>
                  <a:lnTo>
                    <a:pt x="481" y="1196"/>
                  </a:lnTo>
                  <a:lnTo>
                    <a:pt x="536" y="1196"/>
                  </a:lnTo>
                  <a:lnTo>
                    <a:pt x="536" y="1140"/>
                  </a:lnTo>
                  <a:close/>
                  <a:moveTo>
                    <a:pt x="617" y="1140"/>
                  </a:moveTo>
                  <a:lnTo>
                    <a:pt x="561" y="1140"/>
                  </a:lnTo>
                  <a:lnTo>
                    <a:pt x="561" y="1196"/>
                  </a:lnTo>
                  <a:lnTo>
                    <a:pt x="617" y="1196"/>
                  </a:lnTo>
                  <a:lnTo>
                    <a:pt x="617" y="1140"/>
                  </a:lnTo>
                  <a:close/>
                  <a:moveTo>
                    <a:pt x="697" y="1140"/>
                  </a:moveTo>
                  <a:lnTo>
                    <a:pt x="641" y="1140"/>
                  </a:lnTo>
                  <a:lnTo>
                    <a:pt x="641" y="1196"/>
                  </a:lnTo>
                  <a:lnTo>
                    <a:pt x="697" y="1196"/>
                  </a:lnTo>
                  <a:lnTo>
                    <a:pt x="697" y="1140"/>
                  </a:lnTo>
                  <a:close/>
                  <a:moveTo>
                    <a:pt x="777" y="1140"/>
                  </a:moveTo>
                  <a:lnTo>
                    <a:pt x="722" y="1140"/>
                  </a:lnTo>
                  <a:lnTo>
                    <a:pt x="722" y="1196"/>
                  </a:lnTo>
                  <a:lnTo>
                    <a:pt x="777" y="1196"/>
                  </a:lnTo>
                  <a:lnTo>
                    <a:pt x="777" y="1140"/>
                  </a:lnTo>
                  <a:close/>
                  <a:moveTo>
                    <a:pt x="857" y="1140"/>
                  </a:moveTo>
                  <a:lnTo>
                    <a:pt x="801" y="1140"/>
                  </a:lnTo>
                  <a:lnTo>
                    <a:pt x="801" y="1196"/>
                  </a:lnTo>
                  <a:lnTo>
                    <a:pt x="857" y="1196"/>
                  </a:lnTo>
                  <a:lnTo>
                    <a:pt x="857" y="1140"/>
                  </a:lnTo>
                  <a:close/>
                  <a:moveTo>
                    <a:pt x="938" y="1140"/>
                  </a:moveTo>
                  <a:lnTo>
                    <a:pt x="882" y="1140"/>
                  </a:lnTo>
                  <a:lnTo>
                    <a:pt x="882" y="1196"/>
                  </a:lnTo>
                  <a:lnTo>
                    <a:pt x="938" y="1196"/>
                  </a:lnTo>
                  <a:lnTo>
                    <a:pt x="938" y="1140"/>
                  </a:lnTo>
                  <a:close/>
                  <a:moveTo>
                    <a:pt x="1018" y="1140"/>
                  </a:moveTo>
                  <a:lnTo>
                    <a:pt x="962" y="1140"/>
                  </a:lnTo>
                  <a:lnTo>
                    <a:pt x="962" y="1196"/>
                  </a:lnTo>
                  <a:lnTo>
                    <a:pt x="1018" y="1196"/>
                  </a:lnTo>
                  <a:lnTo>
                    <a:pt x="1018" y="1140"/>
                  </a:lnTo>
                  <a:close/>
                  <a:moveTo>
                    <a:pt x="1098" y="1140"/>
                  </a:moveTo>
                  <a:lnTo>
                    <a:pt x="1042" y="1140"/>
                  </a:lnTo>
                  <a:lnTo>
                    <a:pt x="1042" y="1196"/>
                  </a:lnTo>
                  <a:lnTo>
                    <a:pt x="1098" y="1196"/>
                  </a:lnTo>
                  <a:lnTo>
                    <a:pt x="1098" y="1140"/>
                  </a:lnTo>
                  <a:close/>
                  <a:moveTo>
                    <a:pt x="1178" y="1140"/>
                  </a:moveTo>
                  <a:lnTo>
                    <a:pt x="1122" y="1140"/>
                  </a:lnTo>
                  <a:lnTo>
                    <a:pt x="1122" y="1196"/>
                  </a:lnTo>
                  <a:lnTo>
                    <a:pt x="1178" y="1196"/>
                  </a:lnTo>
                  <a:lnTo>
                    <a:pt x="1178" y="1140"/>
                  </a:lnTo>
                  <a:close/>
                  <a:moveTo>
                    <a:pt x="1258" y="1140"/>
                  </a:moveTo>
                  <a:lnTo>
                    <a:pt x="1203" y="1140"/>
                  </a:lnTo>
                  <a:lnTo>
                    <a:pt x="1203" y="1196"/>
                  </a:lnTo>
                  <a:lnTo>
                    <a:pt x="1258" y="1196"/>
                  </a:lnTo>
                  <a:lnTo>
                    <a:pt x="1258" y="1140"/>
                  </a:lnTo>
                  <a:close/>
                  <a:moveTo>
                    <a:pt x="1339" y="1140"/>
                  </a:moveTo>
                  <a:lnTo>
                    <a:pt x="1282" y="1140"/>
                  </a:lnTo>
                  <a:lnTo>
                    <a:pt x="1282" y="1196"/>
                  </a:lnTo>
                  <a:lnTo>
                    <a:pt x="1339" y="1196"/>
                  </a:lnTo>
                  <a:lnTo>
                    <a:pt x="1339" y="1140"/>
                  </a:lnTo>
                  <a:close/>
                  <a:moveTo>
                    <a:pt x="1418" y="1140"/>
                  </a:moveTo>
                  <a:lnTo>
                    <a:pt x="1363" y="1140"/>
                  </a:lnTo>
                  <a:lnTo>
                    <a:pt x="1363" y="1196"/>
                  </a:lnTo>
                  <a:lnTo>
                    <a:pt x="1418" y="1196"/>
                  </a:lnTo>
                  <a:lnTo>
                    <a:pt x="1418" y="1140"/>
                  </a:lnTo>
                  <a:close/>
                  <a:moveTo>
                    <a:pt x="1499" y="1140"/>
                  </a:moveTo>
                  <a:lnTo>
                    <a:pt x="1443" y="1140"/>
                  </a:lnTo>
                  <a:lnTo>
                    <a:pt x="1443" y="1196"/>
                  </a:lnTo>
                  <a:lnTo>
                    <a:pt x="1499" y="1196"/>
                  </a:lnTo>
                  <a:lnTo>
                    <a:pt x="1499" y="1140"/>
                  </a:lnTo>
                  <a:close/>
                  <a:moveTo>
                    <a:pt x="1579" y="1140"/>
                  </a:moveTo>
                  <a:lnTo>
                    <a:pt x="1523" y="1140"/>
                  </a:lnTo>
                  <a:lnTo>
                    <a:pt x="1523" y="1196"/>
                  </a:lnTo>
                  <a:lnTo>
                    <a:pt x="1579" y="1196"/>
                  </a:lnTo>
                  <a:lnTo>
                    <a:pt x="1579" y="1140"/>
                  </a:lnTo>
                  <a:close/>
                  <a:moveTo>
                    <a:pt x="1659" y="1140"/>
                  </a:moveTo>
                  <a:lnTo>
                    <a:pt x="1604" y="1140"/>
                  </a:lnTo>
                  <a:lnTo>
                    <a:pt x="1604" y="1196"/>
                  </a:lnTo>
                  <a:lnTo>
                    <a:pt x="1659" y="1196"/>
                  </a:lnTo>
                  <a:lnTo>
                    <a:pt x="1659" y="1140"/>
                  </a:lnTo>
                  <a:close/>
                  <a:moveTo>
                    <a:pt x="1739" y="1140"/>
                  </a:moveTo>
                  <a:lnTo>
                    <a:pt x="1684" y="1140"/>
                  </a:lnTo>
                  <a:lnTo>
                    <a:pt x="1684" y="1196"/>
                  </a:lnTo>
                  <a:lnTo>
                    <a:pt x="1739" y="1196"/>
                  </a:lnTo>
                  <a:lnTo>
                    <a:pt x="1739" y="1140"/>
                  </a:lnTo>
                  <a:close/>
                  <a:moveTo>
                    <a:pt x="1820" y="1140"/>
                  </a:moveTo>
                  <a:lnTo>
                    <a:pt x="1764" y="1140"/>
                  </a:lnTo>
                  <a:lnTo>
                    <a:pt x="1764" y="1196"/>
                  </a:lnTo>
                  <a:lnTo>
                    <a:pt x="1820" y="1196"/>
                  </a:lnTo>
                  <a:lnTo>
                    <a:pt x="1820" y="1140"/>
                  </a:lnTo>
                  <a:close/>
                  <a:moveTo>
                    <a:pt x="1899" y="1140"/>
                  </a:moveTo>
                  <a:lnTo>
                    <a:pt x="1844" y="1140"/>
                  </a:lnTo>
                  <a:lnTo>
                    <a:pt x="1844" y="1196"/>
                  </a:lnTo>
                  <a:lnTo>
                    <a:pt x="1899" y="1196"/>
                  </a:lnTo>
                  <a:lnTo>
                    <a:pt x="1899" y="1140"/>
                  </a:lnTo>
                  <a:close/>
                  <a:moveTo>
                    <a:pt x="1980" y="1140"/>
                  </a:moveTo>
                  <a:lnTo>
                    <a:pt x="1925" y="1140"/>
                  </a:lnTo>
                  <a:lnTo>
                    <a:pt x="1925" y="1196"/>
                  </a:lnTo>
                  <a:lnTo>
                    <a:pt x="1980" y="1196"/>
                  </a:lnTo>
                  <a:lnTo>
                    <a:pt x="1980" y="1140"/>
                  </a:lnTo>
                  <a:close/>
                  <a:moveTo>
                    <a:pt x="2060" y="1140"/>
                  </a:moveTo>
                  <a:lnTo>
                    <a:pt x="2004" y="1140"/>
                  </a:lnTo>
                  <a:lnTo>
                    <a:pt x="2004" y="1196"/>
                  </a:lnTo>
                  <a:lnTo>
                    <a:pt x="2060" y="1196"/>
                  </a:lnTo>
                  <a:lnTo>
                    <a:pt x="2060" y="1140"/>
                  </a:lnTo>
                  <a:close/>
                  <a:moveTo>
                    <a:pt x="2140" y="1140"/>
                  </a:moveTo>
                  <a:lnTo>
                    <a:pt x="2085" y="1140"/>
                  </a:lnTo>
                  <a:lnTo>
                    <a:pt x="2085" y="1196"/>
                  </a:lnTo>
                  <a:lnTo>
                    <a:pt x="2140" y="1196"/>
                  </a:lnTo>
                  <a:lnTo>
                    <a:pt x="2140" y="1140"/>
                  </a:lnTo>
                  <a:close/>
                  <a:moveTo>
                    <a:pt x="2220" y="1140"/>
                  </a:moveTo>
                  <a:lnTo>
                    <a:pt x="2165" y="1140"/>
                  </a:lnTo>
                  <a:lnTo>
                    <a:pt x="2165" y="1196"/>
                  </a:lnTo>
                  <a:lnTo>
                    <a:pt x="2220" y="1196"/>
                  </a:lnTo>
                  <a:lnTo>
                    <a:pt x="2220" y="1140"/>
                  </a:lnTo>
                  <a:close/>
                  <a:moveTo>
                    <a:pt x="2541" y="1140"/>
                  </a:moveTo>
                  <a:lnTo>
                    <a:pt x="2485" y="1140"/>
                  </a:lnTo>
                  <a:lnTo>
                    <a:pt x="2485" y="1196"/>
                  </a:lnTo>
                  <a:lnTo>
                    <a:pt x="2541" y="1196"/>
                  </a:lnTo>
                  <a:lnTo>
                    <a:pt x="2541" y="1140"/>
                  </a:lnTo>
                  <a:close/>
                  <a:moveTo>
                    <a:pt x="2621" y="1140"/>
                  </a:moveTo>
                  <a:lnTo>
                    <a:pt x="2566" y="1140"/>
                  </a:lnTo>
                  <a:lnTo>
                    <a:pt x="2566" y="1196"/>
                  </a:lnTo>
                  <a:lnTo>
                    <a:pt x="2621" y="1196"/>
                  </a:lnTo>
                  <a:lnTo>
                    <a:pt x="2621" y="1140"/>
                  </a:lnTo>
                  <a:close/>
                  <a:moveTo>
                    <a:pt x="2701" y="1140"/>
                  </a:moveTo>
                  <a:lnTo>
                    <a:pt x="2646" y="1140"/>
                  </a:lnTo>
                  <a:lnTo>
                    <a:pt x="2646" y="1196"/>
                  </a:lnTo>
                  <a:lnTo>
                    <a:pt x="2701" y="1196"/>
                  </a:lnTo>
                  <a:lnTo>
                    <a:pt x="2701" y="1140"/>
                  </a:lnTo>
                  <a:close/>
                  <a:moveTo>
                    <a:pt x="3263" y="1140"/>
                  </a:moveTo>
                  <a:lnTo>
                    <a:pt x="3207" y="1140"/>
                  </a:lnTo>
                  <a:lnTo>
                    <a:pt x="3207" y="1196"/>
                  </a:lnTo>
                  <a:lnTo>
                    <a:pt x="3263" y="1196"/>
                  </a:lnTo>
                  <a:lnTo>
                    <a:pt x="3263" y="1140"/>
                  </a:lnTo>
                  <a:close/>
                  <a:moveTo>
                    <a:pt x="3342" y="1140"/>
                  </a:moveTo>
                  <a:lnTo>
                    <a:pt x="3287" y="1140"/>
                  </a:lnTo>
                  <a:lnTo>
                    <a:pt x="3287" y="1196"/>
                  </a:lnTo>
                  <a:lnTo>
                    <a:pt x="3342" y="1196"/>
                  </a:lnTo>
                  <a:lnTo>
                    <a:pt x="3342" y="1140"/>
                  </a:lnTo>
                  <a:close/>
                  <a:moveTo>
                    <a:pt x="3423" y="1140"/>
                  </a:moveTo>
                  <a:lnTo>
                    <a:pt x="3367" y="1140"/>
                  </a:lnTo>
                  <a:lnTo>
                    <a:pt x="3367" y="1196"/>
                  </a:lnTo>
                  <a:lnTo>
                    <a:pt x="3423" y="1196"/>
                  </a:lnTo>
                  <a:lnTo>
                    <a:pt x="3423" y="1140"/>
                  </a:lnTo>
                  <a:close/>
                  <a:moveTo>
                    <a:pt x="3503" y="1140"/>
                  </a:moveTo>
                  <a:lnTo>
                    <a:pt x="3447" y="1140"/>
                  </a:lnTo>
                  <a:lnTo>
                    <a:pt x="3447" y="1196"/>
                  </a:lnTo>
                  <a:lnTo>
                    <a:pt x="3503" y="1196"/>
                  </a:lnTo>
                  <a:lnTo>
                    <a:pt x="3503" y="1140"/>
                  </a:lnTo>
                  <a:close/>
                  <a:moveTo>
                    <a:pt x="3583" y="1140"/>
                  </a:moveTo>
                  <a:lnTo>
                    <a:pt x="3528" y="1140"/>
                  </a:lnTo>
                  <a:lnTo>
                    <a:pt x="3528" y="1196"/>
                  </a:lnTo>
                  <a:lnTo>
                    <a:pt x="3583" y="1196"/>
                  </a:lnTo>
                  <a:lnTo>
                    <a:pt x="3583" y="1140"/>
                  </a:lnTo>
                  <a:close/>
                  <a:moveTo>
                    <a:pt x="3663" y="1140"/>
                  </a:moveTo>
                  <a:lnTo>
                    <a:pt x="3607" y="1140"/>
                  </a:lnTo>
                  <a:lnTo>
                    <a:pt x="3607" y="1196"/>
                  </a:lnTo>
                  <a:lnTo>
                    <a:pt x="3663" y="1196"/>
                  </a:lnTo>
                  <a:lnTo>
                    <a:pt x="3663" y="1140"/>
                  </a:lnTo>
                  <a:close/>
                  <a:moveTo>
                    <a:pt x="3744" y="1140"/>
                  </a:moveTo>
                  <a:lnTo>
                    <a:pt x="3688" y="1140"/>
                  </a:lnTo>
                  <a:lnTo>
                    <a:pt x="3688" y="1196"/>
                  </a:lnTo>
                  <a:lnTo>
                    <a:pt x="3744" y="1196"/>
                  </a:lnTo>
                  <a:lnTo>
                    <a:pt x="3744" y="1140"/>
                  </a:lnTo>
                  <a:close/>
                  <a:moveTo>
                    <a:pt x="3823" y="1140"/>
                  </a:moveTo>
                  <a:lnTo>
                    <a:pt x="3768" y="1140"/>
                  </a:lnTo>
                  <a:lnTo>
                    <a:pt x="3768" y="1196"/>
                  </a:lnTo>
                  <a:lnTo>
                    <a:pt x="3823" y="1196"/>
                  </a:lnTo>
                  <a:lnTo>
                    <a:pt x="3823" y="1140"/>
                  </a:lnTo>
                  <a:close/>
                  <a:moveTo>
                    <a:pt x="3904" y="1140"/>
                  </a:moveTo>
                  <a:lnTo>
                    <a:pt x="3848" y="1140"/>
                  </a:lnTo>
                  <a:lnTo>
                    <a:pt x="3848" y="1196"/>
                  </a:lnTo>
                  <a:lnTo>
                    <a:pt x="3904" y="1196"/>
                  </a:lnTo>
                  <a:lnTo>
                    <a:pt x="3904" y="1140"/>
                  </a:lnTo>
                  <a:close/>
                  <a:moveTo>
                    <a:pt x="3984" y="1140"/>
                  </a:moveTo>
                  <a:lnTo>
                    <a:pt x="3928" y="1140"/>
                  </a:lnTo>
                  <a:lnTo>
                    <a:pt x="3928" y="1196"/>
                  </a:lnTo>
                  <a:lnTo>
                    <a:pt x="3984" y="1196"/>
                  </a:lnTo>
                  <a:lnTo>
                    <a:pt x="3984" y="1140"/>
                  </a:lnTo>
                  <a:close/>
                  <a:moveTo>
                    <a:pt x="4064" y="1140"/>
                  </a:moveTo>
                  <a:lnTo>
                    <a:pt x="4009" y="1140"/>
                  </a:lnTo>
                  <a:lnTo>
                    <a:pt x="4009" y="1196"/>
                  </a:lnTo>
                  <a:lnTo>
                    <a:pt x="4064" y="1196"/>
                  </a:lnTo>
                  <a:lnTo>
                    <a:pt x="4064" y="1140"/>
                  </a:lnTo>
                  <a:close/>
                  <a:moveTo>
                    <a:pt x="4144" y="1140"/>
                  </a:moveTo>
                  <a:lnTo>
                    <a:pt x="4088" y="1140"/>
                  </a:lnTo>
                  <a:lnTo>
                    <a:pt x="4088" y="1196"/>
                  </a:lnTo>
                  <a:lnTo>
                    <a:pt x="4144" y="1196"/>
                  </a:lnTo>
                  <a:lnTo>
                    <a:pt x="4144" y="1140"/>
                  </a:lnTo>
                  <a:close/>
                  <a:moveTo>
                    <a:pt x="4225" y="1140"/>
                  </a:moveTo>
                  <a:lnTo>
                    <a:pt x="4169" y="1140"/>
                  </a:lnTo>
                  <a:lnTo>
                    <a:pt x="4169" y="1196"/>
                  </a:lnTo>
                  <a:lnTo>
                    <a:pt x="4225" y="1196"/>
                  </a:lnTo>
                  <a:lnTo>
                    <a:pt x="4225" y="1140"/>
                  </a:lnTo>
                  <a:close/>
                  <a:moveTo>
                    <a:pt x="4304" y="1140"/>
                  </a:moveTo>
                  <a:lnTo>
                    <a:pt x="4249" y="1140"/>
                  </a:lnTo>
                  <a:lnTo>
                    <a:pt x="4249" y="1196"/>
                  </a:lnTo>
                  <a:lnTo>
                    <a:pt x="4304" y="1196"/>
                  </a:lnTo>
                  <a:lnTo>
                    <a:pt x="4304" y="1140"/>
                  </a:lnTo>
                  <a:close/>
                  <a:moveTo>
                    <a:pt x="4385" y="1140"/>
                  </a:moveTo>
                  <a:lnTo>
                    <a:pt x="4329" y="1140"/>
                  </a:lnTo>
                  <a:lnTo>
                    <a:pt x="4329" y="1196"/>
                  </a:lnTo>
                  <a:lnTo>
                    <a:pt x="4385" y="1196"/>
                  </a:lnTo>
                  <a:lnTo>
                    <a:pt x="4385" y="1140"/>
                  </a:lnTo>
                  <a:close/>
                  <a:moveTo>
                    <a:pt x="4465" y="1140"/>
                  </a:moveTo>
                  <a:lnTo>
                    <a:pt x="4409" y="1140"/>
                  </a:lnTo>
                  <a:lnTo>
                    <a:pt x="4409" y="1196"/>
                  </a:lnTo>
                  <a:lnTo>
                    <a:pt x="4465" y="1196"/>
                  </a:lnTo>
                  <a:lnTo>
                    <a:pt x="4465" y="1140"/>
                  </a:lnTo>
                  <a:close/>
                  <a:moveTo>
                    <a:pt x="4545" y="1140"/>
                  </a:moveTo>
                  <a:lnTo>
                    <a:pt x="4490" y="1140"/>
                  </a:lnTo>
                  <a:lnTo>
                    <a:pt x="4490" y="1196"/>
                  </a:lnTo>
                  <a:lnTo>
                    <a:pt x="4545" y="1196"/>
                  </a:lnTo>
                  <a:lnTo>
                    <a:pt x="4545" y="1140"/>
                  </a:lnTo>
                  <a:close/>
                  <a:moveTo>
                    <a:pt x="4625" y="1140"/>
                  </a:moveTo>
                  <a:lnTo>
                    <a:pt x="4569" y="1140"/>
                  </a:lnTo>
                  <a:lnTo>
                    <a:pt x="4569" y="1196"/>
                  </a:lnTo>
                  <a:lnTo>
                    <a:pt x="4625" y="1196"/>
                  </a:lnTo>
                  <a:lnTo>
                    <a:pt x="4625" y="1140"/>
                  </a:lnTo>
                  <a:close/>
                  <a:moveTo>
                    <a:pt x="4705" y="1140"/>
                  </a:moveTo>
                  <a:lnTo>
                    <a:pt x="4650" y="1140"/>
                  </a:lnTo>
                  <a:lnTo>
                    <a:pt x="4650" y="1196"/>
                  </a:lnTo>
                  <a:lnTo>
                    <a:pt x="4705" y="1196"/>
                  </a:lnTo>
                  <a:lnTo>
                    <a:pt x="4705" y="1140"/>
                  </a:lnTo>
                  <a:close/>
                  <a:moveTo>
                    <a:pt x="4945" y="1140"/>
                  </a:moveTo>
                  <a:lnTo>
                    <a:pt x="4890" y="1140"/>
                  </a:lnTo>
                  <a:lnTo>
                    <a:pt x="4890" y="1196"/>
                  </a:lnTo>
                  <a:lnTo>
                    <a:pt x="4945" y="1196"/>
                  </a:lnTo>
                  <a:lnTo>
                    <a:pt x="4945" y="1140"/>
                  </a:lnTo>
                  <a:close/>
                  <a:moveTo>
                    <a:pt x="5026" y="1140"/>
                  </a:moveTo>
                  <a:lnTo>
                    <a:pt x="4971" y="1140"/>
                  </a:lnTo>
                  <a:lnTo>
                    <a:pt x="4971" y="1196"/>
                  </a:lnTo>
                  <a:lnTo>
                    <a:pt x="5026" y="1196"/>
                  </a:lnTo>
                  <a:lnTo>
                    <a:pt x="5026" y="1140"/>
                  </a:lnTo>
                  <a:close/>
                  <a:moveTo>
                    <a:pt x="5106" y="1140"/>
                  </a:moveTo>
                  <a:lnTo>
                    <a:pt x="5050" y="1140"/>
                  </a:lnTo>
                  <a:lnTo>
                    <a:pt x="5050" y="1196"/>
                  </a:lnTo>
                  <a:lnTo>
                    <a:pt x="5106" y="1196"/>
                  </a:lnTo>
                  <a:lnTo>
                    <a:pt x="5106" y="1140"/>
                  </a:lnTo>
                  <a:close/>
                  <a:moveTo>
                    <a:pt x="5347" y="1140"/>
                  </a:moveTo>
                  <a:lnTo>
                    <a:pt x="5291" y="1140"/>
                  </a:lnTo>
                  <a:lnTo>
                    <a:pt x="5291" y="1196"/>
                  </a:lnTo>
                  <a:lnTo>
                    <a:pt x="5347" y="1196"/>
                  </a:lnTo>
                  <a:lnTo>
                    <a:pt x="5347" y="1140"/>
                  </a:lnTo>
                  <a:close/>
                  <a:moveTo>
                    <a:pt x="5426" y="1140"/>
                  </a:moveTo>
                  <a:lnTo>
                    <a:pt x="5371" y="1140"/>
                  </a:lnTo>
                  <a:lnTo>
                    <a:pt x="5371" y="1196"/>
                  </a:lnTo>
                  <a:lnTo>
                    <a:pt x="5426" y="1196"/>
                  </a:lnTo>
                  <a:lnTo>
                    <a:pt x="5426" y="1140"/>
                  </a:lnTo>
                  <a:close/>
                  <a:moveTo>
                    <a:pt x="55" y="1051"/>
                  </a:moveTo>
                  <a:lnTo>
                    <a:pt x="0" y="1051"/>
                  </a:lnTo>
                  <a:lnTo>
                    <a:pt x="0" y="1108"/>
                  </a:lnTo>
                  <a:lnTo>
                    <a:pt x="55" y="1108"/>
                  </a:lnTo>
                  <a:lnTo>
                    <a:pt x="55" y="1051"/>
                  </a:lnTo>
                  <a:close/>
                  <a:moveTo>
                    <a:pt x="136" y="1051"/>
                  </a:moveTo>
                  <a:lnTo>
                    <a:pt x="80" y="1051"/>
                  </a:lnTo>
                  <a:lnTo>
                    <a:pt x="80" y="1108"/>
                  </a:lnTo>
                  <a:lnTo>
                    <a:pt x="136" y="1108"/>
                  </a:lnTo>
                  <a:lnTo>
                    <a:pt x="136" y="1051"/>
                  </a:lnTo>
                  <a:close/>
                  <a:moveTo>
                    <a:pt x="216" y="1051"/>
                  </a:moveTo>
                  <a:lnTo>
                    <a:pt x="160" y="1051"/>
                  </a:lnTo>
                  <a:lnTo>
                    <a:pt x="160" y="1108"/>
                  </a:lnTo>
                  <a:lnTo>
                    <a:pt x="216" y="1108"/>
                  </a:lnTo>
                  <a:lnTo>
                    <a:pt x="216" y="1051"/>
                  </a:lnTo>
                  <a:close/>
                  <a:moveTo>
                    <a:pt x="296" y="1051"/>
                  </a:moveTo>
                  <a:lnTo>
                    <a:pt x="241" y="1051"/>
                  </a:lnTo>
                  <a:lnTo>
                    <a:pt x="241" y="1108"/>
                  </a:lnTo>
                  <a:lnTo>
                    <a:pt x="296" y="1108"/>
                  </a:lnTo>
                  <a:lnTo>
                    <a:pt x="296" y="1051"/>
                  </a:lnTo>
                  <a:close/>
                  <a:moveTo>
                    <a:pt x="376" y="1051"/>
                  </a:moveTo>
                  <a:lnTo>
                    <a:pt x="320" y="1051"/>
                  </a:lnTo>
                  <a:lnTo>
                    <a:pt x="320" y="1108"/>
                  </a:lnTo>
                  <a:lnTo>
                    <a:pt x="376" y="1108"/>
                  </a:lnTo>
                  <a:lnTo>
                    <a:pt x="376" y="1051"/>
                  </a:lnTo>
                  <a:close/>
                  <a:moveTo>
                    <a:pt x="457" y="1051"/>
                  </a:moveTo>
                  <a:lnTo>
                    <a:pt x="401" y="1051"/>
                  </a:lnTo>
                  <a:lnTo>
                    <a:pt x="401" y="1108"/>
                  </a:lnTo>
                  <a:lnTo>
                    <a:pt x="457" y="1108"/>
                  </a:lnTo>
                  <a:lnTo>
                    <a:pt x="457" y="1051"/>
                  </a:lnTo>
                  <a:close/>
                  <a:moveTo>
                    <a:pt x="536" y="1051"/>
                  </a:moveTo>
                  <a:lnTo>
                    <a:pt x="481" y="1051"/>
                  </a:lnTo>
                  <a:lnTo>
                    <a:pt x="481" y="1108"/>
                  </a:lnTo>
                  <a:lnTo>
                    <a:pt x="536" y="1108"/>
                  </a:lnTo>
                  <a:lnTo>
                    <a:pt x="536" y="1051"/>
                  </a:lnTo>
                  <a:close/>
                  <a:moveTo>
                    <a:pt x="617" y="1051"/>
                  </a:moveTo>
                  <a:lnTo>
                    <a:pt x="561" y="1051"/>
                  </a:lnTo>
                  <a:lnTo>
                    <a:pt x="561" y="1108"/>
                  </a:lnTo>
                  <a:lnTo>
                    <a:pt x="617" y="1108"/>
                  </a:lnTo>
                  <a:lnTo>
                    <a:pt x="617" y="1051"/>
                  </a:lnTo>
                  <a:close/>
                  <a:moveTo>
                    <a:pt x="697" y="1051"/>
                  </a:moveTo>
                  <a:lnTo>
                    <a:pt x="641" y="1051"/>
                  </a:lnTo>
                  <a:lnTo>
                    <a:pt x="641" y="1108"/>
                  </a:lnTo>
                  <a:lnTo>
                    <a:pt x="697" y="1108"/>
                  </a:lnTo>
                  <a:lnTo>
                    <a:pt x="697" y="1051"/>
                  </a:lnTo>
                  <a:close/>
                  <a:moveTo>
                    <a:pt x="777" y="1051"/>
                  </a:moveTo>
                  <a:lnTo>
                    <a:pt x="722" y="1051"/>
                  </a:lnTo>
                  <a:lnTo>
                    <a:pt x="722" y="1108"/>
                  </a:lnTo>
                  <a:lnTo>
                    <a:pt x="777" y="1108"/>
                  </a:lnTo>
                  <a:lnTo>
                    <a:pt x="777" y="1051"/>
                  </a:lnTo>
                  <a:close/>
                  <a:moveTo>
                    <a:pt x="857" y="1051"/>
                  </a:moveTo>
                  <a:lnTo>
                    <a:pt x="801" y="1051"/>
                  </a:lnTo>
                  <a:lnTo>
                    <a:pt x="801" y="1108"/>
                  </a:lnTo>
                  <a:lnTo>
                    <a:pt x="857" y="1108"/>
                  </a:lnTo>
                  <a:lnTo>
                    <a:pt x="857" y="1051"/>
                  </a:lnTo>
                  <a:close/>
                  <a:moveTo>
                    <a:pt x="938" y="1051"/>
                  </a:moveTo>
                  <a:lnTo>
                    <a:pt x="882" y="1051"/>
                  </a:lnTo>
                  <a:lnTo>
                    <a:pt x="882" y="1108"/>
                  </a:lnTo>
                  <a:lnTo>
                    <a:pt x="938" y="1108"/>
                  </a:lnTo>
                  <a:lnTo>
                    <a:pt x="938" y="1051"/>
                  </a:lnTo>
                  <a:close/>
                  <a:moveTo>
                    <a:pt x="1018" y="1051"/>
                  </a:moveTo>
                  <a:lnTo>
                    <a:pt x="962" y="1051"/>
                  </a:lnTo>
                  <a:lnTo>
                    <a:pt x="962" y="1108"/>
                  </a:lnTo>
                  <a:lnTo>
                    <a:pt x="1018" y="1108"/>
                  </a:lnTo>
                  <a:lnTo>
                    <a:pt x="1018" y="1051"/>
                  </a:lnTo>
                  <a:close/>
                  <a:moveTo>
                    <a:pt x="1098" y="1051"/>
                  </a:moveTo>
                  <a:lnTo>
                    <a:pt x="1042" y="1051"/>
                  </a:lnTo>
                  <a:lnTo>
                    <a:pt x="1042" y="1108"/>
                  </a:lnTo>
                  <a:lnTo>
                    <a:pt x="1098" y="1108"/>
                  </a:lnTo>
                  <a:lnTo>
                    <a:pt x="1098" y="1051"/>
                  </a:lnTo>
                  <a:close/>
                  <a:moveTo>
                    <a:pt x="1178" y="1051"/>
                  </a:moveTo>
                  <a:lnTo>
                    <a:pt x="1122" y="1051"/>
                  </a:lnTo>
                  <a:lnTo>
                    <a:pt x="1122" y="1108"/>
                  </a:lnTo>
                  <a:lnTo>
                    <a:pt x="1178" y="1108"/>
                  </a:lnTo>
                  <a:lnTo>
                    <a:pt x="1178" y="1051"/>
                  </a:lnTo>
                  <a:close/>
                  <a:moveTo>
                    <a:pt x="1258" y="1051"/>
                  </a:moveTo>
                  <a:lnTo>
                    <a:pt x="1203" y="1051"/>
                  </a:lnTo>
                  <a:lnTo>
                    <a:pt x="1203" y="1108"/>
                  </a:lnTo>
                  <a:lnTo>
                    <a:pt x="1258" y="1108"/>
                  </a:lnTo>
                  <a:lnTo>
                    <a:pt x="1258" y="1051"/>
                  </a:lnTo>
                  <a:close/>
                  <a:moveTo>
                    <a:pt x="1339" y="1051"/>
                  </a:moveTo>
                  <a:lnTo>
                    <a:pt x="1282" y="1051"/>
                  </a:lnTo>
                  <a:lnTo>
                    <a:pt x="1282" y="1108"/>
                  </a:lnTo>
                  <a:lnTo>
                    <a:pt x="1339" y="1108"/>
                  </a:lnTo>
                  <a:lnTo>
                    <a:pt x="1339" y="1051"/>
                  </a:lnTo>
                  <a:close/>
                  <a:moveTo>
                    <a:pt x="1418" y="1051"/>
                  </a:moveTo>
                  <a:lnTo>
                    <a:pt x="1363" y="1051"/>
                  </a:lnTo>
                  <a:lnTo>
                    <a:pt x="1363" y="1108"/>
                  </a:lnTo>
                  <a:lnTo>
                    <a:pt x="1418" y="1108"/>
                  </a:lnTo>
                  <a:lnTo>
                    <a:pt x="1418" y="1051"/>
                  </a:lnTo>
                  <a:close/>
                  <a:moveTo>
                    <a:pt x="1499" y="1051"/>
                  </a:moveTo>
                  <a:lnTo>
                    <a:pt x="1443" y="1051"/>
                  </a:lnTo>
                  <a:lnTo>
                    <a:pt x="1443" y="1108"/>
                  </a:lnTo>
                  <a:lnTo>
                    <a:pt x="1499" y="1108"/>
                  </a:lnTo>
                  <a:lnTo>
                    <a:pt x="1499" y="1051"/>
                  </a:lnTo>
                  <a:close/>
                  <a:moveTo>
                    <a:pt x="1579" y="1051"/>
                  </a:moveTo>
                  <a:lnTo>
                    <a:pt x="1523" y="1051"/>
                  </a:lnTo>
                  <a:lnTo>
                    <a:pt x="1523" y="1108"/>
                  </a:lnTo>
                  <a:lnTo>
                    <a:pt x="1579" y="1108"/>
                  </a:lnTo>
                  <a:lnTo>
                    <a:pt x="1579" y="1051"/>
                  </a:lnTo>
                  <a:close/>
                  <a:moveTo>
                    <a:pt x="1659" y="1051"/>
                  </a:moveTo>
                  <a:lnTo>
                    <a:pt x="1604" y="1051"/>
                  </a:lnTo>
                  <a:lnTo>
                    <a:pt x="1604" y="1108"/>
                  </a:lnTo>
                  <a:lnTo>
                    <a:pt x="1659" y="1108"/>
                  </a:lnTo>
                  <a:lnTo>
                    <a:pt x="1659" y="1051"/>
                  </a:lnTo>
                  <a:close/>
                  <a:moveTo>
                    <a:pt x="1739" y="1051"/>
                  </a:moveTo>
                  <a:lnTo>
                    <a:pt x="1684" y="1051"/>
                  </a:lnTo>
                  <a:lnTo>
                    <a:pt x="1684" y="1108"/>
                  </a:lnTo>
                  <a:lnTo>
                    <a:pt x="1739" y="1108"/>
                  </a:lnTo>
                  <a:lnTo>
                    <a:pt x="1739" y="1051"/>
                  </a:lnTo>
                  <a:close/>
                  <a:moveTo>
                    <a:pt x="1820" y="1051"/>
                  </a:moveTo>
                  <a:lnTo>
                    <a:pt x="1764" y="1051"/>
                  </a:lnTo>
                  <a:lnTo>
                    <a:pt x="1764" y="1108"/>
                  </a:lnTo>
                  <a:lnTo>
                    <a:pt x="1820" y="1108"/>
                  </a:lnTo>
                  <a:lnTo>
                    <a:pt x="1820" y="1051"/>
                  </a:lnTo>
                  <a:close/>
                  <a:moveTo>
                    <a:pt x="1899" y="1051"/>
                  </a:moveTo>
                  <a:lnTo>
                    <a:pt x="1844" y="1051"/>
                  </a:lnTo>
                  <a:lnTo>
                    <a:pt x="1844" y="1108"/>
                  </a:lnTo>
                  <a:lnTo>
                    <a:pt x="1899" y="1108"/>
                  </a:lnTo>
                  <a:lnTo>
                    <a:pt x="1899" y="1051"/>
                  </a:lnTo>
                  <a:close/>
                  <a:moveTo>
                    <a:pt x="1980" y="1051"/>
                  </a:moveTo>
                  <a:lnTo>
                    <a:pt x="1925" y="1051"/>
                  </a:lnTo>
                  <a:lnTo>
                    <a:pt x="1925" y="1108"/>
                  </a:lnTo>
                  <a:lnTo>
                    <a:pt x="1980" y="1108"/>
                  </a:lnTo>
                  <a:lnTo>
                    <a:pt x="1980" y="1051"/>
                  </a:lnTo>
                  <a:close/>
                  <a:moveTo>
                    <a:pt x="2060" y="1051"/>
                  </a:moveTo>
                  <a:lnTo>
                    <a:pt x="2004" y="1051"/>
                  </a:lnTo>
                  <a:lnTo>
                    <a:pt x="2004" y="1108"/>
                  </a:lnTo>
                  <a:lnTo>
                    <a:pt x="2060" y="1108"/>
                  </a:lnTo>
                  <a:lnTo>
                    <a:pt x="2060" y="1051"/>
                  </a:lnTo>
                  <a:close/>
                  <a:moveTo>
                    <a:pt x="2140" y="1051"/>
                  </a:moveTo>
                  <a:lnTo>
                    <a:pt x="2085" y="1051"/>
                  </a:lnTo>
                  <a:lnTo>
                    <a:pt x="2085" y="1108"/>
                  </a:lnTo>
                  <a:lnTo>
                    <a:pt x="2140" y="1108"/>
                  </a:lnTo>
                  <a:lnTo>
                    <a:pt x="2140" y="1051"/>
                  </a:lnTo>
                  <a:close/>
                  <a:moveTo>
                    <a:pt x="2220" y="1051"/>
                  </a:moveTo>
                  <a:lnTo>
                    <a:pt x="2165" y="1051"/>
                  </a:lnTo>
                  <a:lnTo>
                    <a:pt x="2165" y="1108"/>
                  </a:lnTo>
                  <a:lnTo>
                    <a:pt x="2220" y="1108"/>
                  </a:lnTo>
                  <a:lnTo>
                    <a:pt x="2220" y="1051"/>
                  </a:lnTo>
                  <a:close/>
                  <a:moveTo>
                    <a:pt x="2301" y="1051"/>
                  </a:moveTo>
                  <a:lnTo>
                    <a:pt x="2245" y="1051"/>
                  </a:lnTo>
                  <a:lnTo>
                    <a:pt x="2245" y="1108"/>
                  </a:lnTo>
                  <a:lnTo>
                    <a:pt x="2301" y="1108"/>
                  </a:lnTo>
                  <a:lnTo>
                    <a:pt x="2301" y="1051"/>
                  </a:lnTo>
                  <a:close/>
                  <a:moveTo>
                    <a:pt x="2380" y="1051"/>
                  </a:moveTo>
                  <a:lnTo>
                    <a:pt x="2325" y="1051"/>
                  </a:lnTo>
                  <a:lnTo>
                    <a:pt x="2325" y="1108"/>
                  </a:lnTo>
                  <a:lnTo>
                    <a:pt x="2380" y="1108"/>
                  </a:lnTo>
                  <a:lnTo>
                    <a:pt x="2380" y="1051"/>
                  </a:lnTo>
                  <a:close/>
                  <a:moveTo>
                    <a:pt x="2461" y="1051"/>
                  </a:moveTo>
                  <a:lnTo>
                    <a:pt x="2406" y="1051"/>
                  </a:lnTo>
                  <a:lnTo>
                    <a:pt x="2406" y="1108"/>
                  </a:lnTo>
                  <a:lnTo>
                    <a:pt x="2461" y="1108"/>
                  </a:lnTo>
                  <a:lnTo>
                    <a:pt x="2461" y="1051"/>
                  </a:lnTo>
                  <a:close/>
                  <a:moveTo>
                    <a:pt x="2541" y="1051"/>
                  </a:moveTo>
                  <a:lnTo>
                    <a:pt x="2485" y="1051"/>
                  </a:lnTo>
                  <a:lnTo>
                    <a:pt x="2485" y="1108"/>
                  </a:lnTo>
                  <a:lnTo>
                    <a:pt x="2541" y="1108"/>
                  </a:lnTo>
                  <a:lnTo>
                    <a:pt x="2541" y="1051"/>
                  </a:lnTo>
                  <a:close/>
                  <a:moveTo>
                    <a:pt x="2621" y="1051"/>
                  </a:moveTo>
                  <a:lnTo>
                    <a:pt x="2566" y="1051"/>
                  </a:lnTo>
                  <a:lnTo>
                    <a:pt x="2566" y="1108"/>
                  </a:lnTo>
                  <a:lnTo>
                    <a:pt x="2621" y="1108"/>
                  </a:lnTo>
                  <a:lnTo>
                    <a:pt x="2621" y="1051"/>
                  </a:lnTo>
                  <a:close/>
                  <a:moveTo>
                    <a:pt x="2701" y="1051"/>
                  </a:moveTo>
                  <a:lnTo>
                    <a:pt x="2646" y="1051"/>
                  </a:lnTo>
                  <a:lnTo>
                    <a:pt x="2646" y="1108"/>
                  </a:lnTo>
                  <a:lnTo>
                    <a:pt x="2701" y="1108"/>
                  </a:lnTo>
                  <a:lnTo>
                    <a:pt x="2701" y="1051"/>
                  </a:lnTo>
                  <a:close/>
                  <a:moveTo>
                    <a:pt x="2782" y="1051"/>
                  </a:moveTo>
                  <a:lnTo>
                    <a:pt x="2726" y="1051"/>
                  </a:lnTo>
                  <a:lnTo>
                    <a:pt x="2726" y="1108"/>
                  </a:lnTo>
                  <a:lnTo>
                    <a:pt x="2782" y="1108"/>
                  </a:lnTo>
                  <a:lnTo>
                    <a:pt x="2782" y="1051"/>
                  </a:lnTo>
                  <a:close/>
                  <a:moveTo>
                    <a:pt x="2861" y="1051"/>
                  </a:moveTo>
                  <a:lnTo>
                    <a:pt x="2806" y="1051"/>
                  </a:lnTo>
                  <a:lnTo>
                    <a:pt x="2806" y="1108"/>
                  </a:lnTo>
                  <a:lnTo>
                    <a:pt x="2861" y="1108"/>
                  </a:lnTo>
                  <a:lnTo>
                    <a:pt x="2861" y="1051"/>
                  </a:lnTo>
                  <a:close/>
                  <a:moveTo>
                    <a:pt x="2942" y="1051"/>
                  </a:moveTo>
                  <a:lnTo>
                    <a:pt x="2887" y="1051"/>
                  </a:lnTo>
                  <a:lnTo>
                    <a:pt x="2887" y="1108"/>
                  </a:lnTo>
                  <a:lnTo>
                    <a:pt x="2942" y="1108"/>
                  </a:lnTo>
                  <a:lnTo>
                    <a:pt x="2942" y="1051"/>
                  </a:lnTo>
                  <a:close/>
                  <a:moveTo>
                    <a:pt x="3022" y="1051"/>
                  </a:moveTo>
                  <a:lnTo>
                    <a:pt x="2966" y="1051"/>
                  </a:lnTo>
                  <a:lnTo>
                    <a:pt x="2966" y="1108"/>
                  </a:lnTo>
                  <a:lnTo>
                    <a:pt x="3022" y="1108"/>
                  </a:lnTo>
                  <a:lnTo>
                    <a:pt x="3022" y="1051"/>
                  </a:lnTo>
                  <a:close/>
                  <a:moveTo>
                    <a:pt x="3342" y="1051"/>
                  </a:moveTo>
                  <a:lnTo>
                    <a:pt x="3287" y="1051"/>
                  </a:lnTo>
                  <a:lnTo>
                    <a:pt x="3287" y="1108"/>
                  </a:lnTo>
                  <a:lnTo>
                    <a:pt x="3342" y="1108"/>
                  </a:lnTo>
                  <a:lnTo>
                    <a:pt x="3342" y="1051"/>
                  </a:lnTo>
                  <a:close/>
                  <a:moveTo>
                    <a:pt x="3423" y="1051"/>
                  </a:moveTo>
                  <a:lnTo>
                    <a:pt x="3367" y="1051"/>
                  </a:lnTo>
                  <a:lnTo>
                    <a:pt x="3367" y="1108"/>
                  </a:lnTo>
                  <a:lnTo>
                    <a:pt x="3423" y="1108"/>
                  </a:lnTo>
                  <a:lnTo>
                    <a:pt x="3423" y="1051"/>
                  </a:lnTo>
                  <a:close/>
                  <a:moveTo>
                    <a:pt x="3503" y="1051"/>
                  </a:moveTo>
                  <a:lnTo>
                    <a:pt x="3447" y="1051"/>
                  </a:lnTo>
                  <a:lnTo>
                    <a:pt x="3447" y="1108"/>
                  </a:lnTo>
                  <a:lnTo>
                    <a:pt x="3503" y="1108"/>
                  </a:lnTo>
                  <a:lnTo>
                    <a:pt x="3503" y="1051"/>
                  </a:lnTo>
                  <a:close/>
                  <a:moveTo>
                    <a:pt x="3583" y="1051"/>
                  </a:moveTo>
                  <a:lnTo>
                    <a:pt x="3528" y="1051"/>
                  </a:lnTo>
                  <a:lnTo>
                    <a:pt x="3528" y="1108"/>
                  </a:lnTo>
                  <a:lnTo>
                    <a:pt x="3583" y="1108"/>
                  </a:lnTo>
                  <a:lnTo>
                    <a:pt x="3583" y="1051"/>
                  </a:lnTo>
                  <a:close/>
                  <a:moveTo>
                    <a:pt x="3663" y="1051"/>
                  </a:moveTo>
                  <a:lnTo>
                    <a:pt x="3607" y="1051"/>
                  </a:lnTo>
                  <a:lnTo>
                    <a:pt x="3607" y="1108"/>
                  </a:lnTo>
                  <a:lnTo>
                    <a:pt x="3663" y="1108"/>
                  </a:lnTo>
                  <a:lnTo>
                    <a:pt x="3663" y="1051"/>
                  </a:lnTo>
                  <a:close/>
                  <a:moveTo>
                    <a:pt x="3744" y="1051"/>
                  </a:moveTo>
                  <a:lnTo>
                    <a:pt x="3688" y="1051"/>
                  </a:lnTo>
                  <a:lnTo>
                    <a:pt x="3688" y="1108"/>
                  </a:lnTo>
                  <a:lnTo>
                    <a:pt x="3744" y="1108"/>
                  </a:lnTo>
                  <a:lnTo>
                    <a:pt x="3744" y="1051"/>
                  </a:lnTo>
                  <a:close/>
                  <a:moveTo>
                    <a:pt x="3823" y="1051"/>
                  </a:moveTo>
                  <a:lnTo>
                    <a:pt x="3768" y="1051"/>
                  </a:lnTo>
                  <a:lnTo>
                    <a:pt x="3768" y="1108"/>
                  </a:lnTo>
                  <a:lnTo>
                    <a:pt x="3823" y="1108"/>
                  </a:lnTo>
                  <a:lnTo>
                    <a:pt x="3823" y="1051"/>
                  </a:lnTo>
                  <a:close/>
                  <a:moveTo>
                    <a:pt x="3904" y="1051"/>
                  </a:moveTo>
                  <a:lnTo>
                    <a:pt x="3848" y="1051"/>
                  </a:lnTo>
                  <a:lnTo>
                    <a:pt x="3848" y="1108"/>
                  </a:lnTo>
                  <a:lnTo>
                    <a:pt x="3904" y="1108"/>
                  </a:lnTo>
                  <a:lnTo>
                    <a:pt x="3904" y="1051"/>
                  </a:lnTo>
                  <a:close/>
                  <a:moveTo>
                    <a:pt x="3984" y="1051"/>
                  </a:moveTo>
                  <a:lnTo>
                    <a:pt x="3928" y="1051"/>
                  </a:lnTo>
                  <a:lnTo>
                    <a:pt x="3928" y="1108"/>
                  </a:lnTo>
                  <a:lnTo>
                    <a:pt x="3984" y="1108"/>
                  </a:lnTo>
                  <a:lnTo>
                    <a:pt x="3984" y="1051"/>
                  </a:lnTo>
                  <a:close/>
                  <a:moveTo>
                    <a:pt x="4064" y="1051"/>
                  </a:moveTo>
                  <a:lnTo>
                    <a:pt x="4009" y="1051"/>
                  </a:lnTo>
                  <a:lnTo>
                    <a:pt x="4009" y="1108"/>
                  </a:lnTo>
                  <a:lnTo>
                    <a:pt x="4064" y="1108"/>
                  </a:lnTo>
                  <a:lnTo>
                    <a:pt x="4064" y="1051"/>
                  </a:lnTo>
                  <a:close/>
                  <a:moveTo>
                    <a:pt x="4144" y="1051"/>
                  </a:moveTo>
                  <a:lnTo>
                    <a:pt x="4088" y="1051"/>
                  </a:lnTo>
                  <a:lnTo>
                    <a:pt x="4088" y="1108"/>
                  </a:lnTo>
                  <a:lnTo>
                    <a:pt x="4144" y="1108"/>
                  </a:lnTo>
                  <a:lnTo>
                    <a:pt x="4144" y="1051"/>
                  </a:lnTo>
                  <a:close/>
                  <a:moveTo>
                    <a:pt x="4225" y="1051"/>
                  </a:moveTo>
                  <a:lnTo>
                    <a:pt x="4169" y="1051"/>
                  </a:lnTo>
                  <a:lnTo>
                    <a:pt x="4169" y="1108"/>
                  </a:lnTo>
                  <a:lnTo>
                    <a:pt x="4225" y="1108"/>
                  </a:lnTo>
                  <a:lnTo>
                    <a:pt x="4225" y="1051"/>
                  </a:lnTo>
                  <a:close/>
                  <a:moveTo>
                    <a:pt x="4304" y="1051"/>
                  </a:moveTo>
                  <a:lnTo>
                    <a:pt x="4249" y="1051"/>
                  </a:lnTo>
                  <a:lnTo>
                    <a:pt x="4249" y="1108"/>
                  </a:lnTo>
                  <a:lnTo>
                    <a:pt x="4304" y="1108"/>
                  </a:lnTo>
                  <a:lnTo>
                    <a:pt x="4304" y="1051"/>
                  </a:lnTo>
                  <a:close/>
                  <a:moveTo>
                    <a:pt x="4385" y="1051"/>
                  </a:moveTo>
                  <a:lnTo>
                    <a:pt x="4329" y="1051"/>
                  </a:lnTo>
                  <a:lnTo>
                    <a:pt x="4329" y="1108"/>
                  </a:lnTo>
                  <a:lnTo>
                    <a:pt x="4385" y="1108"/>
                  </a:lnTo>
                  <a:lnTo>
                    <a:pt x="4385" y="1051"/>
                  </a:lnTo>
                  <a:close/>
                  <a:moveTo>
                    <a:pt x="4465" y="1051"/>
                  </a:moveTo>
                  <a:lnTo>
                    <a:pt x="4409" y="1051"/>
                  </a:lnTo>
                  <a:lnTo>
                    <a:pt x="4409" y="1108"/>
                  </a:lnTo>
                  <a:lnTo>
                    <a:pt x="4465" y="1108"/>
                  </a:lnTo>
                  <a:lnTo>
                    <a:pt x="4465" y="1051"/>
                  </a:lnTo>
                  <a:close/>
                  <a:moveTo>
                    <a:pt x="4545" y="1051"/>
                  </a:moveTo>
                  <a:lnTo>
                    <a:pt x="4490" y="1051"/>
                  </a:lnTo>
                  <a:lnTo>
                    <a:pt x="4490" y="1108"/>
                  </a:lnTo>
                  <a:lnTo>
                    <a:pt x="4545" y="1108"/>
                  </a:lnTo>
                  <a:lnTo>
                    <a:pt x="4545" y="1051"/>
                  </a:lnTo>
                  <a:close/>
                  <a:moveTo>
                    <a:pt x="4625" y="1051"/>
                  </a:moveTo>
                  <a:lnTo>
                    <a:pt x="4569" y="1051"/>
                  </a:lnTo>
                  <a:lnTo>
                    <a:pt x="4569" y="1108"/>
                  </a:lnTo>
                  <a:lnTo>
                    <a:pt x="4625" y="1108"/>
                  </a:lnTo>
                  <a:lnTo>
                    <a:pt x="4625" y="1051"/>
                  </a:lnTo>
                  <a:close/>
                  <a:moveTo>
                    <a:pt x="4705" y="1051"/>
                  </a:moveTo>
                  <a:lnTo>
                    <a:pt x="4650" y="1051"/>
                  </a:lnTo>
                  <a:lnTo>
                    <a:pt x="4650" y="1108"/>
                  </a:lnTo>
                  <a:lnTo>
                    <a:pt x="4705" y="1108"/>
                  </a:lnTo>
                  <a:lnTo>
                    <a:pt x="4705" y="1051"/>
                  </a:lnTo>
                  <a:close/>
                  <a:moveTo>
                    <a:pt x="4945" y="1051"/>
                  </a:moveTo>
                  <a:lnTo>
                    <a:pt x="4890" y="1051"/>
                  </a:lnTo>
                  <a:lnTo>
                    <a:pt x="4890" y="1108"/>
                  </a:lnTo>
                  <a:lnTo>
                    <a:pt x="4945" y="1108"/>
                  </a:lnTo>
                  <a:lnTo>
                    <a:pt x="4945" y="1051"/>
                  </a:lnTo>
                  <a:close/>
                  <a:moveTo>
                    <a:pt x="5026" y="1051"/>
                  </a:moveTo>
                  <a:lnTo>
                    <a:pt x="4971" y="1051"/>
                  </a:lnTo>
                  <a:lnTo>
                    <a:pt x="4971" y="1108"/>
                  </a:lnTo>
                  <a:lnTo>
                    <a:pt x="5026" y="1108"/>
                  </a:lnTo>
                  <a:lnTo>
                    <a:pt x="5026" y="1051"/>
                  </a:lnTo>
                  <a:close/>
                  <a:moveTo>
                    <a:pt x="5106" y="1051"/>
                  </a:moveTo>
                  <a:lnTo>
                    <a:pt x="5050" y="1051"/>
                  </a:lnTo>
                  <a:lnTo>
                    <a:pt x="5050" y="1108"/>
                  </a:lnTo>
                  <a:lnTo>
                    <a:pt x="5106" y="1108"/>
                  </a:lnTo>
                  <a:lnTo>
                    <a:pt x="5106" y="1051"/>
                  </a:lnTo>
                  <a:close/>
                  <a:moveTo>
                    <a:pt x="5347" y="1051"/>
                  </a:moveTo>
                  <a:lnTo>
                    <a:pt x="5291" y="1051"/>
                  </a:lnTo>
                  <a:lnTo>
                    <a:pt x="5291" y="1108"/>
                  </a:lnTo>
                  <a:lnTo>
                    <a:pt x="5347" y="1108"/>
                  </a:lnTo>
                  <a:lnTo>
                    <a:pt x="5347" y="1051"/>
                  </a:lnTo>
                  <a:close/>
                  <a:moveTo>
                    <a:pt x="5426" y="1051"/>
                  </a:moveTo>
                  <a:lnTo>
                    <a:pt x="5371" y="1051"/>
                  </a:lnTo>
                  <a:lnTo>
                    <a:pt x="5371" y="1108"/>
                  </a:lnTo>
                  <a:lnTo>
                    <a:pt x="5426" y="1108"/>
                  </a:lnTo>
                  <a:lnTo>
                    <a:pt x="5426" y="1051"/>
                  </a:lnTo>
                  <a:close/>
                  <a:moveTo>
                    <a:pt x="216" y="971"/>
                  </a:moveTo>
                  <a:lnTo>
                    <a:pt x="160" y="971"/>
                  </a:lnTo>
                  <a:lnTo>
                    <a:pt x="160" y="1026"/>
                  </a:lnTo>
                  <a:lnTo>
                    <a:pt x="216" y="1026"/>
                  </a:lnTo>
                  <a:lnTo>
                    <a:pt x="216" y="971"/>
                  </a:lnTo>
                  <a:close/>
                  <a:moveTo>
                    <a:pt x="296" y="971"/>
                  </a:moveTo>
                  <a:lnTo>
                    <a:pt x="241" y="971"/>
                  </a:lnTo>
                  <a:lnTo>
                    <a:pt x="241" y="1026"/>
                  </a:lnTo>
                  <a:lnTo>
                    <a:pt x="296" y="1026"/>
                  </a:lnTo>
                  <a:lnTo>
                    <a:pt x="296" y="971"/>
                  </a:lnTo>
                  <a:close/>
                  <a:moveTo>
                    <a:pt x="376" y="971"/>
                  </a:moveTo>
                  <a:lnTo>
                    <a:pt x="320" y="971"/>
                  </a:lnTo>
                  <a:lnTo>
                    <a:pt x="320" y="1026"/>
                  </a:lnTo>
                  <a:lnTo>
                    <a:pt x="376" y="1026"/>
                  </a:lnTo>
                  <a:lnTo>
                    <a:pt x="376" y="971"/>
                  </a:lnTo>
                  <a:close/>
                  <a:moveTo>
                    <a:pt x="457" y="971"/>
                  </a:moveTo>
                  <a:lnTo>
                    <a:pt x="401" y="971"/>
                  </a:lnTo>
                  <a:lnTo>
                    <a:pt x="401" y="1026"/>
                  </a:lnTo>
                  <a:lnTo>
                    <a:pt x="457" y="1026"/>
                  </a:lnTo>
                  <a:lnTo>
                    <a:pt x="457" y="971"/>
                  </a:lnTo>
                  <a:close/>
                  <a:moveTo>
                    <a:pt x="536" y="971"/>
                  </a:moveTo>
                  <a:lnTo>
                    <a:pt x="481" y="971"/>
                  </a:lnTo>
                  <a:lnTo>
                    <a:pt x="481" y="1026"/>
                  </a:lnTo>
                  <a:lnTo>
                    <a:pt x="536" y="1026"/>
                  </a:lnTo>
                  <a:lnTo>
                    <a:pt x="536" y="971"/>
                  </a:lnTo>
                  <a:close/>
                  <a:moveTo>
                    <a:pt x="617" y="971"/>
                  </a:moveTo>
                  <a:lnTo>
                    <a:pt x="561" y="971"/>
                  </a:lnTo>
                  <a:lnTo>
                    <a:pt x="561" y="1026"/>
                  </a:lnTo>
                  <a:lnTo>
                    <a:pt x="617" y="1026"/>
                  </a:lnTo>
                  <a:lnTo>
                    <a:pt x="617" y="971"/>
                  </a:lnTo>
                  <a:close/>
                  <a:moveTo>
                    <a:pt x="697" y="971"/>
                  </a:moveTo>
                  <a:lnTo>
                    <a:pt x="641" y="971"/>
                  </a:lnTo>
                  <a:lnTo>
                    <a:pt x="641" y="1026"/>
                  </a:lnTo>
                  <a:lnTo>
                    <a:pt x="697" y="1026"/>
                  </a:lnTo>
                  <a:lnTo>
                    <a:pt x="697" y="971"/>
                  </a:lnTo>
                  <a:close/>
                  <a:moveTo>
                    <a:pt x="777" y="971"/>
                  </a:moveTo>
                  <a:lnTo>
                    <a:pt x="722" y="971"/>
                  </a:lnTo>
                  <a:lnTo>
                    <a:pt x="722" y="1026"/>
                  </a:lnTo>
                  <a:lnTo>
                    <a:pt x="777" y="1026"/>
                  </a:lnTo>
                  <a:lnTo>
                    <a:pt x="777" y="971"/>
                  </a:lnTo>
                  <a:close/>
                  <a:moveTo>
                    <a:pt x="857" y="971"/>
                  </a:moveTo>
                  <a:lnTo>
                    <a:pt x="801" y="971"/>
                  </a:lnTo>
                  <a:lnTo>
                    <a:pt x="801" y="1026"/>
                  </a:lnTo>
                  <a:lnTo>
                    <a:pt x="857" y="1026"/>
                  </a:lnTo>
                  <a:lnTo>
                    <a:pt x="857" y="971"/>
                  </a:lnTo>
                  <a:close/>
                  <a:moveTo>
                    <a:pt x="938" y="971"/>
                  </a:moveTo>
                  <a:lnTo>
                    <a:pt x="882" y="971"/>
                  </a:lnTo>
                  <a:lnTo>
                    <a:pt x="882" y="1026"/>
                  </a:lnTo>
                  <a:lnTo>
                    <a:pt x="938" y="1026"/>
                  </a:lnTo>
                  <a:lnTo>
                    <a:pt x="938" y="971"/>
                  </a:lnTo>
                  <a:close/>
                  <a:moveTo>
                    <a:pt x="1018" y="971"/>
                  </a:moveTo>
                  <a:lnTo>
                    <a:pt x="962" y="971"/>
                  </a:lnTo>
                  <a:lnTo>
                    <a:pt x="962" y="1026"/>
                  </a:lnTo>
                  <a:lnTo>
                    <a:pt x="1018" y="1026"/>
                  </a:lnTo>
                  <a:lnTo>
                    <a:pt x="1018" y="971"/>
                  </a:lnTo>
                  <a:close/>
                  <a:moveTo>
                    <a:pt x="1098" y="971"/>
                  </a:moveTo>
                  <a:lnTo>
                    <a:pt x="1042" y="971"/>
                  </a:lnTo>
                  <a:lnTo>
                    <a:pt x="1042" y="1026"/>
                  </a:lnTo>
                  <a:lnTo>
                    <a:pt x="1098" y="1026"/>
                  </a:lnTo>
                  <a:lnTo>
                    <a:pt x="1098" y="971"/>
                  </a:lnTo>
                  <a:close/>
                  <a:moveTo>
                    <a:pt x="1178" y="971"/>
                  </a:moveTo>
                  <a:lnTo>
                    <a:pt x="1122" y="971"/>
                  </a:lnTo>
                  <a:lnTo>
                    <a:pt x="1122" y="1026"/>
                  </a:lnTo>
                  <a:lnTo>
                    <a:pt x="1178" y="1026"/>
                  </a:lnTo>
                  <a:lnTo>
                    <a:pt x="1178" y="971"/>
                  </a:lnTo>
                  <a:close/>
                  <a:moveTo>
                    <a:pt x="1258" y="971"/>
                  </a:moveTo>
                  <a:lnTo>
                    <a:pt x="1203" y="971"/>
                  </a:lnTo>
                  <a:lnTo>
                    <a:pt x="1203" y="1026"/>
                  </a:lnTo>
                  <a:lnTo>
                    <a:pt x="1258" y="1026"/>
                  </a:lnTo>
                  <a:lnTo>
                    <a:pt x="1258" y="971"/>
                  </a:lnTo>
                  <a:close/>
                  <a:moveTo>
                    <a:pt x="1339" y="971"/>
                  </a:moveTo>
                  <a:lnTo>
                    <a:pt x="1282" y="971"/>
                  </a:lnTo>
                  <a:lnTo>
                    <a:pt x="1282" y="1026"/>
                  </a:lnTo>
                  <a:lnTo>
                    <a:pt x="1339" y="1026"/>
                  </a:lnTo>
                  <a:lnTo>
                    <a:pt x="1339" y="971"/>
                  </a:lnTo>
                  <a:close/>
                  <a:moveTo>
                    <a:pt x="1418" y="971"/>
                  </a:moveTo>
                  <a:lnTo>
                    <a:pt x="1363" y="971"/>
                  </a:lnTo>
                  <a:lnTo>
                    <a:pt x="1363" y="1026"/>
                  </a:lnTo>
                  <a:lnTo>
                    <a:pt x="1418" y="1026"/>
                  </a:lnTo>
                  <a:lnTo>
                    <a:pt x="1418" y="971"/>
                  </a:lnTo>
                  <a:close/>
                  <a:moveTo>
                    <a:pt x="1499" y="971"/>
                  </a:moveTo>
                  <a:lnTo>
                    <a:pt x="1443" y="971"/>
                  </a:lnTo>
                  <a:lnTo>
                    <a:pt x="1443" y="1026"/>
                  </a:lnTo>
                  <a:lnTo>
                    <a:pt x="1499" y="1026"/>
                  </a:lnTo>
                  <a:lnTo>
                    <a:pt x="1499" y="971"/>
                  </a:lnTo>
                  <a:close/>
                  <a:moveTo>
                    <a:pt x="1579" y="971"/>
                  </a:moveTo>
                  <a:lnTo>
                    <a:pt x="1523" y="971"/>
                  </a:lnTo>
                  <a:lnTo>
                    <a:pt x="1523" y="1026"/>
                  </a:lnTo>
                  <a:lnTo>
                    <a:pt x="1579" y="1026"/>
                  </a:lnTo>
                  <a:lnTo>
                    <a:pt x="1579" y="971"/>
                  </a:lnTo>
                  <a:close/>
                  <a:moveTo>
                    <a:pt x="1659" y="971"/>
                  </a:moveTo>
                  <a:lnTo>
                    <a:pt x="1604" y="971"/>
                  </a:lnTo>
                  <a:lnTo>
                    <a:pt x="1604" y="1026"/>
                  </a:lnTo>
                  <a:lnTo>
                    <a:pt x="1659" y="1026"/>
                  </a:lnTo>
                  <a:lnTo>
                    <a:pt x="1659" y="971"/>
                  </a:lnTo>
                  <a:close/>
                  <a:moveTo>
                    <a:pt x="1739" y="971"/>
                  </a:moveTo>
                  <a:lnTo>
                    <a:pt x="1684" y="971"/>
                  </a:lnTo>
                  <a:lnTo>
                    <a:pt x="1684" y="1026"/>
                  </a:lnTo>
                  <a:lnTo>
                    <a:pt x="1739" y="1026"/>
                  </a:lnTo>
                  <a:lnTo>
                    <a:pt x="1739" y="971"/>
                  </a:lnTo>
                  <a:close/>
                  <a:moveTo>
                    <a:pt x="1820" y="971"/>
                  </a:moveTo>
                  <a:lnTo>
                    <a:pt x="1764" y="971"/>
                  </a:lnTo>
                  <a:lnTo>
                    <a:pt x="1764" y="1026"/>
                  </a:lnTo>
                  <a:lnTo>
                    <a:pt x="1820" y="1026"/>
                  </a:lnTo>
                  <a:lnTo>
                    <a:pt x="1820" y="971"/>
                  </a:lnTo>
                  <a:close/>
                  <a:moveTo>
                    <a:pt x="1899" y="971"/>
                  </a:moveTo>
                  <a:lnTo>
                    <a:pt x="1844" y="971"/>
                  </a:lnTo>
                  <a:lnTo>
                    <a:pt x="1844" y="1026"/>
                  </a:lnTo>
                  <a:lnTo>
                    <a:pt x="1899" y="1026"/>
                  </a:lnTo>
                  <a:lnTo>
                    <a:pt x="1899" y="971"/>
                  </a:lnTo>
                  <a:close/>
                  <a:moveTo>
                    <a:pt x="1980" y="971"/>
                  </a:moveTo>
                  <a:lnTo>
                    <a:pt x="1925" y="971"/>
                  </a:lnTo>
                  <a:lnTo>
                    <a:pt x="1925" y="1026"/>
                  </a:lnTo>
                  <a:lnTo>
                    <a:pt x="1980" y="1026"/>
                  </a:lnTo>
                  <a:lnTo>
                    <a:pt x="1980" y="971"/>
                  </a:lnTo>
                  <a:close/>
                  <a:moveTo>
                    <a:pt x="2060" y="971"/>
                  </a:moveTo>
                  <a:lnTo>
                    <a:pt x="2004" y="971"/>
                  </a:lnTo>
                  <a:lnTo>
                    <a:pt x="2004" y="1026"/>
                  </a:lnTo>
                  <a:lnTo>
                    <a:pt x="2060" y="1026"/>
                  </a:lnTo>
                  <a:lnTo>
                    <a:pt x="2060" y="971"/>
                  </a:lnTo>
                  <a:close/>
                  <a:moveTo>
                    <a:pt x="2140" y="971"/>
                  </a:moveTo>
                  <a:lnTo>
                    <a:pt x="2085" y="971"/>
                  </a:lnTo>
                  <a:lnTo>
                    <a:pt x="2085" y="1026"/>
                  </a:lnTo>
                  <a:lnTo>
                    <a:pt x="2140" y="1026"/>
                  </a:lnTo>
                  <a:lnTo>
                    <a:pt x="2140" y="971"/>
                  </a:lnTo>
                  <a:close/>
                  <a:moveTo>
                    <a:pt x="2220" y="971"/>
                  </a:moveTo>
                  <a:lnTo>
                    <a:pt x="2165" y="971"/>
                  </a:lnTo>
                  <a:lnTo>
                    <a:pt x="2165" y="1026"/>
                  </a:lnTo>
                  <a:lnTo>
                    <a:pt x="2220" y="1026"/>
                  </a:lnTo>
                  <a:lnTo>
                    <a:pt x="2220" y="971"/>
                  </a:lnTo>
                  <a:close/>
                  <a:moveTo>
                    <a:pt x="2301" y="971"/>
                  </a:moveTo>
                  <a:lnTo>
                    <a:pt x="2245" y="971"/>
                  </a:lnTo>
                  <a:lnTo>
                    <a:pt x="2245" y="1026"/>
                  </a:lnTo>
                  <a:lnTo>
                    <a:pt x="2301" y="1026"/>
                  </a:lnTo>
                  <a:lnTo>
                    <a:pt x="2301" y="971"/>
                  </a:lnTo>
                  <a:close/>
                  <a:moveTo>
                    <a:pt x="2380" y="971"/>
                  </a:moveTo>
                  <a:lnTo>
                    <a:pt x="2325" y="971"/>
                  </a:lnTo>
                  <a:lnTo>
                    <a:pt x="2325" y="1026"/>
                  </a:lnTo>
                  <a:lnTo>
                    <a:pt x="2380" y="1026"/>
                  </a:lnTo>
                  <a:lnTo>
                    <a:pt x="2380" y="971"/>
                  </a:lnTo>
                  <a:close/>
                  <a:moveTo>
                    <a:pt x="2461" y="971"/>
                  </a:moveTo>
                  <a:lnTo>
                    <a:pt x="2406" y="971"/>
                  </a:lnTo>
                  <a:lnTo>
                    <a:pt x="2406" y="1026"/>
                  </a:lnTo>
                  <a:lnTo>
                    <a:pt x="2461" y="1026"/>
                  </a:lnTo>
                  <a:lnTo>
                    <a:pt x="2461" y="971"/>
                  </a:lnTo>
                  <a:close/>
                  <a:moveTo>
                    <a:pt x="2541" y="971"/>
                  </a:moveTo>
                  <a:lnTo>
                    <a:pt x="2485" y="971"/>
                  </a:lnTo>
                  <a:lnTo>
                    <a:pt x="2485" y="1026"/>
                  </a:lnTo>
                  <a:lnTo>
                    <a:pt x="2541" y="1026"/>
                  </a:lnTo>
                  <a:lnTo>
                    <a:pt x="2541" y="971"/>
                  </a:lnTo>
                  <a:close/>
                  <a:moveTo>
                    <a:pt x="2621" y="971"/>
                  </a:moveTo>
                  <a:lnTo>
                    <a:pt x="2566" y="971"/>
                  </a:lnTo>
                  <a:lnTo>
                    <a:pt x="2566" y="1026"/>
                  </a:lnTo>
                  <a:lnTo>
                    <a:pt x="2621" y="1026"/>
                  </a:lnTo>
                  <a:lnTo>
                    <a:pt x="2621" y="971"/>
                  </a:lnTo>
                  <a:close/>
                  <a:moveTo>
                    <a:pt x="2701" y="971"/>
                  </a:moveTo>
                  <a:lnTo>
                    <a:pt x="2646" y="971"/>
                  </a:lnTo>
                  <a:lnTo>
                    <a:pt x="2646" y="1026"/>
                  </a:lnTo>
                  <a:lnTo>
                    <a:pt x="2701" y="1026"/>
                  </a:lnTo>
                  <a:lnTo>
                    <a:pt x="2701" y="971"/>
                  </a:lnTo>
                  <a:close/>
                  <a:moveTo>
                    <a:pt x="2782" y="971"/>
                  </a:moveTo>
                  <a:lnTo>
                    <a:pt x="2726" y="971"/>
                  </a:lnTo>
                  <a:lnTo>
                    <a:pt x="2726" y="1026"/>
                  </a:lnTo>
                  <a:lnTo>
                    <a:pt x="2782" y="1026"/>
                  </a:lnTo>
                  <a:lnTo>
                    <a:pt x="2782" y="971"/>
                  </a:lnTo>
                  <a:close/>
                  <a:moveTo>
                    <a:pt x="2861" y="971"/>
                  </a:moveTo>
                  <a:lnTo>
                    <a:pt x="2806" y="971"/>
                  </a:lnTo>
                  <a:lnTo>
                    <a:pt x="2806" y="1026"/>
                  </a:lnTo>
                  <a:lnTo>
                    <a:pt x="2861" y="1026"/>
                  </a:lnTo>
                  <a:lnTo>
                    <a:pt x="2861" y="971"/>
                  </a:lnTo>
                  <a:close/>
                  <a:moveTo>
                    <a:pt x="2942" y="971"/>
                  </a:moveTo>
                  <a:lnTo>
                    <a:pt x="2887" y="971"/>
                  </a:lnTo>
                  <a:lnTo>
                    <a:pt x="2887" y="1026"/>
                  </a:lnTo>
                  <a:lnTo>
                    <a:pt x="2942" y="1026"/>
                  </a:lnTo>
                  <a:lnTo>
                    <a:pt x="2942" y="971"/>
                  </a:lnTo>
                  <a:close/>
                  <a:moveTo>
                    <a:pt x="3022" y="971"/>
                  </a:moveTo>
                  <a:lnTo>
                    <a:pt x="2966" y="971"/>
                  </a:lnTo>
                  <a:lnTo>
                    <a:pt x="2966" y="1026"/>
                  </a:lnTo>
                  <a:lnTo>
                    <a:pt x="3022" y="1026"/>
                  </a:lnTo>
                  <a:lnTo>
                    <a:pt x="3022" y="971"/>
                  </a:lnTo>
                  <a:close/>
                  <a:moveTo>
                    <a:pt x="3342" y="971"/>
                  </a:moveTo>
                  <a:lnTo>
                    <a:pt x="3287" y="971"/>
                  </a:lnTo>
                  <a:lnTo>
                    <a:pt x="3287" y="1026"/>
                  </a:lnTo>
                  <a:lnTo>
                    <a:pt x="3342" y="1026"/>
                  </a:lnTo>
                  <a:lnTo>
                    <a:pt x="3342" y="971"/>
                  </a:lnTo>
                  <a:close/>
                  <a:moveTo>
                    <a:pt x="3423" y="971"/>
                  </a:moveTo>
                  <a:lnTo>
                    <a:pt x="3367" y="971"/>
                  </a:lnTo>
                  <a:lnTo>
                    <a:pt x="3367" y="1026"/>
                  </a:lnTo>
                  <a:lnTo>
                    <a:pt x="3423" y="1026"/>
                  </a:lnTo>
                  <a:lnTo>
                    <a:pt x="3423" y="971"/>
                  </a:lnTo>
                  <a:close/>
                  <a:moveTo>
                    <a:pt x="3503" y="971"/>
                  </a:moveTo>
                  <a:lnTo>
                    <a:pt x="3447" y="971"/>
                  </a:lnTo>
                  <a:lnTo>
                    <a:pt x="3447" y="1026"/>
                  </a:lnTo>
                  <a:lnTo>
                    <a:pt x="3503" y="1026"/>
                  </a:lnTo>
                  <a:lnTo>
                    <a:pt x="3503" y="971"/>
                  </a:lnTo>
                  <a:close/>
                  <a:moveTo>
                    <a:pt x="3583" y="971"/>
                  </a:moveTo>
                  <a:lnTo>
                    <a:pt x="3528" y="971"/>
                  </a:lnTo>
                  <a:lnTo>
                    <a:pt x="3528" y="1026"/>
                  </a:lnTo>
                  <a:lnTo>
                    <a:pt x="3583" y="1026"/>
                  </a:lnTo>
                  <a:lnTo>
                    <a:pt x="3583" y="971"/>
                  </a:lnTo>
                  <a:close/>
                  <a:moveTo>
                    <a:pt x="3663" y="971"/>
                  </a:moveTo>
                  <a:lnTo>
                    <a:pt x="3607" y="971"/>
                  </a:lnTo>
                  <a:lnTo>
                    <a:pt x="3607" y="1026"/>
                  </a:lnTo>
                  <a:lnTo>
                    <a:pt x="3663" y="1026"/>
                  </a:lnTo>
                  <a:lnTo>
                    <a:pt x="3663" y="971"/>
                  </a:lnTo>
                  <a:close/>
                  <a:moveTo>
                    <a:pt x="3744" y="971"/>
                  </a:moveTo>
                  <a:lnTo>
                    <a:pt x="3688" y="971"/>
                  </a:lnTo>
                  <a:lnTo>
                    <a:pt x="3688" y="1026"/>
                  </a:lnTo>
                  <a:lnTo>
                    <a:pt x="3744" y="1026"/>
                  </a:lnTo>
                  <a:lnTo>
                    <a:pt x="3744" y="971"/>
                  </a:lnTo>
                  <a:close/>
                  <a:moveTo>
                    <a:pt x="3823" y="971"/>
                  </a:moveTo>
                  <a:lnTo>
                    <a:pt x="3768" y="971"/>
                  </a:lnTo>
                  <a:lnTo>
                    <a:pt x="3768" y="1026"/>
                  </a:lnTo>
                  <a:lnTo>
                    <a:pt x="3823" y="1026"/>
                  </a:lnTo>
                  <a:lnTo>
                    <a:pt x="3823" y="971"/>
                  </a:lnTo>
                  <a:close/>
                  <a:moveTo>
                    <a:pt x="3904" y="971"/>
                  </a:moveTo>
                  <a:lnTo>
                    <a:pt x="3848" y="971"/>
                  </a:lnTo>
                  <a:lnTo>
                    <a:pt x="3848" y="1026"/>
                  </a:lnTo>
                  <a:lnTo>
                    <a:pt x="3904" y="1026"/>
                  </a:lnTo>
                  <a:lnTo>
                    <a:pt x="3904" y="971"/>
                  </a:lnTo>
                  <a:close/>
                  <a:moveTo>
                    <a:pt x="3984" y="971"/>
                  </a:moveTo>
                  <a:lnTo>
                    <a:pt x="3928" y="971"/>
                  </a:lnTo>
                  <a:lnTo>
                    <a:pt x="3928" y="1026"/>
                  </a:lnTo>
                  <a:lnTo>
                    <a:pt x="3984" y="1026"/>
                  </a:lnTo>
                  <a:lnTo>
                    <a:pt x="3984" y="971"/>
                  </a:lnTo>
                  <a:close/>
                  <a:moveTo>
                    <a:pt x="4064" y="971"/>
                  </a:moveTo>
                  <a:lnTo>
                    <a:pt x="4009" y="971"/>
                  </a:lnTo>
                  <a:lnTo>
                    <a:pt x="4009" y="1026"/>
                  </a:lnTo>
                  <a:lnTo>
                    <a:pt x="4064" y="1026"/>
                  </a:lnTo>
                  <a:lnTo>
                    <a:pt x="4064" y="971"/>
                  </a:lnTo>
                  <a:close/>
                  <a:moveTo>
                    <a:pt x="4144" y="971"/>
                  </a:moveTo>
                  <a:lnTo>
                    <a:pt x="4088" y="971"/>
                  </a:lnTo>
                  <a:lnTo>
                    <a:pt x="4088" y="1026"/>
                  </a:lnTo>
                  <a:lnTo>
                    <a:pt x="4144" y="1026"/>
                  </a:lnTo>
                  <a:lnTo>
                    <a:pt x="4144" y="971"/>
                  </a:lnTo>
                  <a:close/>
                  <a:moveTo>
                    <a:pt x="4225" y="971"/>
                  </a:moveTo>
                  <a:lnTo>
                    <a:pt x="4169" y="971"/>
                  </a:lnTo>
                  <a:lnTo>
                    <a:pt x="4169" y="1026"/>
                  </a:lnTo>
                  <a:lnTo>
                    <a:pt x="4225" y="1026"/>
                  </a:lnTo>
                  <a:lnTo>
                    <a:pt x="4225" y="971"/>
                  </a:lnTo>
                  <a:close/>
                  <a:moveTo>
                    <a:pt x="4304" y="971"/>
                  </a:moveTo>
                  <a:lnTo>
                    <a:pt x="4249" y="971"/>
                  </a:lnTo>
                  <a:lnTo>
                    <a:pt x="4249" y="1026"/>
                  </a:lnTo>
                  <a:lnTo>
                    <a:pt x="4304" y="1026"/>
                  </a:lnTo>
                  <a:lnTo>
                    <a:pt x="4304" y="971"/>
                  </a:lnTo>
                  <a:close/>
                  <a:moveTo>
                    <a:pt x="4385" y="971"/>
                  </a:moveTo>
                  <a:lnTo>
                    <a:pt x="4329" y="971"/>
                  </a:lnTo>
                  <a:lnTo>
                    <a:pt x="4329" y="1026"/>
                  </a:lnTo>
                  <a:lnTo>
                    <a:pt x="4385" y="1026"/>
                  </a:lnTo>
                  <a:lnTo>
                    <a:pt x="4385" y="971"/>
                  </a:lnTo>
                  <a:close/>
                  <a:moveTo>
                    <a:pt x="4465" y="971"/>
                  </a:moveTo>
                  <a:lnTo>
                    <a:pt x="4409" y="971"/>
                  </a:lnTo>
                  <a:lnTo>
                    <a:pt x="4409" y="1026"/>
                  </a:lnTo>
                  <a:lnTo>
                    <a:pt x="4465" y="1026"/>
                  </a:lnTo>
                  <a:lnTo>
                    <a:pt x="4465" y="971"/>
                  </a:lnTo>
                  <a:close/>
                  <a:moveTo>
                    <a:pt x="4545" y="971"/>
                  </a:moveTo>
                  <a:lnTo>
                    <a:pt x="4490" y="971"/>
                  </a:lnTo>
                  <a:lnTo>
                    <a:pt x="4490" y="1026"/>
                  </a:lnTo>
                  <a:lnTo>
                    <a:pt x="4545" y="1026"/>
                  </a:lnTo>
                  <a:lnTo>
                    <a:pt x="4545" y="971"/>
                  </a:lnTo>
                  <a:close/>
                  <a:moveTo>
                    <a:pt x="4625" y="971"/>
                  </a:moveTo>
                  <a:lnTo>
                    <a:pt x="4569" y="971"/>
                  </a:lnTo>
                  <a:lnTo>
                    <a:pt x="4569" y="1026"/>
                  </a:lnTo>
                  <a:lnTo>
                    <a:pt x="4625" y="1026"/>
                  </a:lnTo>
                  <a:lnTo>
                    <a:pt x="4625" y="971"/>
                  </a:lnTo>
                  <a:close/>
                  <a:moveTo>
                    <a:pt x="4705" y="971"/>
                  </a:moveTo>
                  <a:lnTo>
                    <a:pt x="4650" y="971"/>
                  </a:lnTo>
                  <a:lnTo>
                    <a:pt x="4650" y="1026"/>
                  </a:lnTo>
                  <a:lnTo>
                    <a:pt x="4705" y="1026"/>
                  </a:lnTo>
                  <a:lnTo>
                    <a:pt x="4705" y="971"/>
                  </a:lnTo>
                  <a:close/>
                  <a:moveTo>
                    <a:pt x="4945" y="971"/>
                  </a:moveTo>
                  <a:lnTo>
                    <a:pt x="4890" y="971"/>
                  </a:lnTo>
                  <a:lnTo>
                    <a:pt x="4890" y="1026"/>
                  </a:lnTo>
                  <a:lnTo>
                    <a:pt x="4945" y="1026"/>
                  </a:lnTo>
                  <a:lnTo>
                    <a:pt x="4945" y="971"/>
                  </a:lnTo>
                  <a:close/>
                  <a:moveTo>
                    <a:pt x="5026" y="971"/>
                  </a:moveTo>
                  <a:lnTo>
                    <a:pt x="4971" y="971"/>
                  </a:lnTo>
                  <a:lnTo>
                    <a:pt x="4971" y="1026"/>
                  </a:lnTo>
                  <a:lnTo>
                    <a:pt x="5026" y="1026"/>
                  </a:lnTo>
                  <a:lnTo>
                    <a:pt x="5026" y="971"/>
                  </a:lnTo>
                  <a:close/>
                  <a:moveTo>
                    <a:pt x="5347" y="971"/>
                  </a:moveTo>
                  <a:lnTo>
                    <a:pt x="5291" y="971"/>
                  </a:lnTo>
                  <a:lnTo>
                    <a:pt x="5291" y="1026"/>
                  </a:lnTo>
                  <a:lnTo>
                    <a:pt x="5347" y="1026"/>
                  </a:lnTo>
                  <a:lnTo>
                    <a:pt x="5347" y="971"/>
                  </a:lnTo>
                  <a:close/>
                  <a:moveTo>
                    <a:pt x="5426" y="971"/>
                  </a:moveTo>
                  <a:lnTo>
                    <a:pt x="5371" y="971"/>
                  </a:lnTo>
                  <a:lnTo>
                    <a:pt x="5371" y="1026"/>
                  </a:lnTo>
                  <a:lnTo>
                    <a:pt x="5426" y="1026"/>
                  </a:lnTo>
                  <a:lnTo>
                    <a:pt x="5426" y="971"/>
                  </a:lnTo>
                  <a:close/>
                  <a:moveTo>
                    <a:pt x="5507" y="971"/>
                  </a:moveTo>
                  <a:lnTo>
                    <a:pt x="5452" y="971"/>
                  </a:lnTo>
                  <a:lnTo>
                    <a:pt x="5452" y="1026"/>
                  </a:lnTo>
                  <a:lnTo>
                    <a:pt x="5507" y="1026"/>
                  </a:lnTo>
                  <a:lnTo>
                    <a:pt x="5507" y="971"/>
                  </a:lnTo>
                  <a:close/>
                  <a:moveTo>
                    <a:pt x="5587" y="971"/>
                  </a:moveTo>
                  <a:lnTo>
                    <a:pt x="5531" y="971"/>
                  </a:lnTo>
                  <a:lnTo>
                    <a:pt x="5531" y="1026"/>
                  </a:lnTo>
                  <a:lnTo>
                    <a:pt x="5587" y="1026"/>
                  </a:lnTo>
                  <a:lnTo>
                    <a:pt x="5587" y="971"/>
                  </a:lnTo>
                  <a:close/>
                  <a:moveTo>
                    <a:pt x="5667" y="971"/>
                  </a:moveTo>
                  <a:lnTo>
                    <a:pt x="5612" y="971"/>
                  </a:lnTo>
                  <a:lnTo>
                    <a:pt x="5612" y="1026"/>
                  </a:lnTo>
                  <a:lnTo>
                    <a:pt x="5667" y="1026"/>
                  </a:lnTo>
                  <a:lnTo>
                    <a:pt x="5667" y="971"/>
                  </a:lnTo>
                  <a:close/>
                  <a:moveTo>
                    <a:pt x="55" y="890"/>
                  </a:moveTo>
                  <a:lnTo>
                    <a:pt x="0" y="890"/>
                  </a:lnTo>
                  <a:lnTo>
                    <a:pt x="0" y="946"/>
                  </a:lnTo>
                  <a:lnTo>
                    <a:pt x="55" y="946"/>
                  </a:lnTo>
                  <a:lnTo>
                    <a:pt x="55" y="890"/>
                  </a:lnTo>
                  <a:close/>
                  <a:moveTo>
                    <a:pt x="216" y="890"/>
                  </a:moveTo>
                  <a:lnTo>
                    <a:pt x="160" y="890"/>
                  </a:lnTo>
                  <a:lnTo>
                    <a:pt x="160" y="946"/>
                  </a:lnTo>
                  <a:lnTo>
                    <a:pt x="216" y="946"/>
                  </a:lnTo>
                  <a:lnTo>
                    <a:pt x="216" y="890"/>
                  </a:lnTo>
                  <a:close/>
                  <a:moveTo>
                    <a:pt x="296" y="890"/>
                  </a:moveTo>
                  <a:lnTo>
                    <a:pt x="241" y="890"/>
                  </a:lnTo>
                  <a:lnTo>
                    <a:pt x="241" y="946"/>
                  </a:lnTo>
                  <a:lnTo>
                    <a:pt x="296" y="946"/>
                  </a:lnTo>
                  <a:lnTo>
                    <a:pt x="296" y="890"/>
                  </a:lnTo>
                  <a:close/>
                  <a:moveTo>
                    <a:pt x="376" y="890"/>
                  </a:moveTo>
                  <a:lnTo>
                    <a:pt x="320" y="890"/>
                  </a:lnTo>
                  <a:lnTo>
                    <a:pt x="320" y="946"/>
                  </a:lnTo>
                  <a:lnTo>
                    <a:pt x="376" y="946"/>
                  </a:lnTo>
                  <a:lnTo>
                    <a:pt x="376" y="890"/>
                  </a:lnTo>
                  <a:close/>
                  <a:moveTo>
                    <a:pt x="457" y="890"/>
                  </a:moveTo>
                  <a:lnTo>
                    <a:pt x="401" y="890"/>
                  </a:lnTo>
                  <a:lnTo>
                    <a:pt x="401" y="946"/>
                  </a:lnTo>
                  <a:lnTo>
                    <a:pt x="457" y="946"/>
                  </a:lnTo>
                  <a:lnTo>
                    <a:pt x="457" y="890"/>
                  </a:lnTo>
                  <a:close/>
                  <a:moveTo>
                    <a:pt x="536" y="890"/>
                  </a:moveTo>
                  <a:lnTo>
                    <a:pt x="481" y="890"/>
                  </a:lnTo>
                  <a:lnTo>
                    <a:pt x="481" y="946"/>
                  </a:lnTo>
                  <a:lnTo>
                    <a:pt x="536" y="946"/>
                  </a:lnTo>
                  <a:lnTo>
                    <a:pt x="536" y="890"/>
                  </a:lnTo>
                  <a:close/>
                  <a:moveTo>
                    <a:pt x="617" y="890"/>
                  </a:moveTo>
                  <a:lnTo>
                    <a:pt x="561" y="890"/>
                  </a:lnTo>
                  <a:lnTo>
                    <a:pt x="561" y="946"/>
                  </a:lnTo>
                  <a:lnTo>
                    <a:pt x="617" y="946"/>
                  </a:lnTo>
                  <a:lnTo>
                    <a:pt x="617" y="890"/>
                  </a:lnTo>
                  <a:close/>
                  <a:moveTo>
                    <a:pt x="697" y="890"/>
                  </a:moveTo>
                  <a:lnTo>
                    <a:pt x="641" y="890"/>
                  </a:lnTo>
                  <a:lnTo>
                    <a:pt x="641" y="946"/>
                  </a:lnTo>
                  <a:lnTo>
                    <a:pt x="697" y="946"/>
                  </a:lnTo>
                  <a:lnTo>
                    <a:pt x="697" y="890"/>
                  </a:lnTo>
                  <a:close/>
                  <a:moveTo>
                    <a:pt x="777" y="890"/>
                  </a:moveTo>
                  <a:lnTo>
                    <a:pt x="722" y="890"/>
                  </a:lnTo>
                  <a:lnTo>
                    <a:pt x="722" y="946"/>
                  </a:lnTo>
                  <a:lnTo>
                    <a:pt x="777" y="946"/>
                  </a:lnTo>
                  <a:lnTo>
                    <a:pt x="777" y="890"/>
                  </a:lnTo>
                  <a:close/>
                  <a:moveTo>
                    <a:pt x="857" y="890"/>
                  </a:moveTo>
                  <a:lnTo>
                    <a:pt x="801" y="890"/>
                  </a:lnTo>
                  <a:lnTo>
                    <a:pt x="801" y="946"/>
                  </a:lnTo>
                  <a:lnTo>
                    <a:pt x="857" y="946"/>
                  </a:lnTo>
                  <a:lnTo>
                    <a:pt x="857" y="890"/>
                  </a:lnTo>
                  <a:close/>
                  <a:moveTo>
                    <a:pt x="938" y="890"/>
                  </a:moveTo>
                  <a:lnTo>
                    <a:pt x="882" y="890"/>
                  </a:lnTo>
                  <a:lnTo>
                    <a:pt x="882" y="946"/>
                  </a:lnTo>
                  <a:lnTo>
                    <a:pt x="938" y="946"/>
                  </a:lnTo>
                  <a:lnTo>
                    <a:pt x="938" y="890"/>
                  </a:lnTo>
                  <a:close/>
                  <a:moveTo>
                    <a:pt x="1018" y="890"/>
                  </a:moveTo>
                  <a:lnTo>
                    <a:pt x="962" y="890"/>
                  </a:lnTo>
                  <a:lnTo>
                    <a:pt x="962" y="946"/>
                  </a:lnTo>
                  <a:lnTo>
                    <a:pt x="1018" y="946"/>
                  </a:lnTo>
                  <a:lnTo>
                    <a:pt x="1018" y="890"/>
                  </a:lnTo>
                  <a:close/>
                  <a:moveTo>
                    <a:pt x="1098" y="890"/>
                  </a:moveTo>
                  <a:lnTo>
                    <a:pt x="1042" y="890"/>
                  </a:lnTo>
                  <a:lnTo>
                    <a:pt x="1042" y="946"/>
                  </a:lnTo>
                  <a:lnTo>
                    <a:pt x="1098" y="946"/>
                  </a:lnTo>
                  <a:lnTo>
                    <a:pt x="1098" y="890"/>
                  </a:lnTo>
                  <a:close/>
                  <a:moveTo>
                    <a:pt x="1178" y="890"/>
                  </a:moveTo>
                  <a:lnTo>
                    <a:pt x="1122" y="890"/>
                  </a:lnTo>
                  <a:lnTo>
                    <a:pt x="1122" y="946"/>
                  </a:lnTo>
                  <a:lnTo>
                    <a:pt x="1178" y="946"/>
                  </a:lnTo>
                  <a:lnTo>
                    <a:pt x="1178" y="890"/>
                  </a:lnTo>
                  <a:close/>
                  <a:moveTo>
                    <a:pt x="1258" y="890"/>
                  </a:moveTo>
                  <a:lnTo>
                    <a:pt x="1203" y="890"/>
                  </a:lnTo>
                  <a:lnTo>
                    <a:pt x="1203" y="946"/>
                  </a:lnTo>
                  <a:lnTo>
                    <a:pt x="1258" y="946"/>
                  </a:lnTo>
                  <a:lnTo>
                    <a:pt x="1258" y="890"/>
                  </a:lnTo>
                  <a:close/>
                  <a:moveTo>
                    <a:pt x="1339" y="890"/>
                  </a:moveTo>
                  <a:lnTo>
                    <a:pt x="1282" y="890"/>
                  </a:lnTo>
                  <a:lnTo>
                    <a:pt x="1282" y="946"/>
                  </a:lnTo>
                  <a:lnTo>
                    <a:pt x="1339" y="946"/>
                  </a:lnTo>
                  <a:lnTo>
                    <a:pt x="1339" y="890"/>
                  </a:lnTo>
                  <a:close/>
                  <a:moveTo>
                    <a:pt x="1418" y="890"/>
                  </a:moveTo>
                  <a:lnTo>
                    <a:pt x="1363" y="890"/>
                  </a:lnTo>
                  <a:lnTo>
                    <a:pt x="1363" y="946"/>
                  </a:lnTo>
                  <a:lnTo>
                    <a:pt x="1418" y="946"/>
                  </a:lnTo>
                  <a:lnTo>
                    <a:pt x="1418" y="890"/>
                  </a:lnTo>
                  <a:close/>
                  <a:moveTo>
                    <a:pt x="1499" y="890"/>
                  </a:moveTo>
                  <a:lnTo>
                    <a:pt x="1443" y="890"/>
                  </a:lnTo>
                  <a:lnTo>
                    <a:pt x="1443" y="946"/>
                  </a:lnTo>
                  <a:lnTo>
                    <a:pt x="1499" y="946"/>
                  </a:lnTo>
                  <a:lnTo>
                    <a:pt x="1499" y="890"/>
                  </a:lnTo>
                  <a:close/>
                  <a:moveTo>
                    <a:pt x="1579" y="890"/>
                  </a:moveTo>
                  <a:lnTo>
                    <a:pt x="1523" y="890"/>
                  </a:lnTo>
                  <a:lnTo>
                    <a:pt x="1523" y="946"/>
                  </a:lnTo>
                  <a:lnTo>
                    <a:pt x="1579" y="946"/>
                  </a:lnTo>
                  <a:lnTo>
                    <a:pt x="1579" y="890"/>
                  </a:lnTo>
                  <a:close/>
                  <a:moveTo>
                    <a:pt x="1659" y="890"/>
                  </a:moveTo>
                  <a:lnTo>
                    <a:pt x="1604" y="890"/>
                  </a:lnTo>
                  <a:lnTo>
                    <a:pt x="1604" y="946"/>
                  </a:lnTo>
                  <a:lnTo>
                    <a:pt x="1659" y="946"/>
                  </a:lnTo>
                  <a:lnTo>
                    <a:pt x="1659" y="890"/>
                  </a:lnTo>
                  <a:close/>
                  <a:moveTo>
                    <a:pt x="1739" y="890"/>
                  </a:moveTo>
                  <a:lnTo>
                    <a:pt x="1684" y="890"/>
                  </a:lnTo>
                  <a:lnTo>
                    <a:pt x="1684" y="946"/>
                  </a:lnTo>
                  <a:lnTo>
                    <a:pt x="1739" y="946"/>
                  </a:lnTo>
                  <a:lnTo>
                    <a:pt x="1739" y="890"/>
                  </a:lnTo>
                  <a:close/>
                  <a:moveTo>
                    <a:pt x="1820" y="890"/>
                  </a:moveTo>
                  <a:lnTo>
                    <a:pt x="1764" y="890"/>
                  </a:lnTo>
                  <a:lnTo>
                    <a:pt x="1764" y="946"/>
                  </a:lnTo>
                  <a:lnTo>
                    <a:pt x="1820" y="946"/>
                  </a:lnTo>
                  <a:lnTo>
                    <a:pt x="1820" y="890"/>
                  </a:lnTo>
                  <a:close/>
                  <a:moveTo>
                    <a:pt x="1899" y="890"/>
                  </a:moveTo>
                  <a:lnTo>
                    <a:pt x="1844" y="890"/>
                  </a:lnTo>
                  <a:lnTo>
                    <a:pt x="1844" y="946"/>
                  </a:lnTo>
                  <a:lnTo>
                    <a:pt x="1899" y="946"/>
                  </a:lnTo>
                  <a:lnTo>
                    <a:pt x="1899" y="890"/>
                  </a:lnTo>
                  <a:close/>
                  <a:moveTo>
                    <a:pt x="1980" y="890"/>
                  </a:moveTo>
                  <a:lnTo>
                    <a:pt x="1925" y="890"/>
                  </a:lnTo>
                  <a:lnTo>
                    <a:pt x="1925" y="946"/>
                  </a:lnTo>
                  <a:lnTo>
                    <a:pt x="1980" y="946"/>
                  </a:lnTo>
                  <a:lnTo>
                    <a:pt x="1980" y="890"/>
                  </a:lnTo>
                  <a:close/>
                  <a:moveTo>
                    <a:pt x="2060" y="890"/>
                  </a:moveTo>
                  <a:lnTo>
                    <a:pt x="2004" y="890"/>
                  </a:lnTo>
                  <a:lnTo>
                    <a:pt x="2004" y="946"/>
                  </a:lnTo>
                  <a:lnTo>
                    <a:pt x="2060" y="946"/>
                  </a:lnTo>
                  <a:lnTo>
                    <a:pt x="2060" y="890"/>
                  </a:lnTo>
                  <a:close/>
                  <a:moveTo>
                    <a:pt x="2140" y="890"/>
                  </a:moveTo>
                  <a:lnTo>
                    <a:pt x="2085" y="890"/>
                  </a:lnTo>
                  <a:lnTo>
                    <a:pt x="2085" y="946"/>
                  </a:lnTo>
                  <a:lnTo>
                    <a:pt x="2140" y="946"/>
                  </a:lnTo>
                  <a:lnTo>
                    <a:pt x="2140" y="890"/>
                  </a:lnTo>
                  <a:close/>
                  <a:moveTo>
                    <a:pt x="2220" y="890"/>
                  </a:moveTo>
                  <a:lnTo>
                    <a:pt x="2165" y="890"/>
                  </a:lnTo>
                  <a:lnTo>
                    <a:pt x="2165" y="946"/>
                  </a:lnTo>
                  <a:lnTo>
                    <a:pt x="2220" y="946"/>
                  </a:lnTo>
                  <a:lnTo>
                    <a:pt x="2220" y="890"/>
                  </a:lnTo>
                  <a:close/>
                  <a:moveTo>
                    <a:pt x="2301" y="890"/>
                  </a:moveTo>
                  <a:lnTo>
                    <a:pt x="2245" y="890"/>
                  </a:lnTo>
                  <a:lnTo>
                    <a:pt x="2245" y="946"/>
                  </a:lnTo>
                  <a:lnTo>
                    <a:pt x="2301" y="946"/>
                  </a:lnTo>
                  <a:lnTo>
                    <a:pt x="2301" y="890"/>
                  </a:lnTo>
                  <a:close/>
                  <a:moveTo>
                    <a:pt x="2380" y="890"/>
                  </a:moveTo>
                  <a:lnTo>
                    <a:pt x="2325" y="890"/>
                  </a:lnTo>
                  <a:lnTo>
                    <a:pt x="2325" y="946"/>
                  </a:lnTo>
                  <a:lnTo>
                    <a:pt x="2380" y="946"/>
                  </a:lnTo>
                  <a:lnTo>
                    <a:pt x="2380" y="890"/>
                  </a:lnTo>
                  <a:close/>
                  <a:moveTo>
                    <a:pt x="2461" y="890"/>
                  </a:moveTo>
                  <a:lnTo>
                    <a:pt x="2406" y="890"/>
                  </a:lnTo>
                  <a:lnTo>
                    <a:pt x="2406" y="946"/>
                  </a:lnTo>
                  <a:lnTo>
                    <a:pt x="2461" y="946"/>
                  </a:lnTo>
                  <a:lnTo>
                    <a:pt x="2461" y="890"/>
                  </a:lnTo>
                  <a:close/>
                  <a:moveTo>
                    <a:pt x="2541" y="890"/>
                  </a:moveTo>
                  <a:lnTo>
                    <a:pt x="2485" y="890"/>
                  </a:lnTo>
                  <a:lnTo>
                    <a:pt x="2485" y="946"/>
                  </a:lnTo>
                  <a:lnTo>
                    <a:pt x="2541" y="946"/>
                  </a:lnTo>
                  <a:lnTo>
                    <a:pt x="2541" y="890"/>
                  </a:lnTo>
                  <a:close/>
                  <a:moveTo>
                    <a:pt x="2621" y="890"/>
                  </a:moveTo>
                  <a:lnTo>
                    <a:pt x="2566" y="890"/>
                  </a:lnTo>
                  <a:lnTo>
                    <a:pt x="2566" y="946"/>
                  </a:lnTo>
                  <a:lnTo>
                    <a:pt x="2621" y="946"/>
                  </a:lnTo>
                  <a:lnTo>
                    <a:pt x="2621" y="890"/>
                  </a:lnTo>
                  <a:close/>
                  <a:moveTo>
                    <a:pt x="2701" y="890"/>
                  </a:moveTo>
                  <a:lnTo>
                    <a:pt x="2646" y="890"/>
                  </a:lnTo>
                  <a:lnTo>
                    <a:pt x="2646" y="946"/>
                  </a:lnTo>
                  <a:lnTo>
                    <a:pt x="2701" y="946"/>
                  </a:lnTo>
                  <a:lnTo>
                    <a:pt x="2701" y="890"/>
                  </a:lnTo>
                  <a:close/>
                  <a:moveTo>
                    <a:pt x="2782" y="890"/>
                  </a:moveTo>
                  <a:lnTo>
                    <a:pt x="2726" y="890"/>
                  </a:lnTo>
                  <a:lnTo>
                    <a:pt x="2726" y="946"/>
                  </a:lnTo>
                  <a:lnTo>
                    <a:pt x="2782" y="946"/>
                  </a:lnTo>
                  <a:lnTo>
                    <a:pt x="2782" y="890"/>
                  </a:lnTo>
                  <a:close/>
                  <a:moveTo>
                    <a:pt x="2861" y="890"/>
                  </a:moveTo>
                  <a:lnTo>
                    <a:pt x="2806" y="890"/>
                  </a:lnTo>
                  <a:lnTo>
                    <a:pt x="2806" y="946"/>
                  </a:lnTo>
                  <a:lnTo>
                    <a:pt x="2861" y="946"/>
                  </a:lnTo>
                  <a:lnTo>
                    <a:pt x="2861" y="890"/>
                  </a:lnTo>
                  <a:close/>
                  <a:moveTo>
                    <a:pt x="2942" y="890"/>
                  </a:moveTo>
                  <a:lnTo>
                    <a:pt x="2887" y="890"/>
                  </a:lnTo>
                  <a:lnTo>
                    <a:pt x="2887" y="946"/>
                  </a:lnTo>
                  <a:lnTo>
                    <a:pt x="2942" y="946"/>
                  </a:lnTo>
                  <a:lnTo>
                    <a:pt x="2942" y="890"/>
                  </a:lnTo>
                  <a:close/>
                  <a:moveTo>
                    <a:pt x="3022" y="890"/>
                  </a:moveTo>
                  <a:lnTo>
                    <a:pt x="2966" y="890"/>
                  </a:lnTo>
                  <a:lnTo>
                    <a:pt x="2966" y="946"/>
                  </a:lnTo>
                  <a:lnTo>
                    <a:pt x="3022" y="946"/>
                  </a:lnTo>
                  <a:lnTo>
                    <a:pt x="3022" y="890"/>
                  </a:lnTo>
                  <a:close/>
                  <a:moveTo>
                    <a:pt x="3263" y="890"/>
                  </a:moveTo>
                  <a:lnTo>
                    <a:pt x="3207" y="890"/>
                  </a:lnTo>
                  <a:lnTo>
                    <a:pt x="3207" y="946"/>
                  </a:lnTo>
                  <a:lnTo>
                    <a:pt x="3263" y="946"/>
                  </a:lnTo>
                  <a:lnTo>
                    <a:pt x="3263" y="890"/>
                  </a:lnTo>
                  <a:close/>
                  <a:moveTo>
                    <a:pt x="3342" y="890"/>
                  </a:moveTo>
                  <a:lnTo>
                    <a:pt x="3287" y="890"/>
                  </a:lnTo>
                  <a:lnTo>
                    <a:pt x="3287" y="946"/>
                  </a:lnTo>
                  <a:lnTo>
                    <a:pt x="3342" y="946"/>
                  </a:lnTo>
                  <a:lnTo>
                    <a:pt x="3342" y="890"/>
                  </a:lnTo>
                  <a:close/>
                  <a:moveTo>
                    <a:pt x="3423" y="890"/>
                  </a:moveTo>
                  <a:lnTo>
                    <a:pt x="3367" y="890"/>
                  </a:lnTo>
                  <a:lnTo>
                    <a:pt x="3367" y="946"/>
                  </a:lnTo>
                  <a:lnTo>
                    <a:pt x="3423" y="946"/>
                  </a:lnTo>
                  <a:lnTo>
                    <a:pt x="3423" y="890"/>
                  </a:lnTo>
                  <a:close/>
                  <a:moveTo>
                    <a:pt x="3503" y="890"/>
                  </a:moveTo>
                  <a:lnTo>
                    <a:pt x="3447" y="890"/>
                  </a:lnTo>
                  <a:lnTo>
                    <a:pt x="3447" y="946"/>
                  </a:lnTo>
                  <a:lnTo>
                    <a:pt x="3503" y="946"/>
                  </a:lnTo>
                  <a:lnTo>
                    <a:pt x="3503" y="890"/>
                  </a:lnTo>
                  <a:close/>
                  <a:moveTo>
                    <a:pt x="3583" y="890"/>
                  </a:moveTo>
                  <a:lnTo>
                    <a:pt x="3528" y="890"/>
                  </a:lnTo>
                  <a:lnTo>
                    <a:pt x="3528" y="946"/>
                  </a:lnTo>
                  <a:lnTo>
                    <a:pt x="3583" y="946"/>
                  </a:lnTo>
                  <a:lnTo>
                    <a:pt x="3583" y="890"/>
                  </a:lnTo>
                  <a:close/>
                  <a:moveTo>
                    <a:pt x="3663" y="890"/>
                  </a:moveTo>
                  <a:lnTo>
                    <a:pt x="3607" y="890"/>
                  </a:lnTo>
                  <a:lnTo>
                    <a:pt x="3607" y="946"/>
                  </a:lnTo>
                  <a:lnTo>
                    <a:pt x="3663" y="946"/>
                  </a:lnTo>
                  <a:lnTo>
                    <a:pt x="3663" y="890"/>
                  </a:lnTo>
                  <a:close/>
                  <a:moveTo>
                    <a:pt x="3744" y="890"/>
                  </a:moveTo>
                  <a:lnTo>
                    <a:pt x="3688" y="890"/>
                  </a:lnTo>
                  <a:lnTo>
                    <a:pt x="3688" y="946"/>
                  </a:lnTo>
                  <a:lnTo>
                    <a:pt x="3744" y="946"/>
                  </a:lnTo>
                  <a:lnTo>
                    <a:pt x="3744" y="890"/>
                  </a:lnTo>
                  <a:close/>
                  <a:moveTo>
                    <a:pt x="3823" y="890"/>
                  </a:moveTo>
                  <a:lnTo>
                    <a:pt x="3768" y="890"/>
                  </a:lnTo>
                  <a:lnTo>
                    <a:pt x="3768" y="946"/>
                  </a:lnTo>
                  <a:lnTo>
                    <a:pt x="3823" y="946"/>
                  </a:lnTo>
                  <a:lnTo>
                    <a:pt x="3823" y="890"/>
                  </a:lnTo>
                  <a:close/>
                  <a:moveTo>
                    <a:pt x="3904" y="890"/>
                  </a:moveTo>
                  <a:lnTo>
                    <a:pt x="3848" y="890"/>
                  </a:lnTo>
                  <a:lnTo>
                    <a:pt x="3848" y="946"/>
                  </a:lnTo>
                  <a:lnTo>
                    <a:pt x="3904" y="946"/>
                  </a:lnTo>
                  <a:lnTo>
                    <a:pt x="3904" y="890"/>
                  </a:lnTo>
                  <a:close/>
                  <a:moveTo>
                    <a:pt x="3984" y="890"/>
                  </a:moveTo>
                  <a:lnTo>
                    <a:pt x="3928" y="890"/>
                  </a:lnTo>
                  <a:lnTo>
                    <a:pt x="3928" y="946"/>
                  </a:lnTo>
                  <a:lnTo>
                    <a:pt x="3984" y="946"/>
                  </a:lnTo>
                  <a:lnTo>
                    <a:pt x="3984" y="890"/>
                  </a:lnTo>
                  <a:close/>
                  <a:moveTo>
                    <a:pt x="4064" y="890"/>
                  </a:moveTo>
                  <a:lnTo>
                    <a:pt x="4009" y="890"/>
                  </a:lnTo>
                  <a:lnTo>
                    <a:pt x="4009" y="946"/>
                  </a:lnTo>
                  <a:lnTo>
                    <a:pt x="4064" y="946"/>
                  </a:lnTo>
                  <a:lnTo>
                    <a:pt x="4064" y="890"/>
                  </a:lnTo>
                  <a:close/>
                  <a:moveTo>
                    <a:pt x="4144" y="890"/>
                  </a:moveTo>
                  <a:lnTo>
                    <a:pt x="4088" y="890"/>
                  </a:lnTo>
                  <a:lnTo>
                    <a:pt x="4088" y="946"/>
                  </a:lnTo>
                  <a:lnTo>
                    <a:pt x="4144" y="946"/>
                  </a:lnTo>
                  <a:lnTo>
                    <a:pt x="4144" y="890"/>
                  </a:lnTo>
                  <a:close/>
                  <a:moveTo>
                    <a:pt x="4545" y="890"/>
                  </a:moveTo>
                  <a:lnTo>
                    <a:pt x="4490" y="890"/>
                  </a:lnTo>
                  <a:lnTo>
                    <a:pt x="4490" y="946"/>
                  </a:lnTo>
                  <a:lnTo>
                    <a:pt x="4545" y="946"/>
                  </a:lnTo>
                  <a:lnTo>
                    <a:pt x="4545" y="890"/>
                  </a:lnTo>
                  <a:close/>
                  <a:moveTo>
                    <a:pt x="4625" y="890"/>
                  </a:moveTo>
                  <a:lnTo>
                    <a:pt x="4569" y="890"/>
                  </a:lnTo>
                  <a:lnTo>
                    <a:pt x="4569" y="946"/>
                  </a:lnTo>
                  <a:lnTo>
                    <a:pt x="4625" y="946"/>
                  </a:lnTo>
                  <a:lnTo>
                    <a:pt x="4625" y="890"/>
                  </a:lnTo>
                  <a:close/>
                  <a:moveTo>
                    <a:pt x="4705" y="890"/>
                  </a:moveTo>
                  <a:lnTo>
                    <a:pt x="4650" y="890"/>
                  </a:lnTo>
                  <a:lnTo>
                    <a:pt x="4650" y="946"/>
                  </a:lnTo>
                  <a:lnTo>
                    <a:pt x="4705" y="946"/>
                  </a:lnTo>
                  <a:lnTo>
                    <a:pt x="4705" y="890"/>
                  </a:lnTo>
                  <a:close/>
                  <a:moveTo>
                    <a:pt x="4866" y="890"/>
                  </a:moveTo>
                  <a:lnTo>
                    <a:pt x="4810" y="890"/>
                  </a:lnTo>
                  <a:lnTo>
                    <a:pt x="4810" y="946"/>
                  </a:lnTo>
                  <a:lnTo>
                    <a:pt x="4866" y="946"/>
                  </a:lnTo>
                  <a:lnTo>
                    <a:pt x="4866" y="890"/>
                  </a:lnTo>
                  <a:close/>
                  <a:moveTo>
                    <a:pt x="4945" y="890"/>
                  </a:moveTo>
                  <a:lnTo>
                    <a:pt x="4890" y="890"/>
                  </a:lnTo>
                  <a:lnTo>
                    <a:pt x="4890" y="946"/>
                  </a:lnTo>
                  <a:lnTo>
                    <a:pt x="4945" y="946"/>
                  </a:lnTo>
                  <a:lnTo>
                    <a:pt x="4945" y="890"/>
                  </a:lnTo>
                  <a:close/>
                  <a:moveTo>
                    <a:pt x="5026" y="890"/>
                  </a:moveTo>
                  <a:lnTo>
                    <a:pt x="4971" y="890"/>
                  </a:lnTo>
                  <a:lnTo>
                    <a:pt x="4971" y="946"/>
                  </a:lnTo>
                  <a:lnTo>
                    <a:pt x="5026" y="946"/>
                  </a:lnTo>
                  <a:lnTo>
                    <a:pt x="5026" y="890"/>
                  </a:lnTo>
                  <a:close/>
                  <a:moveTo>
                    <a:pt x="5347" y="890"/>
                  </a:moveTo>
                  <a:lnTo>
                    <a:pt x="5291" y="890"/>
                  </a:lnTo>
                  <a:lnTo>
                    <a:pt x="5291" y="946"/>
                  </a:lnTo>
                  <a:lnTo>
                    <a:pt x="5347" y="946"/>
                  </a:lnTo>
                  <a:lnTo>
                    <a:pt x="5347" y="890"/>
                  </a:lnTo>
                  <a:close/>
                  <a:moveTo>
                    <a:pt x="5426" y="890"/>
                  </a:moveTo>
                  <a:lnTo>
                    <a:pt x="5371" y="890"/>
                  </a:lnTo>
                  <a:lnTo>
                    <a:pt x="5371" y="946"/>
                  </a:lnTo>
                  <a:lnTo>
                    <a:pt x="5426" y="946"/>
                  </a:lnTo>
                  <a:lnTo>
                    <a:pt x="5426" y="890"/>
                  </a:lnTo>
                  <a:close/>
                  <a:moveTo>
                    <a:pt x="5507" y="890"/>
                  </a:moveTo>
                  <a:lnTo>
                    <a:pt x="5452" y="890"/>
                  </a:lnTo>
                  <a:lnTo>
                    <a:pt x="5452" y="946"/>
                  </a:lnTo>
                  <a:lnTo>
                    <a:pt x="5507" y="946"/>
                  </a:lnTo>
                  <a:lnTo>
                    <a:pt x="5507" y="890"/>
                  </a:lnTo>
                  <a:close/>
                  <a:moveTo>
                    <a:pt x="5587" y="890"/>
                  </a:moveTo>
                  <a:lnTo>
                    <a:pt x="5531" y="890"/>
                  </a:lnTo>
                  <a:lnTo>
                    <a:pt x="5531" y="946"/>
                  </a:lnTo>
                  <a:lnTo>
                    <a:pt x="5587" y="946"/>
                  </a:lnTo>
                  <a:lnTo>
                    <a:pt x="5587" y="890"/>
                  </a:lnTo>
                  <a:close/>
                  <a:moveTo>
                    <a:pt x="5667" y="890"/>
                  </a:moveTo>
                  <a:lnTo>
                    <a:pt x="5612" y="890"/>
                  </a:lnTo>
                  <a:lnTo>
                    <a:pt x="5612" y="946"/>
                  </a:lnTo>
                  <a:lnTo>
                    <a:pt x="5667" y="946"/>
                  </a:lnTo>
                  <a:lnTo>
                    <a:pt x="5667" y="890"/>
                  </a:lnTo>
                  <a:close/>
                  <a:moveTo>
                    <a:pt x="5747" y="890"/>
                  </a:moveTo>
                  <a:lnTo>
                    <a:pt x="5692" y="890"/>
                  </a:lnTo>
                  <a:lnTo>
                    <a:pt x="5692" y="946"/>
                  </a:lnTo>
                  <a:lnTo>
                    <a:pt x="5747" y="946"/>
                  </a:lnTo>
                  <a:lnTo>
                    <a:pt x="5747" y="890"/>
                  </a:lnTo>
                  <a:close/>
                  <a:moveTo>
                    <a:pt x="55" y="809"/>
                  </a:moveTo>
                  <a:lnTo>
                    <a:pt x="0" y="809"/>
                  </a:lnTo>
                  <a:lnTo>
                    <a:pt x="0" y="865"/>
                  </a:lnTo>
                  <a:lnTo>
                    <a:pt x="55" y="865"/>
                  </a:lnTo>
                  <a:lnTo>
                    <a:pt x="55" y="809"/>
                  </a:lnTo>
                  <a:close/>
                  <a:moveTo>
                    <a:pt x="216" y="809"/>
                  </a:moveTo>
                  <a:lnTo>
                    <a:pt x="160" y="809"/>
                  </a:lnTo>
                  <a:lnTo>
                    <a:pt x="160" y="865"/>
                  </a:lnTo>
                  <a:lnTo>
                    <a:pt x="216" y="865"/>
                  </a:lnTo>
                  <a:lnTo>
                    <a:pt x="216" y="809"/>
                  </a:lnTo>
                  <a:close/>
                  <a:moveTo>
                    <a:pt x="296" y="809"/>
                  </a:moveTo>
                  <a:lnTo>
                    <a:pt x="241" y="809"/>
                  </a:lnTo>
                  <a:lnTo>
                    <a:pt x="241" y="865"/>
                  </a:lnTo>
                  <a:lnTo>
                    <a:pt x="296" y="865"/>
                  </a:lnTo>
                  <a:lnTo>
                    <a:pt x="296" y="809"/>
                  </a:lnTo>
                  <a:close/>
                  <a:moveTo>
                    <a:pt x="376" y="809"/>
                  </a:moveTo>
                  <a:lnTo>
                    <a:pt x="320" y="809"/>
                  </a:lnTo>
                  <a:lnTo>
                    <a:pt x="320" y="865"/>
                  </a:lnTo>
                  <a:lnTo>
                    <a:pt x="376" y="865"/>
                  </a:lnTo>
                  <a:lnTo>
                    <a:pt x="376" y="809"/>
                  </a:lnTo>
                  <a:close/>
                  <a:moveTo>
                    <a:pt x="457" y="809"/>
                  </a:moveTo>
                  <a:lnTo>
                    <a:pt x="401" y="809"/>
                  </a:lnTo>
                  <a:lnTo>
                    <a:pt x="401" y="865"/>
                  </a:lnTo>
                  <a:lnTo>
                    <a:pt x="457" y="865"/>
                  </a:lnTo>
                  <a:lnTo>
                    <a:pt x="457" y="809"/>
                  </a:lnTo>
                  <a:close/>
                  <a:moveTo>
                    <a:pt x="536" y="809"/>
                  </a:moveTo>
                  <a:lnTo>
                    <a:pt x="481" y="809"/>
                  </a:lnTo>
                  <a:lnTo>
                    <a:pt x="481" y="865"/>
                  </a:lnTo>
                  <a:lnTo>
                    <a:pt x="536" y="865"/>
                  </a:lnTo>
                  <a:lnTo>
                    <a:pt x="536" y="809"/>
                  </a:lnTo>
                  <a:close/>
                  <a:moveTo>
                    <a:pt x="617" y="809"/>
                  </a:moveTo>
                  <a:lnTo>
                    <a:pt x="561" y="809"/>
                  </a:lnTo>
                  <a:lnTo>
                    <a:pt x="561" y="865"/>
                  </a:lnTo>
                  <a:lnTo>
                    <a:pt x="617" y="865"/>
                  </a:lnTo>
                  <a:lnTo>
                    <a:pt x="617" y="809"/>
                  </a:lnTo>
                  <a:close/>
                  <a:moveTo>
                    <a:pt x="697" y="809"/>
                  </a:moveTo>
                  <a:lnTo>
                    <a:pt x="641" y="809"/>
                  </a:lnTo>
                  <a:lnTo>
                    <a:pt x="641" y="865"/>
                  </a:lnTo>
                  <a:lnTo>
                    <a:pt x="697" y="865"/>
                  </a:lnTo>
                  <a:lnTo>
                    <a:pt x="697" y="809"/>
                  </a:lnTo>
                  <a:close/>
                  <a:moveTo>
                    <a:pt x="777" y="809"/>
                  </a:moveTo>
                  <a:lnTo>
                    <a:pt x="722" y="809"/>
                  </a:lnTo>
                  <a:lnTo>
                    <a:pt x="722" y="865"/>
                  </a:lnTo>
                  <a:lnTo>
                    <a:pt x="777" y="865"/>
                  </a:lnTo>
                  <a:lnTo>
                    <a:pt x="777" y="809"/>
                  </a:lnTo>
                  <a:close/>
                  <a:moveTo>
                    <a:pt x="857" y="809"/>
                  </a:moveTo>
                  <a:lnTo>
                    <a:pt x="801" y="809"/>
                  </a:lnTo>
                  <a:lnTo>
                    <a:pt x="801" y="865"/>
                  </a:lnTo>
                  <a:lnTo>
                    <a:pt x="857" y="865"/>
                  </a:lnTo>
                  <a:lnTo>
                    <a:pt x="857" y="809"/>
                  </a:lnTo>
                  <a:close/>
                  <a:moveTo>
                    <a:pt x="938" y="809"/>
                  </a:moveTo>
                  <a:lnTo>
                    <a:pt x="882" y="809"/>
                  </a:lnTo>
                  <a:lnTo>
                    <a:pt x="882" y="865"/>
                  </a:lnTo>
                  <a:lnTo>
                    <a:pt x="938" y="865"/>
                  </a:lnTo>
                  <a:lnTo>
                    <a:pt x="938" y="809"/>
                  </a:lnTo>
                  <a:close/>
                  <a:moveTo>
                    <a:pt x="1018" y="809"/>
                  </a:moveTo>
                  <a:lnTo>
                    <a:pt x="962" y="809"/>
                  </a:lnTo>
                  <a:lnTo>
                    <a:pt x="962" y="865"/>
                  </a:lnTo>
                  <a:lnTo>
                    <a:pt x="1018" y="865"/>
                  </a:lnTo>
                  <a:lnTo>
                    <a:pt x="1018" y="809"/>
                  </a:lnTo>
                  <a:close/>
                  <a:moveTo>
                    <a:pt x="1098" y="809"/>
                  </a:moveTo>
                  <a:lnTo>
                    <a:pt x="1042" y="809"/>
                  </a:lnTo>
                  <a:lnTo>
                    <a:pt x="1042" y="865"/>
                  </a:lnTo>
                  <a:lnTo>
                    <a:pt x="1098" y="865"/>
                  </a:lnTo>
                  <a:lnTo>
                    <a:pt x="1098" y="809"/>
                  </a:lnTo>
                  <a:close/>
                  <a:moveTo>
                    <a:pt x="1178" y="809"/>
                  </a:moveTo>
                  <a:lnTo>
                    <a:pt x="1122" y="809"/>
                  </a:lnTo>
                  <a:lnTo>
                    <a:pt x="1122" y="865"/>
                  </a:lnTo>
                  <a:lnTo>
                    <a:pt x="1178" y="865"/>
                  </a:lnTo>
                  <a:lnTo>
                    <a:pt x="1178" y="809"/>
                  </a:lnTo>
                  <a:close/>
                  <a:moveTo>
                    <a:pt x="1258" y="809"/>
                  </a:moveTo>
                  <a:lnTo>
                    <a:pt x="1203" y="809"/>
                  </a:lnTo>
                  <a:lnTo>
                    <a:pt x="1203" y="865"/>
                  </a:lnTo>
                  <a:lnTo>
                    <a:pt x="1258" y="865"/>
                  </a:lnTo>
                  <a:lnTo>
                    <a:pt x="1258" y="809"/>
                  </a:lnTo>
                  <a:close/>
                  <a:moveTo>
                    <a:pt x="1339" y="809"/>
                  </a:moveTo>
                  <a:lnTo>
                    <a:pt x="1282" y="809"/>
                  </a:lnTo>
                  <a:lnTo>
                    <a:pt x="1282" y="865"/>
                  </a:lnTo>
                  <a:lnTo>
                    <a:pt x="1339" y="865"/>
                  </a:lnTo>
                  <a:lnTo>
                    <a:pt x="1339" y="809"/>
                  </a:lnTo>
                  <a:close/>
                  <a:moveTo>
                    <a:pt x="1418" y="809"/>
                  </a:moveTo>
                  <a:lnTo>
                    <a:pt x="1363" y="809"/>
                  </a:lnTo>
                  <a:lnTo>
                    <a:pt x="1363" y="865"/>
                  </a:lnTo>
                  <a:lnTo>
                    <a:pt x="1418" y="865"/>
                  </a:lnTo>
                  <a:lnTo>
                    <a:pt x="1418" y="809"/>
                  </a:lnTo>
                  <a:close/>
                  <a:moveTo>
                    <a:pt x="1499" y="809"/>
                  </a:moveTo>
                  <a:lnTo>
                    <a:pt x="1443" y="809"/>
                  </a:lnTo>
                  <a:lnTo>
                    <a:pt x="1443" y="865"/>
                  </a:lnTo>
                  <a:lnTo>
                    <a:pt x="1499" y="865"/>
                  </a:lnTo>
                  <a:lnTo>
                    <a:pt x="1499" y="809"/>
                  </a:lnTo>
                  <a:close/>
                  <a:moveTo>
                    <a:pt x="1579" y="809"/>
                  </a:moveTo>
                  <a:lnTo>
                    <a:pt x="1523" y="809"/>
                  </a:lnTo>
                  <a:lnTo>
                    <a:pt x="1523" y="865"/>
                  </a:lnTo>
                  <a:lnTo>
                    <a:pt x="1579" y="865"/>
                  </a:lnTo>
                  <a:lnTo>
                    <a:pt x="1579" y="809"/>
                  </a:lnTo>
                  <a:close/>
                  <a:moveTo>
                    <a:pt x="1659" y="809"/>
                  </a:moveTo>
                  <a:lnTo>
                    <a:pt x="1604" y="809"/>
                  </a:lnTo>
                  <a:lnTo>
                    <a:pt x="1604" y="865"/>
                  </a:lnTo>
                  <a:lnTo>
                    <a:pt x="1659" y="865"/>
                  </a:lnTo>
                  <a:lnTo>
                    <a:pt x="1659" y="809"/>
                  </a:lnTo>
                  <a:close/>
                  <a:moveTo>
                    <a:pt x="1739" y="809"/>
                  </a:moveTo>
                  <a:lnTo>
                    <a:pt x="1684" y="809"/>
                  </a:lnTo>
                  <a:lnTo>
                    <a:pt x="1684" y="865"/>
                  </a:lnTo>
                  <a:lnTo>
                    <a:pt x="1739" y="865"/>
                  </a:lnTo>
                  <a:lnTo>
                    <a:pt x="1739" y="809"/>
                  </a:lnTo>
                  <a:close/>
                  <a:moveTo>
                    <a:pt x="1820" y="809"/>
                  </a:moveTo>
                  <a:lnTo>
                    <a:pt x="1764" y="809"/>
                  </a:lnTo>
                  <a:lnTo>
                    <a:pt x="1764" y="865"/>
                  </a:lnTo>
                  <a:lnTo>
                    <a:pt x="1820" y="865"/>
                  </a:lnTo>
                  <a:lnTo>
                    <a:pt x="1820" y="809"/>
                  </a:lnTo>
                  <a:close/>
                  <a:moveTo>
                    <a:pt x="1899" y="809"/>
                  </a:moveTo>
                  <a:lnTo>
                    <a:pt x="1844" y="809"/>
                  </a:lnTo>
                  <a:lnTo>
                    <a:pt x="1844" y="865"/>
                  </a:lnTo>
                  <a:lnTo>
                    <a:pt x="1899" y="865"/>
                  </a:lnTo>
                  <a:lnTo>
                    <a:pt x="1899" y="809"/>
                  </a:lnTo>
                  <a:close/>
                  <a:moveTo>
                    <a:pt x="1980" y="809"/>
                  </a:moveTo>
                  <a:lnTo>
                    <a:pt x="1925" y="809"/>
                  </a:lnTo>
                  <a:lnTo>
                    <a:pt x="1925" y="865"/>
                  </a:lnTo>
                  <a:lnTo>
                    <a:pt x="1980" y="865"/>
                  </a:lnTo>
                  <a:lnTo>
                    <a:pt x="1980" y="809"/>
                  </a:lnTo>
                  <a:close/>
                  <a:moveTo>
                    <a:pt x="2060" y="809"/>
                  </a:moveTo>
                  <a:lnTo>
                    <a:pt x="2004" y="809"/>
                  </a:lnTo>
                  <a:lnTo>
                    <a:pt x="2004" y="865"/>
                  </a:lnTo>
                  <a:lnTo>
                    <a:pt x="2060" y="865"/>
                  </a:lnTo>
                  <a:lnTo>
                    <a:pt x="2060" y="809"/>
                  </a:lnTo>
                  <a:close/>
                  <a:moveTo>
                    <a:pt x="2140" y="809"/>
                  </a:moveTo>
                  <a:lnTo>
                    <a:pt x="2085" y="809"/>
                  </a:lnTo>
                  <a:lnTo>
                    <a:pt x="2085" y="865"/>
                  </a:lnTo>
                  <a:lnTo>
                    <a:pt x="2140" y="865"/>
                  </a:lnTo>
                  <a:lnTo>
                    <a:pt x="2140" y="809"/>
                  </a:lnTo>
                  <a:close/>
                  <a:moveTo>
                    <a:pt x="2220" y="809"/>
                  </a:moveTo>
                  <a:lnTo>
                    <a:pt x="2165" y="809"/>
                  </a:lnTo>
                  <a:lnTo>
                    <a:pt x="2165" y="865"/>
                  </a:lnTo>
                  <a:lnTo>
                    <a:pt x="2220" y="865"/>
                  </a:lnTo>
                  <a:lnTo>
                    <a:pt x="2220" y="809"/>
                  </a:lnTo>
                  <a:close/>
                  <a:moveTo>
                    <a:pt x="2301" y="809"/>
                  </a:moveTo>
                  <a:lnTo>
                    <a:pt x="2245" y="809"/>
                  </a:lnTo>
                  <a:lnTo>
                    <a:pt x="2245" y="865"/>
                  </a:lnTo>
                  <a:lnTo>
                    <a:pt x="2301" y="865"/>
                  </a:lnTo>
                  <a:lnTo>
                    <a:pt x="2301" y="809"/>
                  </a:lnTo>
                  <a:close/>
                  <a:moveTo>
                    <a:pt x="2380" y="809"/>
                  </a:moveTo>
                  <a:lnTo>
                    <a:pt x="2325" y="809"/>
                  </a:lnTo>
                  <a:lnTo>
                    <a:pt x="2325" y="865"/>
                  </a:lnTo>
                  <a:lnTo>
                    <a:pt x="2380" y="865"/>
                  </a:lnTo>
                  <a:lnTo>
                    <a:pt x="2380" y="809"/>
                  </a:lnTo>
                  <a:close/>
                  <a:moveTo>
                    <a:pt x="2461" y="809"/>
                  </a:moveTo>
                  <a:lnTo>
                    <a:pt x="2406" y="809"/>
                  </a:lnTo>
                  <a:lnTo>
                    <a:pt x="2406" y="865"/>
                  </a:lnTo>
                  <a:lnTo>
                    <a:pt x="2461" y="865"/>
                  </a:lnTo>
                  <a:lnTo>
                    <a:pt x="2461" y="809"/>
                  </a:lnTo>
                  <a:close/>
                  <a:moveTo>
                    <a:pt x="2541" y="809"/>
                  </a:moveTo>
                  <a:lnTo>
                    <a:pt x="2485" y="809"/>
                  </a:lnTo>
                  <a:lnTo>
                    <a:pt x="2485" y="865"/>
                  </a:lnTo>
                  <a:lnTo>
                    <a:pt x="2541" y="865"/>
                  </a:lnTo>
                  <a:lnTo>
                    <a:pt x="2541" y="809"/>
                  </a:lnTo>
                  <a:close/>
                  <a:moveTo>
                    <a:pt x="2621" y="809"/>
                  </a:moveTo>
                  <a:lnTo>
                    <a:pt x="2566" y="809"/>
                  </a:lnTo>
                  <a:lnTo>
                    <a:pt x="2566" y="865"/>
                  </a:lnTo>
                  <a:lnTo>
                    <a:pt x="2621" y="865"/>
                  </a:lnTo>
                  <a:lnTo>
                    <a:pt x="2621" y="809"/>
                  </a:lnTo>
                  <a:close/>
                  <a:moveTo>
                    <a:pt x="2701" y="809"/>
                  </a:moveTo>
                  <a:lnTo>
                    <a:pt x="2646" y="809"/>
                  </a:lnTo>
                  <a:lnTo>
                    <a:pt x="2646" y="865"/>
                  </a:lnTo>
                  <a:lnTo>
                    <a:pt x="2701" y="865"/>
                  </a:lnTo>
                  <a:lnTo>
                    <a:pt x="2701" y="809"/>
                  </a:lnTo>
                  <a:close/>
                  <a:moveTo>
                    <a:pt x="2782" y="809"/>
                  </a:moveTo>
                  <a:lnTo>
                    <a:pt x="2726" y="809"/>
                  </a:lnTo>
                  <a:lnTo>
                    <a:pt x="2726" y="865"/>
                  </a:lnTo>
                  <a:lnTo>
                    <a:pt x="2782" y="865"/>
                  </a:lnTo>
                  <a:lnTo>
                    <a:pt x="2782" y="809"/>
                  </a:lnTo>
                  <a:close/>
                  <a:moveTo>
                    <a:pt x="2861" y="809"/>
                  </a:moveTo>
                  <a:lnTo>
                    <a:pt x="2806" y="809"/>
                  </a:lnTo>
                  <a:lnTo>
                    <a:pt x="2806" y="865"/>
                  </a:lnTo>
                  <a:lnTo>
                    <a:pt x="2861" y="865"/>
                  </a:lnTo>
                  <a:lnTo>
                    <a:pt x="2861" y="809"/>
                  </a:lnTo>
                  <a:close/>
                  <a:moveTo>
                    <a:pt x="2942" y="809"/>
                  </a:moveTo>
                  <a:lnTo>
                    <a:pt x="2887" y="809"/>
                  </a:lnTo>
                  <a:lnTo>
                    <a:pt x="2887" y="865"/>
                  </a:lnTo>
                  <a:lnTo>
                    <a:pt x="2942" y="865"/>
                  </a:lnTo>
                  <a:lnTo>
                    <a:pt x="2942" y="809"/>
                  </a:lnTo>
                  <a:close/>
                  <a:moveTo>
                    <a:pt x="3022" y="809"/>
                  </a:moveTo>
                  <a:lnTo>
                    <a:pt x="2966" y="809"/>
                  </a:lnTo>
                  <a:lnTo>
                    <a:pt x="2966" y="865"/>
                  </a:lnTo>
                  <a:lnTo>
                    <a:pt x="3022" y="865"/>
                  </a:lnTo>
                  <a:lnTo>
                    <a:pt x="3022" y="809"/>
                  </a:lnTo>
                  <a:close/>
                  <a:moveTo>
                    <a:pt x="3342" y="809"/>
                  </a:moveTo>
                  <a:lnTo>
                    <a:pt x="3287" y="809"/>
                  </a:lnTo>
                  <a:lnTo>
                    <a:pt x="3287" y="865"/>
                  </a:lnTo>
                  <a:lnTo>
                    <a:pt x="3342" y="865"/>
                  </a:lnTo>
                  <a:lnTo>
                    <a:pt x="3342" y="809"/>
                  </a:lnTo>
                  <a:close/>
                  <a:moveTo>
                    <a:pt x="3423" y="809"/>
                  </a:moveTo>
                  <a:lnTo>
                    <a:pt x="3367" y="809"/>
                  </a:lnTo>
                  <a:lnTo>
                    <a:pt x="3367" y="865"/>
                  </a:lnTo>
                  <a:lnTo>
                    <a:pt x="3423" y="865"/>
                  </a:lnTo>
                  <a:lnTo>
                    <a:pt x="3423" y="809"/>
                  </a:lnTo>
                  <a:close/>
                  <a:moveTo>
                    <a:pt x="3503" y="809"/>
                  </a:moveTo>
                  <a:lnTo>
                    <a:pt x="3447" y="809"/>
                  </a:lnTo>
                  <a:lnTo>
                    <a:pt x="3447" y="865"/>
                  </a:lnTo>
                  <a:lnTo>
                    <a:pt x="3503" y="865"/>
                  </a:lnTo>
                  <a:lnTo>
                    <a:pt x="3503" y="809"/>
                  </a:lnTo>
                  <a:close/>
                  <a:moveTo>
                    <a:pt x="3583" y="809"/>
                  </a:moveTo>
                  <a:lnTo>
                    <a:pt x="3528" y="809"/>
                  </a:lnTo>
                  <a:lnTo>
                    <a:pt x="3528" y="865"/>
                  </a:lnTo>
                  <a:lnTo>
                    <a:pt x="3583" y="865"/>
                  </a:lnTo>
                  <a:lnTo>
                    <a:pt x="3583" y="809"/>
                  </a:lnTo>
                  <a:close/>
                  <a:moveTo>
                    <a:pt x="3663" y="809"/>
                  </a:moveTo>
                  <a:lnTo>
                    <a:pt x="3607" y="809"/>
                  </a:lnTo>
                  <a:lnTo>
                    <a:pt x="3607" y="865"/>
                  </a:lnTo>
                  <a:lnTo>
                    <a:pt x="3663" y="865"/>
                  </a:lnTo>
                  <a:lnTo>
                    <a:pt x="3663" y="809"/>
                  </a:lnTo>
                  <a:close/>
                  <a:moveTo>
                    <a:pt x="3744" y="809"/>
                  </a:moveTo>
                  <a:lnTo>
                    <a:pt x="3688" y="809"/>
                  </a:lnTo>
                  <a:lnTo>
                    <a:pt x="3688" y="865"/>
                  </a:lnTo>
                  <a:lnTo>
                    <a:pt x="3744" y="865"/>
                  </a:lnTo>
                  <a:lnTo>
                    <a:pt x="3744" y="809"/>
                  </a:lnTo>
                  <a:close/>
                  <a:moveTo>
                    <a:pt x="3823" y="809"/>
                  </a:moveTo>
                  <a:lnTo>
                    <a:pt x="3768" y="809"/>
                  </a:lnTo>
                  <a:lnTo>
                    <a:pt x="3768" y="865"/>
                  </a:lnTo>
                  <a:lnTo>
                    <a:pt x="3823" y="865"/>
                  </a:lnTo>
                  <a:lnTo>
                    <a:pt x="3823" y="809"/>
                  </a:lnTo>
                  <a:close/>
                  <a:moveTo>
                    <a:pt x="3904" y="809"/>
                  </a:moveTo>
                  <a:lnTo>
                    <a:pt x="3848" y="809"/>
                  </a:lnTo>
                  <a:lnTo>
                    <a:pt x="3848" y="865"/>
                  </a:lnTo>
                  <a:lnTo>
                    <a:pt x="3904" y="865"/>
                  </a:lnTo>
                  <a:lnTo>
                    <a:pt x="3904" y="809"/>
                  </a:lnTo>
                  <a:close/>
                  <a:moveTo>
                    <a:pt x="3984" y="809"/>
                  </a:moveTo>
                  <a:lnTo>
                    <a:pt x="3928" y="809"/>
                  </a:lnTo>
                  <a:lnTo>
                    <a:pt x="3928" y="865"/>
                  </a:lnTo>
                  <a:lnTo>
                    <a:pt x="3984" y="865"/>
                  </a:lnTo>
                  <a:lnTo>
                    <a:pt x="3984" y="809"/>
                  </a:lnTo>
                  <a:close/>
                  <a:moveTo>
                    <a:pt x="4064" y="809"/>
                  </a:moveTo>
                  <a:lnTo>
                    <a:pt x="4009" y="809"/>
                  </a:lnTo>
                  <a:lnTo>
                    <a:pt x="4009" y="865"/>
                  </a:lnTo>
                  <a:lnTo>
                    <a:pt x="4064" y="865"/>
                  </a:lnTo>
                  <a:lnTo>
                    <a:pt x="4064" y="809"/>
                  </a:lnTo>
                  <a:close/>
                  <a:moveTo>
                    <a:pt x="4225" y="809"/>
                  </a:moveTo>
                  <a:lnTo>
                    <a:pt x="4169" y="809"/>
                  </a:lnTo>
                  <a:lnTo>
                    <a:pt x="4169" y="865"/>
                  </a:lnTo>
                  <a:lnTo>
                    <a:pt x="4225" y="865"/>
                  </a:lnTo>
                  <a:lnTo>
                    <a:pt x="4225" y="809"/>
                  </a:lnTo>
                  <a:close/>
                  <a:moveTo>
                    <a:pt x="4304" y="809"/>
                  </a:moveTo>
                  <a:lnTo>
                    <a:pt x="4249" y="809"/>
                  </a:lnTo>
                  <a:lnTo>
                    <a:pt x="4249" y="865"/>
                  </a:lnTo>
                  <a:lnTo>
                    <a:pt x="4304" y="865"/>
                  </a:lnTo>
                  <a:lnTo>
                    <a:pt x="4304" y="809"/>
                  </a:lnTo>
                  <a:close/>
                  <a:moveTo>
                    <a:pt x="4385" y="809"/>
                  </a:moveTo>
                  <a:lnTo>
                    <a:pt x="4329" y="809"/>
                  </a:lnTo>
                  <a:lnTo>
                    <a:pt x="4329" y="865"/>
                  </a:lnTo>
                  <a:lnTo>
                    <a:pt x="4385" y="865"/>
                  </a:lnTo>
                  <a:lnTo>
                    <a:pt x="4385" y="809"/>
                  </a:lnTo>
                  <a:close/>
                  <a:moveTo>
                    <a:pt x="4545" y="809"/>
                  </a:moveTo>
                  <a:lnTo>
                    <a:pt x="4490" y="809"/>
                  </a:lnTo>
                  <a:lnTo>
                    <a:pt x="4490" y="865"/>
                  </a:lnTo>
                  <a:lnTo>
                    <a:pt x="4545" y="865"/>
                  </a:lnTo>
                  <a:lnTo>
                    <a:pt x="4545" y="809"/>
                  </a:lnTo>
                  <a:close/>
                  <a:moveTo>
                    <a:pt x="4625" y="809"/>
                  </a:moveTo>
                  <a:lnTo>
                    <a:pt x="4569" y="809"/>
                  </a:lnTo>
                  <a:lnTo>
                    <a:pt x="4569" y="865"/>
                  </a:lnTo>
                  <a:lnTo>
                    <a:pt x="4625" y="865"/>
                  </a:lnTo>
                  <a:lnTo>
                    <a:pt x="4625" y="809"/>
                  </a:lnTo>
                  <a:close/>
                  <a:moveTo>
                    <a:pt x="4705" y="809"/>
                  </a:moveTo>
                  <a:lnTo>
                    <a:pt x="4650" y="809"/>
                  </a:lnTo>
                  <a:lnTo>
                    <a:pt x="4650" y="865"/>
                  </a:lnTo>
                  <a:lnTo>
                    <a:pt x="4705" y="865"/>
                  </a:lnTo>
                  <a:lnTo>
                    <a:pt x="4705" y="809"/>
                  </a:lnTo>
                  <a:close/>
                  <a:moveTo>
                    <a:pt x="4785" y="809"/>
                  </a:moveTo>
                  <a:lnTo>
                    <a:pt x="4730" y="809"/>
                  </a:lnTo>
                  <a:lnTo>
                    <a:pt x="4730" y="865"/>
                  </a:lnTo>
                  <a:lnTo>
                    <a:pt x="4785" y="865"/>
                  </a:lnTo>
                  <a:lnTo>
                    <a:pt x="4785" y="809"/>
                  </a:lnTo>
                  <a:close/>
                  <a:moveTo>
                    <a:pt x="4866" y="809"/>
                  </a:moveTo>
                  <a:lnTo>
                    <a:pt x="4810" y="809"/>
                  </a:lnTo>
                  <a:lnTo>
                    <a:pt x="4810" y="865"/>
                  </a:lnTo>
                  <a:lnTo>
                    <a:pt x="4866" y="865"/>
                  </a:lnTo>
                  <a:lnTo>
                    <a:pt x="4866" y="809"/>
                  </a:lnTo>
                  <a:close/>
                  <a:moveTo>
                    <a:pt x="4945" y="809"/>
                  </a:moveTo>
                  <a:lnTo>
                    <a:pt x="4890" y="809"/>
                  </a:lnTo>
                  <a:lnTo>
                    <a:pt x="4890" y="865"/>
                  </a:lnTo>
                  <a:lnTo>
                    <a:pt x="4945" y="865"/>
                  </a:lnTo>
                  <a:lnTo>
                    <a:pt x="4945" y="809"/>
                  </a:lnTo>
                  <a:close/>
                  <a:moveTo>
                    <a:pt x="5347" y="809"/>
                  </a:moveTo>
                  <a:lnTo>
                    <a:pt x="5291" y="809"/>
                  </a:lnTo>
                  <a:lnTo>
                    <a:pt x="5291" y="865"/>
                  </a:lnTo>
                  <a:lnTo>
                    <a:pt x="5347" y="865"/>
                  </a:lnTo>
                  <a:lnTo>
                    <a:pt x="5347" y="809"/>
                  </a:lnTo>
                  <a:close/>
                  <a:moveTo>
                    <a:pt x="5426" y="809"/>
                  </a:moveTo>
                  <a:lnTo>
                    <a:pt x="5371" y="809"/>
                  </a:lnTo>
                  <a:lnTo>
                    <a:pt x="5371" y="865"/>
                  </a:lnTo>
                  <a:lnTo>
                    <a:pt x="5426" y="865"/>
                  </a:lnTo>
                  <a:lnTo>
                    <a:pt x="5426" y="809"/>
                  </a:lnTo>
                  <a:close/>
                  <a:moveTo>
                    <a:pt x="5507" y="809"/>
                  </a:moveTo>
                  <a:lnTo>
                    <a:pt x="5452" y="809"/>
                  </a:lnTo>
                  <a:lnTo>
                    <a:pt x="5452" y="865"/>
                  </a:lnTo>
                  <a:lnTo>
                    <a:pt x="5507" y="865"/>
                  </a:lnTo>
                  <a:lnTo>
                    <a:pt x="5507" y="809"/>
                  </a:lnTo>
                  <a:close/>
                  <a:moveTo>
                    <a:pt x="5587" y="809"/>
                  </a:moveTo>
                  <a:lnTo>
                    <a:pt x="5531" y="809"/>
                  </a:lnTo>
                  <a:lnTo>
                    <a:pt x="5531" y="865"/>
                  </a:lnTo>
                  <a:lnTo>
                    <a:pt x="5587" y="865"/>
                  </a:lnTo>
                  <a:lnTo>
                    <a:pt x="5587" y="809"/>
                  </a:lnTo>
                  <a:close/>
                  <a:moveTo>
                    <a:pt x="5667" y="809"/>
                  </a:moveTo>
                  <a:lnTo>
                    <a:pt x="5612" y="809"/>
                  </a:lnTo>
                  <a:lnTo>
                    <a:pt x="5612" y="865"/>
                  </a:lnTo>
                  <a:lnTo>
                    <a:pt x="5667" y="865"/>
                  </a:lnTo>
                  <a:lnTo>
                    <a:pt x="5667" y="809"/>
                  </a:lnTo>
                  <a:close/>
                  <a:moveTo>
                    <a:pt x="5747" y="809"/>
                  </a:moveTo>
                  <a:lnTo>
                    <a:pt x="5692" y="809"/>
                  </a:lnTo>
                  <a:lnTo>
                    <a:pt x="5692" y="865"/>
                  </a:lnTo>
                  <a:lnTo>
                    <a:pt x="5747" y="865"/>
                  </a:lnTo>
                  <a:lnTo>
                    <a:pt x="5747" y="809"/>
                  </a:lnTo>
                  <a:close/>
                  <a:moveTo>
                    <a:pt x="5828" y="809"/>
                  </a:moveTo>
                  <a:lnTo>
                    <a:pt x="5772" y="809"/>
                  </a:lnTo>
                  <a:lnTo>
                    <a:pt x="5772" y="865"/>
                  </a:lnTo>
                  <a:lnTo>
                    <a:pt x="5828" y="865"/>
                  </a:lnTo>
                  <a:lnTo>
                    <a:pt x="5828" y="809"/>
                  </a:lnTo>
                  <a:close/>
                  <a:moveTo>
                    <a:pt x="55" y="728"/>
                  </a:moveTo>
                  <a:lnTo>
                    <a:pt x="0" y="728"/>
                  </a:lnTo>
                  <a:lnTo>
                    <a:pt x="0" y="784"/>
                  </a:lnTo>
                  <a:lnTo>
                    <a:pt x="55" y="784"/>
                  </a:lnTo>
                  <a:lnTo>
                    <a:pt x="55" y="728"/>
                  </a:lnTo>
                  <a:close/>
                  <a:moveTo>
                    <a:pt x="136" y="728"/>
                  </a:moveTo>
                  <a:lnTo>
                    <a:pt x="80" y="728"/>
                  </a:lnTo>
                  <a:lnTo>
                    <a:pt x="80" y="784"/>
                  </a:lnTo>
                  <a:lnTo>
                    <a:pt x="136" y="784"/>
                  </a:lnTo>
                  <a:lnTo>
                    <a:pt x="136" y="728"/>
                  </a:lnTo>
                  <a:close/>
                  <a:moveTo>
                    <a:pt x="216" y="728"/>
                  </a:moveTo>
                  <a:lnTo>
                    <a:pt x="160" y="728"/>
                  </a:lnTo>
                  <a:lnTo>
                    <a:pt x="160" y="784"/>
                  </a:lnTo>
                  <a:lnTo>
                    <a:pt x="216" y="784"/>
                  </a:lnTo>
                  <a:lnTo>
                    <a:pt x="216" y="728"/>
                  </a:lnTo>
                  <a:close/>
                  <a:moveTo>
                    <a:pt x="296" y="728"/>
                  </a:moveTo>
                  <a:lnTo>
                    <a:pt x="241" y="728"/>
                  </a:lnTo>
                  <a:lnTo>
                    <a:pt x="241" y="784"/>
                  </a:lnTo>
                  <a:lnTo>
                    <a:pt x="296" y="784"/>
                  </a:lnTo>
                  <a:lnTo>
                    <a:pt x="296" y="728"/>
                  </a:lnTo>
                  <a:close/>
                  <a:moveTo>
                    <a:pt x="376" y="728"/>
                  </a:moveTo>
                  <a:lnTo>
                    <a:pt x="320" y="728"/>
                  </a:lnTo>
                  <a:lnTo>
                    <a:pt x="320" y="784"/>
                  </a:lnTo>
                  <a:lnTo>
                    <a:pt x="376" y="784"/>
                  </a:lnTo>
                  <a:lnTo>
                    <a:pt x="376" y="728"/>
                  </a:lnTo>
                  <a:close/>
                  <a:moveTo>
                    <a:pt x="457" y="728"/>
                  </a:moveTo>
                  <a:lnTo>
                    <a:pt x="401" y="728"/>
                  </a:lnTo>
                  <a:lnTo>
                    <a:pt x="401" y="784"/>
                  </a:lnTo>
                  <a:lnTo>
                    <a:pt x="457" y="784"/>
                  </a:lnTo>
                  <a:lnTo>
                    <a:pt x="457" y="728"/>
                  </a:lnTo>
                  <a:close/>
                  <a:moveTo>
                    <a:pt x="536" y="728"/>
                  </a:moveTo>
                  <a:lnTo>
                    <a:pt x="481" y="728"/>
                  </a:lnTo>
                  <a:lnTo>
                    <a:pt x="481" y="784"/>
                  </a:lnTo>
                  <a:lnTo>
                    <a:pt x="536" y="784"/>
                  </a:lnTo>
                  <a:lnTo>
                    <a:pt x="536" y="728"/>
                  </a:lnTo>
                  <a:close/>
                  <a:moveTo>
                    <a:pt x="617" y="728"/>
                  </a:moveTo>
                  <a:lnTo>
                    <a:pt x="561" y="728"/>
                  </a:lnTo>
                  <a:lnTo>
                    <a:pt x="561" y="784"/>
                  </a:lnTo>
                  <a:lnTo>
                    <a:pt x="617" y="784"/>
                  </a:lnTo>
                  <a:lnTo>
                    <a:pt x="617" y="728"/>
                  </a:lnTo>
                  <a:close/>
                  <a:moveTo>
                    <a:pt x="697" y="728"/>
                  </a:moveTo>
                  <a:lnTo>
                    <a:pt x="641" y="728"/>
                  </a:lnTo>
                  <a:lnTo>
                    <a:pt x="641" y="784"/>
                  </a:lnTo>
                  <a:lnTo>
                    <a:pt x="697" y="784"/>
                  </a:lnTo>
                  <a:lnTo>
                    <a:pt x="697" y="728"/>
                  </a:lnTo>
                  <a:close/>
                  <a:moveTo>
                    <a:pt x="777" y="728"/>
                  </a:moveTo>
                  <a:lnTo>
                    <a:pt x="722" y="728"/>
                  </a:lnTo>
                  <a:lnTo>
                    <a:pt x="722" y="784"/>
                  </a:lnTo>
                  <a:lnTo>
                    <a:pt x="777" y="784"/>
                  </a:lnTo>
                  <a:lnTo>
                    <a:pt x="777" y="728"/>
                  </a:lnTo>
                  <a:close/>
                  <a:moveTo>
                    <a:pt x="857" y="728"/>
                  </a:moveTo>
                  <a:lnTo>
                    <a:pt x="801" y="728"/>
                  </a:lnTo>
                  <a:lnTo>
                    <a:pt x="801" y="784"/>
                  </a:lnTo>
                  <a:lnTo>
                    <a:pt x="857" y="784"/>
                  </a:lnTo>
                  <a:lnTo>
                    <a:pt x="857" y="728"/>
                  </a:lnTo>
                  <a:close/>
                  <a:moveTo>
                    <a:pt x="938" y="728"/>
                  </a:moveTo>
                  <a:lnTo>
                    <a:pt x="882" y="728"/>
                  </a:lnTo>
                  <a:lnTo>
                    <a:pt x="882" y="784"/>
                  </a:lnTo>
                  <a:lnTo>
                    <a:pt x="938" y="784"/>
                  </a:lnTo>
                  <a:lnTo>
                    <a:pt x="938" y="728"/>
                  </a:lnTo>
                  <a:close/>
                  <a:moveTo>
                    <a:pt x="1018" y="728"/>
                  </a:moveTo>
                  <a:lnTo>
                    <a:pt x="962" y="728"/>
                  </a:lnTo>
                  <a:lnTo>
                    <a:pt x="962" y="784"/>
                  </a:lnTo>
                  <a:lnTo>
                    <a:pt x="1018" y="784"/>
                  </a:lnTo>
                  <a:lnTo>
                    <a:pt x="1018" y="728"/>
                  </a:lnTo>
                  <a:close/>
                  <a:moveTo>
                    <a:pt x="1098" y="728"/>
                  </a:moveTo>
                  <a:lnTo>
                    <a:pt x="1042" y="728"/>
                  </a:lnTo>
                  <a:lnTo>
                    <a:pt x="1042" y="784"/>
                  </a:lnTo>
                  <a:lnTo>
                    <a:pt x="1098" y="784"/>
                  </a:lnTo>
                  <a:lnTo>
                    <a:pt x="1098" y="728"/>
                  </a:lnTo>
                  <a:close/>
                  <a:moveTo>
                    <a:pt x="1178" y="728"/>
                  </a:moveTo>
                  <a:lnTo>
                    <a:pt x="1122" y="728"/>
                  </a:lnTo>
                  <a:lnTo>
                    <a:pt x="1122" y="784"/>
                  </a:lnTo>
                  <a:lnTo>
                    <a:pt x="1178" y="784"/>
                  </a:lnTo>
                  <a:lnTo>
                    <a:pt x="1178" y="728"/>
                  </a:lnTo>
                  <a:close/>
                  <a:moveTo>
                    <a:pt x="1258" y="728"/>
                  </a:moveTo>
                  <a:lnTo>
                    <a:pt x="1203" y="728"/>
                  </a:lnTo>
                  <a:lnTo>
                    <a:pt x="1203" y="784"/>
                  </a:lnTo>
                  <a:lnTo>
                    <a:pt x="1258" y="784"/>
                  </a:lnTo>
                  <a:lnTo>
                    <a:pt x="1258" y="728"/>
                  </a:lnTo>
                  <a:close/>
                  <a:moveTo>
                    <a:pt x="1339" y="728"/>
                  </a:moveTo>
                  <a:lnTo>
                    <a:pt x="1282" y="728"/>
                  </a:lnTo>
                  <a:lnTo>
                    <a:pt x="1282" y="784"/>
                  </a:lnTo>
                  <a:lnTo>
                    <a:pt x="1339" y="784"/>
                  </a:lnTo>
                  <a:lnTo>
                    <a:pt x="1339" y="728"/>
                  </a:lnTo>
                  <a:close/>
                  <a:moveTo>
                    <a:pt x="1418" y="728"/>
                  </a:moveTo>
                  <a:lnTo>
                    <a:pt x="1363" y="728"/>
                  </a:lnTo>
                  <a:lnTo>
                    <a:pt x="1363" y="784"/>
                  </a:lnTo>
                  <a:lnTo>
                    <a:pt x="1418" y="784"/>
                  </a:lnTo>
                  <a:lnTo>
                    <a:pt x="1418" y="728"/>
                  </a:lnTo>
                  <a:close/>
                  <a:moveTo>
                    <a:pt x="1499" y="728"/>
                  </a:moveTo>
                  <a:lnTo>
                    <a:pt x="1443" y="728"/>
                  </a:lnTo>
                  <a:lnTo>
                    <a:pt x="1443" y="784"/>
                  </a:lnTo>
                  <a:lnTo>
                    <a:pt x="1499" y="784"/>
                  </a:lnTo>
                  <a:lnTo>
                    <a:pt x="1499" y="728"/>
                  </a:lnTo>
                  <a:close/>
                  <a:moveTo>
                    <a:pt x="1579" y="728"/>
                  </a:moveTo>
                  <a:lnTo>
                    <a:pt x="1523" y="728"/>
                  </a:lnTo>
                  <a:lnTo>
                    <a:pt x="1523" y="784"/>
                  </a:lnTo>
                  <a:lnTo>
                    <a:pt x="1579" y="784"/>
                  </a:lnTo>
                  <a:lnTo>
                    <a:pt x="1579" y="728"/>
                  </a:lnTo>
                  <a:close/>
                  <a:moveTo>
                    <a:pt x="1659" y="728"/>
                  </a:moveTo>
                  <a:lnTo>
                    <a:pt x="1604" y="728"/>
                  </a:lnTo>
                  <a:lnTo>
                    <a:pt x="1604" y="784"/>
                  </a:lnTo>
                  <a:lnTo>
                    <a:pt x="1659" y="784"/>
                  </a:lnTo>
                  <a:lnTo>
                    <a:pt x="1659" y="728"/>
                  </a:lnTo>
                  <a:close/>
                  <a:moveTo>
                    <a:pt x="1739" y="728"/>
                  </a:moveTo>
                  <a:lnTo>
                    <a:pt x="1684" y="728"/>
                  </a:lnTo>
                  <a:lnTo>
                    <a:pt x="1684" y="784"/>
                  </a:lnTo>
                  <a:lnTo>
                    <a:pt x="1739" y="784"/>
                  </a:lnTo>
                  <a:lnTo>
                    <a:pt x="1739" y="728"/>
                  </a:lnTo>
                  <a:close/>
                  <a:moveTo>
                    <a:pt x="1820" y="728"/>
                  </a:moveTo>
                  <a:lnTo>
                    <a:pt x="1764" y="728"/>
                  </a:lnTo>
                  <a:lnTo>
                    <a:pt x="1764" y="784"/>
                  </a:lnTo>
                  <a:lnTo>
                    <a:pt x="1820" y="784"/>
                  </a:lnTo>
                  <a:lnTo>
                    <a:pt x="1820" y="728"/>
                  </a:lnTo>
                  <a:close/>
                  <a:moveTo>
                    <a:pt x="1899" y="728"/>
                  </a:moveTo>
                  <a:lnTo>
                    <a:pt x="1844" y="728"/>
                  </a:lnTo>
                  <a:lnTo>
                    <a:pt x="1844" y="784"/>
                  </a:lnTo>
                  <a:lnTo>
                    <a:pt x="1899" y="784"/>
                  </a:lnTo>
                  <a:lnTo>
                    <a:pt x="1899" y="728"/>
                  </a:lnTo>
                  <a:close/>
                  <a:moveTo>
                    <a:pt x="1980" y="728"/>
                  </a:moveTo>
                  <a:lnTo>
                    <a:pt x="1925" y="728"/>
                  </a:lnTo>
                  <a:lnTo>
                    <a:pt x="1925" y="784"/>
                  </a:lnTo>
                  <a:lnTo>
                    <a:pt x="1980" y="784"/>
                  </a:lnTo>
                  <a:lnTo>
                    <a:pt x="1980" y="728"/>
                  </a:lnTo>
                  <a:close/>
                  <a:moveTo>
                    <a:pt x="2060" y="728"/>
                  </a:moveTo>
                  <a:lnTo>
                    <a:pt x="2004" y="728"/>
                  </a:lnTo>
                  <a:lnTo>
                    <a:pt x="2004" y="784"/>
                  </a:lnTo>
                  <a:lnTo>
                    <a:pt x="2060" y="784"/>
                  </a:lnTo>
                  <a:lnTo>
                    <a:pt x="2060" y="728"/>
                  </a:lnTo>
                  <a:close/>
                  <a:moveTo>
                    <a:pt x="2140" y="728"/>
                  </a:moveTo>
                  <a:lnTo>
                    <a:pt x="2085" y="728"/>
                  </a:lnTo>
                  <a:lnTo>
                    <a:pt x="2085" y="784"/>
                  </a:lnTo>
                  <a:lnTo>
                    <a:pt x="2140" y="784"/>
                  </a:lnTo>
                  <a:lnTo>
                    <a:pt x="2140" y="728"/>
                  </a:lnTo>
                  <a:close/>
                  <a:moveTo>
                    <a:pt x="2220" y="728"/>
                  </a:moveTo>
                  <a:lnTo>
                    <a:pt x="2165" y="728"/>
                  </a:lnTo>
                  <a:lnTo>
                    <a:pt x="2165" y="784"/>
                  </a:lnTo>
                  <a:lnTo>
                    <a:pt x="2220" y="784"/>
                  </a:lnTo>
                  <a:lnTo>
                    <a:pt x="2220" y="728"/>
                  </a:lnTo>
                  <a:close/>
                  <a:moveTo>
                    <a:pt x="2301" y="728"/>
                  </a:moveTo>
                  <a:lnTo>
                    <a:pt x="2245" y="728"/>
                  </a:lnTo>
                  <a:lnTo>
                    <a:pt x="2245" y="784"/>
                  </a:lnTo>
                  <a:lnTo>
                    <a:pt x="2301" y="784"/>
                  </a:lnTo>
                  <a:lnTo>
                    <a:pt x="2301" y="728"/>
                  </a:lnTo>
                  <a:close/>
                  <a:moveTo>
                    <a:pt x="2380" y="728"/>
                  </a:moveTo>
                  <a:lnTo>
                    <a:pt x="2325" y="728"/>
                  </a:lnTo>
                  <a:lnTo>
                    <a:pt x="2325" y="784"/>
                  </a:lnTo>
                  <a:lnTo>
                    <a:pt x="2380" y="784"/>
                  </a:lnTo>
                  <a:lnTo>
                    <a:pt x="2380" y="728"/>
                  </a:lnTo>
                  <a:close/>
                  <a:moveTo>
                    <a:pt x="2461" y="728"/>
                  </a:moveTo>
                  <a:lnTo>
                    <a:pt x="2406" y="728"/>
                  </a:lnTo>
                  <a:lnTo>
                    <a:pt x="2406" y="784"/>
                  </a:lnTo>
                  <a:lnTo>
                    <a:pt x="2461" y="784"/>
                  </a:lnTo>
                  <a:lnTo>
                    <a:pt x="2461" y="728"/>
                  </a:lnTo>
                  <a:close/>
                  <a:moveTo>
                    <a:pt x="2541" y="728"/>
                  </a:moveTo>
                  <a:lnTo>
                    <a:pt x="2485" y="728"/>
                  </a:lnTo>
                  <a:lnTo>
                    <a:pt x="2485" y="784"/>
                  </a:lnTo>
                  <a:lnTo>
                    <a:pt x="2541" y="784"/>
                  </a:lnTo>
                  <a:lnTo>
                    <a:pt x="2541" y="728"/>
                  </a:lnTo>
                  <a:close/>
                  <a:moveTo>
                    <a:pt x="2621" y="728"/>
                  </a:moveTo>
                  <a:lnTo>
                    <a:pt x="2566" y="728"/>
                  </a:lnTo>
                  <a:lnTo>
                    <a:pt x="2566" y="784"/>
                  </a:lnTo>
                  <a:lnTo>
                    <a:pt x="2621" y="784"/>
                  </a:lnTo>
                  <a:lnTo>
                    <a:pt x="2621" y="728"/>
                  </a:lnTo>
                  <a:close/>
                  <a:moveTo>
                    <a:pt x="2701" y="728"/>
                  </a:moveTo>
                  <a:lnTo>
                    <a:pt x="2646" y="728"/>
                  </a:lnTo>
                  <a:lnTo>
                    <a:pt x="2646" y="784"/>
                  </a:lnTo>
                  <a:lnTo>
                    <a:pt x="2701" y="784"/>
                  </a:lnTo>
                  <a:lnTo>
                    <a:pt x="2701" y="728"/>
                  </a:lnTo>
                  <a:close/>
                  <a:moveTo>
                    <a:pt x="2782" y="728"/>
                  </a:moveTo>
                  <a:lnTo>
                    <a:pt x="2726" y="728"/>
                  </a:lnTo>
                  <a:lnTo>
                    <a:pt x="2726" y="784"/>
                  </a:lnTo>
                  <a:lnTo>
                    <a:pt x="2782" y="784"/>
                  </a:lnTo>
                  <a:lnTo>
                    <a:pt x="2782" y="728"/>
                  </a:lnTo>
                  <a:close/>
                  <a:moveTo>
                    <a:pt x="2861" y="728"/>
                  </a:moveTo>
                  <a:lnTo>
                    <a:pt x="2806" y="728"/>
                  </a:lnTo>
                  <a:lnTo>
                    <a:pt x="2806" y="784"/>
                  </a:lnTo>
                  <a:lnTo>
                    <a:pt x="2861" y="784"/>
                  </a:lnTo>
                  <a:lnTo>
                    <a:pt x="2861" y="728"/>
                  </a:lnTo>
                  <a:close/>
                  <a:moveTo>
                    <a:pt x="2942" y="728"/>
                  </a:moveTo>
                  <a:lnTo>
                    <a:pt x="2887" y="728"/>
                  </a:lnTo>
                  <a:lnTo>
                    <a:pt x="2887" y="784"/>
                  </a:lnTo>
                  <a:lnTo>
                    <a:pt x="2942" y="784"/>
                  </a:lnTo>
                  <a:lnTo>
                    <a:pt x="2942" y="728"/>
                  </a:lnTo>
                  <a:close/>
                  <a:moveTo>
                    <a:pt x="3022" y="728"/>
                  </a:moveTo>
                  <a:lnTo>
                    <a:pt x="2966" y="728"/>
                  </a:lnTo>
                  <a:lnTo>
                    <a:pt x="2966" y="784"/>
                  </a:lnTo>
                  <a:lnTo>
                    <a:pt x="3022" y="784"/>
                  </a:lnTo>
                  <a:lnTo>
                    <a:pt x="3022" y="728"/>
                  </a:lnTo>
                  <a:close/>
                  <a:moveTo>
                    <a:pt x="3342" y="728"/>
                  </a:moveTo>
                  <a:lnTo>
                    <a:pt x="3287" y="728"/>
                  </a:lnTo>
                  <a:lnTo>
                    <a:pt x="3287" y="784"/>
                  </a:lnTo>
                  <a:lnTo>
                    <a:pt x="3342" y="784"/>
                  </a:lnTo>
                  <a:lnTo>
                    <a:pt x="3342" y="728"/>
                  </a:lnTo>
                  <a:close/>
                  <a:moveTo>
                    <a:pt x="3423" y="728"/>
                  </a:moveTo>
                  <a:lnTo>
                    <a:pt x="3367" y="728"/>
                  </a:lnTo>
                  <a:lnTo>
                    <a:pt x="3367" y="784"/>
                  </a:lnTo>
                  <a:lnTo>
                    <a:pt x="3423" y="784"/>
                  </a:lnTo>
                  <a:lnTo>
                    <a:pt x="3423" y="728"/>
                  </a:lnTo>
                  <a:close/>
                  <a:moveTo>
                    <a:pt x="3503" y="728"/>
                  </a:moveTo>
                  <a:lnTo>
                    <a:pt x="3447" y="728"/>
                  </a:lnTo>
                  <a:lnTo>
                    <a:pt x="3447" y="784"/>
                  </a:lnTo>
                  <a:lnTo>
                    <a:pt x="3503" y="784"/>
                  </a:lnTo>
                  <a:lnTo>
                    <a:pt x="3503" y="728"/>
                  </a:lnTo>
                  <a:close/>
                  <a:moveTo>
                    <a:pt x="3583" y="728"/>
                  </a:moveTo>
                  <a:lnTo>
                    <a:pt x="3528" y="728"/>
                  </a:lnTo>
                  <a:lnTo>
                    <a:pt x="3528" y="784"/>
                  </a:lnTo>
                  <a:lnTo>
                    <a:pt x="3583" y="784"/>
                  </a:lnTo>
                  <a:lnTo>
                    <a:pt x="3583" y="728"/>
                  </a:lnTo>
                  <a:close/>
                  <a:moveTo>
                    <a:pt x="3663" y="728"/>
                  </a:moveTo>
                  <a:lnTo>
                    <a:pt x="3607" y="728"/>
                  </a:lnTo>
                  <a:lnTo>
                    <a:pt x="3607" y="784"/>
                  </a:lnTo>
                  <a:lnTo>
                    <a:pt x="3663" y="784"/>
                  </a:lnTo>
                  <a:lnTo>
                    <a:pt x="3663" y="728"/>
                  </a:lnTo>
                  <a:close/>
                  <a:moveTo>
                    <a:pt x="4225" y="728"/>
                  </a:moveTo>
                  <a:lnTo>
                    <a:pt x="4169" y="728"/>
                  </a:lnTo>
                  <a:lnTo>
                    <a:pt x="4169" y="784"/>
                  </a:lnTo>
                  <a:lnTo>
                    <a:pt x="4225" y="784"/>
                  </a:lnTo>
                  <a:lnTo>
                    <a:pt x="4225" y="728"/>
                  </a:lnTo>
                  <a:close/>
                  <a:moveTo>
                    <a:pt x="4304" y="728"/>
                  </a:moveTo>
                  <a:lnTo>
                    <a:pt x="4249" y="728"/>
                  </a:lnTo>
                  <a:lnTo>
                    <a:pt x="4249" y="784"/>
                  </a:lnTo>
                  <a:lnTo>
                    <a:pt x="4304" y="784"/>
                  </a:lnTo>
                  <a:lnTo>
                    <a:pt x="4304" y="728"/>
                  </a:lnTo>
                  <a:close/>
                  <a:moveTo>
                    <a:pt x="4385" y="728"/>
                  </a:moveTo>
                  <a:lnTo>
                    <a:pt x="4329" y="728"/>
                  </a:lnTo>
                  <a:lnTo>
                    <a:pt x="4329" y="784"/>
                  </a:lnTo>
                  <a:lnTo>
                    <a:pt x="4385" y="784"/>
                  </a:lnTo>
                  <a:lnTo>
                    <a:pt x="4385" y="728"/>
                  </a:lnTo>
                  <a:close/>
                  <a:moveTo>
                    <a:pt x="4545" y="728"/>
                  </a:moveTo>
                  <a:lnTo>
                    <a:pt x="4490" y="728"/>
                  </a:lnTo>
                  <a:lnTo>
                    <a:pt x="4490" y="784"/>
                  </a:lnTo>
                  <a:lnTo>
                    <a:pt x="4545" y="784"/>
                  </a:lnTo>
                  <a:lnTo>
                    <a:pt x="4545" y="728"/>
                  </a:lnTo>
                  <a:close/>
                  <a:moveTo>
                    <a:pt x="4625" y="728"/>
                  </a:moveTo>
                  <a:lnTo>
                    <a:pt x="4569" y="728"/>
                  </a:lnTo>
                  <a:lnTo>
                    <a:pt x="4569" y="784"/>
                  </a:lnTo>
                  <a:lnTo>
                    <a:pt x="4625" y="784"/>
                  </a:lnTo>
                  <a:lnTo>
                    <a:pt x="4625" y="728"/>
                  </a:lnTo>
                  <a:close/>
                  <a:moveTo>
                    <a:pt x="4705" y="728"/>
                  </a:moveTo>
                  <a:lnTo>
                    <a:pt x="4650" y="728"/>
                  </a:lnTo>
                  <a:lnTo>
                    <a:pt x="4650" y="784"/>
                  </a:lnTo>
                  <a:lnTo>
                    <a:pt x="4705" y="784"/>
                  </a:lnTo>
                  <a:lnTo>
                    <a:pt x="4705" y="728"/>
                  </a:lnTo>
                  <a:close/>
                  <a:moveTo>
                    <a:pt x="4785" y="728"/>
                  </a:moveTo>
                  <a:lnTo>
                    <a:pt x="4730" y="728"/>
                  </a:lnTo>
                  <a:lnTo>
                    <a:pt x="4730" y="784"/>
                  </a:lnTo>
                  <a:lnTo>
                    <a:pt x="4785" y="784"/>
                  </a:lnTo>
                  <a:lnTo>
                    <a:pt x="4785" y="728"/>
                  </a:lnTo>
                  <a:close/>
                  <a:moveTo>
                    <a:pt x="4866" y="728"/>
                  </a:moveTo>
                  <a:lnTo>
                    <a:pt x="4810" y="728"/>
                  </a:lnTo>
                  <a:lnTo>
                    <a:pt x="4810" y="784"/>
                  </a:lnTo>
                  <a:lnTo>
                    <a:pt x="4866" y="784"/>
                  </a:lnTo>
                  <a:lnTo>
                    <a:pt x="4866" y="728"/>
                  </a:lnTo>
                  <a:close/>
                  <a:moveTo>
                    <a:pt x="4945" y="728"/>
                  </a:moveTo>
                  <a:lnTo>
                    <a:pt x="4890" y="728"/>
                  </a:lnTo>
                  <a:lnTo>
                    <a:pt x="4890" y="784"/>
                  </a:lnTo>
                  <a:lnTo>
                    <a:pt x="4945" y="784"/>
                  </a:lnTo>
                  <a:lnTo>
                    <a:pt x="4945" y="728"/>
                  </a:lnTo>
                  <a:close/>
                  <a:moveTo>
                    <a:pt x="5266" y="728"/>
                  </a:moveTo>
                  <a:lnTo>
                    <a:pt x="5211" y="728"/>
                  </a:lnTo>
                  <a:lnTo>
                    <a:pt x="5211" y="784"/>
                  </a:lnTo>
                  <a:lnTo>
                    <a:pt x="5266" y="784"/>
                  </a:lnTo>
                  <a:lnTo>
                    <a:pt x="5266" y="728"/>
                  </a:lnTo>
                  <a:close/>
                  <a:moveTo>
                    <a:pt x="5347" y="728"/>
                  </a:moveTo>
                  <a:lnTo>
                    <a:pt x="5291" y="728"/>
                  </a:lnTo>
                  <a:lnTo>
                    <a:pt x="5291" y="784"/>
                  </a:lnTo>
                  <a:lnTo>
                    <a:pt x="5347" y="784"/>
                  </a:lnTo>
                  <a:lnTo>
                    <a:pt x="5347" y="728"/>
                  </a:lnTo>
                  <a:close/>
                  <a:moveTo>
                    <a:pt x="5426" y="728"/>
                  </a:moveTo>
                  <a:lnTo>
                    <a:pt x="5371" y="728"/>
                  </a:lnTo>
                  <a:lnTo>
                    <a:pt x="5371" y="784"/>
                  </a:lnTo>
                  <a:lnTo>
                    <a:pt x="5426" y="784"/>
                  </a:lnTo>
                  <a:lnTo>
                    <a:pt x="5426" y="728"/>
                  </a:lnTo>
                  <a:close/>
                  <a:moveTo>
                    <a:pt x="5507" y="728"/>
                  </a:moveTo>
                  <a:lnTo>
                    <a:pt x="5452" y="728"/>
                  </a:lnTo>
                  <a:lnTo>
                    <a:pt x="5452" y="784"/>
                  </a:lnTo>
                  <a:lnTo>
                    <a:pt x="5507" y="784"/>
                  </a:lnTo>
                  <a:lnTo>
                    <a:pt x="5507" y="728"/>
                  </a:lnTo>
                  <a:close/>
                  <a:moveTo>
                    <a:pt x="5587" y="728"/>
                  </a:moveTo>
                  <a:lnTo>
                    <a:pt x="5531" y="728"/>
                  </a:lnTo>
                  <a:lnTo>
                    <a:pt x="5531" y="784"/>
                  </a:lnTo>
                  <a:lnTo>
                    <a:pt x="5587" y="784"/>
                  </a:lnTo>
                  <a:lnTo>
                    <a:pt x="5587" y="728"/>
                  </a:lnTo>
                  <a:close/>
                  <a:moveTo>
                    <a:pt x="5667" y="728"/>
                  </a:moveTo>
                  <a:lnTo>
                    <a:pt x="5612" y="728"/>
                  </a:lnTo>
                  <a:lnTo>
                    <a:pt x="5612" y="784"/>
                  </a:lnTo>
                  <a:lnTo>
                    <a:pt x="5667" y="784"/>
                  </a:lnTo>
                  <a:lnTo>
                    <a:pt x="5667" y="728"/>
                  </a:lnTo>
                  <a:close/>
                  <a:moveTo>
                    <a:pt x="5747" y="728"/>
                  </a:moveTo>
                  <a:lnTo>
                    <a:pt x="5692" y="728"/>
                  </a:lnTo>
                  <a:lnTo>
                    <a:pt x="5692" y="784"/>
                  </a:lnTo>
                  <a:lnTo>
                    <a:pt x="5747" y="784"/>
                  </a:lnTo>
                  <a:lnTo>
                    <a:pt x="5747" y="728"/>
                  </a:lnTo>
                  <a:close/>
                  <a:moveTo>
                    <a:pt x="5828" y="728"/>
                  </a:moveTo>
                  <a:lnTo>
                    <a:pt x="5772" y="728"/>
                  </a:lnTo>
                  <a:lnTo>
                    <a:pt x="5772" y="784"/>
                  </a:lnTo>
                  <a:lnTo>
                    <a:pt x="5828" y="784"/>
                  </a:lnTo>
                  <a:lnTo>
                    <a:pt x="5828" y="728"/>
                  </a:lnTo>
                  <a:close/>
                  <a:moveTo>
                    <a:pt x="5907" y="728"/>
                  </a:moveTo>
                  <a:lnTo>
                    <a:pt x="5852" y="728"/>
                  </a:lnTo>
                  <a:lnTo>
                    <a:pt x="5852" y="784"/>
                  </a:lnTo>
                  <a:lnTo>
                    <a:pt x="5907" y="784"/>
                  </a:lnTo>
                  <a:lnTo>
                    <a:pt x="5907" y="728"/>
                  </a:lnTo>
                  <a:close/>
                  <a:moveTo>
                    <a:pt x="55" y="648"/>
                  </a:moveTo>
                  <a:lnTo>
                    <a:pt x="0" y="648"/>
                  </a:lnTo>
                  <a:lnTo>
                    <a:pt x="0" y="703"/>
                  </a:lnTo>
                  <a:lnTo>
                    <a:pt x="55" y="703"/>
                  </a:lnTo>
                  <a:lnTo>
                    <a:pt x="55" y="648"/>
                  </a:lnTo>
                  <a:close/>
                  <a:moveTo>
                    <a:pt x="136" y="648"/>
                  </a:moveTo>
                  <a:lnTo>
                    <a:pt x="80" y="648"/>
                  </a:lnTo>
                  <a:lnTo>
                    <a:pt x="80" y="703"/>
                  </a:lnTo>
                  <a:lnTo>
                    <a:pt x="136" y="703"/>
                  </a:lnTo>
                  <a:lnTo>
                    <a:pt x="136" y="648"/>
                  </a:lnTo>
                  <a:close/>
                  <a:moveTo>
                    <a:pt x="216" y="648"/>
                  </a:moveTo>
                  <a:lnTo>
                    <a:pt x="160" y="648"/>
                  </a:lnTo>
                  <a:lnTo>
                    <a:pt x="160" y="703"/>
                  </a:lnTo>
                  <a:lnTo>
                    <a:pt x="216" y="703"/>
                  </a:lnTo>
                  <a:lnTo>
                    <a:pt x="216" y="648"/>
                  </a:lnTo>
                  <a:close/>
                  <a:moveTo>
                    <a:pt x="296" y="648"/>
                  </a:moveTo>
                  <a:lnTo>
                    <a:pt x="241" y="648"/>
                  </a:lnTo>
                  <a:lnTo>
                    <a:pt x="241" y="703"/>
                  </a:lnTo>
                  <a:lnTo>
                    <a:pt x="296" y="703"/>
                  </a:lnTo>
                  <a:lnTo>
                    <a:pt x="296" y="648"/>
                  </a:lnTo>
                  <a:close/>
                  <a:moveTo>
                    <a:pt x="376" y="648"/>
                  </a:moveTo>
                  <a:lnTo>
                    <a:pt x="320" y="648"/>
                  </a:lnTo>
                  <a:lnTo>
                    <a:pt x="320" y="703"/>
                  </a:lnTo>
                  <a:lnTo>
                    <a:pt x="376" y="703"/>
                  </a:lnTo>
                  <a:lnTo>
                    <a:pt x="376" y="648"/>
                  </a:lnTo>
                  <a:close/>
                  <a:moveTo>
                    <a:pt x="457" y="648"/>
                  </a:moveTo>
                  <a:lnTo>
                    <a:pt x="401" y="648"/>
                  </a:lnTo>
                  <a:lnTo>
                    <a:pt x="401" y="703"/>
                  </a:lnTo>
                  <a:lnTo>
                    <a:pt x="457" y="703"/>
                  </a:lnTo>
                  <a:lnTo>
                    <a:pt x="457" y="648"/>
                  </a:lnTo>
                  <a:close/>
                  <a:moveTo>
                    <a:pt x="536" y="648"/>
                  </a:moveTo>
                  <a:lnTo>
                    <a:pt x="481" y="648"/>
                  </a:lnTo>
                  <a:lnTo>
                    <a:pt x="481" y="703"/>
                  </a:lnTo>
                  <a:lnTo>
                    <a:pt x="536" y="703"/>
                  </a:lnTo>
                  <a:lnTo>
                    <a:pt x="536" y="648"/>
                  </a:lnTo>
                  <a:close/>
                  <a:moveTo>
                    <a:pt x="617" y="648"/>
                  </a:moveTo>
                  <a:lnTo>
                    <a:pt x="561" y="648"/>
                  </a:lnTo>
                  <a:lnTo>
                    <a:pt x="561" y="703"/>
                  </a:lnTo>
                  <a:lnTo>
                    <a:pt x="617" y="703"/>
                  </a:lnTo>
                  <a:lnTo>
                    <a:pt x="617" y="648"/>
                  </a:lnTo>
                  <a:close/>
                  <a:moveTo>
                    <a:pt x="697" y="648"/>
                  </a:moveTo>
                  <a:lnTo>
                    <a:pt x="641" y="648"/>
                  </a:lnTo>
                  <a:lnTo>
                    <a:pt x="641" y="703"/>
                  </a:lnTo>
                  <a:lnTo>
                    <a:pt x="697" y="703"/>
                  </a:lnTo>
                  <a:lnTo>
                    <a:pt x="697" y="648"/>
                  </a:lnTo>
                  <a:close/>
                  <a:moveTo>
                    <a:pt x="777" y="648"/>
                  </a:moveTo>
                  <a:lnTo>
                    <a:pt x="722" y="648"/>
                  </a:lnTo>
                  <a:lnTo>
                    <a:pt x="722" y="703"/>
                  </a:lnTo>
                  <a:lnTo>
                    <a:pt x="777" y="703"/>
                  </a:lnTo>
                  <a:lnTo>
                    <a:pt x="777" y="648"/>
                  </a:lnTo>
                  <a:close/>
                  <a:moveTo>
                    <a:pt x="857" y="648"/>
                  </a:moveTo>
                  <a:lnTo>
                    <a:pt x="801" y="648"/>
                  </a:lnTo>
                  <a:lnTo>
                    <a:pt x="801" y="703"/>
                  </a:lnTo>
                  <a:lnTo>
                    <a:pt x="857" y="703"/>
                  </a:lnTo>
                  <a:lnTo>
                    <a:pt x="857" y="648"/>
                  </a:lnTo>
                  <a:close/>
                  <a:moveTo>
                    <a:pt x="938" y="648"/>
                  </a:moveTo>
                  <a:lnTo>
                    <a:pt x="882" y="648"/>
                  </a:lnTo>
                  <a:lnTo>
                    <a:pt x="882" y="703"/>
                  </a:lnTo>
                  <a:lnTo>
                    <a:pt x="938" y="703"/>
                  </a:lnTo>
                  <a:lnTo>
                    <a:pt x="938" y="648"/>
                  </a:lnTo>
                  <a:close/>
                  <a:moveTo>
                    <a:pt x="1018" y="648"/>
                  </a:moveTo>
                  <a:lnTo>
                    <a:pt x="962" y="648"/>
                  </a:lnTo>
                  <a:lnTo>
                    <a:pt x="962" y="703"/>
                  </a:lnTo>
                  <a:lnTo>
                    <a:pt x="1018" y="703"/>
                  </a:lnTo>
                  <a:lnTo>
                    <a:pt x="1018" y="648"/>
                  </a:lnTo>
                  <a:close/>
                  <a:moveTo>
                    <a:pt x="1098" y="648"/>
                  </a:moveTo>
                  <a:lnTo>
                    <a:pt x="1042" y="648"/>
                  </a:lnTo>
                  <a:lnTo>
                    <a:pt x="1042" y="703"/>
                  </a:lnTo>
                  <a:lnTo>
                    <a:pt x="1098" y="703"/>
                  </a:lnTo>
                  <a:lnTo>
                    <a:pt x="1098" y="648"/>
                  </a:lnTo>
                  <a:close/>
                  <a:moveTo>
                    <a:pt x="1178" y="648"/>
                  </a:moveTo>
                  <a:lnTo>
                    <a:pt x="1122" y="648"/>
                  </a:lnTo>
                  <a:lnTo>
                    <a:pt x="1122" y="703"/>
                  </a:lnTo>
                  <a:lnTo>
                    <a:pt x="1178" y="703"/>
                  </a:lnTo>
                  <a:lnTo>
                    <a:pt x="1178" y="648"/>
                  </a:lnTo>
                  <a:close/>
                  <a:moveTo>
                    <a:pt x="1258" y="648"/>
                  </a:moveTo>
                  <a:lnTo>
                    <a:pt x="1203" y="648"/>
                  </a:lnTo>
                  <a:lnTo>
                    <a:pt x="1203" y="703"/>
                  </a:lnTo>
                  <a:lnTo>
                    <a:pt x="1258" y="703"/>
                  </a:lnTo>
                  <a:lnTo>
                    <a:pt x="1258" y="648"/>
                  </a:lnTo>
                  <a:close/>
                  <a:moveTo>
                    <a:pt x="1339" y="648"/>
                  </a:moveTo>
                  <a:lnTo>
                    <a:pt x="1282" y="648"/>
                  </a:lnTo>
                  <a:lnTo>
                    <a:pt x="1282" y="703"/>
                  </a:lnTo>
                  <a:lnTo>
                    <a:pt x="1339" y="703"/>
                  </a:lnTo>
                  <a:lnTo>
                    <a:pt x="1339" y="648"/>
                  </a:lnTo>
                  <a:close/>
                  <a:moveTo>
                    <a:pt x="1418" y="648"/>
                  </a:moveTo>
                  <a:lnTo>
                    <a:pt x="1363" y="648"/>
                  </a:lnTo>
                  <a:lnTo>
                    <a:pt x="1363" y="703"/>
                  </a:lnTo>
                  <a:lnTo>
                    <a:pt x="1418" y="703"/>
                  </a:lnTo>
                  <a:lnTo>
                    <a:pt x="1418" y="648"/>
                  </a:lnTo>
                  <a:close/>
                  <a:moveTo>
                    <a:pt x="1499" y="648"/>
                  </a:moveTo>
                  <a:lnTo>
                    <a:pt x="1443" y="648"/>
                  </a:lnTo>
                  <a:lnTo>
                    <a:pt x="1443" y="703"/>
                  </a:lnTo>
                  <a:lnTo>
                    <a:pt x="1499" y="703"/>
                  </a:lnTo>
                  <a:lnTo>
                    <a:pt x="1499" y="648"/>
                  </a:lnTo>
                  <a:close/>
                  <a:moveTo>
                    <a:pt x="1579" y="648"/>
                  </a:moveTo>
                  <a:lnTo>
                    <a:pt x="1523" y="648"/>
                  </a:lnTo>
                  <a:lnTo>
                    <a:pt x="1523" y="703"/>
                  </a:lnTo>
                  <a:lnTo>
                    <a:pt x="1579" y="703"/>
                  </a:lnTo>
                  <a:lnTo>
                    <a:pt x="1579" y="648"/>
                  </a:lnTo>
                  <a:close/>
                  <a:moveTo>
                    <a:pt x="1659" y="648"/>
                  </a:moveTo>
                  <a:lnTo>
                    <a:pt x="1604" y="648"/>
                  </a:lnTo>
                  <a:lnTo>
                    <a:pt x="1604" y="703"/>
                  </a:lnTo>
                  <a:lnTo>
                    <a:pt x="1659" y="703"/>
                  </a:lnTo>
                  <a:lnTo>
                    <a:pt x="1659" y="648"/>
                  </a:lnTo>
                  <a:close/>
                  <a:moveTo>
                    <a:pt x="1739" y="648"/>
                  </a:moveTo>
                  <a:lnTo>
                    <a:pt x="1684" y="648"/>
                  </a:lnTo>
                  <a:lnTo>
                    <a:pt x="1684" y="703"/>
                  </a:lnTo>
                  <a:lnTo>
                    <a:pt x="1739" y="703"/>
                  </a:lnTo>
                  <a:lnTo>
                    <a:pt x="1739" y="648"/>
                  </a:lnTo>
                  <a:close/>
                  <a:moveTo>
                    <a:pt x="1820" y="648"/>
                  </a:moveTo>
                  <a:lnTo>
                    <a:pt x="1764" y="648"/>
                  </a:lnTo>
                  <a:lnTo>
                    <a:pt x="1764" y="703"/>
                  </a:lnTo>
                  <a:lnTo>
                    <a:pt x="1820" y="703"/>
                  </a:lnTo>
                  <a:lnTo>
                    <a:pt x="1820" y="648"/>
                  </a:lnTo>
                  <a:close/>
                  <a:moveTo>
                    <a:pt x="1899" y="648"/>
                  </a:moveTo>
                  <a:lnTo>
                    <a:pt x="1844" y="648"/>
                  </a:lnTo>
                  <a:lnTo>
                    <a:pt x="1844" y="703"/>
                  </a:lnTo>
                  <a:lnTo>
                    <a:pt x="1899" y="703"/>
                  </a:lnTo>
                  <a:lnTo>
                    <a:pt x="1899" y="648"/>
                  </a:lnTo>
                  <a:close/>
                  <a:moveTo>
                    <a:pt x="1980" y="648"/>
                  </a:moveTo>
                  <a:lnTo>
                    <a:pt x="1925" y="648"/>
                  </a:lnTo>
                  <a:lnTo>
                    <a:pt x="1925" y="703"/>
                  </a:lnTo>
                  <a:lnTo>
                    <a:pt x="1980" y="703"/>
                  </a:lnTo>
                  <a:lnTo>
                    <a:pt x="1980" y="648"/>
                  </a:lnTo>
                  <a:close/>
                  <a:moveTo>
                    <a:pt x="2060" y="648"/>
                  </a:moveTo>
                  <a:lnTo>
                    <a:pt x="2004" y="648"/>
                  </a:lnTo>
                  <a:lnTo>
                    <a:pt x="2004" y="703"/>
                  </a:lnTo>
                  <a:lnTo>
                    <a:pt x="2060" y="703"/>
                  </a:lnTo>
                  <a:lnTo>
                    <a:pt x="2060" y="648"/>
                  </a:lnTo>
                  <a:close/>
                  <a:moveTo>
                    <a:pt x="2140" y="648"/>
                  </a:moveTo>
                  <a:lnTo>
                    <a:pt x="2085" y="648"/>
                  </a:lnTo>
                  <a:lnTo>
                    <a:pt x="2085" y="703"/>
                  </a:lnTo>
                  <a:lnTo>
                    <a:pt x="2140" y="703"/>
                  </a:lnTo>
                  <a:lnTo>
                    <a:pt x="2140" y="648"/>
                  </a:lnTo>
                  <a:close/>
                  <a:moveTo>
                    <a:pt x="2220" y="648"/>
                  </a:moveTo>
                  <a:lnTo>
                    <a:pt x="2165" y="648"/>
                  </a:lnTo>
                  <a:lnTo>
                    <a:pt x="2165" y="703"/>
                  </a:lnTo>
                  <a:lnTo>
                    <a:pt x="2220" y="703"/>
                  </a:lnTo>
                  <a:lnTo>
                    <a:pt x="2220" y="648"/>
                  </a:lnTo>
                  <a:close/>
                  <a:moveTo>
                    <a:pt x="2301" y="648"/>
                  </a:moveTo>
                  <a:lnTo>
                    <a:pt x="2245" y="648"/>
                  </a:lnTo>
                  <a:lnTo>
                    <a:pt x="2245" y="703"/>
                  </a:lnTo>
                  <a:lnTo>
                    <a:pt x="2301" y="703"/>
                  </a:lnTo>
                  <a:lnTo>
                    <a:pt x="2301" y="648"/>
                  </a:lnTo>
                  <a:close/>
                  <a:moveTo>
                    <a:pt x="2380" y="648"/>
                  </a:moveTo>
                  <a:lnTo>
                    <a:pt x="2325" y="648"/>
                  </a:lnTo>
                  <a:lnTo>
                    <a:pt x="2325" y="703"/>
                  </a:lnTo>
                  <a:lnTo>
                    <a:pt x="2380" y="703"/>
                  </a:lnTo>
                  <a:lnTo>
                    <a:pt x="2380" y="648"/>
                  </a:lnTo>
                  <a:close/>
                  <a:moveTo>
                    <a:pt x="2461" y="648"/>
                  </a:moveTo>
                  <a:lnTo>
                    <a:pt x="2406" y="648"/>
                  </a:lnTo>
                  <a:lnTo>
                    <a:pt x="2406" y="703"/>
                  </a:lnTo>
                  <a:lnTo>
                    <a:pt x="2461" y="703"/>
                  </a:lnTo>
                  <a:lnTo>
                    <a:pt x="2461" y="648"/>
                  </a:lnTo>
                  <a:close/>
                  <a:moveTo>
                    <a:pt x="2541" y="648"/>
                  </a:moveTo>
                  <a:lnTo>
                    <a:pt x="2485" y="648"/>
                  </a:lnTo>
                  <a:lnTo>
                    <a:pt x="2485" y="703"/>
                  </a:lnTo>
                  <a:lnTo>
                    <a:pt x="2541" y="703"/>
                  </a:lnTo>
                  <a:lnTo>
                    <a:pt x="2541" y="648"/>
                  </a:lnTo>
                  <a:close/>
                  <a:moveTo>
                    <a:pt x="2621" y="648"/>
                  </a:moveTo>
                  <a:lnTo>
                    <a:pt x="2566" y="648"/>
                  </a:lnTo>
                  <a:lnTo>
                    <a:pt x="2566" y="703"/>
                  </a:lnTo>
                  <a:lnTo>
                    <a:pt x="2621" y="703"/>
                  </a:lnTo>
                  <a:lnTo>
                    <a:pt x="2621" y="648"/>
                  </a:lnTo>
                  <a:close/>
                  <a:moveTo>
                    <a:pt x="2701" y="648"/>
                  </a:moveTo>
                  <a:lnTo>
                    <a:pt x="2646" y="648"/>
                  </a:lnTo>
                  <a:lnTo>
                    <a:pt x="2646" y="703"/>
                  </a:lnTo>
                  <a:lnTo>
                    <a:pt x="2701" y="703"/>
                  </a:lnTo>
                  <a:lnTo>
                    <a:pt x="2701" y="648"/>
                  </a:lnTo>
                  <a:close/>
                  <a:moveTo>
                    <a:pt x="2782" y="648"/>
                  </a:moveTo>
                  <a:lnTo>
                    <a:pt x="2726" y="648"/>
                  </a:lnTo>
                  <a:lnTo>
                    <a:pt x="2726" y="703"/>
                  </a:lnTo>
                  <a:lnTo>
                    <a:pt x="2782" y="703"/>
                  </a:lnTo>
                  <a:lnTo>
                    <a:pt x="2782" y="648"/>
                  </a:lnTo>
                  <a:close/>
                  <a:moveTo>
                    <a:pt x="2861" y="648"/>
                  </a:moveTo>
                  <a:lnTo>
                    <a:pt x="2806" y="648"/>
                  </a:lnTo>
                  <a:lnTo>
                    <a:pt x="2806" y="703"/>
                  </a:lnTo>
                  <a:lnTo>
                    <a:pt x="2861" y="703"/>
                  </a:lnTo>
                  <a:lnTo>
                    <a:pt x="2861" y="648"/>
                  </a:lnTo>
                  <a:close/>
                  <a:moveTo>
                    <a:pt x="2942" y="648"/>
                  </a:moveTo>
                  <a:lnTo>
                    <a:pt x="2887" y="648"/>
                  </a:lnTo>
                  <a:lnTo>
                    <a:pt x="2887" y="703"/>
                  </a:lnTo>
                  <a:lnTo>
                    <a:pt x="2942" y="703"/>
                  </a:lnTo>
                  <a:lnTo>
                    <a:pt x="2942" y="648"/>
                  </a:lnTo>
                  <a:close/>
                  <a:moveTo>
                    <a:pt x="3022" y="648"/>
                  </a:moveTo>
                  <a:lnTo>
                    <a:pt x="2966" y="648"/>
                  </a:lnTo>
                  <a:lnTo>
                    <a:pt x="2966" y="703"/>
                  </a:lnTo>
                  <a:lnTo>
                    <a:pt x="3022" y="703"/>
                  </a:lnTo>
                  <a:lnTo>
                    <a:pt x="3022" y="648"/>
                  </a:lnTo>
                  <a:close/>
                  <a:moveTo>
                    <a:pt x="4064" y="648"/>
                  </a:moveTo>
                  <a:lnTo>
                    <a:pt x="4009" y="648"/>
                  </a:lnTo>
                  <a:lnTo>
                    <a:pt x="4009" y="703"/>
                  </a:lnTo>
                  <a:lnTo>
                    <a:pt x="4064" y="703"/>
                  </a:lnTo>
                  <a:lnTo>
                    <a:pt x="4064" y="648"/>
                  </a:lnTo>
                  <a:close/>
                  <a:moveTo>
                    <a:pt x="4144" y="648"/>
                  </a:moveTo>
                  <a:lnTo>
                    <a:pt x="4088" y="648"/>
                  </a:lnTo>
                  <a:lnTo>
                    <a:pt x="4088" y="703"/>
                  </a:lnTo>
                  <a:lnTo>
                    <a:pt x="4144" y="703"/>
                  </a:lnTo>
                  <a:lnTo>
                    <a:pt x="4144" y="648"/>
                  </a:lnTo>
                  <a:close/>
                  <a:moveTo>
                    <a:pt x="4225" y="648"/>
                  </a:moveTo>
                  <a:lnTo>
                    <a:pt x="4169" y="648"/>
                  </a:lnTo>
                  <a:lnTo>
                    <a:pt x="4169" y="703"/>
                  </a:lnTo>
                  <a:lnTo>
                    <a:pt x="4225" y="703"/>
                  </a:lnTo>
                  <a:lnTo>
                    <a:pt x="4225" y="648"/>
                  </a:lnTo>
                  <a:close/>
                  <a:moveTo>
                    <a:pt x="4304" y="648"/>
                  </a:moveTo>
                  <a:lnTo>
                    <a:pt x="4249" y="648"/>
                  </a:lnTo>
                  <a:lnTo>
                    <a:pt x="4249" y="703"/>
                  </a:lnTo>
                  <a:lnTo>
                    <a:pt x="4304" y="703"/>
                  </a:lnTo>
                  <a:lnTo>
                    <a:pt x="4304" y="648"/>
                  </a:lnTo>
                  <a:close/>
                  <a:moveTo>
                    <a:pt x="4385" y="648"/>
                  </a:moveTo>
                  <a:lnTo>
                    <a:pt x="4329" y="648"/>
                  </a:lnTo>
                  <a:lnTo>
                    <a:pt x="4329" y="703"/>
                  </a:lnTo>
                  <a:lnTo>
                    <a:pt x="4385" y="703"/>
                  </a:lnTo>
                  <a:lnTo>
                    <a:pt x="4385" y="648"/>
                  </a:lnTo>
                  <a:close/>
                  <a:moveTo>
                    <a:pt x="4545" y="648"/>
                  </a:moveTo>
                  <a:lnTo>
                    <a:pt x="4490" y="648"/>
                  </a:lnTo>
                  <a:lnTo>
                    <a:pt x="4490" y="703"/>
                  </a:lnTo>
                  <a:lnTo>
                    <a:pt x="4545" y="703"/>
                  </a:lnTo>
                  <a:lnTo>
                    <a:pt x="4545" y="648"/>
                  </a:lnTo>
                  <a:close/>
                  <a:moveTo>
                    <a:pt x="4625" y="648"/>
                  </a:moveTo>
                  <a:lnTo>
                    <a:pt x="4569" y="648"/>
                  </a:lnTo>
                  <a:lnTo>
                    <a:pt x="4569" y="703"/>
                  </a:lnTo>
                  <a:lnTo>
                    <a:pt x="4625" y="703"/>
                  </a:lnTo>
                  <a:lnTo>
                    <a:pt x="4625" y="648"/>
                  </a:lnTo>
                  <a:close/>
                  <a:moveTo>
                    <a:pt x="4705" y="648"/>
                  </a:moveTo>
                  <a:lnTo>
                    <a:pt x="4650" y="648"/>
                  </a:lnTo>
                  <a:lnTo>
                    <a:pt x="4650" y="703"/>
                  </a:lnTo>
                  <a:lnTo>
                    <a:pt x="4705" y="703"/>
                  </a:lnTo>
                  <a:lnTo>
                    <a:pt x="4705" y="648"/>
                  </a:lnTo>
                  <a:close/>
                  <a:moveTo>
                    <a:pt x="4785" y="648"/>
                  </a:moveTo>
                  <a:lnTo>
                    <a:pt x="4730" y="648"/>
                  </a:lnTo>
                  <a:lnTo>
                    <a:pt x="4730" y="703"/>
                  </a:lnTo>
                  <a:lnTo>
                    <a:pt x="4785" y="703"/>
                  </a:lnTo>
                  <a:lnTo>
                    <a:pt x="4785" y="648"/>
                  </a:lnTo>
                  <a:close/>
                  <a:moveTo>
                    <a:pt x="4866" y="648"/>
                  </a:moveTo>
                  <a:lnTo>
                    <a:pt x="4810" y="648"/>
                  </a:lnTo>
                  <a:lnTo>
                    <a:pt x="4810" y="703"/>
                  </a:lnTo>
                  <a:lnTo>
                    <a:pt x="4866" y="703"/>
                  </a:lnTo>
                  <a:lnTo>
                    <a:pt x="4866" y="648"/>
                  </a:lnTo>
                  <a:close/>
                  <a:moveTo>
                    <a:pt x="5186" y="648"/>
                  </a:moveTo>
                  <a:lnTo>
                    <a:pt x="5131" y="648"/>
                  </a:lnTo>
                  <a:lnTo>
                    <a:pt x="5131" y="703"/>
                  </a:lnTo>
                  <a:lnTo>
                    <a:pt x="5186" y="703"/>
                  </a:lnTo>
                  <a:lnTo>
                    <a:pt x="5186" y="648"/>
                  </a:lnTo>
                  <a:close/>
                  <a:moveTo>
                    <a:pt x="5266" y="648"/>
                  </a:moveTo>
                  <a:lnTo>
                    <a:pt x="5211" y="648"/>
                  </a:lnTo>
                  <a:lnTo>
                    <a:pt x="5211" y="703"/>
                  </a:lnTo>
                  <a:lnTo>
                    <a:pt x="5266" y="703"/>
                  </a:lnTo>
                  <a:lnTo>
                    <a:pt x="5266" y="648"/>
                  </a:lnTo>
                  <a:close/>
                  <a:moveTo>
                    <a:pt x="5347" y="648"/>
                  </a:moveTo>
                  <a:lnTo>
                    <a:pt x="5291" y="648"/>
                  </a:lnTo>
                  <a:lnTo>
                    <a:pt x="5291" y="703"/>
                  </a:lnTo>
                  <a:lnTo>
                    <a:pt x="5347" y="703"/>
                  </a:lnTo>
                  <a:lnTo>
                    <a:pt x="5347" y="648"/>
                  </a:lnTo>
                  <a:close/>
                  <a:moveTo>
                    <a:pt x="5426" y="648"/>
                  </a:moveTo>
                  <a:lnTo>
                    <a:pt x="5371" y="648"/>
                  </a:lnTo>
                  <a:lnTo>
                    <a:pt x="5371" y="703"/>
                  </a:lnTo>
                  <a:lnTo>
                    <a:pt x="5426" y="703"/>
                  </a:lnTo>
                  <a:lnTo>
                    <a:pt x="5426" y="648"/>
                  </a:lnTo>
                  <a:close/>
                  <a:moveTo>
                    <a:pt x="5507" y="648"/>
                  </a:moveTo>
                  <a:lnTo>
                    <a:pt x="5452" y="648"/>
                  </a:lnTo>
                  <a:lnTo>
                    <a:pt x="5452" y="703"/>
                  </a:lnTo>
                  <a:lnTo>
                    <a:pt x="5507" y="703"/>
                  </a:lnTo>
                  <a:lnTo>
                    <a:pt x="5507" y="648"/>
                  </a:lnTo>
                  <a:close/>
                  <a:moveTo>
                    <a:pt x="5587" y="648"/>
                  </a:moveTo>
                  <a:lnTo>
                    <a:pt x="5531" y="648"/>
                  </a:lnTo>
                  <a:lnTo>
                    <a:pt x="5531" y="703"/>
                  </a:lnTo>
                  <a:lnTo>
                    <a:pt x="5587" y="703"/>
                  </a:lnTo>
                  <a:lnTo>
                    <a:pt x="5587" y="648"/>
                  </a:lnTo>
                  <a:close/>
                  <a:moveTo>
                    <a:pt x="5667" y="648"/>
                  </a:moveTo>
                  <a:lnTo>
                    <a:pt x="5612" y="648"/>
                  </a:lnTo>
                  <a:lnTo>
                    <a:pt x="5612" y="703"/>
                  </a:lnTo>
                  <a:lnTo>
                    <a:pt x="5667" y="703"/>
                  </a:lnTo>
                  <a:lnTo>
                    <a:pt x="5667" y="648"/>
                  </a:lnTo>
                  <a:close/>
                  <a:moveTo>
                    <a:pt x="5747" y="648"/>
                  </a:moveTo>
                  <a:lnTo>
                    <a:pt x="5692" y="648"/>
                  </a:lnTo>
                  <a:lnTo>
                    <a:pt x="5692" y="703"/>
                  </a:lnTo>
                  <a:lnTo>
                    <a:pt x="5747" y="703"/>
                  </a:lnTo>
                  <a:lnTo>
                    <a:pt x="5747" y="648"/>
                  </a:lnTo>
                  <a:close/>
                  <a:moveTo>
                    <a:pt x="5828" y="648"/>
                  </a:moveTo>
                  <a:lnTo>
                    <a:pt x="5772" y="648"/>
                  </a:lnTo>
                  <a:lnTo>
                    <a:pt x="5772" y="703"/>
                  </a:lnTo>
                  <a:lnTo>
                    <a:pt x="5828" y="703"/>
                  </a:lnTo>
                  <a:lnTo>
                    <a:pt x="5828" y="648"/>
                  </a:lnTo>
                  <a:close/>
                  <a:moveTo>
                    <a:pt x="5907" y="648"/>
                  </a:moveTo>
                  <a:lnTo>
                    <a:pt x="5852" y="648"/>
                  </a:lnTo>
                  <a:lnTo>
                    <a:pt x="5852" y="703"/>
                  </a:lnTo>
                  <a:lnTo>
                    <a:pt x="5907" y="703"/>
                  </a:lnTo>
                  <a:lnTo>
                    <a:pt x="5907" y="648"/>
                  </a:lnTo>
                  <a:close/>
                  <a:moveTo>
                    <a:pt x="55" y="566"/>
                  </a:moveTo>
                  <a:lnTo>
                    <a:pt x="0" y="566"/>
                  </a:lnTo>
                  <a:lnTo>
                    <a:pt x="0" y="622"/>
                  </a:lnTo>
                  <a:lnTo>
                    <a:pt x="55" y="622"/>
                  </a:lnTo>
                  <a:lnTo>
                    <a:pt x="55" y="566"/>
                  </a:lnTo>
                  <a:close/>
                  <a:moveTo>
                    <a:pt x="136" y="566"/>
                  </a:moveTo>
                  <a:lnTo>
                    <a:pt x="80" y="566"/>
                  </a:lnTo>
                  <a:lnTo>
                    <a:pt x="80" y="622"/>
                  </a:lnTo>
                  <a:lnTo>
                    <a:pt x="136" y="622"/>
                  </a:lnTo>
                  <a:lnTo>
                    <a:pt x="136" y="566"/>
                  </a:lnTo>
                  <a:close/>
                  <a:moveTo>
                    <a:pt x="216" y="566"/>
                  </a:moveTo>
                  <a:lnTo>
                    <a:pt x="160" y="566"/>
                  </a:lnTo>
                  <a:lnTo>
                    <a:pt x="160" y="622"/>
                  </a:lnTo>
                  <a:lnTo>
                    <a:pt x="216" y="622"/>
                  </a:lnTo>
                  <a:lnTo>
                    <a:pt x="216" y="566"/>
                  </a:lnTo>
                  <a:close/>
                  <a:moveTo>
                    <a:pt x="296" y="566"/>
                  </a:moveTo>
                  <a:lnTo>
                    <a:pt x="241" y="566"/>
                  </a:lnTo>
                  <a:lnTo>
                    <a:pt x="241" y="622"/>
                  </a:lnTo>
                  <a:lnTo>
                    <a:pt x="296" y="622"/>
                  </a:lnTo>
                  <a:lnTo>
                    <a:pt x="296" y="566"/>
                  </a:lnTo>
                  <a:close/>
                  <a:moveTo>
                    <a:pt x="376" y="566"/>
                  </a:moveTo>
                  <a:lnTo>
                    <a:pt x="320" y="566"/>
                  </a:lnTo>
                  <a:lnTo>
                    <a:pt x="320" y="622"/>
                  </a:lnTo>
                  <a:lnTo>
                    <a:pt x="376" y="622"/>
                  </a:lnTo>
                  <a:lnTo>
                    <a:pt x="376" y="566"/>
                  </a:lnTo>
                  <a:close/>
                  <a:moveTo>
                    <a:pt x="457" y="566"/>
                  </a:moveTo>
                  <a:lnTo>
                    <a:pt x="401" y="566"/>
                  </a:lnTo>
                  <a:lnTo>
                    <a:pt x="401" y="622"/>
                  </a:lnTo>
                  <a:lnTo>
                    <a:pt x="457" y="622"/>
                  </a:lnTo>
                  <a:lnTo>
                    <a:pt x="457" y="566"/>
                  </a:lnTo>
                  <a:close/>
                  <a:moveTo>
                    <a:pt x="536" y="566"/>
                  </a:moveTo>
                  <a:lnTo>
                    <a:pt x="481" y="566"/>
                  </a:lnTo>
                  <a:lnTo>
                    <a:pt x="481" y="622"/>
                  </a:lnTo>
                  <a:lnTo>
                    <a:pt x="536" y="622"/>
                  </a:lnTo>
                  <a:lnTo>
                    <a:pt x="536" y="566"/>
                  </a:lnTo>
                  <a:close/>
                  <a:moveTo>
                    <a:pt x="617" y="566"/>
                  </a:moveTo>
                  <a:lnTo>
                    <a:pt x="561" y="566"/>
                  </a:lnTo>
                  <a:lnTo>
                    <a:pt x="561" y="622"/>
                  </a:lnTo>
                  <a:lnTo>
                    <a:pt x="617" y="622"/>
                  </a:lnTo>
                  <a:lnTo>
                    <a:pt x="617" y="566"/>
                  </a:lnTo>
                  <a:close/>
                  <a:moveTo>
                    <a:pt x="697" y="566"/>
                  </a:moveTo>
                  <a:lnTo>
                    <a:pt x="641" y="566"/>
                  </a:lnTo>
                  <a:lnTo>
                    <a:pt x="641" y="622"/>
                  </a:lnTo>
                  <a:lnTo>
                    <a:pt x="697" y="622"/>
                  </a:lnTo>
                  <a:lnTo>
                    <a:pt x="697" y="566"/>
                  </a:lnTo>
                  <a:close/>
                  <a:moveTo>
                    <a:pt x="777" y="566"/>
                  </a:moveTo>
                  <a:lnTo>
                    <a:pt x="722" y="566"/>
                  </a:lnTo>
                  <a:lnTo>
                    <a:pt x="722" y="622"/>
                  </a:lnTo>
                  <a:lnTo>
                    <a:pt x="777" y="622"/>
                  </a:lnTo>
                  <a:lnTo>
                    <a:pt x="777" y="566"/>
                  </a:lnTo>
                  <a:close/>
                  <a:moveTo>
                    <a:pt x="857" y="566"/>
                  </a:moveTo>
                  <a:lnTo>
                    <a:pt x="801" y="566"/>
                  </a:lnTo>
                  <a:lnTo>
                    <a:pt x="801" y="622"/>
                  </a:lnTo>
                  <a:lnTo>
                    <a:pt x="857" y="622"/>
                  </a:lnTo>
                  <a:lnTo>
                    <a:pt x="857" y="566"/>
                  </a:lnTo>
                  <a:close/>
                  <a:moveTo>
                    <a:pt x="938" y="566"/>
                  </a:moveTo>
                  <a:lnTo>
                    <a:pt x="882" y="566"/>
                  </a:lnTo>
                  <a:lnTo>
                    <a:pt x="882" y="622"/>
                  </a:lnTo>
                  <a:lnTo>
                    <a:pt x="938" y="622"/>
                  </a:lnTo>
                  <a:lnTo>
                    <a:pt x="938" y="566"/>
                  </a:lnTo>
                  <a:close/>
                  <a:moveTo>
                    <a:pt x="1018" y="566"/>
                  </a:moveTo>
                  <a:lnTo>
                    <a:pt x="962" y="566"/>
                  </a:lnTo>
                  <a:lnTo>
                    <a:pt x="962" y="622"/>
                  </a:lnTo>
                  <a:lnTo>
                    <a:pt x="1018" y="622"/>
                  </a:lnTo>
                  <a:lnTo>
                    <a:pt x="1018" y="566"/>
                  </a:lnTo>
                  <a:close/>
                  <a:moveTo>
                    <a:pt x="1098" y="566"/>
                  </a:moveTo>
                  <a:lnTo>
                    <a:pt x="1042" y="566"/>
                  </a:lnTo>
                  <a:lnTo>
                    <a:pt x="1042" y="622"/>
                  </a:lnTo>
                  <a:lnTo>
                    <a:pt x="1098" y="622"/>
                  </a:lnTo>
                  <a:lnTo>
                    <a:pt x="1098" y="566"/>
                  </a:lnTo>
                  <a:close/>
                  <a:moveTo>
                    <a:pt x="1258" y="566"/>
                  </a:moveTo>
                  <a:lnTo>
                    <a:pt x="1203" y="566"/>
                  </a:lnTo>
                  <a:lnTo>
                    <a:pt x="1203" y="622"/>
                  </a:lnTo>
                  <a:lnTo>
                    <a:pt x="1258" y="622"/>
                  </a:lnTo>
                  <a:lnTo>
                    <a:pt x="1258" y="566"/>
                  </a:lnTo>
                  <a:close/>
                  <a:moveTo>
                    <a:pt x="1339" y="566"/>
                  </a:moveTo>
                  <a:lnTo>
                    <a:pt x="1282" y="566"/>
                  </a:lnTo>
                  <a:lnTo>
                    <a:pt x="1282" y="622"/>
                  </a:lnTo>
                  <a:lnTo>
                    <a:pt x="1339" y="622"/>
                  </a:lnTo>
                  <a:lnTo>
                    <a:pt x="1339" y="566"/>
                  </a:lnTo>
                  <a:close/>
                  <a:moveTo>
                    <a:pt x="1418" y="566"/>
                  </a:moveTo>
                  <a:lnTo>
                    <a:pt x="1363" y="566"/>
                  </a:lnTo>
                  <a:lnTo>
                    <a:pt x="1363" y="622"/>
                  </a:lnTo>
                  <a:lnTo>
                    <a:pt x="1418" y="622"/>
                  </a:lnTo>
                  <a:lnTo>
                    <a:pt x="1418" y="566"/>
                  </a:lnTo>
                  <a:close/>
                  <a:moveTo>
                    <a:pt x="1499" y="566"/>
                  </a:moveTo>
                  <a:lnTo>
                    <a:pt x="1443" y="566"/>
                  </a:lnTo>
                  <a:lnTo>
                    <a:pt x="1443" y="622"/>
                  </a:lnTo>
                  <a:lnTo>
                    <a:pt x="1499" y="622"/>
                  </a:lnTo>
                  <a:lnTo>
                    <a:pt x="1499" y="566"/>
                  </a:lnTo>
                  <a:close/>
                  <a:moveTo>
                    <a:pt x="1579" y="566"/>
                  </a:moveTo>
                  <a:lnTo>
                    <a:pt x="1523" y="566"/>
                  </a:lnTo>
                  <a:lnTo>
                    <a:pt x="1523" y="622"/>
                  </a:lnTo>
                  <a:lnTo>
                    <a:pt x="1579" y="622"/>
                  </a:lnTo>
                  <a:lnTo>
                    <a:pt x="1579" y="566"/>
                  </a:lnTo>
                  <a:close/>
                  <a:moveTo>
                    <a:pt x="1659" y="566"/>
                  </a:moveTo>
                  <a:lnTo>
                    <a:pt x="1604" y="566"/>
                  </a:lnTo>
                  <a:lnTo>
                    <a:pt x="1604" y="622"/>
                  </a:lnTo>
                  <a:lnTo>
                    <a:pt x="1659" y="622"/>
                  </a:lnTo>
                  <a:lnTo>
                    <a:pt x="1659" y="566"/>
                  </a:lnTo>
                  <a:close/>
                  <a:moveTo>
                    <a:pt x="1739" y="566"/>
                  </a:moveTo>
                  <a:lnTo>
                    <a:pt x="1684" y="566"/>
                  </a:lnTo>
                  <a:lnTo>
                    <a:pt x="1684" y="622"/>
                  </a:lnTo>
                  <a:lnTo>
                    <a:pt x="1739" y="622"/>
                  </a:lnTo>
                  <a:lnTo>
                    <a:pt x="1739" y="566"/>
                  </a:lnTo>
                  <a:close/>
                  <a:moveTo>
                    <a:pt x="1820" y="566"/>
                  </a:moveTo>
                  <a:lnTo>
                    <a:pt x="1764" y="566"/>
                  </a:lnTo>
                  <a:lnTo>
                    <a:pt x="1764" y="622"/>
                  </a:lnTo>
                  <a:lnTo>
                    <a:pt x="1820" y="622"/>
                  </a:lnTo>
                  <a:lnTo>
                    <a:pt x="1820" y="566"/>
                  </a:lnTo>
                  <a:close/>
                  <a:moveTo>
                    <a:pt x="1899" y="566"/>
                  </a:moveTo>
                  <a:lnTo>
                    <a:pt x="1844" y="566"/>
                  </a:lnTo>
                  <a:lnTo>
                    <a:pt x="1844" y="622"/>
                  </a:lnTo>
                  <a:lnTo>
                    <a:pt x="1899" y="622"/>
                  </a:lnTo>
                  <a:lnTo>
                    <a:pt x="1899" y="566"/>
                  </a:lnTo>
                  <a:close/>
                  <a:moveTo>
                    <a:pt x="1980" y="566"/>
                  </a:moveTo>
                  <a:lnTo>
                    <a:pt x="1925" y="566"/>
                  </a:lnTo>
                  <a:lnTo>
                    <a:pt x="1925" y="622"/>
                  </a:lnTo>
                  <a:lnTo>
                    <a:pt x="1980" y="622"/>
                  </a:lnTo>
                  <a:lnTo>
                    <a:pt x="1980" y="566"/>
                  </a:lnTo>
                  <a:close/>
                  <a:moveTo>
                    <a:pt x="2060" y="566"/>
                  </a:moveTo>
                  <a:lnTo>
                    <a:pt x="2004" y="566"/>
                  </a:lnTo>
                  <a:lnTo>
                    <a:pt x="2004" y="622"/>
                  </a:lnTo>
                  <a:lnTo>
                    <a:pt x="2060" y="622"/>
                  </a:lnTo>
                  <a:lnTo>
                    <a:pt x="2060" y="566"/>
                  </a:lnTo>
                  <a:close/>
                  <a:moveTo>
                    <a:pt x="2140" y="566"/>
                  </a:moveTo>
                  <a:lnTo>
                    <a:pt x="2085" y="566"/>
                  </a:lnTo>
                  <a:lnTo>
                    <a:pt x="2085" y="622"/>
                  </a:lnTo>
                  <a:lnTo>
                    <a:pt x="2140" y="622"/>
                  </a:lnTo>
                  <a:lnTo>
                    <a:pt x="2140" y="566"/>
                  </a:lnTo>
                  <a:close/>
                  <a:moveTo>
                    <a:pt x="2220" y="566"/>
                  </a:moveTo>
                  <a:lnTo>
                    <a:pt x="2165" y="566"/>
                  </a:lnTo>
                  <a:lnTo>
                    <a:pt x="2165" y="622"/>
                  </a:lnTo>
                  <a:lnTo>
                    <a:pt x="2220" y="622"/>
                  </a:lnTo>
                  <a:lnTo>
                    <a:pt x="2220" y="566"/>
                  </a:lnTo>
                  <a:close/>
                  <a:moveTo>
                    <a:pt x="2301" y="566"/>
                  </a:moveTo>
                  <a:lnTo>
                    <a:pt x="2245" y="566"/>
                  </a:lnTo>
                  <a:lnTo>
                    <a:pt x="2245" y="622"/>
                  </a:lnTo>
                  <a:lnTo>
                    <a:pt x="2301" y="622"/>
                  </a:lnTo>
                  <a:lnTo>
                    <a:pt x="2301" y="566"/>
                  </a:lnTo>
                  <a:close/>
                  <a:moveTo>
                    <a:pt x="2380" y="566"/>
                  </a:moveTo>
                  <a:lnTo>
                    <a:pt x="2325" y="566"/>
                  </a:lnTo>
                  <a:lnTo>
                    <a:pt x="2325" y="622"/>
                  </a:lnTo>
                  <a:lnTo>
                    <a:pt x="2380" y="622"/>
                  </a:lnTo>
                  <a:lnTo>
                    <a:pt x="2380" y="566"/>
                  </a:lnTo>
                  <a:close/>
                  <a:moveTo>
                    <a:pt x="2461" y="566"/>
                  </a:moveTo>
                  <a:lnTo>
                    <a:pt x="2406" y="566"/>
                  </a:lnTo>
                  <a:lnTo>
                    <a:pt x="2406" y="622"/>
                  </a:lnTo>
                  <a:lnTo>
                    <a:pt x="2461" y="622"/>
                  </a:lnTo>
                  <a:lnTo>
                    <a:pt x="2461" y="566"/>
                  </a:lnTo>
                  <a:close/>
                  <a:moveTo>
                    <a:pt x="2541" y="566"/>
                  </a:moveTo>
                  <a:lnTo>
                    <a:pt x="2485" y="566"/>
                  </a:lnTo>
                  <a:lnTo>
                    <a:pt x="2485" y="622"/>
                  </a:lnTo>
                  <a:lnTo>
                    <a:pt x="2541" y="622"/>
                  </a:lnTo>
                  <a:lnTo>
                    <a:pt x="2541" y="566"/>
                  </a:lnTo>
                  <a:close/>
                  <a:moveTo>
                    <a:pt x="2621" y="566"/>
                  </a:moveTo>
                  <a:lnTo>
                    <a:pt x="2566" y="566"/>
                  </a:lnTo>
                  <a:lnTo>
                    <a:pt x="2566" y="622"/>
                  </a:lnTo>
                  <a:lnTo>
                    <a:pt x="2621" y="622"/>
                  </a:lnTo>
                  <a:lnTo>
                    <a:pt x="2621" y="566"/>
                  </a:lnTo>
                  <a:close/>
                  <a:moveTo>
                    <a:pt x="2701" y="566"/>
                  </a:moveTo>
                  <a:lnTo>
                    <a:pt x="2646" y="566"/>
                  </a:lnTo>
                  <a:lnTo>
                    <a:pt x="2646" y="622"/>
                  </a:lnTo>
                  <a:lnTo>
                    <a:pt x="2701" y="622"/>
                  </a:lnTo>
                  <a:lnTo>
                    <a:pt x="2701" y="566"/>
                  </a:lnTo>
                  <a:close/>
                  <a:moveTo>
                    <a:pt x="4064" y="566"/>
                  </a:moveTo>
                  <a:lnTo>
                    <a:pt x="4009" y="566"/>
                  </a:lnTo>
                  <a:lnTo>
                    <a:pt x="4009" y="622"/>
                  </a:lnTo>
                  <a:lnTo>
                    <a:pt x="4064" y="622"/>
                  </a:lnTo>
                  <a:lnTo>
                    <a:pt x="4064" y="566"/>
                  </a:lnTo>
                  <a:close/>
                  <a:moveTo>
                    <a:pt x="4144" y="566"/>
                  </a:moveTo>
                  <a:lnTo>
                    <a:pt x="4088" y="566"/>
                  </a:lnTo>
                  <a:lnTo>
                    <a:pt x="4088" y="622"/>
                  </a:lnTo>
                  <a:lnTo>
                    <a:pt x="4144" y="622"/>
                  </a:lnTo>
                  <a:lnTo>
                    <a:pt x="4144" y="566"/>
                  </a:lnTo>
                  <a:close/>
                  <a:moveTo>
                    <a:pt x="4225" y="566"/>
                  </a:moveTo>
                  <a:lnTo>
                    <a:pt x="4169" y="566"/>
                  </a:lnTo>
                  <a:lnTo>
                    <a:pt x="4169" y="622"/>
                  </a:lnTo>
                  <a:lnTo>
                    <a:pt x="4225" y="622"/>
                  </a:lnTo>
                  <a:lnTo>
                    <a:pt x="4225" y="566"/>
                  </a:lnTo>
                  <a:close/>
                  <a:moveTo>
                    <a:pt x="4545" y="566"/>
                  </a:moveTo>
                  <a:lnTo>
                    <a:pt x="4490" y="566"/>
                  </a:lnTo>
                  <a:lnTo>
                    <a:pt x="4490" y="622"/>
                  </a:lnTo>
                  <a:lnTo>
                    <a:pt x="4545" y="622"/>
                  </a:lnTo>
                  <a:lnTo>
                    <a:pt x="4545" y="566"/>
                  </a:lnTo>
                  <a:close/>
                  <a:moveTo>
                    <a:pt x="4625" y="566"/>
                  </a:moveTo>
                  <a:lnTo>
                    <a:pt x="4569" y="566"/>
                  </a:lnTo>
                  <a:lnTo>
                    <a:pt x="4569" y="622"/>
                  </a:lnTo>
                  <a:lnTo>
                    <a:pt x="4625" y="622"/>
                  </a:lnTo>
                  <a:lnTo>
                    <a:pt x="4625" y="566"/>
                  </a:lnTo>
                  <a:close/>
                  <a:moveTo>
                    <a:pt x="4705" y="566"/>
                  </a:moveTo>
                  <a:lnTo>
                    <a:pt x="4650" y="566"/>
                  </a:lnTo>
                  <a:lnTo>
                    <a:pt x="4650" y="622"/>
                  </a:lnTo>
                  <a:lnTo>
                    <a:pt x="4705" y="622"/>
                  </a:lnTo>
                  <a:lnTo>
                    <a:pt x="4705" y="566"/>
                  </a:lnTo>
                  <a:close/>
                  <a:moveTo>
                    <a:pt x="5026" y="566"/>
                  </a:moveTo>
                  <a:lnTo>
                    <a:pt x="4971" y="566"/>
                  </a:lnTo>
                  <a:lnTo>
                    <a:pt x="4971" y="622"/>
                  </a:lnTo>
                  <a:lnTo>
                    <a:pt x="5026" y="622"/>
                  </a:lnTo>
                  <a:lnTo>
                    <a:pt x="5026" y="566"/>
                  </a:lnTo>
                  <a:close/>
                  <a:moveTo>
                    <a:pt x="5186" y="566"/>
                  </a:moveTo>
                  <a:lnTo>
                    <a:pt x="5131" y="566"/>
                  </a:lnTo>
                  <a:lnTo>
                    <a:pt x="5131" y="622"/>
                  </a:lnTo>
                  <a:lnTo>
                    <a:pt x="5186" y="622"/>
                  </a:lnTo>
                  <a:lnTo>
                    <a:pt x="5186" y="566"/>
                  </a:lnTo>
                  <a:close/>
                  <a:moveTo>
                    <a:pt x="5266" y="566"/>
                  </a:moveTo>
                  <a:lnTo>
                    <a:pt x="5211" y="566"/>
                  </a:lnTo>
                  <a:lnTo>
                    <a:pt x="5211" y="622"/>
                  </a:lnTo>
                  <a:lnTo>
                    <a:pt x="5266" y="622"/>
                  </a:lnTo>
                  <a:lnTo>
                    <a:pt x="5266" y="566"/>
                  </a:lnTo>
                  <a:close/>
                  <a:moveTo>
                    <a:pt x="5347" y="566"/>
                  </a:moveTo>
                  <a:lnTo>
                    <a:pt x="5291" y="566"/>
                  </a:lnTo>
                  <a:lnTo>
                    <a:pt x="5291" y="622"/>
                  </a:lnTo>
                  <a:lnTo>
                    <a:pt x="5347" y="622"/>
                  </a:lnTo>
                  <a:lnTo>
                    <a:pt x="5347" y="566"/>
                  </a:lnTo>
                  <a:close/>
                  <a:moveTo>
                    <a:pt x="5426" y="566"/>
                  </a:moveTo>
                  <a:lnTo>
                    <a:pt x="5371" y="566"/>
                  </a:lnTo>
                  <a:lnTo>
                    <a:pt x="5371" y="622"/>
                  </a:lnTo>
                  <a:lnTo>
                    <a:pt x="5426" y="622"/>
                  </a:lnTo>
                  <a:lnTo>
                    <a:pt x="5426" y="566"/>
                  </a:lnTo>
                  <a:close/>
                  <a:moveTo>
                    <a:pt x="5507" y="566"/>
                  </a:moveTo>
                  <a:lnTo>
                    <a:pt x="5452" y="566"/>
                  </a:lnTo>
                  <a:lnTo>
                    <a:pt x="5452" y="622"/>
                  </a:lnTo>
                  <a:lnTo>
                    <a:pt x="5507" y="622"/>
                  </a:lnTo>
                  <a:lnTo>
                    <a:pt x="5507" y="566"/>
                  </a:lnTo>
                  <a:close/>
                  <a:moveTo>
                    <a:pt x="5587" y="566"/>
                  </a:moveTo>
                  <a:lnTo>
                    <a:pt x="5531" y="566"/>
                  </a:lnTo>
                  <a:lnTo>
                    <a:pt x="5531" y="622"/>
                  </a:lnTo>
                  <a:lnTo>
                    <a:pt x="5587" y="622"/>
                  </a:lnTo>
                  <a:lnTo>
                    <a:pt x="5587" y="566"/>
                  </a:lnTo>
                  <a:close/>
                  <a:moveTo>
                    <a:pt x="5667" y="566"/>
                  </a:moveTo>
                  <a:lnTo>
                    <a:pt x="5612" y="566"/>
                  </a:lnTo>
                  <a:lnTo>
                    <a:pt x="5612" y="622"/>
                  </a:lnTo>
                  <a:lnTo>
                    <a:pt x="5667" y="622"/>
                  </a:lnTo>
                  <a:lnTo>
                    <a:pt x="5667" y="566"/>
                  </a:lnTo>
                  <a:close/>
                  <a:moveTo>
                    <a:pt x="5747" y="566"/>
                  </a:moveTo>
                  <a:lnTo>
                    <a:pt x="5692" y="566"/>
                  </a:lnTo>
                  <a:lnTo>
                    <a:pt x="5692" y="622"/>
                  </a:lnTo>
                  <a:lnTo>
                    <a:pt x="5747" y="622"/>
                  </a:lnTo>
                  <a:lnTo>
                    <a:pt x="5747" y="566"/>
                  </a:lnTo>
                  <a:close/>
                  <a:moveTo>
                    <a:pt x="5828" y="566"/>
                  </a:moveTo>
                  <a:lnTo>
                    <a:pt x="5772" y="566"/>
                  </a:lnTo>
                  <a:lnTo>
                    <a:pt x="5772" y="622"/>
                  </a:lnTo>
                  <a:lnTo>
                    <a:pt x="5828" y="622"/>
                  </a:lnTo>
                  <a:lnTo>
                    <a:pt x="5828" y="566"/>
                  </a:lnTo>
                  <a:close/>
                  <a:moveTo>
                    <a:pt x="5907" y="566"/>
                  </a:moveTo>
                  <a:lnTo>
                    <a:pt x="5852" y="566"/>
                  </a:lnTo>
                  <a:lnTo>
                    <a:pt x="5852" y="622"/>
                  </a:lnTo>
                  <a:lnTo>
                    <a:pt x="5907" y="622"/>
                  </a:lnTo>
                  <a:lnTo>
                    <a:pt x="5907" y="566"/>
                  </a:lnTo>
                  <a:close/>
                  <a:moveTo>
                    <a:pt x="55" y="485"/>
                  </a:moveTo>
                  <a:lnTo>
                    <a:pt x="0" y="485"/>
                  </a:lnTo>
                  <a:lnTo>
                    <a:pt x="0" y="542"/>
                  </a:lnTo>
                  <a:lnTo>
                    <a:pt x="55" y="542"/>
                  </a:lnTo>
                  <a:lnTo>
                    <a:pt x="55" y="485"/>
                  </a:lnTo>
                  <a:close/>
                  <a:moveTo>
                    <a:pt x="136" y="485"/>
                  </a:moveTo>
                  <a:lnTo>
                    <a:pt x="80" y="485"/>
                  </a:lnTo>
                  <a:lnTo>
                    <a:pt x="80" y="542"/>
                  </a:lnTo>
                  <a:lnTo>
                    <a:pt x="136" y="542"/>
                  </a:lnTo>
                  <a:lnTo>
                    <a:pt x="136" y="485"/>
                  </a:lnTo>
                  <a:close/>
                  <a:moveTo>
                    <a:pt x="216" y="485"/>
                  </a:moveTo>
                  <a:lnTo>
                    <a:pt x="160" y="485"/>
                  </a:lnTo>
                  <a:lnTo>
                    <a:pt x="160" y="542"/>
                  </a:lnTo>
                  <a:lnTo>
                    <a:pt x="216" y="542"/>
                  </a:lnTo>
                  <a:lnTo>
                    <a:pt x="216" y="485"/>
                  </a:lnTo>
                  <a:close/>
                  <a:moveTo>
                    <a:pt x="296" y="485"/>
                  </a:moveTo>
                  <a:lnTo>
                    <a:pt x="241" y="485"/>
                  </a:lnTo>
                  <a:lnTo>
                    <a:pt x="241" y="542"/>
                  </a:lnTo>
                  <a:lnTo>
                    <a:pt x="296" y="542"/>
                  </a:lnTo>
                  <a:lnTo>
                    <a:pt x="296" y="485"/>
                  </a:lnTo>
                  <a:close/>
                  <a:moveTo>
                    <a:pt x="376" y="485"/>
                  </a:moveTo>
                  <a:lnTo>
                    <a:pt x="320" y="485"/>
                  </a:lnTo>
                  <a:lnTo>
                    <a:pt x="320" y="542"/>
                  </a:lnTo>
                  <a:lnTo>
                    <a:pt x="376" y="542"/>
                  </a:lnTo>
                  <a:lnTo>
                    <a:pt x="376" y="485"/>
                  </a:lnTo>
                  <a:close/>
                  <a:moveTo>
                    <a:pt x="457" y="485"/>
                  </a:moveTo>
                  <a:lnTo>
                    <a:pt x="401" y="485"/>
                  </a:lnTo>
                  <a:lnTo>
                    <a:pt x="401" y="542"/>
                  </a:lnTo>
                  <a:lnTo>
                    <a:pt x="457" y="542"/>
                  </a:lnTo>
                  <a:lnTo>
                    <a:pt x="457" y="485"/>
                  </a:lnTo>
                  <a:close/>
                  <a:moveTo>
                    <a:pt x="697" y="485"/>
                  </a:moveTo>
                  <a:lnTo>
                    <a:pt x="641" y="485"/>
                  </a:lnTo>
                  <a:lnTo>
                    <a:pt x="641" y="542"/>
                  </a:lnTo>
                  <a:lnTo>
                    <a:pt x="697" y="542"/>
                  </a:lnTo>
                  <a:lnTo>
                    <a:pt x="697" y="485"/>
                  </a:lnTo>
                  <a:close/>
                  <a:moveTo>
                    <a:pt x="777" y="485"/>
                  </a:moveTo>
                  <a:lnTo>
                    <a:pt x="722" y="485"/>
                  </a:lnTo>
                  <a:lnTo>
                    <a:pt x="722" y="542"/>
                  </a:lnTo>
                  <a:lnTo>
                    <a:pt x="777" y="542"/>
                  </a:lnTo>
                  <a:lnTo>
                    <a:pt x="777" y="485"/>
                  </a:lnTo>
                  <a:close/>
                  <a:moveTo>
                    <a:pt x="857" y="485"/>
                  </a:moveTo>
                  <a:lnTo>
                    <a:pt x="801" y="485"/>
                  </a:lnTo>
                  <a:lnTo>
                    <a:pt x="801" y="542"/>
                  </a:lnTo>
                  <a:lnTo>
                    <a:pt x="857" y="542"/>
                  </a:lnTo>
                  <a:lnTo>
                    <a:pt x="857" y="485"/>
                  </a:lnTo>
                  <a:close/>
                  <a:moveTo>
                    <a:pt x="938" y="485"/>
                  </a:moveTo>
                  <a:lnTo>
                    <a:pt x="882" y="485"/>
                  </a:lnTo>
                  <a:lnTo>
                    <a:pt x="882" y="542"/>
                  </a:lnTo>
                  <a:lnTo>
                    <a:pt x="938" y="542"/>
                  </a:lnTo>
                  <a:lnTo>
                    <a:pt x="938" y="485"/>
                  </a:lnTo>
                  <a:close/>
                  <a:moveTo>
                    <a:pt x="1018" y="485"/>
                  </a:moveTo>
                  <a:lnTo>
                    <a:pt x="962" y="485"/>
                  </a:lnTo>
                  <a:lnTo>
                    <a:pt x="962" y="542"/>
                  </a:lnTo>
                  <a:lnTo>
                    <a:pt x="1018" y="542"/>
                  </a:lnTo>
                  <a:lnTo>
                    <a:pt x="1018" y="485"/>
                  </a:lnTo>
                  <a:close/>
                  <a:moveTo>
                    <a:pt x="1098" y="485"/>
                  </a:moveTo>
                  <a:lnTo>
                    <a:pt x="1042" y="485"/>
                  </a:lnTo>
                  <a:lnTo>
                    <a:pt x="1042" y="542"/>
                  </a:lnTo>
                  <a:lnTo>
                    <a:pt x="1098" y="542"/>
                  </a:lnTo>
                  <a:lnTo>
                    <a:pt x="1098" y="485"/>
                  </a:lnTo>
                  <a:close/>
                  <a:moveTo>
                    <a:pt x="1178" y="485"/>
                  </a:moveTo>
                  <a:lnTo>
                    <a:pt x="1122" y="485"/>
                  </a:lnTo>
                  <a:lnTo>
                    <a:pt x="1122" y="542"/>
                  </a:lnTo>
                  <a:lnTo>
                    <a:pt x="1178" y="542"/>
                  </a:lnTo>
                  <a:lnTo>
                    <a:pt x="1178" y="485"/>
                  </a:lnTo>
                  <a:close/>
                  <a:moveTo>
                    <a:pt x="1258" y="485"/>
                  </a:moveTo>
                  <a:lnTo>
                    <a:pt x="1203" y="485"/>
                  </a:lnTo>
                  <a:lnTo>
                    <a:pt x="1203" y="542"/>
                  </a:lnTo>
                  <a:lnTo>
                    <a:pt x="1258" y="542"/>
                  </a:lnTo>
                  <a:lnTo>
                    <a:pt x="1258" y="485"/>
                  </a:lnTo>
                  <a:close/>
                  <a:moveTo>
                    <a:pt x="1339" y="485"/>
                  </a:moveTo>
                  <a:lnTo>
                    <a:pt x="1282" y="485"/>
                  </a:lnTo>
                  <a:lnTo>
                    <a:pt x="1282" y="542"/>
                  </a:lnTo>
                  <a:lnTo>
                    <a:pt x="1339" y="542"/>
                  </a:lnTo>
                  <a:lnTo>
                    <a:pt x="1339" y="485"/>
                  </a:lnTo>
                  <a:close/>
                  <a:moveTo>
                    <a:pt x="1418" y="485"/>
                  </a:moveTo>
                  <a:lnTo>
                    <a:pt x="1363" y="485"/>
                  </a:lnTo>
                  <a:lnTo>
                    <a:pt x="1363" y="542"/>
                  </a:lnTo>
                  <a:lnTo>
                    <a:pt x="1418" y="542"/>
                  </a:lnTo>
                  <a:lnTo>
                    <a:pt x="1418" y="485"/>
                  </a:lnTo>
                  <a:close/>
                  <a:moveTo>
                    <a:pt x="1499" y="485"/>
                  </a:moveTo>
                  <a:lnTo>
                    <a:pt x="1443" y="485"/>
                  </a:lnTo>
                  <a:lnTo>
                    <a:pt x="1443" y="542"/>
                  </a:lnTo>
                  <a:lnTo>
                    <a:pt x="1499" y="542"/>
                  </a:lnTo>
                  <a:lnTo>
                    <a:pt x="1499" y="485"/>
                  </a:lnTo>
                  <a:close/>
                  <a:moveTo>
                    <a:pt x="1579" y="485"/>
                  </a:moveTo>
                  <a:lnTo>
                    <a:pt x="1523" y="485"/>
                  </a:lnTo>
                  <a:lnTo>
                    <a:pt x="1523" y="542"/>
                  </a:lnTo>
                  <a:lnTo>
                    <a:pt x="1579" y="542"/>
                  </a:lnTo>
                  <a:lnTo>
                    <a:pt x="1579" y="485"/>
                  </a:lnTo>
                  <a:close/>
                  <a:moveTo>
                    <a:pt x="1659" y="485"/>
                  </a:moveTo>
                  <a:lnTo>
                    <a:pt x="1604" y="485"/>
                  </a:lnTo>
                  <a:lnTo>
                    <a:pt x="1604" y="542"/>
                  </a:lnTo>
                  <a:lnTo>
                    <a:pt x="1659" y="542"/>
                  </a:lnTo>
                  <a:lnTo>
                    <a:pt x="1659" y="485"/>
                  </a:lnTo>
                  <a:close/>
                  <a:moveTo>
                    <a:pt x="1739" y="485"/>
                  </a:moveTo>
                  <a:lnTo>
                    <a:pt x="1684" y="485"/>
                  </a:lnTo>
                  <a:lnTo>
                    <a:pt x="1684" y="542"/>
                  </a:lnTo>
                  <a:lnTo>
                    <a:pt x="1739" y="542"/>
                  </a:lnTo>
                  <a:lnTo>
                    <a:pt x="1739" y="485"/>
                  </a:lnTo>
                  <a:close/>
                  <a:moveTo>
                    <a:pt x="1820" y="485"/>
                  </a:moveTo>
                  <a:lnTo>
                    <a:pt x="1764" y="485"/>
                  </a:lnTo>
                  <a:lnTo>
                    <a:pt x="1764" y="542"/>
                  </a:lnTo>
                  <a:lnTo>
                    <a:pt x="1820" y="542"/>
                  </a:lnTo>
                  <a:lnTo>
                    <a:pt x="1820" y="485"/>
                  </a:lnTo>
                  <a:close/>
                  <a:moveTo>
                    <a:pt x="1899" y="485"/>
                  </a:moveTo>
                  <a:lnTo>
                    <a:pt x="1844" y="485"/>
                  </a:lnTo>
                  <a:lnTo>
                    <a:pt x="1844" y="542"/>
                  </a:lnTo>
                  <a:lnTo>
                    <a:pt x="1899" y="542"/>
                  </a:lnTo>
                  <a:lnTo>
                    <a:pt x="1899" y="485"/>
                  </a:lnTo>
                  <a:close/>
                  <a:moveTo>
                    <a:pt x="1980" y="485"/>
                  </a:moveTo>
                  <a:lnTo>
                    <a:pt x="1925" y="485"/>
                  </a:lnTo>
                  <a:lnTo>
                    <a:pt x="1925" y="542"/>
                  </a:lnTo>
                  <a:lnTo>
                    <a:pt x="1980" y="542"/>
                  </a:lnTo>
                  <a:lnTo>
                    <a:pt x="1980" y="485"/>
                  </a:lnTo>
                  <a:close/>
                  <a:moveTo>
                    <a:pt x="2060" y="485"/>
                  </a:moveTo>
                  <a:lnTo>
                    <a:pt x="2004" y="485"/>
                  </a:lnTo>
                  <a:lnTo>
                    <a:pt x="2004" y="542"/>
                  </a:lnTo>
                  <a:lnTo>
                    <a:pt x="2060" y="542"/>
                  </a:lnTo>
                  <a:lnTo>
                    <a:pt x="2060" y="485"/>
                  </a:lnTo>
                  <a:close/>
                  <a:moveTo>
                    <a:pt x="2140" y="485"/>
                  </a:moveTo>
                  <a:lnTo>
                    <a:pt x="2085" y="485"/>
                  </a:lnTo>
                  <a:lnTo>
                    <a:pt x="2085" y="542"/>
                  </a:lnTo>
                  <a:lnTo>
                    <a:pt x="2140" y="542"/>
                  </a:lnTo>
                  <a:lnTo>
                    <a:pt x="2140" y="485"/>
                  </a:lnTo>
                  <a:close/>
                  <a:moveTo>
                    <a:pt x="2220" y="485"/>
                  </a:moveTo>
                  <a:lnTo>
                    <a:pt x="2165" y="485"/>
                  </a:lnTo>
                  <a:lnTo>
                    <a:pt x="2165" y="542"/>
                  </a:lnTo>
                  <a:lnTo>
                    <a:pt x="2220" y="542"/>
                  </a:lnTo>
                  <a:lnTo>
                    <a:pt x="2220" y="485"/>
                  </a:lnTo>
                  <a:close/>
                  <a:moveTo>
                    <a:pt x="2301" y="485"/>
                  </a:moveTo>
                  <a:lnTo>
                    <a:pt x="2245" y="485"/>
                  </a:lnTo>
                  <a:lnTo>
                    <a:pt x="2245" y="542"/>
                  </a:lnTo>
                  <a:lnTo>
                    <a:pt x="2301" y="542"/>
                  </a:lnTo>
                  <a:lnTo>
                    <a:pt x="2301" y="485"/>
                  </a:lnTo>
                  <a:close/>
                  <a:moveTo>
                    <a:pt x="2380" y="485"/>
                  </a:moveTo>
                  <a:lnTo>
                    <a:pt x="2325" y="485"/>
                  </a:lnTo>
                  <a:lnTo>
                    <a:pt x="2325" y="542"/>
                  </a:lnTo>
                  <a:lnTo>
                    <a:pt x="2380" y="542"/>
                  </a:lnTo>
                  <a:lnTo>
                    <a:pt x="2380" y="485"/>
                  </a:lnTo>
                  <a:close/>
                  <a:moveTo>
                    <a:pt x="2461" y="485"/>
                  </a:moveTo>
                  <a:lnTo>
                    <a:pt x="2406" y="485"/>
                  </a:lnTo>
                  <a:lnTo>
                    <a:pt x="2406" y="542"/>
                  </a:lnTo>
                  <a:lnTo>
                    <a:pt x="2461" y="542"/>
                  </a:lnTo>
                  <a:lnTo>
                    <a:pt x="2461" y="485"/>
                  </a:lnTo>
                  <a:close/>
                  <a:moveTo>
                    <a:pt x="2541" y="485"/>
                  </a:moveTo>
                  <a:lnTo>
                    <a:pt x="2485" y="485"/>
                  </a:lnTo>
                  <a:lnTo>
                    <a:pt x="2485" y="542"/>
                  </a:lnTo>
                  <a:lnTo>
                    <a:pt x="2541" y="542"/>
                  </a:lnTo>
                  <a:lnTo>
                    <a:pt x="2541" y="485"/>
                  </a:lnTo>
                  <a:close/>
                  <a:moveTo>
                    <a:pt x="4064" y="485"/>
                  </a:moveTo>
                  <a:lnTo>
                    <a:pt x="4009" y="485"/>
                  </a:lnTo>
                  <a:lnTo>
                    <a:pt x="4009" y="542"/>
                  </a:lnTo>
                  <a:lnTo>
                    <a:pt x="4064" y="542"/>
                  </a:lnTo>
                  <a:lnTo>
                    <a:pt x="4064" y="485"/>
                  </a:lnTo>
                  <a:close/>
                  <a:moveTo>
                    <a:pt x="4304" y="485"/>
                  </a:moveTo>
                  <a:lnTo>
                    <a:pt x="4249" y="485"/>
                  </a:lnTo>
                  <a:lnTo>
                    <a:pt x="4249" y="542"/>
                  </a:lnTo>
                  <a:lnTo>
                    <a:pt x="4304" y="542"/>
                  </a:lnTo>
                  <a:lnTo>
                    <a:pt x="4304" y="485"/>
                  </a:lnTo>
                  <a:close/>
                  <a:moveTo>
                    <a:pt x="4465" y="485"/>
                  </a:moveTo>
                  <a:lnTo>
                    <a:pt x="4409" y="485"/>
                  </a:lnTo>
                  <a:lnTo>
                    <a:pt x="4409" y="542"/>
                  </a:lnTo>
                  <a:lnTo>
                    <a:pt x="4465" y="542"/>
                  </a:lnTo>
                  <a:lnTo>
                    <a:pt x="4465" y="485"/>
                  </a:lnTo>
                  <a:close/>
                  <a:moveTo>
                    <a:pt x="4545" y="485"/>
                  </a:moveTo>
                  <a:lnTo>
                    <a:pt x="4490" y="485"/>
                  </a:lnTo>
                  <a:lnTo>
                    <a:pt x="4490" y="542"/>
                  </a:lnTo>
                  <a:lnTo>
                    <a:pt x="4545" y="542"/>
                  </a:lnTo>
                  <a:lnTo>
                    <a:pt x="4545" y="485"/>
                  </a:lnTo>
                  <a:close/>
                  <a:moveTo>
                    <a:pt x="4625" y="485"/>
                  </a:moveTo>
                  <a:lnTo>
                    <a:pt x="4569" y="485"/>
                  </a:lnTo>
                  <a:lnTo>
                    <a:pt x="4569" y="542"/>
                  </a:lnTo>
                  <a:lnTo>
                    <a:pt x="4625" y="542"/>
                  </a:lnTo>
                  <a:lnTo>
                    <a:pt x="4625" y="485"/>
                  </a:lnTo>
                  <a:close/>
                  <a:moveTo>
                    <a:pt x="4785" y="485"/>
                  </a:moveTo>
                  <a:lnTo>
                    <a:pt x="4730" y="485"/>
                  </a:lnTo>
                  <a:lnTo>
                    <a:pt x="4730" y="542"/>
                  </a:lnTo>
                  <a:lnTo>
                    <a:pt x="4785" y="542"/>
                  </a:lnTo>
                  <a:lnTo>
                    <a:pt x="4785" y="485"/>
                  </a:lnTo>
                  <a:close/>
                  <a:moveTo>
                    <a:pt x="4945" y="485"/>
                  </a:moveTo>
                  <a:lnTo>
                    <a:pt x="4890" y="485"/>
                  </a:lnTo>
                  <a:lnTo>
                    <a:pt x="4890" y="542"/>
                  </a:lnTo>
                  <a:lnTo>
                    <a:pt x="4945" y="542"/>
                  </a:lnTo>
                  <a:lnTo>
                    <a:pt x="4945" y="485"/>
                  </a:lnTo>
                  <a:close/>
                  <a:moveTo>
                    <a:pt x="5026" y="485"/>
                  </a:moveTo>
                  <a:lnTo>
                    <a:pt x="4971" y="485"/>
                  </a:lnTo>
                  <a:lnTo>
                    <a:pt x="4971" y="542"/>
                  </a:lnTo>
                  <a:lnTo>
                    <a:pt x="5026" y="542"/>
                  </a:lnTo>
                  <a:lnTo>
                    <a:pt x="5026" y="485"/>
                  </a:lnTo>
                  <a:close/>
                  <a:moveTo>
                    <a:pt x="5106" y="485"/>
                  </a:moveTo>
                  <a:lnTo>
                    <a:pt x="5050" y="485"/>
                  </a:lnTo>
                  <a:lnTo>
                    <a:pt x="5050" y="542"/>
                  </a:lnTo>
                  <a:lnTo>
                    <a:pt x="5106" y="542"/>
                  </a:lnTo>
                  <a:lnTo>
                    <a:pt x="5106" y="485"/>
                  </a:lnTo>
                  <a:close/>
                  <a:moveTo>
                    <a:pt x="5186" y="485"/>
                  </a:moveTo>
                  <a:lnTo>
                    <a:pt x="5131" y="485"/>
                  </a:lnTo>
                  <a:lnTo>
                    <a:pt x="5131" y="542"/>
                  </a:lnTo>
                  <a:lnTo>
                    <a:pt x="5186" y="542"/>
                  </a:lnTo>
                  <a:lnTo>
                    <a:pt x="5186" y="485"/>
                  </a:lnTo>
                  <a:close/>
                  <a:moveTo>
                    <a:pt x="5266" y="485"/>
                  </a:moveTo>
                  <a:lnTo>
                    <a:pt x="5211" y="485"/>
                  </a:lnTo>
                  <a:lnTo>
                    <a:pt x="5211" y="542"/>
                  </a:lnTo>
                  <a:lnTo>
                    <a:pt x="5266" y="542"/>
                  </a:lnTo>
                  <a:lnTo>
                    <a:pt x="5266" y="485"/>
                  </a:lnTo>
                  <a:close/>
                  <a:moveTo>
                    <a:pt x="5347" y="485"/>
                  </a:moveTo>
                  <a:lnTo>
                    <a:pt x="5291" y="485"/>
                  </a:lnTo>
                  <a:lnTo>
                    <a:pt x="5291" y="542"/>
                  </a:lnTo>
                  <a:lnTo>
                    <a:pt x="5347" y="542"/>
                  </a:lnTo>
                  <a:lnTo>
                    <a:pt x="5347" y="485"/>
                  </a:lnTo>
                  <a:close/>
                  <a:moveTo>
                    <a:pt x="5426" y="485"/>
                  </a:moveTo>
                  <a:lnTo>
                    <a:pt x="5371" y="485"/>
                  </a:lnTo>
                  <a:lnTo>
                    <a:pt x="5371" y="542"/>
                  </a:lnTo>
                  <a:lnTo>
                    <a:pt x="5426" y="542"/>
                  </a:lnTo>
                  <a:lnTo>
                    <a:pt x="5426" y="485"/>
                  </a:lnTo>
                  <a:close/>
                  <a:moveTo>
                    <a:pt x="5507" y="485"/>
                  </a:moveTo>
                  <a:lnTo>
                    <a:pt x="5452" y="485"/>
                  </a:lnTo>
                  <a:lnTo>
                    <a:pt x="5452" y="542"/>
                  </a:lnTo>
                  <a:lnTo>
                    <a:pt x="5507" y="542"/>
                  </a:lnTo>
                  <a:lnTo>
                    <a:pt x="5507" y="485"/>
                  </a:lnTo>
                  <a:close/>
                  <a:moveTo>
                    <a:pt x="5587" y="485"/>
                  </a:moveTo>
                  <a:lnTo>
                    <a:pt x="5531" y="485"/>
                  </a:lnTo>
                  <a:lnTo>
                    <a:pt x="5531" y="542"/>
                  </a:lnTo>
                  <a:lnTo>
                    <a:pt x="5587" y="542"/>
                  </a:lnTo>
                  <a:lnTo>
                    <a:pt x="5587" y="485"/>
                  </a:lnTo>
                  <a:close/>
                  <a:moveTo>
                    <a:pt x="5667" y="485"/>
                  </a:moveTo>
                  <a:lnTo>
                    <a:pt x="5612" y="485"/>
                  </a:lnTo>
                  <a:lnTo>
                    <a:pt x="5612" y="542"/>
                  </a:lnTo>
                  <a:lnTo>
                    <a:pt x="5667" y="542"/>
                  </a:lnTo>
                  <a:lnTo>
                    <a:pt x="5667" y="485"/>
                  </a:lnTo>
                  <a:close/>
                  <a:moveTo>
                    <a:pt x="5747" y="485"/>
                  </a:moveTo>
                  <a:lnTo>
                    <a:pt x="5692" y="485"/>
                  </a:lnTo>
                  <a:lnTo>
                    <a:pt x="5692" y="542"/>
                  </a:lnTo>
                  <a:lnTo>
                    <a:pt x="5747" y="542"/>
                  </a:lnTo>
                  <a:lnTo>
                    <a:pt x="5747" y="485"/>
                  </a:lnTo>
                  <a:close/>
                  <a:moveTo>
                    <a:pt x="5828" y="485"/>
                  </a:moveTo>
                  <a:lnTo>
                    <a:pt x="5772" y="485"/>
                  </a:lnTo>
                  <a:lnTo>
                    <a:pt x="5772" y="542"/>
                  </a:lnTo>
                  <a:lnTo>
                    <a:pt x="5828" y="542"/>
                  </a:lnTo>
                  <a:lnTo>
                    <a:pt x="5828" y="485"/>
                  </a:lnTo>
                  <a:close/>
                  <a:moveTo>
                    <a:pt x="5907" y="485"/>
                  </a:moveTo>
                  <a:lnTo>
                    <a:pt x="5852" y="485"/>
                  </a:lnTo>
                  <a:lnTo>
                    <a:pt x="5852" y="542"/>
                  </a:lnTo>
                  <a:lnTo>
                    <a:pt x="5907" y="542"/>
                  </a:lnTo>
                  <a:lnTo>
                    <a:pt x="5907" y="485"/>
                  </a:lnTo>
                  <a:close/>
                  <a:moveTo>
                    <a:pt x="136" y="405"/>
                  </a:moveTo>
                  <a:lnTo>
                    <a:pt x="80" y="405"/>
                  </a:lnTo>
                  <a:lnTo>
                    <a:pt x="80" y="460"/>
                  </a:lnTo>
                  <a:lnTo>
                    <a:pt x="136" y="460"/>
                  </a:lnTo>
                  <a:lnTo>
                    <a:pt x="136" y="405"/>
                  </a:lnTo>
                  <a:close/>
                  <a:moveTo>
                    <a:pt x="216" y="405"/>
                  </a:moveTo>
                  <a:lnTo>
                    <a:pt x="160" y="405"/>
                  </a:lnTo>
                  <a:lnTo>
                    <a:pt x="160" y="460"/>
                  </a:lnTo>
                  <a:lnTo>
                    <a:pt x="216" y="460"/>
                  </a:lnTo>
                  <a:lnTo>
                    <a:pt x="216" y="405"/>
                  </a:lnTo>
                  <a:close/>
                  <a:moveTo>
                    <a:pt x="296" y="405"/>
                  </a:moveTo>
                  <a:lnTo>
                    <a:pt x="241" y="405"/>
                  </a:lnTo>
                  <a:lnTo>
                    <a:pt x="241" y="460"/>
                  </a:lnTo>
                  <a:lnTo>
                    <a:pt x="296" y="460"/>
                  </a:lnTo>
                  <a:lnTo>
                    <a:pt x="296" y="405"/>
                  </a:lnTo>
                  <a:close/>
                  <a:moveTo>
                    <a:pt x="376" y="405"/>
                  </a:moveTo>
                  <a:lnTo>
                    <a:pt x="320" y="405"/>
                  </a:lnTo>
                  <a:lnTo>
                    <a:pt x="320" y="460"/>
                  </a:lnTo>
                  <a:lnTo>
                    <a:pt x="376" y="460"/>
                  </a:lnTo>
                  <a:lnTo>
                    <a:pt x="376" y="405"/>
                  </a:lnTo>
                  <a:close/>
                  <a:moveTo>
                    <a:pt x="777" y="405"/>
                  </a:moveTo>
                  <a:lnTo>
                    <a:pt x="722" y="405"/>
                  </a:lnTo>
                  <a:lnTo>
                    <a:pt x="722" y="460"/>
                  </a:lnTo>
                  <a:lnTo>
                    <a:pt x="777" y="460"/>
                  </a:lnTo>
                  <a:lnTo>
                    <a:pt x="777" y="405"/>
                  </a:lnTo>
                  <a:close/>
                  <a:moveTo>
                    <a:pt x="857" y="405"/>
                  </a:moveTo>
                  <a:lnTo>
                    <a:pt x="801" y="405"/>
                  </a:lnTo>
                  <a:lnTo>
                    <a:pt x="801" y="460"/>
                  </a:lnTo>
                  <a:lnTo>
                    <a:pt x="857" y="460"/>
                  </a:lnTo>
                  <a:lnTo>
                    <a:pt x="857" y="405"/>
                  </a:lnTo>
                  <a:close/>
                  <a:moveTo>
                    <a:pt x="1098" y="405"/>
                  </a:moveTo>
                  <a:lnTo>
                    <a:pt x="1042" y="405"/>
                  </a:lnTo>
                  <a:lnTo>
                    <a:pt x="1042" y="460"/>
                  </a:lnTo>
                  <a:lnTo>
                    <a:pt x="1098" y="460"/>
                  </a:lnTo>
                  <a:lnTo>
                    <a:pt x="1098" y="405"/>
                  </a:lnTo>
                  <a:close/>
                  <a:moveTo>
                    <a:pt x="1178" y="405"/>
                  </a:moveTo>
                  <a:lnTo>
                    <a:pt x="1122" y="405"/>
                  </a:lnTo>
                  <a:lnTo>
                    <a:pt x="1122" y="460"/>
                  </a:lnTo>
                  <a:lnTo>
                    <a:pt x="1178" y="460"/>
                  </a:lnTo>
                  <a:lnTo>
                    <a:pt x="1178" y="405"/>
                  </a:lnTo>
                  <a:close/>
                  <a:moveTo>
                    <a:pt x="1258" y="405"/>
                  </a:moveTo>
                  <a:lnTo>
                    <a:pt x="1203" y="405"/>
                  </a:lnTo>
                  <a:lnTo>
                    <a:pt x="1203" y="460"/>
                  </a:lnTo>
                  <a:lnTo>
                    <a:pt x="1258" y="460"/>
                  </a:lnTo>
                  <a:lnTo>
                    <a:pt x="1258" y="405"/>
                  </a:lnTo>
                  <a:close/>
                  <a:moveTo>
                    <a:pt x="1339" y="405"/>
                  </a:moveTo>
                  <a:lnTo>
                    <a:pt x="1282" y="405"/>
                  </a:lnTo>
                  <a:lnTo>
                    <a:pt x="1282" y="460"/>
                  </a:lnTo>
                  <a:lnTo>
                    <a:pt x="1339" y="460"/>
                  </a:lnTo>
                  <a:lnTo>
                    <a:pt x="1339" y="405"/>
                  </a:lnTo>
                  <a:close/>
                  <a:moveTo>
                    <a:pt x="1418" y="405"/>
                  </a:moveTo>
                  <a:lnTo>
                    <a:pt x="1363" y="405"/>
                  </a:lnTo>
                  <a:lnTo>
                    <a:pt x="1363" y="460"/>
                  </a:lnTo>
                  <a:lnTo>
                    <a:pt x="1418" y="460"/>
                  </a:lnTo>
                  <a:lnTo>
                    <a:pt x="1418" y="405"/>
                  </a:lnTo>
                  <a:close/>
                  <a:moveTo>
                    <a:pt x="1499" y="405"/>
                  </a:moveTo>
                  <a:lnTo>
                    <a:pt x="1443" y="405"/>
                  </a:lnTo>
                  <a:lnTo>
                    <a:pt x="1443" y="460"/>
                  </a:lnTo>
                  <a:lnTo>
                    <a:pt x="1499" y="460"/>
                  </a:lnTo>
                  <a:lnTo>
                    <a:pt x="1499" y="405"/>
                  </a:lnTo>
                  <a:close/>
                  <a:moveTo>
                    <a:pt x="1579" y="405"/>
                  </a:moveTo>
                  <a:lnTo>
                    <a:pt x="1523" y="405"/>
                  </a:lnTo>
                  <a:lnTo>
                    <a:pt x="1523" y="460"/>
                  </a:lnTo>
                  <a:lnTo>
                    <a:pt x="1579" y="460"/>
                  </a:lnTo>
                  <a:lnTo>
                    <a:pt x="1579" y="405"/>
                  </a:lnTo>
                  <a:close/>
                  <a:moveTo>
                    <a:pt x="1659" y="405"/>
                  </a:moveTo>
                  <a:lnTo>
                    <a:pt x="1604" y="405"/>
                  </a:lnTo>
                  <a:lnTo>
                    <a:pt x="1604" y="460"/>
                  </a:lnTo>
                  <a:lnTo>
                    <a:pt x="1659" y="460"/>
                  </a:lnTo>
                  <a:lnTo>
                    <a:pt x="1659" y="405"/>
                  </a:lnTo>
                  <a:close/>
                  <a:moveTo>
                    <a:pt x="1739" y="405"/>
                  </a:moveTo>
                  <a:lnTo>
                    <a:pt x="1684" y="405"/>
                  </a:lnTo>
                  <a:lnTo>
                    <a:pt x="1684" y="460"/>
                  </a:lnTo>
                  <a:lnTo>
                    <a:pt x="1739" y="460"/>
                  </a:lnTo>
                  <a:lnTo>
                    <a:pt x="1739" y="405"/>
                  </a:lnTo>
                  <a:close/>
                  <a:moveTo>
                    <a:pt x="1820" y="405"/>
                  </a:moveTo>
                  <a:lnTo>
                    <a:pt x="1764" y="405"/>
                  </a:lnTo>
                  <a:lnTo>
                    <a:pt x="1764" y="460"/>
                  </a:lnTo>
                  <a:lnTo>
                    <a:pt x="1820" y="460"/>
                  </a:lnTo>
                  <a:lnTo>
                    <a:pt x="1820" y="405"/>
                  </a:lnTo>
                  <a:close/>
                  <a:moveTo>
                    <a:pt x="1899" y="405"/>
                  </a:moveTo>
                  <a:lnTo>
                    <a:pt x="1844" y="405"/>
                  </a:lnTo>
                  <a:lnTo>
                    <a:pt x="1844" y="460"/>
                  </a:lnTo>
                  <a:lnTo>
                    <a:pt x="1899" y="460"/>
                  </a:lnTo>
                  <a:lnTo>
                    <a:pt x="1899" y="405"/>
                  </a:lnTo>
                  <a:close/>
                  <a:moveTo>
                    <a:pt x="1980" y="405"/>
                  </a:moveTo>
                  <a:lnTo>
                    <a:pt x="1925" y="405"/>
                  </a:lnTo>
                  <a:lnTo>
                    <a:pt x="1925" y="460"/>
                  </a:lnTo>
                  <a:lnTo>
                    <a:pt x="1980" y="460"/>
                  </a:lnTo>
                  <a:lnTo>
                    <a:pt x="1980" y="405"/>
                  </a:lnTo>
                  <a:close/>
                  <a:moveTo>
                    <a:pt x="2060" y="405"/>
                  </a:moveTo>
                  <a:lnTo>
                    <a:pt x="2004" y="405"/>
                  </a:lnTo>
                  <a:lnTo>
                    <a:pt x="2004" y="460"/>
                  </a:lnTo>
                  <a:lnTo>
                    <a:pt x="2060" y="460"/>
                  </a:lnTo>
                  <a:lnTo>
                    <a:pt x="2060" y="405"/>
                  </a:lnTo>
                  <a:close/>
                  <a:moveTo>
                    <a:pt x="2140" y="405"/>
                  </a:moveTo>
                  <a:lnTo>
                    <a:pt x="2085" y="405"/>
                  </a:lnTo>
                  <a:lnTo>
                    <a:pt x="2085" y="460"/>
                  </a:lnTo>
                  <a:lnTo>
                    <a:pt x="2140" y="460"/>
                  </a:lnTo>
                  <a:lnTo>
                    <a:pt x="2140" y="405"/>
                  </a:lnTo>
                  <a:close/>
                  <a:moveTo>
                    <a:pt x="4144" y="405"/>
                  </a:moveTo>
                  <a:lnTo>
                    <a:pt x="4088" y="405"/>
                  </a:lnTo>
                  <a:lnTo>
                    <a:pt x="4088" y="460"/>
                  </a:lnTo>
                  <a:lnTo>
                    <a:pt x="4144" y="460"/>
                  </a:lnTo>
                  <a:lnTo>
                    <a:pt x="4144" y="405"/>
                  </a:lnTo>
                  <a:close/>
                  <a:moveTo>
                    <a:pt x="4225" y="405"/>
                  </a:moveTo>
                  <a:lnTo>
                    <a:pt x="4169" y="405"/>
                  </a:lnTo>
                  <a:lnTo>
                    <a:pt x="4169" y="460"/>
                  </a:lnTo>
                  <a:lnTo>
                    <a:pt x="4225" y="460"/>
                  </a:lnTo>
                  <a:lnTo>
                    <a:pt x="4225" y="405"/>
                  </a:lnTo>
                  <a:close/>
                  <a:moveTo>
                    <a:pt x="4304" y="405"/>
                  </a:moveTo>
                  <a:lnTo>
                    <a:pt x="4249" y="405"/>
                  </a:lnTo>
                  <a:lnTo>
                    <a:pt x="4249" y="460"/>
                  </a:lnTo>
                  <a:lnTo>
                    <a:pt x="4304" y="460"/>
                  </a:lnTo>
                  <a:lnTo>
                    <a:pt x="4304" y="405"/>
                  </a:lnTo>
                  <a:close/>
                  <a:moveTo>
                    <a:pt x="4465" y="405"/>
                  </a:moveTo>
                  <a:lnTo>
                    <a:pt x="4409" y="405"/>
                  </a:lnTo>
                  <a:lnTo>
                    <a:pt x="4409" y="460"/>
                  </a:lnTo>
                  <a:lnTo>
                    <a:pt x="4465" y="460"/>
                  </a:lnTo>
                  <a:lnTo>
                    <a:pt x="4465" y="405"/>
                  </a:lnTo>
                  <a:close/>
                  <a:moveTo>
                    <a:pt x="4545" y="405"/>
                  </a:moveTo>
                  <a:lnTo>
                    <a:pt x="4490" y="405"/>
                  </a:lnTo>
                  <a:lnTo>
                    <a:pt x="4490" y="460"/>
                  </a:lnTo>
                  <a:lnTo>
                    <a:pt x="4545" y="460"/>
                  </a:lnTo>
                  <a:lnTo>
                    <a:pt x="4545" y="405"/>
                  </a:lnTo>
                  <a:close/>
                  <a:moveTo>
                    <a:pt x="4785" y="405"/>
                  </a:moveTo>
                  <a:lnTo>
                    <a:pt x="4730" y="405"/>
                  </a:lnTo>
                  <a:lnTo>
                    <a:pt x="4730" y="460"/>
                  </a:lnTo>
                  <a:lnTo>
                    <a:pt x="4785" y="460"/>
                  </a:lnTo>
                  <a:lnTo>
                    <a:pt x="4785" y="405"/>
                  </a:lnTo>
                  <a:close/>
                  <a:moveTo>
                    <a:pt x="4866" y="405"/>
                  </a:moveTo>
                  <a:lnTo>
                    <a:pt x="4810" y="405"/>
                  </a:lnTo>
                  <a:lnTo>
                    <a:pt x="4810" y="460"/>
                  </a:lnTo>
                  <a:lnTo>
                    <a:pt x="4866" y="460"/>
                  </a:lnTo>
                  <a:lnTo>
                    <a:pt x="4866" y="405"/>
                  </a:lnTo>
                  <a:close/>
                  <a:moveTo>
                    <a:pt x="5106" y="405"/>
                  </a:moveTo>
                  <a:lnTo>
                    <a:pt x="5050" y="405"/>
                  </a:lnTo>
                  <a:lnTo>
                    <a:pt x="5050" y="460"/>
                  </a:lnTo>
                  <a:lnTo>
                    <a:pt x="5106" y="460"/>
                  </a:lnTo>
                  <a:lnTo>
                    <a:pt x="5106" y="405"/>
                  </a:lnTo>
                  <a:close/>
                  <a:moveTo>
                    <a:pt x="5186" y="405"/>
                  </a:moveTo>
                  <a:lnTo>
                    <a:pt x="5131" y="405"/>
                  </a:lnTo>
                  <a:lnTo>
                    <a:pt x="5131" y="460"/>
                  </a:lnTo>
                  <a:lnTo>
                    <a:pt x="5186" y="460"/>
                  </a:lnTo>
                  <a:lnTo>
                    <a:pt x="5186" y="405"/>
                  </a:lnTo>
                  <a:close/>
                  <a:moveTo>
                    <a:pt x="5266" y="405"/>
                  </a:moveTo>
                  <a:lnTo>
                    <a:pt x="5211" y="405"/>
                  </a:lnTo>
                  <a:lnTo>
                    <a:pt x="5211" y="460"/>
                  </a:lnTo>
                  <a:lnTo>
                    <a:pt x="5266" y="460"/>
                  </a:lnTo>
                  <a:lnTo>
                    <a:pt x="5266" y="405"/>
                  </a:lnTo>
                  <a:close/>
                  <a:moveTo>
                    <a:pt x="5347" y="405"/>
                  </a:moveTo>
                  <a:lnTo>
                    <a:pt x="5291" y="405"/>
                  </a:lnTo>
                  <a:lnTo>
                    <a:pt x="5291" y="460"/>
                  </a:lnTo>
                  <a:lnTo>
                    <a:pt x="5347" y="460"/>
                  </a:lnTo>
                  <a:lnTo>
                    <a:pt x="5347" y="405"/>
                  </a:lnTo>
                  <a:close/>
                  <a:moveTo>
                    <a:pt x="5426" y="405"/>
                  </a:moveTo>
                  <a:lnTo>
                    <a:pt x="5371" y="405"/>
                  </a:lnTo>
                  <a:lnTo>
                    <a:pt x="5371" y="460"/>
                  </a:lnTo>
                  <a:lnTo>
                    <a:pt x="5426" y="460"/>
                  </a:lnTo>
                  <a:lnTo>
                    <a:pt x="5426" y="405"/>
                  </a:lnTo>
                  <a:close/>
                  <a:moveTo>
                    <a:pt x="5507" y="405"/>
                  </a:moveTo>
                  <a:lnTo>
                    <a:pt x="5452" y="405"/>
                  </a:lnTo>
                  <a:lnTo>
                    <a:pt x="5452" y="460"/>
                  </a:lnTo>
                  <a:lnTo>
                    <a:pt x="5507" y="460"/>
                  </a:lnTo>
                  <a:lnTo>
                    <a:pt x="5507" y="405"/>
                  </a:lnTo>
                  <a:close/>
                  <a:moveTo>
                    <a:pt x="5587" y="405"/>
                  </a:moveTo>
                  <a:lnTo>
                    <a:pt x="5531" y="405"/>
                  </a:lnTo>
                  <a:lnTo>
                    <a:pt x="5531" y="460"/>
                  </a:lnTo>
                  <a:lnTo>
                    <a:pt x="5587" y="460"/>
                  </a:lnTo>
                  <a:lnTo>
                    <a:pt x="5587" y="405"/>
                  </a:lnTo>
                  <a:close/>
                  <a:moveTo>
                    <a:pt x="5667" y="405"/>
                  </a:moveTo>
                  <a:lnTo>
                    <a:pt x="5612" y="405"/>
                  </a:lnTo>
                  <a:lnTo>
                    <a:pt x="5612" y="460"/>
                  </a:lnTo>
                  <a:lnTo>
                    <a:pt x="5667" y="460"/>
                  </a:lnTo>
                  <a:lnTo>
                    <a:pt x="5667" y="405"/>
                  </a:lnTo>
                  <a:close/>
                  <a:moveTo>
                    <a:pt x="5747" y="405"/>
                  </a:moveTo>
                  <a:lnTo>
                    <a:pt x="5692" y="405"/>
                  </a:lnTo>
                  <a:lnTo>
                    <a:pt x="5692" y="460"/>
                  </a:lnTo>
                  <a:lnTo>
                    <a:pt x="5747" y="460"/>
                  </a:lnTo>
                  <a:lnTo>
                    <a:pt x="5747" y="405"/>
                  </a:lnTo>
                  <a:close/>
                  <a:moveTo>
                    <a:pt x="5828" y="405"/>
                  </a:moveTo>
                  <a:lnTo>
                    <a:pt x="5772" y="405"/>
                  </a:lnTo>
                  <a:lnTo>
                    <a:pt x="5772" y="460"/>
                  </a:lnTo>
                  <a:lnTo>
                    <a:pt x="5828" y="460"/>
                  </a:lnTo>
                  <a:lnTo>
                    <a:pt x="5828" y="405"/>
                  </a:lnTo>
                  <a:close/>
                  <a:moveTo>
                    <a:pt x="5907" y="405"/>
                  </a:moveTo>
                  <a:lnTo>
                    <a:pt x="5852" y="405"/>
                  </a:lnTo>
                  <a:lnTo>
                    <a:pt x="5852" y="460"/>
                  </a:lnTo>
                  <a:lnTo>
                    <a:pt x="5907" y="460"/>
                  </a:lnTo>
                  <a:lnTo>
                    <a:pt x="5907" y="405"/>
                  </a:lnTo>
                  <a:close/>
                  <a:moveTo>
                    <a:pt x="216" y="324"/>
                  </a:moveTo>
                  <a:lnTo>
                    <a:pt x="160" y="324"/>
                  </a:lnTo>
                  <a:lnTo>
                    <a:pt x="160" y="380"/>
                  </a:lnTo>
                  <a:lnTo>
                    <a:pt x="216" y="380"/>
                  </a:lnTo>
                  <a:lnTo>
                    <a:pt x="216" y="324"/>
                  </a:lnTo>
                  <a:close/>
                  <a:moveTo>
                    <a:pt x="296" y="324"/>
                  </a:moveTo>
                  <a:lnTo>
                    <a:pt x="241" y="324"/>
                  </a:lnTo>
                  <a:lnTo>
                    <a:pt x="241" y="380"/>
                  </a:lnTo>
                  <a:lnTo>
                    <a:pt x="296" y="380"/>
                  </a:lnTo>
                  <a:lnTo>
                    <a:pt x="296" y="324"/>
                  </a:lnTo>
                  <a:close/>
                  <a:moveTo>
                    <a:pt x="376" y="324"/>
                  </a:moveTo>
                  <a:lnTo>
                    <a:pt x="320" y="324"/>
                  </a:lnTo>
                  <a:lnTo>
                    <a:pt x="320" y="380"/>
                  </a:lnTo>
                  <a:lnTo>
                    <a:pt x="376" y="380"/>
                  </a:lnTo>
                  <a:lnTo>
                    <a:pt x="376" y="324"/>
                  </a:lnTo>
                  <a:close/>
                  <a:moveTo>
                    <a:pt x="777" y="324"/>
                  </a:moveTo>
                  <a:lnTo>
                    <a:pt x="722" y="324"/>
                  </a:lnTo>
                  <a:lnTo>
                    <a:pt x="722" y="380"/>
                  </a:lnTo>
                  <a:lnTo>
                    <a:pt x="777" y="380"/>
                  </a:lnTo>
                  <a:lnTo>
                    <a:pt x="777" y="324"/>
                  </a:lnTo>
                  <a:close/>
                  <a:moveTo>
                    <a:pt x="857" y="324"/>
                  </a:moveTo>
                  <a:lnTo>
                    <a:pt x="801" y="324"/>
                  </a:lnTo>
                  <a:lnTo>
                    <a:pt x="801" y="380"/>
                  </a:lnTo>
                  <a:lnTo>
                    <a:pt x="857" y="380"/>
                  </a:lnTo>
                  <a:lnTo>
                    <a:pt x="857" y="324"/>
                  </a:lnTo>
                  <a:close/>
                  <a:moveTo>
                    <a:pt x="1098" y="324"/>
                  </a:moveTo>
                  <a:lnTo>
                    <a:pt x="1042" y="324"/>
                  </a:lnTo>
                  <a:lnTo>
                    <a:pt x="1042" y="380"/>
                  </a:lnTo>
                  <a:lnTo>
                    <a:pt x="1098" y="380"/>
                  </a:lnTo>
                  <a:lnTo>
                    <a:pt x="1098" y="324"/>
                  </a:lnTo>
                  <a:close/>
                  <a:moveTo>
                    <a:pt x="1339" y="324"/>
                  </a:moveTo>
                  <a:lnTo>
                    <a:pt x="1282" y="324"/>
                  </a:lnTo>
                  <a:lnTo>
                    <a:pt x="1282" y="380"/>
                  </a:lnTo>
                  <a:lnTo>
                    <a:pt x="1339" y="380"/>
                  </a:lnTo>
                  <a:lnTo>
                    <a:pt x="1339" y="324"/>
                  </a:lnTo>
                  <a:close/>
                  <a:moveTo>
                    <a:pt x="1418" y="324"/>
                  </a:moveTo>
                  <a:lnTo>
                    <a:pt x="1363" y="324"/>
                  </a:lnTo>
                  <a:lnTo>
                    <a:pt x="1363" y="380"/>
                  </a:lnTo>
                  <a:lnTo>
                    <a:pt x="1418" y="380"/>
                  </a:lnTo>
                  <a:lnTo>
                    <a:pt x="1418" y="324"/>
                  </a:lnTo>
                  <a:close/>
                  <a:moveTo>
                    <a:pt x="1499" y="324"/>
                  </a:moveTo>
                  <a:lnTo>
                    <a:pt x="1443" y="324"/>
                  </a:lnTo>
                  <a:lnTo>
                    <a:pt x="1443" y="380"/>
                  </a:lnTo>
                  <a:lnTo>
                    <a:pt x="1499" y="380"/>
                  </a:lnTo>
                  <a:lnTo>
                    <a:pt x="1499" y="324"/>
                  </a:lnTo>
                  <a:close/>
                  <a:moveTo>
                    <a:pt x="1579" y="324"/>
                  </a:moveTo>
                  <a:lnTo>
                    <a:pt x="1523" y="324"/>
                  </a:lnTo>
                  <a:lnTo>
                    <a:pt x="1523" y="380"/>
                  </a:lnTo>
                  <a:lnTo>
                    <a:pt x="1579" y="380"/>
                  </a:lnTo>
                  <a:lnTo>
                    <a:pt x="1579" y="324"/>
                  </a:lnTo>
                  <a:close/>
                  <a:moveTo>
                    <a:pt x="1659" y="324"/>
                  </a:moveTo>
                  <a:lnTo>
                    <a:pt x="1604" y="324"/>
                  </a:lnTo>
                  <a:lnTo>
                    <a:pt x="1604" y="380"/>
                  </a:lnTo>
                  <a:lnTo>
                    <a:pt x="1659" y="380"/>
                  </a:lnTo>
                  <a:lnTo>
                    <a:pt x="1659" y="324"/>
                  </a:lnTo>
                  <a:close/>
                  <a:moveTo>
                    <a:pt x="1739" y="324"/>
                  </a:moveTo>
                  <a:lnTo>
                    <a:pt x="1684" y="324"/>
                  </a:lnTo>
                  <a:lnTo>
                    <a:pt x="1684" y="380"/>
                  </a:lnTo>
                  <a:lnTo>
                    <a:pt x="1739" y="380"/>
                  </a:lnTo>
                  <a:lnTo>
                    <a:pt x="1739" y="324"/>
                  </a:lnTo>
                  <a:close/>
                  <a:moveTo>
                    <a:pt x="1820" y="324"/>
                  </a:moveTo>
                  <a:lnTo>
                    <a:pt x="1764" y="324"/>
                  </a:lnTo>
                  <a:lnTo>
                    <a:pt x="1764" y="380"/>
                  </a:lnTo>
                  <a:lnTo>
                    <a:pt x="1820" y="380"/>
                  </a:lnTo>
                  <a:lnTo>
                    <a:pt x="1820" y="324"/>
                  </a:lnTo>
                  <a:close/>
                  <a:moveTo>
                    <a:pt x="1899" y="324"/>
                  </a:moveTo>
                  <a:lnTo>
                    <a:pt x="1844" y="324"/>
                  </a:lnTo>
                  <a:lnTo>
                    <a:pt x="1844" y="380"/>
                  </a:lnTo>
                  <a:lnTo>
                    <a:pt x="1899" y="380"/>
                  </a:lnTo>
                  <a:lnTo>
                    <a:pt x="1899" y="324"/>
                  </a:lnTo>
                  <a:close/>
                  <a:moveTo>
                    <a:pt x="1980" y="324"/>
                  </a:moveTo>
                  <a:lnTo>
                    <a:pt x="1925" y="324"/>
                  </a:lnTo>
                  <a:lnTo>
                    <a:pt x="1925" y="380"/>
                  </a:lnTo>
                  <a:lnTo>
                    <a:pt x="1980" y="380"/>
                  </a:lnTo>
                  <a:lnTo>
                    <a:pt x="1980" y="324"/>
                  </a:lnTo>
                  <a:close/>
                  <a:moveTo>
                    <a:pt x="2060" y="324"/>
                  </a:moveTo>
                  <a:lnTo>
                    <a:pt x="2004" y="324"/>
                  </a:lnTo>
                  <a:lnTo>
                    <a:pt x="2004" y="380"/>
                  </a:lnTo>
                  <a:lnTo>
                    <a:pt x="2060" y="380"/>
                  </a:lnTo>
                  <a:lnTo>
                    <a:pt x="2060" y="324"/>
                  </a:lnTo>
                  <a:close/>
                  <a:moveTo>
                    <a:pt x="2140" y="324"/>
                  </a:moveTo>
                  <a:lnTo>
                    <a:pt x="2085" y="324"/>
                  </a:lnTo>
                  <a:lnTo>
                    <a:pt x="2085" y="380"/>
                  </a:lnTo>
                  <a:lnTo>
                    <a:pt x="2140" y="380"/>
                  </a:lnTo>
                  <a:lnTo>
                    <a:pt x="2140" y="324"/>
                  </a:lnTo>
                  <a:close/>
                  <a:moveTo>
                    <a:pt x="4304" y="324"/>
                  </a:moveTo>
                  <a:lnTo>
                    <a:pt x="4249" y="324"/>
                  </a:lnTo>
                  <a:lnTo>
                    <a:pt x="4249" y="380"/>
                  </a:lnTo>
                  <a:lnTo>
                    <a:pt x="4304" y="380"/>
                  </a:lnTo>
                  <a:lnTo>
                    <a:pt x="4304" y="324"/>
                  </a:lnTo>
                  <a:close/>
                  <a:moveTo>
                    <a:pt x="4385" y="324"/>
                  </a:moveTo>
                  <a:lnTo>
                    <a:pt x="4329" y="324"/>
                  </a:lnTo>
                  <a:lnTo>
                    <a:pt x="4329" y="380"/>
                  </a:lnTo>
                  <a:lnTo>
                    <a:pt x="4385" y="380"/>
                  </a:lnTo>
                  <a:lnTo>
                    <a:pt x="4385" y="324"/>
                  </a:lnTo>
                  <a:close/>
                  <a:moveTo>
                    <a:pt x="4465" y="324"/>
                  </a:moveTo>
                  <a:lnTo>
                    <a:pt x="4409" y="324"/>
                  </a:lnTo>
                  <a:lnTo>
                    <a:pt x="4409" y="380"/>
                  </a:lnTo>
                  <a:lnTo>
                    <a:pt x="4465" y="380"/>
                  </a:lnTo>
                  <a:lnTo>
                    <a:pt x="4465" y="324"/>
                  </a:lnTo>
                  <a:close/>
                  <a:moveTo>
                    <a:pt x="4625" y="324"/>
                  </a:moveTo>
                  <a:lnTo>
                    <a:pt x="4569" y="324"/>
                  </a:lnTo>
                  <a:lnTo>
                    <a:pt x="4569" y="380"/>
                  </a:lnTo>
                  <a:lnTo>
                    <a:pt x="4625" y="380"/>
                  </a:lnTo>
                  <a:lnTo>
                    <a:pt x="4625" y="324"/>
                  </a:lnTo>
                  <a:close/>
                  <a:moveTo>
                    <a:pt x="4705" y="324"/>
                  </a:moveTo>
                  <a:lnTo>
                    <a:pt x="4650" y="324"/>
                  </a:lnTo>
                  <a:lnTo>
                    <a:pt x="4650" y="380"/>
                  </a:lnTo>
                  <a:lnTo>
                    <a:pt x="4705" y="380"/>
                  </a:lnTo>
                  <a:lnTo>
                    <a:pt x="4705" y="324"/>
                  </a:lnTo>
                  <a:close/>
                  <a:moveTo>
                    <a:pt x="4785" y="324"/>
                  </a:moveTo>
                  <a:lnTo>
                    <a:pt x="4730" y="324"/>
                  </a:lnTo>
                  <a:lnTo>
                    <a:pt x="4730" y="380"/>
                  </a:lnTo>
                  <a:lnTo>
                    <a:pt x="4785" y="380"/>
                  </a:lnTo>
                  <a:lnTo>
                    <a:pt x="4785" y="324"/>
                  </a:lnTo>
                  <a:close/>
                  <a:moveTo>
                    <a:pt x="4866" y="324"/>
                  </a:moveTo>
                  <a:lnTo>
                    <a:pt x="4810" y="324"/>
                  </a:lnTo>
                  <a:lnTo>
                    <a:pt x="4810" y="380"/>
                  </a:lnTo>
                  <a:lnTo>
                    <a:pt x="4866" y="380"/>
                  </a:lnTo>
                  <a:lnTo>
                    <a:pt x="4866" y="324"/>
                  </a:lnTo>
                  <a:close/>
                  <a:moveTo>
                    <a:pt x="4945" y="324"/>
                  </a:moveTo>
                  <a:lnTo>
                    <a:pt x="4890" y="324"/>
                  </a:lnTo>
                  <a:lnTo>
                    <a:pt x="4890" y="380"/>
                  </a:lnTo>
                  <a:lnTo>
                    <a:pt x="4945" y="380"/>
                  </a:lnTo>
                  <a:lnTo>
                    <a:pt x="4945" y="324"/>
                  </a:lnTo>
                  <a:close/>
                  <a:moveTo>
                    <a:pt x="5106" y="324"/>
                  </a:moveTo>
                  <a:lnTo>
                    <a:pt x="5050" y="324"/>
                  </a:lnTo>
                  <a:lnTo>
                    <a:pt x="5050" y="380"/>
                  </a:lnTo>
                  <a:lnTo>
                    <a:pt x="5106" y="380"/>
                  </a:lnTo>
                  <a:lnTo>
                    <a:pt x="5106" y="324"/>
                  </a:lnTo>
                  <a:close/>
                  <a:moveTo>
                    <a:pt x="5186" y="324"/>
                  </a:moveTo>
                  <a:lnTo>
                    <a:pt x="5131" y="324"/>
                  </a:lnTo>
                  <a:lnTo>
                    <a:pt x="5131" y="380"/>
                  </a:lnTo>
                  <a:lnTo>
                    <a:pt x="5186" y="380"/>
                  </a:lnTo>
                  <a:lnTo>
                    <a:pt x="5186" y="324"/>
                  </a:lnTo>
                  <a:close/>
                  <a:moveTo>
                    <a:pt x="5266" y="324"/>
                  </a:moveTo>
                  <a:lnTo>
                    <a:pt x="5211" y="324"/>
                  </a:lnTo>
                  <a:lnTo>
                    <a:pt x="5211" y="380"/>
                  </a:lnTo>
                  <a:lnTo>
                    <a:pt x="5266" y="380"/>
                  </a:lnTo>
                  <a:lnTo>
                    <a:pt x="5266" y="324"/>
                  </a:lnTo>
                  <a:close/>
                  <a:moveTo>
                    <a:pt x="5347" y="324"/>
                  </a:moveTo>
                  <a:lnTo>
                    <a:pt x="5291" y="324"/>
                  </a:lnTo>
                  <a:lnTo>
                    <a:pt x="5291" y="380"/>
                  </a:lnTo>
                  <a:lnTo>
                    <a:pt x="5347" y="380"/>
                  </a:lnTo>
                  <a:lnTo>
                    <a:pt x="5347" y="324"/>
                  </a:lnTo>
                  <a:close/>
                  <a:moveTo>
                    <a:pt x="5426" y="324"/>
                  </a:moveTo>
                  <a:lnTo>
                    <a:pt x="5371" y="324"/>
                  </a:lnTo>
                  <a:lnTo>
                    <a:pt x="5371" y="380"/>
                  </a:lnTo>
                  <a:lnTo>
                    <a:pt x="5426" y="380"/>
                  </a:lnTo>
                  <a:lnTo>
                    <a:pt x="5426" y="324"/>
                  </a:lnTo>
                  <a:close/>
                  <a:moveTo>
                    <a:pt x="5507" y="324"/>
                  </a:moveTo>
                  <a:lnTo>
                    <a:pt x="5452" y="324"/>
                  </a:lnTo>
                  <a:lnTo>
                    <a:pt x="5452" y="380"/>
                  </a:lnTo>
                  <a:lnTo>
                    <a:pt x="5507" y="380"/>
                  </a:lnTo>
                  <a:lnTo>
                    <a:pt x="5507" y="324"/>
                  </a:lnTo>
                  <a:close/>
                  <a:moveTo>
                    <a:pt x="5587" y="324"/>
                  </a:moveTo>
                  <a:lnTo>
                    <a:pt x="5531" y="324"/>
                  </a:lnTo>
                  <a:lnTo>
                    <a:pt x="5531" y="380"/>
                  </a:lnTo>
                  <a:lnTo>
                    <a:pt x="5587" y="380"/>
                  </a:lnTo>
                  <a:lnTo>
                    <a:pt x="5587" y="324"/>
                  </a:lnTo>
                  <a:close/>
                  <a:moveTo>
                    <a:pt x="5667" y="324"/>
                  </a:moveTo>
                  <a:lnTo>
                    <a:pt x="5612" y="324"/>
                  </a:lnTo>
                  <a:lnTo>
                    <a:pt x="5612" y="380"/>
                  </a:lnTo>
                  <a:lnTo>
                    <a:pt x="5667" y="380"/>
                  </a:lnTo>
                  <a:lnTo>
                    <a:pt x="5667" y="324"/>
                  </a:lnTo>
                  <a:close/>
                  <a:moveTo>
                    <a:pt x="5747" y="324"/>
                  </a:moveTo>
                  <a:lnTo>
                    <a:pt x="5692" y="324"/>
                  </a:lnTo>
                  <a:lnTo>
                    <a:pt x="5692" y="380"/>
                  </a:lnTo>
                  <a:lnTo>
                    <a:pt x="5747" y="380"/>
                  </a:lnTo>
                  <a:lnTo>
                    <a:pt x="5747" y="324"/>
                  </a:lnTo>
                  <a:close/>
                  <a:moveTo>
                    <a:pt x="5828" y="324"/>
                  </a:moveTo>
                  <a:lnTo>
                    <a:pt x="5772" y="324"/>
                  </a:lnTo>
                  <a:lnTo>
                    <a:pt x="5772" y="380"/>
                  </a:lnTo>
                  <a:lnTo>
                    <a:pt x="5828" y="380"/>
                  </a:lnTo>
                  <a:lnTo>
                    <a:pt x="5828" y="324"/>
                  </a:lnTo>
                  <a:close/>
                  <a:moveTo>
                    <a:pt x="5907" y="324"/>
                  </a:moveTo>
                  <a:lnTo>
                    <a:pt x="5852" y="324"/>
                  </a:lnTo>
                  <a:lnTo>
                    <a:pt x="5852" y="380"/>
                  </a:lnTo>
                  <a:lnTo>
                    <a:pt x="5907" y="380"/>
                  </a:lnTo>
                  <a:lnTo>
                    <a:pt x="5907" y="324"/>
                  </a:lnTo>
                  <a:close/>
                  <a:moveTo>
                    <a:pt x="5988" y="324"/>
                  </a:moveTo>
                  <a:lnTo>
                    <a:pt x="5933" y="324"/>
                  </a:lnTo>
                  <a:lnTo>
                    <a:pt x="5933" y="380"/>
                  </a:lnTo>
                  <a:lnTo>
                    <a:pt x="5988" y="380"/>
                  </a:lnTo>
                  <a:lnTo>
                    <a:pt x="5988" y="324"/>
                  </a:lnTo>
                  <a:close/>
                  <a:moveTo>
                    <a:pt x="1418" y="243"/>
                  </a:moveTo>
                  <a:lnTo>
                    <a:pt x="1363" y="243"/>
                  </a:lnTo>
                  <a:lnTo>
                    <a:pt x="1363" y="299"/>
                  </a:lnTo>
                  <a:lnTo>
                    <a:pt x="1418" y="299"/>
                  </a:lnTo>
                  <a:lnTo>
                    <a:pt x="1418" y="243"/>
                  </a:lnTo>
                  <a:close/>
                  <a:moveTo>
                    <a:pt x="1499" y="243"/>
                  </a:moveTo>
                  <a:lnTo>
                    <a:pt x="1443" y="243"/>
                  </a:lnTo>
                  <a:lnTo>
                    <a:pt x="1443" y="299"/>
                  </a:lnTo>
                  <a:lnTo>
                    <a:pt x="1499" y="299"/>
                  </a:lnTo>
                  <a:lnTo>
                    <a:pt x="1499" y="243"/>
                  </a:lnTo>
                  <a:close/>
                  <a:moveTo>
                    <a:pt x="1579" y="243"/>
                  </a:moveTo>
                  <a:lnTo>
                    <a:pt x="1523" y="243"/>
                  </a:lnTo>
                  <a:lnTo>
                    <a:pt x="1523" y="299"/>
                  </a:lnTo>
                  <a:lnTo>
                    <a:pt x="1579" y="299"/>
                  </a:lnTo>
                  <a:lnTo>
                    <a:pt x="1579" y="243"/>
                  </a:lnTo>
                  <a:close/>
                  <a:moveTo>
                    <a:pt x="1659" y="243"/>
                  </a:moveTo>
                  <a:lnTo>
                    <a:pt x="1604" y="243"/>
                  </a:lnTo>
                  <a:lnTo>
                    <a:pt x="1604" y="299"/>
                  </a:lnTo>
                  <a:lnTo>
                    <a:pt x="1659" y="299"/>
                  </a:lnTo>
                  <a:lnTo>
                    <a:pt x="1659" y="243"/>
                  </a:lnTo>
                  <a:close/>
                  <a:moveTo>
                    <a:pt x="1739" y="243"/>
                  </a:moveTo>
                  <a:lnTo>
                    <a:pt x="1684" y="243"/>
                  </a:lnTo>
                  <a:lnTo>
                    <a:pt x="1684" y="299"/>
                  </a:lnTo>
                  <a:lnTo>
                    <a:pt x="1739" y="299"/>
                  </a:lnTo>
                  <a:lnTo>
                    <a:pt x="1739" y="243"/>
                  </a:lnTo>
                  <a:close/>
                  <a:moveTo>
                    <a:pt x="1820" y="243"/>
                  </a:moveTo>
                  <a:lnTo>
                    <a:pt x="1764" y="243"/>
                  </a:lnTo>
                  <a:lnTo>
                    <a:pt x="1764" y="299"/>
                  </a:lnTo>
                  <a:lnTo>
                    <a:pt x="1820" y="299"/>
                  </a:lnTo>
                  <a:lnTo>
                    <a:pt x="1820" y="243"/>
                  </a:lnTo>
                  <a:close/>
                  <a:moveTo>
                    <a:pt x="1899" y="243"/>
                  </a:moveTo>
                  <a:lnTo>
                    <a:pt x="1844" y="243"/>
                  </a:lnTo>
                  <a:lnTo>
                    <a:pt x="1844" y="299"/>
                  </a:lnTo>
                  <a:lnTo>
                    <a:pt x="1899" y="299"/>
                  </a:lnTo>
                  <a:lnTo>
                    <a:pt x="1899" y="243"/>
                  </a:lnTo>
                  <a:close/>
                  <a:moveTo>
                    <a:pt x="4545" y="243"/>
                  </a:moveTo>
                  <a:lnTo>
                    <a:pt x="4490" y="243"/>
                  </a:lnTo>
                  <a:lnTo>
                    <a:pt x="4490" y="299"/>
                  </a:lnTo>
                  <a:lnTo>
                    <a:pt x="4545" y="299"/>
                  </a:lnTo>
                  <a:lnTo>
                    <a:pt x="4545" y="243"/>
                  </a:lnTo>
                  <a:close/>
                  <a:moveTo>
                    <a:pt x="4625" y="243"/>
                  </a:moveTo>
                  <a:lnTo>
                    <a:pt x="4569" y="243"/>
                  </a:lnTo>
                  <a:lnTo>
                    <a:pt x="4569" y="299"/>
                  </a:lnTo>
                  <a:lnTo>
                    <a:pt x="4625" y="299"/>
                  </a:lnTo>
                  <a:lnTo>
                    <a:pt x="4625" y="243"/>
                  </a:lnTo>
                  <a:close/>
                  <a:moveTo>
                    <a:pt x="4705" y="243"/>
                  </a:moveTo>
                  <a:lnTo>
                    <a:pt x="4650" y="243"/>
                  </a:lnTo>
                  <a:lnTo>
                    <a:pt x="4650" y="299"/>
                  </a:lnTo>
                  <a:lnTo>
                    <a:pt x="4705" y="299"/>
                  </a:lnTo>
                  <a:lnTo>
                    <a:pt x="4705" y="243"/>
                  </a:lnTo>
                  <a:close/>
                  <a:moveTo>
                    <a:pt x="4945" y="243"/>
                  </a:moveTo>
                  <a:lnTo>
                    <a:pt x="4890" y="243"/>
                  </a:lnTo>
                  <a:lnTo>
                    <a:pt x="4890" y="299"/>
                  </a:lnTo>
                  <a:lnTo>
                    <a:pt x="4945" y="299"/>
                  </a:lnTo>
                  <a:lnTo>
                    <a:pt x="4945" y="243"/>
                  </a:lnTo>
                  <a:close/>
                  <a:moveTo>
                    <a:pt x="5026" y="243"/>
                  </a:moveTo>
                  <a:lnTo>
                    <a:pt x="4971" y="243"/>
                  </a:lnTo>
                  <a:lnTo>
                    <a:pt x="4971" y="299"/>
                  </a:lnTo>
                  <a:lnTo>
                    <a:pt x="5026" y="299"/>
                  </a:lnTo>
                  <a:lnTo>
                    <a:pt x="5026" y="243"/>
                  </a:lnTo>
                  <a:close/>
                  <a:moveTo>
                    <a:pt x="5106" y="243"/>
                  </a:moveTo>
                  <a:lnTo>
                    <a:pt x="5050" y="243"/>
                  </a:lnTo>
                  <a:lnTo>
                    <a:pt x="5050" y="299"/>
                  </a:lnTo>
                  <a:lnTo>
                    <a:pt x="5106" y="299"/>
                  </a:lnTo>
                  <a:lnTo>
                    <a:pt x="5106" y="243"/>
                  </a:lnTo>
                  <a:close/>
                  <a:moveTo>
                    <a:pt x="5186" y="243"/>
                  </a:moveTo>
                  <a:lnTo>
                    <a:pt x="5131" y="243"/>
                  </a:lnTo>
                  <a:lnTo>
                    <a:pt x="5131" y="299"/>
                  </a:lnTo>
                  <a:lnTo>
                    <a:pt x="5186" y="299"/>
                  </a:lnTo>
                  <a:lnTo>
                    <a:pt x="5186" y="243"/>
                  </a:lnTo>
                  <a:close/>
                  <a:moveTo>
                    <a:pt x="5266" y="243"/>
                  </a:moveTo>
                  <a:lnTo>
                    <a:pt x="5211" y="243"/>
                  </a:lnTo>
                  <a:lnTo>
                    <a:pt x="5211" y="299"/>
                  </a:lnTo>
                  <a:lnTo>
                    <a:pt x="5266" y="299"/>
                  </a:lnTo>
                  <a:lnTo>
                    <a:pt x="5266" y="243"/>
                  </a:lnTo>
                  <a:close/>
                  <a:moveTo>
                    <a:pt x="5347" y="243"/>
                  </a:moveTo>
                  <a:lnTo>
                    <a:pt x="5291" y="243"/>
                  </a:lnTo>
                  <a:lnTo>
                    <a:pt x="5291" y="299"/>
                  </a:lnTo>
                  <a:lnTo>
                    <a:pt x="5347" y="299"/>
                  </a:lnTo>
                  <a:lnTo>
                    <a:pt x="5347" y="243"/>
                  </a:lnTo>
                  <a:close/>
                  <a:moveTo>
                    <a:pt x="5426" y="243"/>
                  </a:moveTo>
                  <a:lnTo>
                    <a:pt x="5371" y="243"/>
                  </a:lnTo>
                  <a:lnTo>
                    <a:pt x="5371" y="299"/>
                  </a:lnTo>
                  <a:lnTo>
                    <a:pt x="5426" y="299"/>
                  </a:lnTo>
                  <a:lnTo>
                    <a:pt x="5426" y="243"/>
                  </a:lnTo>
                  <a:close/>
                  <a:moveTo>
                    <a:pt x="5507" y="243"/>
                  </a:moveTo>
                  <a:lnTo>
                    <a:pt x="5452" y="243"/>
                  </a:lnTo>
                  <a:lnTo>
                    <a:pt x="5452" y="299"/>
                  </a:lnTo>
                  <a:lnTo>
                    <a:pt x="5507" y="299"/>
                  </a:lnTo>
                  <a:lnTo>
                    <a:pt x="5507" y="243"/>
                  </a:lnTo>
                  <a:close/>
                  <a:moveTo>
                    <a:pt x="5587" y="243"/>
                  </a:moveTo>
                  <a:lnTo>
                    <a:pt x="5531" y="243"/>
                  </a:lnTo>
                  <a:lnTo>
                    <a:pt x="5531" y="299"/>
                  </a:lnTo>
                  <a:lnTo>
                    <a:pt x="5587" y="299"/>
                  </a:lnTo>
                  <a:lnTo>
                    <a:pt x="5587" y="243"/>
                  </a:lnTo>
                  <a:close/>
                  <a:moveTo>
                    <a:pt x="5667" y="243"/>
                  </a:moveTo>
                  <a:lnTo>
                    <a:pt x="5612" y="243"/>
                  </a:lnTo>
                  <a:lnTo>
                    <a:pt x="5612" y="299"/>
                  </a:lnTo>
                  <a:lnTo>
                    <a:pt x="5667" y="299"/>
                  </a:lnTo>
                  <a:lnTo>
                    <a:pt x="5667" y="243"/>
                  </a:lnTo>
                  <a:close/>
                  <a:moveTo>
                    <a:pt x="5747" y="243"/>
                  </a:moveTo>
                  <a:lnTo>
                    <a:pt x="5692" y="243"/>
                  </a:lnTo>
                  <a:lnTo>
                    <a:pt x="5692" y="299"/>
                  </a:lnTo>
                  <a:lnTo>
                    <a:pt x="5747" y="299"/>
                  </a:lnTo>
                  <a:lnTo>
                    <a:pt x="5747" y="243"/>
                  </a:lnTo>
                  <a:close/>
                  <a:moveTo>
                    <a:pt x="5828" y="243"/>
                  </a:moveTo>
                  <a:lnTo>
                    <a:pt x="5772" y="243"/>
                  </a:lnTo>
                  <a:lnTo>
                    <a:pt x="5772" y="299"/>
                  </a:lnTo>
                  <a:lnTo>
                    <a:pt x="5828" y="299"/>
                  </a:lnTo>
                  <a:lnTo>
                    <a:pt x="5828" y="243"/>
                  </a:lnTo>
                  <a:close/>
                  <a:moveTo>
                    <a:pt x="1499" y="162"/>
                  </a:moveTo>
                  <a:lnTo>
                    <a:pt x="1443" y="162"/>
                  </a:lnTo>
                  <a:lnTo>
                    <a:pt x="1443" y="219"/>
                  </a:lnTo>
                  <a:lnTo>
                    <a:pt x="1499" y="219"/>
                  </a:lnTo>
                  <a:lnTo>
                    <a:pt x="1499" y="162"/>
                  </a:lnTo>
                  <a:close/>
                  <a:moveTo>
                    <a:pt x="1579" y="162"/>
                  </a:moveTo>
                  <a:lnTo>
                    <a:pt x="1523" y="162"/>
                  </a:lnTo>
                  <a:lnTo>
                    <a:pt x="1523" y="219"/>
                  </a:lnTo>
                  <a:lnTo>
                    <a:pt x="1579" y="219"/>
                  </a:lnTo>
                  <a:lnTo>
                    <a:pt x="1579" y="162"/>
                  </a:lnTo>
                  <a:close/>
                  <a:moveTo>
                    <a:pt x="1659" y="162"/>
                  </a:moveTo>
                  <a:lnTo>
                    <a:pt x="1604" y="162"/>
                  </a:lnTo>
                  <a:lnTo>
                    <a:pt x="1604" y="219"/>
                  </a:lnTo>
                  <a:lnTo>
                    <a:pt x="1659" y="219"/>
                  </a:lnTo>
                  <a:lnTo>
                    <a:pt x="1659" y="162"/>
                  </a:lnTo>
                  <a:close/>
                  <a:moveTo>
                    <a:pt x="1739" y="162"/>
                  </a:moveTo>
                  <a:lnTo>
                    <a:pt x="1684" y="162"/>
                  </a:lnTo>
                  <a:lnTo>
                    <a:pt x="1684" y="219"/>
                  </a:lnTo>
                  <a:lnTo>
                    <a:pt x="1739" y="219"/>
                  </a:lnTo>
                  <a:lnTo>
                    <a:pt x="1739" y="162"/>
                  </a:lnTo>
                  <a:close/>
                  <a:moveTo>
                    <a:pt x="1820" y="162"/>
                  </a:moveTo>
                  <a:lnTo>
                    <a:pt x="1764" y="162"/>
                  </a:lnTo>
                  <a:lnTo>
                    <a:pt x="1764" y="219"/>
                  </a:lnTo>
                  <a:lnTo>
                    <a:pt x="1820" y="219"/>
                  </a:lnTo>
                  <a:lnTo>
                    <a:pt x="1820" y="162"/>
                  </a:lnTo>
                  <a:close/>
                  <a:moveTo>
                    <a:pt x="1899" y="162"/>
                  </a:moveTo>
                  <a:lnTo>
                    <a:pt x="1844" y="162"/>
                  </a:lnTo>
                  <a:lnTo>
                    <a:pt x="1844" y="219"/>
                  </a:lnTo>
                  <a:lnTo>
                    <a:pt x="1899" y="219"/>
                  </a:lnTo>
                  <a:lnTo>
                    <a:pt x="1899" y="162"/>
                  </a:lnTo>
                  <a:close/>
                  <a:moveTo>
                    <a:pt x="4625" y="162"/>
                  </a:moveTo>
                  <a:lnTo>
                    <a:pt x="4569" y="162"/>
                  </a:lnTo>
                  <a:lnTo>
                    <a:pt x="4569" y="219"/>
                  </a:lnTo>
                  <a:lnTo>
                    <a:pt x="4625" y="219"/>
                  </a:lnTo>
                  <a:lnTo>
                    <a:pt x="4625" y="162"/>
                  </a:lnTo>
                  <a:close/>
                  <a:moveTo>
                    <a:pt x="4705" y="162"/>
                  </a:moveTo>
                  <a:lnTo>
                    <a:pt x="4650" y="162"/>
                  </a:lnTo>
                  <a:lnTo>
                    <a:pt x="4650" y="219"/>
                  </a:lnTo>
                  <a:lnTo>
                    <a:pt x="4705" y="219"/>
                  </a:lnTo>
                  <a:lnTo>
                    <a:pt x="4705" y="162"/>
                  </a:lnTo>
                  <a:close/>
                  <a:moveTo>
                    <a:pt x="4785" y="162"/>
                  </a:moveTo>
                  <a:lnTo>
                    <a:pt x="4730" y="162"/>
                  </a:lnTo>
                  <a:lnTo>
                    <a:pt x="4730" y="219"/>
                  </a:lnTo>
                  <a:lnTo>
                    <a:pt x="4785" y="219"/>
                  </a:lnTo>
                  <a:lnTo>
                    <a:pt x="4785" y="162"/>
                  </a:lnTo>
                  <a:close/>
                  <a:moveTo>
                    <a:pt x="4866" y="162"/>
                  </a:moveTo>
                  <a:lnTo>
                    <a:pt x="4810" y="162"/>
                  </a:lnTo>
                  <a:lnTo>
                    <a:pt x="4810" y="219"/>
                  </a:lnTo>
                  <a:lnTo>
                    <a:pt x="4866" y="219"/>
                  </a:lnTo>
                  <a:lnTo>
                    <a:pt x="4866" y="162"/>
                  </a:lnTo>
                  <a:close/>
                  <a:moveTo>
                    <a:pt x="4945" y="162"/>
                  </a:moveTo>
                  <a:lnTo>
                    <a:pt x="4890" y="162"/>
                  </a:lnTo>
                  <a:lnTo>
                    <a:pt x="4890" y="219"/>
                  </a:lnTo>
                  <a:lnTo>
                    <a:pt x="4945" y="219"/>
                  </a:lnTo>
                  <a:lnTo>
                    <a:pt x="4945" y="162"/>
                  </a:lnTo>
                  <a:close/>
                  <a:moveTo>
                    <a:pt x="5026" y="162"/>
                  </a:moveTo>
                  <a:lnTo>
                    <a:pt x="4971" y="162"/>
                  </a:lnTo>
                  <a:lnTo>
                    <a:pt x="4971" y="219"/>
                  </a:lnTo>
                  <a:lnTo>
                    <a:pt x="5026" y="219"/>
                  </a:lnTo>
                  <a:lnTo>
                    <a:pt x="5026" y="162"/>
                  </a:lnTo>
                  <a:close/>
                  <a:moveTo>
                    <a:pt x="5106" y="162"/>
                  </a:moveTo>
                  <a:lnTo>
                    <a:pt x="5050" y="162"/>
                  </a:lnTo>
                  <a:lnTo>
                    <a:pt x="5050" y="219"/>
                  </a:lnTo>
                  <a:lnTo>
                    <a:pt x="5106" y="219"/>
                  </a:lnTo>
                  <a:lnTo>
                    <a:pt x="5106" y="162"/>
                  </a:lnTo>
                  <a:close/>
                  <a:moveTo>
                    <a:pt x="5186" y="162"/>
                  </a:moveTo>
                  <a:lnTo>
                    <a:pt x="5131" y="162"/>
                  </a:lnTo>
                  <a:lnTo>
                    <a:pt x="5131" y="219"/>
                  </a:lnTo>
                  <a:lnTo>
                    <a:pt x="5186" y="219"/>
                  </a:lnTo>
                  <a:lnTo>
                    <a:pt x="5186" y="162"/>
                  </a:lnTo>
                  <a:close/>
                  <a:moveTo>
                    <a:pt x="5587" y="162"/>
                  </a:moveTo>
                  <a:lnTo>
                    <a:pt x="5531" y="162"/>
                  </a:lnTo>
                  <a:lnTo>
                    <a:pt x="5531" y="219"/>
                  </a:lnTo>
                  <a:lnTo>
                    <a:pt x="5587" y="219"/>
                  </a:lnTo>
                  <a:lnTo>
                    <a:pt x="5587" y="162"/>
                  </a:lnTo>
                  <a:close/>
                  <a:moveTo>
                    <a:pt x="5667" y="162"/>
                  </a:moveTo>
                  <a:lnTo>
                    <a:pt x="5612" y="162"/>
                  </a:lnTo>
                  <a:lnTo>
                    <a:pt x="5612" y="219"/>
                  </a:lnTo>
                  <a:lnTo>
                    <a:pt x="5667" y="219"/>
                  </a:lnTo>
                  <a:lnTo>
                    <a:pt x="5667" y="162"/>
                  </a:lnTo>
                  <a:close/>
                  <a:moveTo>
                    <a:pt x="5747" y="162"/>
                  </a:moveTo>
                  <a:lnTo>
                    <a:pt x="5692" y="162"/>
                  </a:lnTo>
                  <a:lnTo>
                    <a:pt x="5692" y="219"/>
                  </a:lnTo>
                  <a:lnTo>
                    <a:pt x="5747" y="219"/>
                  </a:lnTo>
                  <a:lnTo>
                    <a:pt x="5747" y="162"/>
                  </a:lnTo>
                  <a:close/>
                  <a:moveTo>
                    <a:pt x="5828" y="162"/>
                  </a:moveTo>
                  <a:lnTo>
                    <a:pt x="5772" y="162"/>
                  </a:lnTo>
                  <a:lnTo>
                    <a:pt x="5772" y="219"/>
                  </a:lnTo>
                  <a:lnTo>
                    <a:pt x="5828" y="219"/>
                  </a:lnTo>
                  <a:lnTo>
                    <a:pt x="5828" y="162"/>
                  </a:lnTo>
                  <a:close/>
                  <a:moveTo>
                    <a:pt x="1739" y="82"/>
                  </a:moveTo>
                  <a:lnTo>
                    <a:pt x="1684" y="82"/>
                  </a:lnTo>
                  <a:lnTo>
                    <a:pt x="1684" y="137"/>
                  </a:lnTo>
                  <a:lnTo>
                    <a:pt x="1739" y="137"/>
                  </a:lnTo>
                  <a:lnTo>
                    <a:pt x="1739" y="82"/>
                  </a:lnTo>
                  <a:close/>
                  <a:moveTo>
                    <a:pt x="1820" y="82"/>
                  </a:moveTo>
                  <a:lnTo>
                    <a:pt x="1764" y="82"/>
                  </a:lnTo>
                  <a:lnTo>
                    <a:pt x="1764" y="137"/>
                  </a:lnTo>
                  <a:lnTo>
                    <a:pt x="1820" y="137"/>
                  </a:lnTo>
                  <a:lnTo>
                    <a:pt x="1820" y="82"/>
                  </a:lnTo>
                  <a:close/>
                  <a:moveTo>
                    <a:pt x="4945" y="82"/>
                  </a:moveTo>
                  <a:lnTo>
                    <a:pt x="4890" y="82"/>
                  </a:lnTo>
                  <a:lnTo>
                    <a:pt x="4890" y="137"/>
                  </a:lnTo>
                  <a:lnTo>
                    <a:pt x="4945" y="137"/>
                  </a:lnTo>
                  <a:lnTo>
                    <a:pt x="4945" y="82"/>
                  </a:lnTo>
                  <a:close/>
                  <a:moveTo>
                    <a:pt x="5026" y="82"/>
                  </a:moveTo>
                  <a:lnTo>
                    <a:pt x="4971" y="82"/>
                  </a:lnTo>
                  <a:lnTo>
                    <a:pt x="4971" y="137"/>
                  </a:lnTo>
                  <a:lnTo>
                    <a:pt x="5026" y="137"/>
                  </a:lnTo>
                  <a:lnTo>
                    <a:pt x="5026" y="82"/>
                  </a:lnTo>
                  <a:close/>
                  <a:moveTo>
                    <a:pt x="5106" y="82"/>
                  </a:moveTo>
                  <a:lnTo>
                    <a:pt x="5050" y="82"/>
                  </a:lnTo>
                  <a:lnTo>
                    <a:pt x="5050" y="137"/>
                  </a:lnTo>
                  <a:lnTo>
                    <a:pt x="5106" y="137"/>
                  </a:lnTo>
                  <a:lnTo>
                    <a:pt x="5106" y="82"/>
                  </a:lnTo>
                  <a:close/>
                  <a:moveTo>
                    <a:pt x="5186" y="82"/>
                  </a:moveTo>
                  <a:lnTo>
                    <a:pt x="5131" y="82"/>
                  </a:lnTo>
                  <a:lnTo>
                    <a:pt x="5131" y="137"/>
                  </a:lnTo>
                  <a:lnTo>
                    <a:pt x="5186" y="137"/>
                  </a:lnTo>
                  <a:lnTo>
                    <a:pt x="5186" y="82"/>
                  </a:lnTo>
                  <a:close/>
                  <a:moveTo>
                    <a:pt x="1739" y="0"/>
                  </a:moveTo>
                  <a:lnTo>
                    <a:pt x="1684" y="0"/>
                  </a:lnTo>
                  <a:lnTo>
                    <a:pt x="1684" y="56"/>
                  </a:lnTo>
                  <a:lnTo>
                    <a:pt x="1739" y="5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962" y="287"/>
              <a:ext cx="5988" cy="3057"/>
            </a:xfrm>
            <a:custGeom>
              <a:avLst/>
              <a:gdLst>
                <a:gd name="T0" fmla="*/ 2646 w 5988"/>
                <a:gd name="T1" fmla="*/ 2969 h 3057"/>
                <a:gd name="T2" fmla="*/ 1820 w 5988"/>
                <a:gd name="T3" fmla="*/ 2824 h 3057"/>
                <a:gd name="T4" fmla="*/ 5266 w 5988"/>
                <a:gd name="T5" fmla="*/ 2880 h 3057"/>
                <a:gd name="T6" fmla="*/ 4730 w 5988"/>
                <a:gd name="T7" fmla="*/ 2735 h 3057"/>
                <a:gd name="T8" fmla="*/ 4465 w 5988"/>
                <a:gd name="T9" fmla="*/ 2646 h 3057"/>
                <a:gd name="T10" fmla="*/ 2165 w 5988"/>
                <a:gd name="T11" fmla="*/ 2614 h 3057"/>
                <a:gd name="T12" fmla="*/ 1739 w 5988"/>
                <a:gd name="T13" fmla="*/ 2469 h 3057"/>
                <a:gd name="T14" fmla="*/ 1579 w 5988"/>
                <a:gd name="T15" fmla="*/ 2437 h 3057"/>
                <a:gd name="T16" fmla="*/ 1764 w 5988"/>
                <a:gd name="T17" fmla="*/ 2292 h 3057"/>
                <a:gd name="T18" fmla="*/ 1499 w 5988"/>
                <a:gd name="T19" fmla="*/ 2203 h 3057"/>
                <a:gd name="T20" fmla="*/ 882 w 5988"/>
                <a:gd name="T21" fmla="*/ 2171 h 3057"/>
                <a:gd name="T22" fmla="*/ 4705 w 5988"/>
                <a:gd name="T23" fmla="*/ 2115 h 3057"/>
                <a:gd name="T24" fmla="*/ 4545 w 5988"/>
                <a:gd name="T25" fmla="*/ 2082 h 3057"/>
                <a:gd name="T26" fmla="*/ 1684 w 5988"/>
                <a:gd name="T27" fmla="*/ 1937 h 3057"/>
                <a:gd name="T28" fmla="*/ 617 w 5988"/>
                <a:gd name="T29" fmla="*/ 1849 h 3057"/>
                <a:gd name="T30" fmla="*/ 4249 w 5988"/>
                <a:gd name="T31" fmla="*/ 1905 h 3057"/>
                <a:gd name="T32" fmla="*/ 1098 w 5988"/>
                <a:gd name="T33" fmla="*/ 1760 h 3057"/>
                <a:gd name="T34" fmla="*/ 4545 w 5988"/>
                <a:gd name="T35" fmla="*/ 1817 h 3057"/>
                <a:gd name="T36" fmla="*/ 962 w 5988"/>
                <a:gd name="T37" fmla="*/ 1672 h 3057"/>
                <a:gd name="T38" fmla="*/ 4304 w 5988"/>
                <a:gd name="T39" fmla="*/ 1672 h 3057"/>
                <a:gd name="T40" fmla="*/ 962 w 5988"/>
                <a:gd name="T41" fmla="*/ 1639 h 3057"/>
                <a:gd name="T42" fmla="*/ 4304 w 5988"/>
                <a:gd name="T43" fmla="*/ 1583 h 3057"/>
                <a:gd name="T44" fmla="*/ 938 w 5988"/>
                <a:gd name="T45" fmla="*/ 1551 h 3057"/>
                <a:gd name="T46" fmla="*/ 3928 w 5988"/>
                <a:gd name="T47" fmla="*/ 1494 h 3057"/>
                <a:gd name="T48" fmla="*/ 857 w 5988"/>
                <a:gd name="T49" fmla="*/ 1406 h 3057"/>
                <a:gd name="T50" fmla="*/ 2485 w 5988"/>
                <a:gd name="T51" fmla="*/ 1462 h 3057"/>
                <a:gd name="T52" fmla="*/ 857 w 5988"/>
                <a:gd name="T53" fmla="*/ 1317 h 3057"/>
                <a:gd name="T54" fmla="*/ 2380 w 5988"/>
                <a:gd name="T55" fmla="*/ 1374 h 3057"/>
                <a:gd name="T56" fmla="*/ 401 w 5988"/>
                <a:gd name="T57" fmla="*/ 1229 h 3057"/>
                <a:gd name="T58" fmla="*/ 1980 w 5988"/>
                <a:gd name="T59" fmla="*/ 1229 h 3057"/>
                <a:gd name="T60" fmla="*/ 4890 w 5988"/>
                <a:gd name="T61" fmla="*/ 1285 h 3057"/>
                <a:gd name="T62" fmla="*/ 1499 w 5988"/>
                <a:gd name="T63" fmla="*/ 1140 h 3057"/>
                <a:gd name="T64" fmla="*/ 3744 w 5988"/>
                <a:gd name="T65" fmla="*/ 1196 h 3057"/>
                <a:gd name="T66" fmla="*/ 160 w 5988"/>
                <a:gd name="T67" fmla="*/ 1051 h 3057"/>
                <a:gd name="T68" fmla="*/ 1739 w 5988"/>
                <a:gd name="T69" fmla="*/ 1051 h 3057"/>
                <a:gd name="T70" fmla="*/ 3528 w 5988"/>
                <a:gd name="T71" fmla="*/ 1108 h 3057"/>
                <a:gd name="T72" fmla="*/ 216 w 5988"/>
                <a:gd name="T73" fmla="*/ 971 h 3057"/>
                <a:gd name="T74" fmla="*/ 1739 w 5988"/>
                <a:gd name="T75" fmla="*/ 1026 h 3057"/>
                <a:gd name="T76" fmla="*/ 3528 w 5988"/>
                <a:gd name="T77" fmla="*/ 971 h 3057"/>
                <a:gd name="T78" fmla="*/ 5507 w 5988"/>
                <a:gd name="T79" fmla="*/ 971 h 3057"/>
                <a:gd name="T80" fmla="*/ 1443 w 5988"/>
                <a:gd name="T81" fmla="*/ 946 h 3057"/>
                <a:gd name="T82" fmla="*/ 3263 w 5988"/>
                <a:gd name="T83" fmla="*/ 890 h 3057"/>
                <a:gd name="T84" fmla="*/ 5426 w 5988"/>
                <a:gd name="T85" fmla="*/ 946 h 3057"/>
                <a:gd name="T86" fmla="*/ 1282 w 5988"/>
                <a:gd name="T87" fmla="*/ 809 h 3057"/>
                <a:gd name="T88" fmla="*/ 2861 w 5988"/>
                <a:gd name="T89" fmla="*/ 809 h 3057"/>
                <a:gd name="T90" fmla="*/ 4810 w 5988"/>
                <a:gd name="T91" fmla="*/ 865 h 3057"/>
                <a:gd name="T92" fmla="*/ 938 w 5988"/>
                <a:gd name="T93" fmla="*/ 728 h 3057"/>
                <a:gd name="T94" fmla="*/ 2461 w 5988"/>
                <a:gd name="T95" fmla="*/ 784 h 3057"/>
                <a:gd name="T96" fmla="*/ 4810 w 5988"/>
                <a:gd name="T97" fmla="*/ 728 h 3057"/>
                <a:gd name="T98" fmla="*/ 697 w 5988"/>
                <a:gd name="T99" fmla="*/ 648 h 3057"/>
                <a:gd name="T100" fmla="*/ 2245 w 5988"/>
                <a:gd name="T101" fmla="*/ 703 h 3057"/>
                <a:gd name="T102" fmla="*/ 5186 w 5988"/>
                <a:gd name="T103" fmla="*/ 648 h 3057"/>
                <a:gd name="T104" fmla="*/ 777 w 5988"/>
                <a:gd name="T105" fmla="*/ 622 h 3057"/>
                <a:gd name="T106" fmla="*/ 2406 w 5988"/>
                <a:gd name="T107" fmla="*/ 566 h 3057"/>
                <a:gd name="T108" fmla="*/ 5828 w 5988"/>
                <a:gd name="T109" fmla="*/ 566 h 3057"/>
                <a:gd name="T110" fmla="*/ 1604 w 5988"/>
                <a:gd name="T111" fmla="*/ 542 h 3057"/>
                <a:gd name="T112" fmla="*/ 5106 w 5988"/>
                <a:gd name="T113" fmla="*/ 485 h 3057"/>
                <a:gd name="T114" fmla="*/ 1258 w 5988"/>
                <a:gd name="T115" fmla="*/ 460 h 3057"/>
                <a:gd name="T116" fmla="*/ 5131 w 5988"/>
                <a:gd name="T117" fmla="*/ 405 h 3057"/>
                <a:gd name="T118" fmla="*/ 1579 w 5988"/>
                <a:gd name="T119" fmla="*/ 324 h 3057"/>
                <a:gd name="T120" fmla="*/ 5371 w 5988"/>
                <a:gd name="T121" fmla="*/ 380 h 3057"/>
                <a:gd name="T122" fmla="*/ 5106 w 5988"/>
                <a:gd name="T123" fmla="*/ 243 h 3057"/>
                <a:gd name="T124" fmla="*/ 4866 w 5988"/>
                <a:gd name="T125" fmla="*/ 219 h 3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88" h="3057">
                  <a:moveTo>
                    <a:pt x="4945" y="3001"/>
                  </a:moveTo>
                  <a:lnTo>
                    <a:pt x="4890" y="3001"/>
                  </a:lnTo>
                  <a:lnTo>
                    <a:pt x="4890" y="3057"/>
                  </a:lnTo>
                  <a:lnTo>
                    <a:pt x="4945" y="3057"/>
                  </a:lnTo>
                  <a:lnTo>
                    <a:pt x="4945" y="3001"/>
                  </a:lnTo>
                  <a:moveTo>
                    <a:pt x="5026" y="3001"/>
                  </a:moveTo>
                  <a:lnTo>
                    <a:pt x="4971" y="3001"/>
                  </a:lnTo>
                  <a:lnTo>
                    <a:pt x="4971" y="3057"/>
                  </a:lnTo>
                  <a:lnTo>
                    <a:pt x="5026" y="3057"/>
                  </a:lnTo>
                  <a:lnTo>
                    <a:pt x="5026" y="3001"/>
                  </a:lnTo>
                  <a:moveTo>
                    <a:pt x="5106" y="3001"/>
                  </a:moveTo>
                  <a:lnTo>
                    <a:pt x="5050" y="3001"/>
                  </a:lnTo>
                  <a:lnTo>
                    <a:pt x="5050" y="3057"/>
                  </a:lnTo>
                  <a:lnTo>
                    <a:pt x="5106" y="3057"/>
                  </a:lnTo>
                  <a:lnTo>
                    <a:pt x="5106" y="3001"/>
                  </a:lnTo>
                  <a:moveTo>
                    <a:pt x="5186" y="3001"/>
                  </a:moveTo>
                  <a:lnTo>
                    <a:pt x="5131" y="3001"/>
                  </a:lnTo>
                  <a:lnTo>
                    <a:pt x="5131" y="3057"/>
                  </a:lnTo>
                  <a:lnTo>
                    <a:pt x="5186" y="3057"/>
                  </a:lnTo>
                  <a:lnTo>
                    <a:pt x="5186" y="3001"/>
                  </a:lnTo>
                  <a:moveTo>
                    <a:pt x="5266" y="3001"/>
                  </a:moveTo>
                  <a:lnTo>
                    <a:pt x="5211" y="3001"/>
                  </a:lnTo>
                  <a:lnTo>
                    <a:pt x="5211" y="3057"/>
                  </a:lnTo>
                  <a:lnTo>
                    <a:pt x="5266" y="3057"/>
                  </a:lnTo>
                  <a:lnTo>
                    <a:pt x="5266" y="3001"/>
                  </a:lnTo>
                  <a:moveTo>
                    <a:pt x="5347" y="3001"/>
                  </a:moveTo>
                  <a:lnTo>
                    <a:pt x="5291" y="3001"/>
                  </a:lnTo>
                  <a:lnTo>
                    <a:pt x="5291" y="3057"/>
                  </a:lnTo>
                  <a:lnTo>
                    <a:pt x="5347" y="3057"/>
                  </a:lnTo>
                  <a:lnTo>
                    <a:pt x="5347" y="3001"/>
                  </a:lnTo>
                  <a:moveTo>
                    <a:pt x="5426" y="3001"/>
                  </a:moveTo>
                  <a:lnTo>
                    <a:pt x="5371" y="3001"/>
                  </a:lnTo>
                  <a:lnTo>
                    <a:pt x="5371" y="3057"/>
                  </a:lnTo>
                  <a:lnTo>
                    <a:pt x="5426" y="3057"/>
                  </a:lnTo>
                  <a:lnTo>
                    <a:pt x="5426" y="3001"/>
                  </a:lnTo>
                  <a:moveTo>
                    <a:pt x="55" y="2912"/>
                  </a:moveTo>
                  <a:lnTo>
                    <a:pt x="0" y="2912"/>
                  </a:lnTo>
                  <a:lnTo>
                    <a:pt x="0" y="2969"/>
                  </a:lnTo>
                  <a:lnTo>
                    <a:pt x="55" y="2969"/>
                  </a:lnTo>
                  <a:lnTo>
                    <a:pt x="55" y="2912"/>
                  </a:lnTo>
                  <a:moveTo>
                    <a:pt x="1659" y="2912"/>
                  </a:moveTo>
                  <a:lnTo>
                    <a:pt x="1604" y="2912"/>
                  </a:lnTo>
                  <a:lnTo>
                    <a:pt x="1604" y="2969"/>
                  </a:lnTo>
                  <a:lnTo>
                    <a:pt x="1659" y="2969"/>
                  </a:lnTo>
                  <a:lnTo>
                    <a:pt x="1659" y="2912"/>
                  </a:lnTo>
                  <a:moveTo>
                    <a:pt x="1739" y="2912"/>
                  </a:moveTo>
                  <a:lnTo>
                    <a:pt x="1684" y="2912"/>
                  </a:lnTo>
                  <a:lnTo>
                    <a:pt x="1684" y="2969"/>
                  </a:lnTo>
                  <a:lnTo>
                    <a:pt x="1739" y="2969"/>
                  </a:lnTo>
                  <a:lnTo>
                    <a:pt x="1739" y="2912"/>
                  </a:lnTo>
                  <a:moveTo>
                    <a:pt x="1820" y="2912"/>
                  </a:moveTo>
                  <a:lnTo>
                    <a:pt x="1764" y="2912"/>
                  </a:lnTo>
                  <a:lnTo>
                    <a:pt x="1764" y="2969"/>
                  </a:lnTo>
                  <a:lnTo>
                    <a:pt x="1820" y="2969"/>
                  </a:lnTo>
                  <a:lnTo>
                    <a:pt x="1820" y="2912"/>
                  </a:lnTo>
                  <a:moveTo>
                    <a:pt x="1899" y="2912"/>
                  </a:moveTo>
                  <a:lnTo>
                    <a:pt x="1844" y="2912"/>
                  </a:lnTo>
                  <a:lnTo>
                    <a:pt x="1844" y="2969"/>
                  </a:lnTo>
                  <a:lnTo>
                    <a:pt x="1899" y="2969"/>
                  </a:lnTo>
                  <a:lnTo>
                    <a:pt x="1899" y="2912"/>
                  </a:lnTo>
                  <a:moveTo>
                    <a:pt x="1980" y="2912"/>
                  </a:moveTo>
                  <a:lnTo>
                    <a:pt x="1925" y="2912"/>
                  </a:lnTo>
                  <a:lnTo>
                    <a:pt x="1925" y="2969"/>
                  </a:lnTo>
                  <a:lnTo>
                    <a:pt x="1980" y="2969"/>
                  </a:lnTo>
                  <a:lnTo>
                    <a:pt x="1980" y="2912"/>
                  </a:lnTo>
                  <a:moveTo>
                    <a:pt x="2060" y="2912"/>
                  </a:moveTo>
                  <a:lnTo>
                    <a:pt x="2004" y="2912"/>
                  </a:lnTo>
                  <a:lnTo>
                    <a:pt x="2004" y="2969"/>
                  </a:lnTo>
                  <a:lnTo>
                    <a:pt x="2060" y="2969"/>
                  </a:lnTo>
                  <a:lnTo>
                    <a:pt x="2060" y="2912"/>
                  </a:lnTo>
                  <a:moveTo>
                    <a:pt x="2140" y="2912"/>
                  </a:moveTo>
                  <a:lnTo>
                    <a:pt x="2085" y="2912"/>
                  </a:lnTo>
                  <a:lnTo>
                    <a:pt x="2085" y="2969"/>
                  </a:lnTo>
                  <a:lnTo>
                    <a:pt x="2140" y="2969"/>
                  </a:lnTo>
                  <a:lnTo>
                    <a:pt x="2140" y="2912"/>
                  </a:lnTo>
                  <a:moveTo>
                    <a:pt x="2220" y="2912"/>
                  </a:moveTo>
                  <a:lnTo>
                    <a:pt x="2165" y="2912"/>
                  </a:lnTo>
                  <a:lnTo>
                    <a:pt x="2165" y="2969"/>
                  </a:lnTo>
                  <a:lnTo>
                    <a:pt x="2220" y="2969"/>
                  </a:lnTo>
                  <a:lnTo>
                    <a:pt x="2220" y="2912"/>
                  </a:lnTo>
                  <a:moveTo>
                    <a:pt x="2301" y="2912"/>
                  </a:moveTo>
                  <a:lnTo>
                    <a:pt x="2245" y="2912"/>
                  </a:lnTo>
                  <a:lnTo>
                    <a:pt x="2245" y="2969"/>
                  </a:lnTo>
                  <a:lnTo>
                    <a:pt x="2301" y="2969"/>
                  </a:lnTo>
                  <a:lnTo>
                    <a:pt x="2301" y="2912"/>
                  </a:lnTo>
                  <a:moveTo>
                    <a:pt x="2541" y="2912"/>
                  </a:moveTo>
                  <a:lnTo>
                    <a:pt x="2485" y="2912"/>
                  </a:lnTo>
                  <a:lnTo>
                    <a:pt x="2485" y="2969"/>
                  </a:lnTo>
                  <a:lnTo>
                    <a:pt x="2541" y="2969"/>
                  </a:lnTo>
                  <a:lnTo>
                    <a:pt x="2541" y="2912"/>
                  </a:lnTo>
                  <a:moveTo>
                    <a:pt x="2621" y="2912"/>
                  </a:moveTo>
                  <a:lnTo>
                    <a:pt x="2566" y="2912"/>
                  </a:lnTo>
                  <a:lnTo>
                    <a:pt x="2566" y="2969"/>
                  </a:lnTo>
                  <a:lnTo>
                    <a:pt x="2621" y="2969"/>
                  </a:lnTo>
                  <a:lnTo>
                    <a:pt x="2621" y="2912"/>
                  </a:lnTo>
                  <a:moveTo>
                    <a:pt x="2701" y="2912"/>
                  </a:moveTo>
                  <a:lnTo>
                    <a:pt x="2646" y="2912"/>
                  </a:lnTo>
                  <a:lnTo>
                    <a:pt x="2646" y="2969"/>
                  </a:lnTo>
                  <a:lnTo>
                    <a:pt x="2701" y="2969"/>
                  </a:lnTo>
                  <a:lnTo>
                    <a:pt x="2701" y="2912"/>
                  </a:lnTo>
                  <a:moveTo>
                    <a:pt x="2861" y="2912"/>
                  </a:moveTo>
                  <a:lnTo>
                    <a:pt x="2806" y="2912"/>
                  </a:lnTo>
                  <a:lnTo>
                    <a:pt x="2806" y="2969"/>
                  </a:lnTo>
                  <a:lnTo>
                    <a:pt x="2861" y="2969"/>
                  </a:lnTo>
                  <a:lnTo>
                    <a:pt x="2861" y="2912"/>
                  </a:lnTo>
                  <a:moveTo>
                    <a:pt x="2942" y="2912"/>
                  </a:moveTo>
                  <a:lnTo>
                    <a:pt x="2887" y="2912"/>
                  </a:lnTo>
                  <a:lnTo>
                    <a:pt x="2887" y="2969"/>
                  </a:lnTo>
                  <a:lnTo>
                    <a:pt x="2942" y="2969"/>
                  </a:lnTo>
                  <a:lnTo>
                    <a:pt x="2942" y="2912"/>
                  </a:lnTo>
                  <a:moveTo>
                    <a:pt x="3022" y="2912"/>
                  </a:moveTo>
                  <a:lnTo>
                    <a:pt x="2966" y="2912"/>
                  </a:lnTo>
                  <a:lnTo>
                    <a:pt x="2966" y="2969"/>
                  </a:lnTo>
                  <a:lnTo>
                    <a:pt x="3022" y="2969"/>
                  </a:lnTo>
                  <a:lnTo>
                    <a:pt x="3022" y="2912"/>
                  </a:lnTo>
                  <a:moveTo>
                    <a:pt x="3102" y="2912"/>
                  </a:moveTo>
                  <a:lnTo>
                    <a:pt x="3047" y="2912"/>
                  </a:lnTo>
                  <a:lnTo>
                    <a:pt x="3047" y="2969"/>
                  </a:lnTo>
                  <a:lnTo>
                    <a:pt x="3102" y="2969"/>
                  </a:lnTo>
                  <a:lnTo>
                    <a:pt x="3102" y="2912"/>
                  </a:lnTo>
                  <a:moveTo>
                    <a:pt x="3182" y="2912"/>
                  </a:moveTo>
                  <a:lnTo>
                    <a:pt x="3127" y="2912"/>
                  </a:lnTo>
                  <a:lnTo>
                    <a:pt x="3127" y="2969"/>
                  </a:lnTo>
                  <a:lnTo>
                    <a:pt x="3182" y="2969"/>
                  </a:lnTo>
                  <a:lnTo>
                    <a:pt x="3182" y="2912"/>
                  </a:lnTo>
                  <a:moveTo>
                    <a:pt x="4705" y="2912"/>
                  </a:moveTo>
                  <a:lnTo>
                    <a:pt x="4650" y="2912"/>
                  </a:lnTo>
                  <a:lnTo>
                    <a:pt x="4650" y="2969"/>
                  </a:lnTo>
                  <a:lnTo>
                    <a:pt x="4705" y="2969"/>
                  </a:lnTo>
                  <a:lnTo>
                    <a:pt x="4705" y="2912"/>
                  </a:lnTo>
                  <a:moveTo>
                    <a:pt x="4785" y="2912"/>
                  </a:moveTo>
                  <a:lnTo>
                    <a:pt x="4730" y="2912"/>
                  </a:lnTo>
                  <a:lnTo>
                    <a:pt x="4730" y="2969"/>
                  </a:lnTo>
                  <a:lnTo>
                    <a:pt x="4785" y="2969"/>
                  </a:lnTo>
                  <a:lnTo>
                    <a:pt x="4785" y="2912"/>
                  </a:lnTo>
                  <a:moveTo>
                    <a:pt x="4866" y="2912"/>
                  </a:moveTo>
                  <a:lnTo>
                    <a:pt x="4810" y="2912"/>
                  </a:lnTo>
                  <a:lnTo>
                    <a:pt x="4810" y="2969"/>
                  </a:lnTo>
                  <a:lnTo>
                    <a:pt x="4866" y="2969"/>
                  </a:lnTo>
                  <a:lnTo>
                    <a:pt x="4866" y="2912"/>
                  </a:lnTo>
                  <a:moveTo>
                    <a:pt x="4945" y="2912"/>
                  </a:moveTo>
                  <a:lnTo>
                    <a:pt x="4890" y="2912"/>
                  </a:lnTo>
                  <a:lnTo>
                    <a:pt x="4890" y="2969"/>
                  </a:lnTo>
                  <a:lnTo>
                    <a:pt x="4945" y="2969"/>
                  </a:lnTo>
                  <a:lnTo>
                    <a:pt x="4945" y="2912"/>
                  </a:lnTo>
                  <a:moveTo>
                    <a:pt x="5026" y="2912"/>
                  </a:moveTo>
                  <a:lnTo>
                    <a:pt x="4971" y="2912"/>
                  </a:lnTo>
                  <a:lnTo>
                    <a:pt x="4971" y="2969"/>
                  </a:lnTo>
                  <a:lnTo>
                    <a:pt x="5026" y="2969"/>
                  </a:lnTo>
                  <a:lnTo>
                    <a:pt x="5026" y="2912"/>
                  </a:lnTo>
                  <a:moveTo>
                    <a:pt x="5106" y="2912"/>
                  </a:moveTo>
                  <a:lnTo>
                    <a:pt x="5050" y="2912"/>
                  </a:lnTo>
                  <a:lnTo>
                    <a:pt x="5050" y="2969"/>
                  </a:lnTo>
                  <a:lnTo>
                    <a:pt x="5106" y="2969"/>
                  </a:lnTo>
                  <a:lnTo>
                    <a:pt x="5106" y="2912"/>
                  </a:lnTo>
                  <a:moveTo>
                    <a:pt x="5186" y="2912"/>
                  </a:moveTo>
                  <a:lnTo>
                    <a:pt x="5131" y="2912"/>
                  </a:lnTo>
                  <a:lnTo>
                    <a:pt x="5131" y="2969"/>
                  </a:lnTo>
                  <a:lnTo>
                    <a:pt x="5186" y="2969"/>
                  </a:lnTo>
                  <a:lnTo>
                    <a:pt x="5186" y="2912"/>
                  </a:lnTo>
                  <a:moveTo>
                    <a:pt x="5266" y="2912"/>
                  </a:moveTo>
                  <a:lnTo>
                    <a:pt x="5211" y="2912"/>
                  </a:lnTo>
                  <a:lnTo>
                    <a:pt x="5211" y="2969"/>
                  </a:lnTo>
                  <a:lnTo>
                    <a:pt x="5266" y="2969"/>
                  </a:lnTo>
                  <a:lnTo>
                    <a:pt x="5266" y="2912"/>
                  </a:lnTo>
                  <a:moveTo>
                    <a:pt x="5347" y="2912"/>
                  </a:moveTo>
                  <a:lnTo>
                    <a:pt x="5291" y="2912"/>
                  </a:lnTo>
                  <a:lnTo>
                    <a:pt x="5291" y="2969"/>
                  </a:lnTo>
                  <a:lnTo>
                    <a:pt x="5347" y="2969"/>
                  </a:lnTo>
                  <a:lnTo>
                    <a:pt x="5347" y="2912"/>
                  </a:lnTo>
                  <a:moveTo>
                    <a:pt x="5426" y="2912"/>
                  </a:moveTo>
                  <a:lnTo>
                    <a:pt x="5371" y="2912"/>
                  </a:lnTo>
                  <a:lnTo>
                    <a:pt x="5371" y="2969"/>
                  </a:lnTo>
                  <a:lnTo>
                    <a:pt x="5426" y="2969"/>
                  </a:lnTo>
                  <a:lnTo>
                    <a:pt x="5426" y="2912"/>
                  </a:lnTo>
                  <a:moveTo>
                    <a:pt x="55" y="2824"/>
                  </a:moveTo>
                  <a:lnTo>
                    <a:pt x="0" y="2824"/>
                  </a:lnTo>
                  <a:lnTo>
                    <a:pt x="0" y="2880"/>
                  </a:lnTo>
                  <a:lnTo>
                    <a:pt x="55" y="2880"/>
                  </a:lnTo>
                  <a:lnTo>
                    <a:pt x="55" y="2824"/>
                  </a:lnTo>
                  <a:moveTo>
                    <a:pt x="136" y="2824"/>
                  </a:moveTo>
                  <a:lnTo>
                    <a:pt x="80" y="2824"/>
                  </a:lnTo>
                  <a:lnTo>
                    <a:pt x="80" y="2880"/>
                  </a:lnTo>
                  <a:lnTo>
                    <a:pt x="136" y="2880"/>
                  </a:lnTo>
                  <a:lnTo>
                    <a:pt x="136" y="2824"/>
                  </a:lnTo>
                  <a:moveTo>
                    <a:pt x="1659" y="2824"/>
                  </a:moveTo>
                  <a:lnTo>
                    <a:pt x="1604" y="2824"/>
                  </a:lnTo>
                  <a:lnTo>
                    <a:pt x="1604" y="2880"/>
                  </a:lnTo>
                  <a:lnTo>
                    <a:pt x="1659" y="2880"/>
                  </a:lnTo>
                  <a:lnTo>
                    <a:pt x="1659" y="2824"/>
                  </a:lnTo>
                  <a:moveTo>
                    <a:pt x="1739" y="2824"/>
                  </a:moveTo>
                  <a:lnTo>
                    <a:pt x="1684" y="2824"/>
                  </a:lnTo>
                  <a:lnTo>
                    <a:pt x="1684" y="2880"/>
                  </a:lnTo>
                  <a:lnTo>
                    <a:pt x="1739" y="2880"/>
                  </a:lnTo>
                  <a:lnTo>
                    <a:pt x="1739" y="2824"/>
                  </a:lnTo>
                  <a:moveTo>
                    <a:pt x="1820" y="2824"/>
                  </a:moveTo>
                  <a:lnTo>
                    <a:pt x="1764" y="2824"/>
                  </a:lnTo>
                  <a:lnTo>
                    <a:pt x="1764" y="2880"/>
                  </a:lnTo>
                  <a:lnTo>
                    <a:pt x="1820" y="2880"/>
                  </a:lnTo>
                  <a:lnTo>
                    <a:pt x="1820" y="2824"/>
                  </a:lnTo>
                  <a:moveTo>
                    <a:pt x="1899" y="2824"/>
                  </a:moveTo>
                  <a:lnTo>
                    <a:pt x="1844" y="2824"/>
                  </a:lnTo>
                  <a:lnTo>
                    <a:pt x="1844" y="2880"/>
                  </a:lnTo>
                  <a:lnTo>
                    <a:pt x="1899" y="2880"/>
                  </a:lnTo>
                  <a:lnTo>
                    <a:pt x="1899" y="2824"/>
                  </a:lnTo>
                  <a:moveTo>
                    <a:pt x="1980" y="2824"/>
                  </a:moveTo>
                  <a:lnTo>
                    <a:pt x="1925" y="2824"/>
                  </a:lnTo>
                  <a:lnTo>
                    <a:pt x="1925" y="2880"/>
                  </a:lnTo>
                  <a:lnTo>
                    <a:pt x="1980" y="2880"/>
                  </a:lnTo>
                  <a:lnTo>
                    <a:pt x="1980" y="2824"/>
                  </a:lnTo>
                  <a:moveTo>
                    <a:pt x="2060" y="2824"/>
                  </a:moveTo>
                  <a:lnTo>
                    <a:pt x="2004" y="2824"/>
                  </a:lnTo>
                  <a:lnTo>
                    <a:pt x="2004" y="2880"/>
                  </a:lnTo>
                  <a:lnTo>
                    <a:pt x="2060" y="2880"/>
                  </a:lnTo>
                  <a:lnTo>
                    <a:pt x="2060" y="2824"/>
                  </a:lnTo>
                  <a:moveTo>
                    <a:pt x="2140" y="2824"/>
                  </a:moveTo>
                  <a:lnTo>
                    <a:pt x="2085" y="2824"/>
                  </a:lnTo>
                  <a:lnTo>
                    <a:pt x="2085" y="2880"/>
                  </a:lnTo>
                  <a:lnTo>
                    <a:pt x="2140" y="2880"/>
                  </a:lnTo>
                  <a:lnTo>
                    <a:pt x="2140" y="2824"/>
                  </a:lnTo>
                  <a:moveTo>
                    <a:pt x="2220" y="2824"/>
                  </a:moveTo>
                  <a:lnTo>
                    <a:pt x="2165" y="2824"/>
                  </a:lnTo>
                  <a:lnTo>
                    <a:pt x="2165" y="2880"/>
                  </a:lnTo>
                  <a:lnTo>
                    <a:pt x="2220" y="2880"/>
                  </a:lnTo>
                  <a:lnTo>
                    <a:pt x="2220" y="2824"/>
                  </a:lnTo>
                  <a:moveTo>
                    <a:pt x="2301" y="2824"/>
                  </a:moveTo>
                  <a:lnTo>
                    <a:pt x="2245" y="2824"/>
                  </a:lnTo>
                  <a:lnTo>
                    <a:pt x="2245" y="2880"/>
                  </a:lnTo>
                  <a:lnTo>
                    <a:pt x="2301" y="2880"/>
                  </a:lnTo>
                  <a:lnTo>
                    <a:pt x="2301" y="2824"/>
                  </a:lnTo>
                  <a:moveTo>
                    <a:pt x="2701" y="2824"/>
                  </a:moveTo>
                  <a:lnTo>
                    <a:pt x="2646" y="2824"/>
                  </a:lnTo>
                  <a:lnTo>
                    <a:pt x="2646" y="2880"/>
                  </a:lnTo>
                  <a:lnTo>
                    <a:pt x="2701" y="2880"/>
                  </a:lnTo>
                  <a:lnTo>
                    <a:pt x="2701" y="2824"/>
                  </a:lnTo>
                  <a:moveTo>
                    <a:pt x="2861" y="2824"/>
                  </a:moveTo>
                  <a:lnTo>
                    <a:pt x="2806" y="2824"/>
                  </a:lnTo>
                  <a:lnTo>
                    <a:pt x="2806" y="2880"/>
                  </a:lnTo>
                  <a:lnTo>
                    <a:pt x="2861" y="2880"/>
                  </a:lnTo>
                  <a:lnTo>
                    <a:pt x="2861" y="2824"/>
                  </a:lnTo>
                  <a:moveTo>
                    <a:pt x="3102" y="2824"/>
                  </a:moveTo>
                  <a:lnTo>
                    <a:pt x="3047" y="2824"/>
                  </a:lnTo>
                  <a:lnTo>
                    <a:pt x="3047" y="2880"/>
                  </a:lnTo>
                  <a:lnTo>
                    <a:pt x="3102" y="2880"/>
                  </a:lnTo>
                  <a:lnTo>
                    <a:pt x="3102" y="2824"/>
                  </a:lnTo>
                  <a:moveTo>
                    <a:pt x="3182" y="2824"/>
                  </a:moveTo>
                  <a:lnTo>
                    <a:pt x="3127" y="2824"/>
                  </a:lnTo>
                  <a:lnTo>
                    <a:pt x="3127" y="2880"/>
                  </a:lnTo>
                  <a:lnTo>
                    <a:pt x="3182" y="2880"/>
                  </a:lnTo>
                  <a:lnTo>
                    <a:pt x="3182" y="2824"/>
                  </a:lnTo>
                  <a:moveTo>
                    <a:pt x="4625" y="2824"/>
                  </a:moveTo>
                  <a:lnTo>
                    <a:pt x="4569" y="2824"/>
                  </a:lnTo>
                  <a:lnTo>
                    <a:pt x="4569" y="2880"/>
                  </a:lnTo>
                  <a:lnTo>
                    <a:pt x="4625" y="2880"/>
                  </a:lnTo>
                  <a:lnTo>
                    <a:pt x="4625" y="2824"/>
                  </a:lnTo>
                  <a:moveTo>
                    <a:pt x="4705" y="2824"/>
                  </a:moveTo>
                  <a:lnTo>
                    <a:pt x="4650" y="2824"/>
                  </a:lnTo>
                  <a:lnTo>
                    <a:pt x="4650" y="2880"/>
                  </a:lnTo>
                  <a:lnTo>
                    <a:pt x="4705" y="2880"/>
                  </a:lnTo>
                  <a:lnTo>
                    <a:pt x="4705" y="2824"/>
                  </a:lnTo>
                  <a:moveTo>
                    <a:pt x="4785" y="2824"/>
                  </a:moveTo>
                  <a:lnTo>
                    <a:pt x="4730" y="2824"/>
                  </a:lnTo>
                  <a:lnTo>
                    <a:pt x="4730" y="2880"/>
                  </a:lnTo>
                  <a:lnTo>
                    <a:pt x="4785" y="2880"/>
                  </a:lnTo>
                  <a:lnTo>
                    <a:pt x="4785" y="2824"/>
                  </a:lnTo>
                  <a:moveTo>
                    <a:pt x="4866" y="2824"/>
                  </a:moveTo>
                  <a:lnTo>
                    <a:pt x="4810" y="2824"/>
                  </a:lnTo>
                  <a:lnTo>
                    <a:pt x="4810" y="2880"/>
                  </a:lnTo>
                  <a:lnTo>
                    <a:pt x="4866" y="2880"/>
                  </a:lnTo>
                  <a:lnTo>
                    <a:pt x="4866" y="2824"/>
                  </a:lnTo>
                  <a:moveTo>
                    <a:pt x="4945" y="2824"/>
                  </a:moveTo>
                  <a:lnTo>
                    <a:pt x="4890" y="2824"/>
                  </a:lnTo>
                  <a:lnTo>
                    <a:pt x="4890" y="2880"/>
                  </a:lnTo>
                  <a:lnTo>
                    <a:pt x="4945" y="2880"/>
                  </a:lnTo>
                  <a:lnTo>
                    <a:pt x="4945" y="2824"/>
                  </a:lnTo>
                  <a:moveTo>
                    <a:pt x="5026" y="2824"/>
                  </a:moveTo>
                  <a:lnTo>
                    <a:pt x="4971" y="2824"/>
                  </a:lnTo>
                  <a:lnTo>
                    <a:pt x="4971" y="2880"/>
                  </a:lnTo>
                  <a:lnTo>
                    <a:pt x="5026" y="2880"/>
                  </a:lnTo>
                  <a:lnTo>
                    <a:pt x="5026" y="2824"/>
                  </a:lnTo>
                  <a:moveTo>
                    <a:pt x="5106" y="2824"/>
                  </a:moveTo>
                  <a:lnTo>
                    <a:pt x="5050" y="2824"/>
                  </a:lnTo>
                  <a:lnTo>
                    <a:pt x="5050" y="2880"/>
                  </a:lnTo>
                  <a:lnTo>
                    <a:pt x="5106" y="2880"/>
                  </a:lnTo>
                  <a:lnTo>
                    <a:pt x="5106" y="2824"/>
                  </a:lnTo>
                  <a:moveTo>
                    <a:pt x="5186" y="2824"/>
                  </a:moveTo>
                  <a:lnTo>
                    <a:pt x="5131" y="2824"/>
                  </a:lnTo>
                  <a:lnTo>
                    <a:pt x="5131" y="2880"/>
                  </a:lnTo>
                  <a:lnTo>
                    <a:pt x="5186" y="2880"/>
                  </a:lnTo>
                  <a:lnTo>
                    <a:pt x="5186" y="2824"/>
                  </a:lnTo>
                  <a:moveTo>
                    <a:pt x="5266" y="2824"/>
                  </a:moveTo>
                  <a:lnTo>
                    <a:pt x="5211" y="2824"/>
                  </a:lnTo>
                  <a:lnTo>
                    <a:pt x="5211" y="2880"/>
                  </a:lnTo>
                  <a:lnTo>
                    <a:pt x="5266" y="2880"/>
                  </a:lnTo>
                  <a:lnTo>
                    <a:pt x="5266" y="2824"/>
                  </a:lnTo>
                  <a:moveTo>
                    <a:pt x="55" y="2735"/>
                  </a:moveTo>
                  <a:lnTo>
                    <a:pt x="0" y="2735"/>
                  </a:lnTo>
                  <a:lnTo>
                    <a:pt x="0" y="2791"/>
                  </a:lnTo>
                  <a:lnTo>
                    <a:pt x="55" y="2791"/>
                  </a:lnTo>
                  <a:lnTo>
                    <a:pt x="55" y="2735"/>
                  </a:lnTo>
                  <a:moveTo>
                    <a:pt x="136" y="2735"/>
                  </a:moveTo>
                  <a:lnTo>
                    <a:pt x="80" y="2735"/>
                  </a:lnTo>
                  <a:lnTo>
                    <a:pt x="80" y="2791"/>
                  </a:lnTo>
                  <a:lnTo>
                    <a:pt x="136" y="2791"/>
                  </a:lnTo>
                  <a:lnTo>
                    <a:pt x="136" y="2735"/>
                  </a:lnTo>
                  <a:moveTo>
                    <a:pt x="216" y="2735"/>
                  </a:moveTo>
                  <a:lnTo>
                    <a:pt x="160" y="2735"/>
                  </a:lnTo>
                  <a:lnTo>
                    <a:pt x="160" y="2791"/>
                  </a:lnTo>
                  <a:lnTo>
                    <a:pt x="216" y="2791"/>
                  </a:lnTo>
                  <a:lnTo>
                    <a:pt x="216" y="2735"/>
                  </a:lnTo>
                  <a:moveTo>
                    <a:pt x="457" y="2735"/>
                  </a:moveTo>
                  <a:lnTo>
                    <a:pt x="401" y="2735"/>
                  </a:lnTo>
                  <a:lnTo>
                    <a:pt x="401" y="2791"/>
                  </a:lnTo>
                  <a:lnTo>
                    <a:pt x="457" y="2791"/>
                  </a:lnTo>
                  <a:lnTo>
                    <a:pt x="457" y="2735"/>
                  </a:lnTo>
                  <a:moveTo>
                    <a:pt x="1820" y="2735"/>
                  </a:moveTo>
                  <a:lnTo>
                    <a:pt x="1764" y="2735"/>
                  </a:lnTo>
                  <a:lnTo>
                    <a:pt x="1764" y="2791"/>
                  </a:lnTo>
                  <a:lnTo>
                    <a:pt x="1820" y="2791"/>
                  </a:lnTo>
                  <a:lnTo>
                    <a:pt x="1820" y="2735"/>
                  </a:lnTo>
                  <a:moveTo>
                    <a:pt x="1899" y="2735"/>
                  </a:moveTo>
                  <a:lnTo>
                    <a:pt x="1844" y="2735"/>
                  </a:lnTo>
                  <a:lnTo>
                    <a:pt x="1844" y="2791"/>
                  </a:lnTo>
                  <a:lnTo>
                    <a:pt x="1899" y="2791"/>
                  </a:lnTo>
                  <a:lnTo>
                    <a:pt x="1899" y="2735"/>
                  </a:lnTo>
                  <a:moveTo>
                    <a:pt x="1980" y="2735"/>
                  </a:moveTo>
                  <a:lnTo>
                    <a:pt x="1925" y="2735"/>
                  </a:lnTo>
                  <a:lnTo>
                    <a:pt x="1925" y="2791"/>
                  </a:lnTo>
                  <a:lnTo>
                    <a:pt x="1980" y="2791"/>
                  </a:lnTo>
                  <a:lnTo>
                    <a:pt x="1980" y="2735"/>
                  </a:lnTo>
                  <a:moveTo>
                    <a:pt x="2060" y="2735"/>
                  </a:moveTo>
                  <a:lnTo>
                    <a:pt x="2004" y="2735"/>
                  </a:lnTo>
                  <a:lnTo>
                    <a:pt x="2004" y="2791"/>
                  </a:lnTo>
                  <a:lnTo>
                    <a:pt x="2060" y="2791"/>
                  </a:lnTo>
                  <a:lnTo>
                    <a:pt x="2060" y="2735"/>
                  </a:lnTo>
                  <a:moveTo>
                    <a:pt x="2140" y="2735"/>
                  </a:moveTo>
                  <a:lnTo>
                    <a:pt x="2085" y="2735"/>
                  </a:lnTo>
                  <a:lnTo>
                    <a:pt x="2085" y="2791"/>
                  </a:lnTo>
                  <a:lnTo>
                    <a:pt x="2140" y="2791"/>
                  </a:lnTo>
                  <a:lnTo>
                    <a:pt x="2140" y="2735"/>
                  </a:lnTo>
                  <a:moveTo>
                    <a:pt x="2220" y="2735"/>
                  </a:moveTo>
                  <a:lnTo>
                    <a:pt x="2165" y="2735"/>
                  </a:lnTo>
                  <a:lnTo>
                    <a:pt x="2165" y="2791"/>
                  </a:lnTo>
                  <a:lnTo>
                    <a:pt x="2220" y="2791"/>
                  </a:lnTo>
                  <a:lnTo>
                    <a:pt x="2220" y="2735"/>
                  </a:lnTo>
                  <a:moveTo>
                    <a:pt x="2621" y="2735"/>
                  </a:moveTo>
                  <a:lnTo>
                    <a:pt x="2566" y="2735"/>
                  </a:lnTo>
                  <a:lnTo>
                    <a:pt x="2566" y="2791"/>
                  </a:lnTo>
                  <a:lnTo>
                    <a:pt x="2621" y="2791"/>
                  </a:lnTo>
                  <a:lnTo>
                    <a:pt x="2621" y="2735"/>
                  </a:lnTo>
                  <a:moveTo>
                    <a:pt x="2701" y="2735"/>
                  </a:moveTo>
                  <a:lnTo>
                    <a:pt x="2646" y="2735"/>
                  </a:lnTo>
                  <a:lnTo>
                    <a:pt x="2646" y="2791"/>
                  </a:lnTo>
                  <a:lnTo>
                    <a:pt x="2701" y="2791"/>
                  </a:lnTo>
                  <a:lnTo>
                    <a:pt x="2701" y="2735"/>
                  </a:lnTo>
                  <a:moveTo>
                    <a:pt x="2782" y="2735"/>
                  </a:moveTo>
                  <a:lnTo>
                    <a:pt x="2726" y="2735"/>
                  </a:lnTo>
                  <a:lnTo>
                    <a:pt x="2726" y="2791"/>
                  </a:lnTo>
                  <a:lnTo>
                    <a:pt x="2782" y="2791"/>
                  </a:lnTo>
                  <a:lnTo>
                    <a:pt x="2782" y="2735"/>
                  </a:lnTo>
                  <a:moveTo>
                    <a:pt x="2861" y="2735"/>
                  </a:moveTo>
                  <a:lnTo>
                    <a:pt x="2806" y="2735"/>
                  </a:lnTo>
                  <a:lnTo>
                    <a:pt x="2806" y="2791"/>
                  </a:lnTo>
                  <a:lnTo>
                    <a:pt x="2861" y="2791"/>
                  </a:lnTo>
                  <a:lnTo>
                    <a:pt x="2861" y="2735"/>
                  </a:lnTo>
                  <a:moveTo>
                    <a:pt x="2942" y="2735"/>
                  </a:moveTo>
                  <a:lnTo>
                    <a:pt x="2887" y="2735"/>
                  </a:lnTo>
                  <a:lnTo>
                    <a:pt x="2887" y="2791"/>
                  </a:lnTo>
                  <a:lnTo>
                    <a:pt x="2942" y="2791"/>
                  </a:lnTo>
                  <a:lnTo>
                    <a:pt x="2942" y="2735"/>
                  </a:lnTo>
                  <a:moveTo>
                    <a:pt x="3022" y="2735"/>
                  </a:moveTo>
                  <a:lnTo>
                    <a:pt x="2966" y="2735"/>
                  </a:lnTo>
                  <a:lnTo>
                    <a:pt x="2966" y="2791"/>
                  </a:lnTo>
                  <a:lnTo>
                    <a:pt x="3022" y="2791"/>
                  </a:lnTo>
                  <a:lnTo>
                    <a:pt x="3022" y="2735"/>
                  </a:lnTo>
                  <a:moveTo>
                    <a:pt x="3182" y="2735"/>
                  </a:moveTo>
                  <a:lnTo>
                    <a:pt x="3127" y="2735"/>
                  </a:lnTo>
                  <a:lnTo>
                    <a:pt x="3127" y="2791"/>
                  </a:lnTo>
                  <a:lnTo>
                    <a:pt x="3182" y="2791"/>
                  </a:lnTo>
                  <a:lnTo>
                    <a:pt x="3182" y="2735"/>
                  </a:lnTo>
                  <a:moveTo>
                    <a:pt x="4625" y="2735"/>
                  </a:moveTo>
                  <a:lnTo>
                    <a:pt x="4569" y="2735"/>
                  </a:lnTo>
                  <a:lnTo>
                    <a:pt x="4569" y="2791"/>
                  </a:lnTo>
                  <a:lnTo>
                    <a:pt x="4625" y="2791"/>
                  </a:lnTo>
                  <a:lnTo>
                    <a:pt x="4625" y="2735"/>
                  </a:lnTo>
                  <a:moveTo>
                    <a:pt x="4705" y="2735"/>
                  </a:moveTo>
                  <a:lnTo>
                    <a:pt x="4650" y="2735"/>
                  </a:lnTo>
                  <a:lnTo>
                    <a:pt x="4650" y="2791"/>
                  </a:lnTo>
                  <a:lnTo>
                    <a:pt x="4705" y="2791"/>
                  </a:lnTo>
                  <a:lnTo>
                    <a:pt x="4705" y="2735"/>
                  </a:lnTo>
                  <a:moveTo>
                    <a:pt x="4785" y="2735"/>
                  </a:moveTo>
                  <a:lnTo>
                    <a:pt x="4730" y="2735"/>
                  </a:lnTo>
                  <a:lnTo>
                    <a:pt x="4730" y="2791"/>
                  </a:lnTo>
                  <a:lnTo>
                    <a:pt x="4785" y="2791"/>
                  </a:lnTo>
                  <a:lnTo>
                    <a:pt x="4785" y="2735"/>
                  </a:lnTo>
                  <a:moveTo>
                    <a:pt x="4866" y="2735"/>
                  </a:moveTo>
                  <a:lnTo>
                    <a:pt x="4810" y="2735"/>
                  </a:lnTo>
                  <a:lnTo>
                    <a:pt x="4810" y="2791"/>
                  </a:lnTo>
                  <a:lnTo>
                    <a:pt x="4866" y="2791"/>
                  </a:lnTo>
                  <a:lnTo>
                    <a:pt x="4866" y="2735"/>
                  </a:lnTo>
                  <a:moveTo>
                    <a:pt x="4945" y="2735"/>
                  </a:moveTo>
                  <a:lnTo>
                    <a:pt x="4890" y="2735"/>
                  </a:lnTo>
                  <a:lnTo>
                    <a:pt x="4890" y="2791"/>
                  </a:lnTo>
                  <a:lnTo>
                    <a:pt x="4945" y="2791"/>
                  </a:lnTo>
                  <a:lnTo>
                    <a:pt x="4945" y="2735"/>
                  </a:lnTo>
                  <a:moveTo>
                    <a:pt x="5026" y="2735"/>
                  </a:moveTo>
                  <a:lnTo>
                    <a:pt x="4971" y="2735"/>
                  </a:lnTo>
                  <a:lnTo>
                    <a:pt x="4971" y="2791"/>
                  </a:lnTo>
                  <a:lnTo>
                    <a:pt x="5026" y="2791"/>
                  </a:lnTo>
                  <a:lnTo>
                    <a:pt x="5026" y="2735"/>
                  </a:lnTo>
                  <a:moveTo>
                    <a:pt x="5106" y="2735"/>
                  </a:moveTo>
                  <a:lnTo>
                    <a:pt x="5050" y="2735"/>
                  </a:lnTo>
                  <a:lnTo>
                    <a:pt x="5050" y="2791"/>
                  </a:lnTo>
                  <a:lnTo>
                    <a:pt x="5106" y="2791"/>
                  </a:lnTo>
                  <a:lnTo>
                    <a:pt x="5106" y="2735"/>
                  </a:lnTo>
                  <a:moveTo>
                    <a:pt x="5186" y="2735"/>
                  </a:moveTo>
                  <a:lnTo>
                    <a:pt x="5131" y="2735"/>
                  </a:lnTo>
                  <a:lnTo>
                    <a:pt x="5131" y="2791"/>
                  </a:lnTo>
                  <a:lnTo>
                    <a:pt x="5186" y="2791"/>
                  </a:lnTo>
                  <a:lnTo>
                    <a:pt x="5186" y="2735"/>
                  </a:lnTo>
                  <a:moveTo>
                    <a:pt x="55" y="2646"/>
                  </a:moveTo>
                  <a:lnTo>
                    <a:pt x="0" y="2646"/>
                  </a:lnTo>
                  <a:lnTo>
                    <a:pt x="0" y="2703"/>
                  </a:lnTo>
                  <a:lnTo>
                    <a:pt x="55" y="2703"/>
                  </a:lnTo>
                  <a:lnTo>
                    <a:pt x="55" y="2646"/>
                  </a:lnTo>
                  <a:moveTo>
                    <a:pt x="136" y="2646"/>
                  </a:moveTo>
                  <a:lnTo>
                    <a:pt x="80" y="2646"/>
                  </a:lnTo>
                  <a:lnTo>
                    <a:pt x="80" y="2703"/>
                  </a:lnTo>
                  <a:lnTo>
                    <a:pt x="136" y="2703"/>
                  </a:lnTo>
                  <a:lnTo>
                    <a:pt x="136" y="2646"/>
                  </a:lnTo>
                  <a:moveTo>
                    <a:pt x="216" y="2646"/>
                  </a:moveTo>
                  <a:lnTo>
                    <a:pt x="160" y="2646"/>
                  </a:lnTo>
                  <a:lnTo>
                    <a:pt x="160" y="2703"/>
                  </a:lnTo>
                  <a:lnTo>
                    <a:pt x="216" y="2703"/>
                  </a:lnTo>
                  <a:lnTo>
                    <a:pt x="216" y="2646"/>
                  </a:lnTo>
                  <a:moveTo>
                    <a:pt x="457" y="2646"/>
                  </a:moveTo>
                  <a:lnTo>
                    <a:pt x="401" y="2646"/>
                  </a:lnTo>
                  <a:lnTo>
                    <a:pt x="401" y="2703"/>
                  </a:lnTo>
                  <a:lnTo>
                    <a:pt x="457" y="2703"/>
                  </a:lnTo>
                  <a:lnTo>
                    <a:pt x="457" y="2646"/>
                  </a:lnTo>
                  <a:moveTo>
                    <a:pt x="536" y="2646"/>
                  </a:moveTo>
                  <a:lnTo>
                    <a:pt x="481" y="2646"/>
                  </a:lnTo>
                  <a:lnTo>
                    <a:pt x="481" y="2703"/>
                  </a:lnTo>
                  <a:lnTo>
                    <a:pt x="536" y="2703"/>
                  </a:lnTo>
                  <a:lnTo>
                    <a:pt x="536" y="2646"/>
                  </a:lnTo>
                  <a:moveTo>
                    <a:pt x="617" y="2646"/>
                  </a:moveTo>
                  <a:lnTo>
                    <a:pt x="561" y="2646"/>
                  </a:lnTo>
                  <a:lnTo>
                    <a:pt x="561" y="2703"/>
                  </a:lnTo>
                  <a:lnTo>
                    <a:pt x="617" y="2703"/>
                  </a:lnTo>
                  <a:lnTo>
                    <a:pt x="617" y="2646"/>
                  </a:lnTo>
                  <a:moveTo>
                    <a:pt x="1899" y="2646"/>
                  </a:moveTo>
                  <a:lnTo>
                    <a:pt x="1844" y="2646"/>
                  </a:lnTo>
                  <a:lnTo>
                    <a:pt x="1844" y="2703"/>
                  </a:lnTo>
                  <a:lnTo>
                    <a:pt x="1899" y="2703"/>
                  </a:lnTo>
                  <a:lnTo>
                    <a:pt x="1899" y="2646"/>
                  </a:lnTo>
                  <a:moveTo>
                    <a:pt x="1980" y="2646"/>
                  </a:moveTo>
                  <a:lnTo>
                    <a:pt x="1925" y="2646"/>
                  </a:lnTo>
                  <a:lnTo>
                    <a:pt x="1925" y="2703"/>
                  </a:lnTo>
                  <a:lnTo>
                    <a:pt x="1980" y="2703"/>
                  </a:lnTo>
                  <a:lnTo>
                    <a:pt x="1980" y="2646"/>
                  </a:lnTo>
                  <a:moveTo>
                    <a:pt x="2060" y="2646"/>
                  </a:moveTo>
                  <a:lnTo>
                    <a:pt x="2004" y="2646"/>
                  </a:lnTo>
                  <a:lnTo>
                    <a:pt x="2004" y="2703"/>
                  </a:lnTo>
                  <a:lnTo>
                    <a:pt x="2060" y="2703"/>
                  </a:lnTo>
                  <a:lnTo>
                    <a:pt x="2060" y="2646"/>
                  </a:lnTo>
                  <a:moveTo>
                    <a:pt x="2301" y="2646"/>
                  </a:moveTo>
                  <a:lnTo>
                    <a:pt x="2245" y="2646"/>
                  </a:lnTo>
                  <a:lnTo>
                    <a:pt x="2245" y="2703"/>
                  </a:lnTo>
                  <a:lnTo>
                    <a:pt x="2301" y="2703"/>
                  </a:lnTo>
                  <a:lnTo>
                    <a:pt x="2301" y="2646"/>
                  </a:lnTo>
                  <a:moveTo>
                    <a:pt x="2541" y="2646"/>
                  </a:moveTo>
                  <a:lnTo>
                    <a:pt x="2485" y="2646"/>
                  </a:lnTo>
                  <a:lnTo>
                    <a:pt x="2485" y="2703"/>
                  </a:lnTo>
                  <a:lnTo>
                    <a:pt x="2541" y="2703"/>
                  </a:lnTo>
                  <a:lnTo>
                    <a:pt x="2541" y="2646"/>
                  </a:lnTo>
                  <a:moveTo>
                    <a:pt x="2621" y="2646"/>
                  </a:moveTo>
                  <a:lnTo>
                    <a:pt x="2566" y="2646"/>
                  </a:lnTo>
                  <a:lnTo>
                    <a:pt x="2566" y="2703"/>
                  </a:lnTo>
                  <a:lnTo>
                    <a:pt x="2621" y="2703"/>
                  </a:lnTo>
                  <a:lnTo>
                    <a:pt x="2621" y="2646"/>
                  </a:lnTo>
                  <a:moveTo>
                    <a:pt x="2861" y="2646"/>
                  </a:moveTo>
                  <a:lnTo>
                    <a:pt x="2806" y="2646"/>
                  </a:lnTo>
                  <a:lnTo>
                    <a:pt x="2806" y="2703"/>
                  </a:lnTo>
                  <a:lnTo>
                    <a:pt x="2861" y="2703"/>
                  </a:lnTo>
                  <a:lnTo>
                    <a:pt x="2861" y="2646"/>
                  </a:lnTo>
                  <a:moveTo>
                    <a:pt x="4465" y="2646"/>
                  </a:moveTo>
                  <a:lnTo>
                    <a:pt x="4409" y="2646"/>
                  </a:lnTo>
                  <a:lnTo>
                    <a:pt x="4409" y="2703"/>
                  </a:lnTo>
                  <a:lnTo>
                    <a:pt x="4465" y="2703"/>
                  </a:lnTo>
                  <a:lnTo>
                    <a:pt x="4465" y="2646"/>
                  </a:lnTo>
                  <a:moveTo>
                    <a:pt x="4705" y="2646"/>
                  </a:moveTo>
                  <a:lnTo>
                    <a:pt x="4650" y="2646"/>
                  </a:lnTo>
                  <a:lnTo>
                    <a:pt x="4650" y="2703"/>
                  </a:lnTo>
                  <a:lnTo>
                    <a:pt x="4705" y="2703"/>
                  </a:lnTo>
                  <a:lnTo>
                    <a:pt x="4705" y="2646"/>
                  </a:lnTo>
                  <a:moveTo>
                    <a:pt x="4785" y="2646"/>
                  </a:moveTo>
                  <a:lnTo>
                    <a:pt x="4730" y="2646"/>
                  </a:lnTo>
                  <a:lnTo>
                    <a:pt x="4730" y="2703"/>
                  </a:lnTo>
                  <a:lnTo>
                    <a:pt x="4785" y="2703"/>
                  </a:lnTo>
                  <a:lnTo>
                    <a:pt x="4785" y="2646"/>
                  </a:lnTo>
                  <a:moveTo>
                    <a:pt x="4866" y="2646"/>
                  </a:moveTo>
                  <a:lnTo>
                    <a:pt x="4810" y="2646"/>
                  </a:lnTo>
                  <a:lnTo>
                    <a:pt x="4810" y="2703"/>
                  </a:lnTo>
                  <a:lnTo>
                    <a:pt x="4866" y="2703"/>
                  </a:lnTo>
                  <a:lnTo>
                    <a:pt x="4866" y="2646"/>
                  </a:lnTo>
                  <a:moveTo>
                    <a:pt x="4945" y="2646"/>
                  </a:moveTo>
                  <a:lnTo>
                    <a:pt x="4890" y="2646"/>
                  </a:lnTo>
                  <a:lnTo>
                    <a:pt x="4890" y="2703"/>
                  </a:lnTo>
                  <a:lnTo>
                    <a:pt x="4945" y="2703"/>
                  </a:lnTo>
                  <a:lnTo>
                    <a:pt x="4945" y="2646"/>
                  </a:lnTo>
                  <a:moveTo>
                    <a:pt x="5026" y="2646"/>
                  </a:moveTo>
                  <a:lnTo>
                    <a:pt x="4971" y="2646"/>
                  </a:lnTo>
                  <a:lnTo>
                    <a:pt x="4971" y="2703"/>
                  </a:lnTo>
                  <a:lnTo>
                    <a:pt x="5026" y="2703"/>
                  </a:lnTo>
                  <a:lnTo>
                    <a:pt x="5026" y="2646"/>
                  </a:lnTo>
                  <a:moveTo>
                    <a:pt x="5106" y="2646"/>
                  </a:moveTo>
                  <a:lnTo>
                    <a:pt x="5050" y="2646"/>
                  </a:lnTo>
                  <a:lnTo>
                    <a:pt x="5050" y="2703"/>
                  </a:lnTo>
                  <a:lnTo>
                    <a:pt x="5106" y="2703"/>
                  </a:lnTo>
                  <a:lnTo>
                    <a:pt x="5106" y="2646"/>
                  </a:lnTo>
                  <a:moveTo>
                    <a:pt x="5186" y="2646"/>
                  </a:moveTo>
                  <a:lnTo>
                    <a:pt x="5131" y="2646"/>
                  </a:lnTo>
                  <a:lnTo>
                    <a:pt x="5131" y="2703"/>
                  </a:lnTo>
                  <a:lnTo>
                    <a:pt x="5186" y="2703"/>
                  </a:lnTo>
                  <a:lnTo>
                    <a:pt x="5186" y="2646"/>
                  </a:lnTo>
                  <a:moveTo>
                    <a:pt x="55" y="2558"/>
                  </a:moveTo>
                  <a:lnTo>
                    <a:pt x="0" y="2558"/>
                  </a:lnTo>
                  <a:lnTo>
                    <a:pt x="0" y="2614"/>
                  </a:lnTo>
                  <a:lnTo>
                    <a:pt x="55" y="2614"/>
                  </a:lnTo>
                  <a:lnTo>
                    <a:pt x="55" y="2558"/>
                  </a:lnTo>
                  <a:moveTo>
                    <a:pt x="136" y="2558"/>
                  </a:moveTo>
                  <a:lnTo>
                    <a:pt x="80" y="2558"/>
                  </a:lnTo>
                  <a:lnTo>
                    <a:pt x="80" y="2614"/>
                  </a:lnTo>
                  <a:lnTo>
                    <a:pt x="136" y="2614"/>
                  </a:lnTo>
                  <a:lnTo>
                    <a:pt x="136" y="2558"/>
                  </a:lnTo>
                  <a:moveTo>
                    <a:pt x="216" y="2558"/>
                  </a:moveTo>
                  <a:lnTo>
                    <a:pt x="160" y="2558"/>
                  </a:lnTo>
                  <a:lnTo>
                    <a:pt x="160" y="2614"/>
                  </a:lnTo>
                  <a:lnTo>
                    <a:pt x="216" y="2614"/>
                  </a:lnTo>
                  <a:lnTo>
                    <a:pt x="216" y="2558"/>
                  </a:lnTo>
                  <a:moveTo>
                    <a:pt x="296" y="2558"/>
                  </a:moveTo>
                  <a:lnTo>
                    <a:pt x="241" y="2558"/>
                  </a:lnTo>
                  <a:lnTo>
                    <a:pt x="241" y="2614"/>
                  </a:lnTo>
                  <a:lnTo>
                    <a:pt x="296" y="2614"/>
                  </a:lnTo>
                  <a:lnTo>
                    <a:pt x="296" y="2558"/>
                  </a:lnTo>
                  <a:moveTo>
                    <a:pt x="457" y="2558"/>
                  </a:moveTo>
                  <a:lnTo>
                    <a:pt x="401" y="2558"/>
                  </a:lnTo>
                  <a:lnTo>
                    <a:pt x="401" y="2614"/>
                  </a:lnTo>
                  <a:lnTo>
                    <a:pt x="457" y="2614"/>
                  </a:lnTo>
                  <a:lnTo>
                    <a:pt x="457" y="2558"/>
                  </a:lnTo>
                  <a:moveTo>
                    <a:pt x="1579" y="2558"/>
                  </a:moveTo>
                  <a:lnTo>
                    <a:pt x="1523" y="2558"/>
                  </a:lnTo>
                  <a:lnTo>
                    <a:pt x="1523" y="2614"/>
                  </a:lnTo>
                  <a:lnTo>
                    <a:pt x="1579" y="2614"/>
                  </a:lnTo>
                  <a:lnTo>
                    <a:pt x="1579" y="2558"/>
                  </a:lnTo>
                  <a:moveTo>
                    <a:pt x="1659" y="2558"/>
                  </a:moveTo>
                  <a:lnTo>
                    <a:pt x="1604" y="2558"/>
                  </a:lnTo>
                  <a:lnTo>
                    <a:pt x="1604" y="2614"/>
                  </a:lnTo>
                  <a:lnTo>
                    <a:pt x="1659" y="2614"/>
                  </a:lnTo>
                  <a:lnTo>
                    <a:pt x="1659" y="2558"/>
                  </a:lnTo>
                  <a:moveTo>
                    <a:pt x="1739" y="2558"/>
                  </a:moveTo>
                  <a:lnTo>
                    <a:pt x="1684" y="2558"/>
                  </a:lnTo>
                  <a:lnTo>
                    <a:pt x="1684" y="2614"/>
                  </a:lnTo>
                  <a:lnTo>
                    <a:pt x="1739" y="2614"/>
                  </a:lnTo>
                  <a:lnTo>
                    <a:pt x="1739" y="2558"/>
                  </a:lnTo>
                  <a:moveTo>
                    <a:pt x="1820" y="2558"/>
                  </a:moveTo>
                  <a:lnTo>
                    <a:pt x="1764" y="2558"/>
                  </a:lnTo>
                  <a:lnTo>
                    <a:pt x="1764" y="2614"/>
                  </a:lnTo>
                  <a:lnTo>
                    <a:pt x="1820" y="2614"/>
                  </a:lnTo>
                  <a:lnTo>
                    <a:pt x="1820" y="2558"/>
                  </a:lnTo>
                  <a:moveTo>
                    <a:pt x="1899" y="2558"/>
                  </a:moveTo>
                  <a:lnTo>
                    <a:pt x="1844" y="2558"/>
                  </a:lnTo>
                  <a:lnTo>
                    <a:pt x="1844" y="2614"/>
                  </a:lnTo>
                  <a:lnTo>
                    <a:pt x="1899" y="2614"/>
                  </a:lnTo>
                  <a:lnTo>
                    <a:pt x="1899" y="2558"/>
                  </a:lnTo>
                  <a:moveTo>
                    <a:pt x="1980" y="2558"/>
                  </a:moveTo>
                  <a:lnTo>
                    <a:pt x="1925" y="2558"/>
                  </a:lnTo>
                  <a:lnTo>
                    <a:pt x="1925" y="2614"/>
                  </a:lnTo>
                  <a:lnTo>
                    <a:pt x="1980" y="2614"/>
                  </a:lnTo>
                  <a:lnTo>
                    <a:pt x="1980" y="2558"/>
                  </a:lnTo>
                  <a:moveTo>
                    <a:pt x="2140" y="2558"/>
                  </a:moveTo>
                  <a:lnTo>
                    <a:pt x="2085" y="2558"/>
                  </a:lnTo>
                  <a:lnTo>
                    <a:pt x="2085" y="2614"/>
                  </a:lnTo>
                  <a:lnTo>
                    <a:pt x="2140" y="2614"/>
                  </a:lnTo>
                  <a:lnTo>
                    <a:pt x="2140" y="2558"/>
                  </a:lnTo>
                  <a:moveTo>
                    <a:pt x="2220" y="2558"/>
                  </a:moveTo>
                  <a:lnTo>
                    <a:pt x="2165" y="2558"/>
                  </a:lnTo>
                  <a:lnTo>
                    <a:pt x="2165" y="2614"/>
                  </a:lnTo>
                  <a:lnTo>
                    <a:pt x="2220" y="2614"/>
                  </a:lnTo>
                  <a:lnTo>
                    <a:pt x="2220" y="2558"/>
                  </a:lnTo>
                  <a:moveTo>
                    <a:pt x="2301" y="2558"/>
                  </a:moveTo>
                  <a:lnTo>
                    <a:pt x="2245" y="2558"/>
                  </a:lnTo>
                  <a:lnTo>
                    <a:pt x="2245" y="2614"/>
                  </a:lnTo>
                  <a:lnTo>
                    <a:pt x="2301" y="2614"/>
                  </a:lnTo>
                  <a:lnTo>
                    <a:pt x="2301" y="2558"/>
                  </a:lnTo>
                  <a:moveTo>
                    <a:pt x="2380" y="2558"/>
                  </a:moveTo>
                  <a:lnTo>
                    <a:pt x="2325" y="2558"/>
                  </a:lnTo>
                  <a:lnTo>
                    <a:pt x="2325" y="2614"/>
                  </a:lnTo>
                  <a:lnTo>
                    <a:pt x="2380" y="2614"/>
                  </a:lnTo>
                  <a:lnTo>
                    <a:pt x="2380" y="2558"/>
                  </a:lnTo>
                  <a:moveTo>
                    <a:pt x="2461" y="2558"/>
                  </a:moveTo>
                  <a:lnTo>
                    <a:pt x="2406" y="2558"/>
                  </a:lnTo>
                  <a:lnTo>
                    <a:pt x="2406" y="2614"/>
                  </a:lnTo>
                  <a:lnTo>
                    <a:pt x="2461" y="2614"/>
                  </a:lnTo>
                  <a:lnTo>
                    <a:pt x="2461" y="2558"/>
                  </a:lnTo>
                  <a:moveTo>
                    <a:pt x="4625" y="2558"/>
                  </a:moveTo>
                  <a:lnTo>
                    <a:pt x="4569" y="2558"/>
                  </a:lnTo>
                  <a:lnTo>
                    <a:pt x="4569" y="2614"/>
                  </a:lnTo>
                  <a:lnTo>
                    <a:pt x="4625" y="2614"/>
                  </a:lnTo>
                  <a:lnTo>
                    <a:pt x="4625" y="2558"/>
                  </a:lnTo>
                  <a:moveTo>
                    <a:pt x="4705" y="2558"/>
                  </a:moveTo>
                  <a:lnTo>
                    <a:pt x="4650" y="2558"/>
                  </a:lnTo>
                  <a:lnTo>
                    <a:pt x="4650" y="2614"/>
                  </a:lnTo>
                  <a:lnTo>
                    <a:pt x="4705" y="2614"/>
                  </a:lnTo>
                  <a:lnTo>
                    <a:pt x="4705" y="2558"/>
                  </a:lnTo>
                  <a:moveTo>
                    <a:pt x="4785" y="2558"/>
                  </a:moveTo>
                  <a:lnTo>
                    <a:pt x="4730" y="2558"/>
                  </a:lnTo>
                  <a:lnTo>
                    <a:pt x="4730" y="2614"/>
                  </a:lnTo>
                  <a:lnTo>
                    <a:pt x="4785" y="2614"/>
                  </a:lnTo>
                  <a:lnTo>
                    <a:pt x="4785" y="2558"/>
                  </a:lnTo>
                  <a:moveTo>
                    <a:pt x="4866" y="2558"/>
                  </a:moveTo>
                  <a:lnTo>
                    <a:pt x="4810" y="2558"/>
                  </a:lnTo>
                  <a:lnTo>
                    <a:pt x="4810" y="2614"/>
                  </a:lnTo>
                  <a:lnTo>
                    <a:pt x="4866" y="2614"/>
                  </a:lnTo>
                  <a:lnTo>
                    <a:pt x="4866" y="2558"/>
                  </a:lnTo>
                  <a:moveTo>
                    <a:pt x="4945" y="2558"/>
                  </a:moveTo>
                  <a:lnTo>
                    <a:pt x="4890" y="2558"/>
                  </a:lnTo>
                  <a:lnTo>
                    <a:pt x="4890" y="2614"/>
                  </a:lnTo>
                  <a:lnTo>
                    <a:pt x="4945" y="2614"/>
                  </a:lnTo>
                  <a:lnTo>
                    <a:pt x="4945" y="2558"/>
                  </a:lnTo>
                  <a:moveTo>
                    <a:pt x="5026" y="2558"/>
                  </a:moveTo>
                  <a:lnTo>
                    <a:pt x="4971" y="2558"/>
                  </a:lnTo>
                  <a:lnTo>
                    <a:pt x="4971" y="2614"/>
                  </a:lnTo>
                  <a:lnTo>
                    <a:pt x="5026" y="2614"/>
                  </a:lnTo>
                  <a:lnTo>
                    <a:pt x="5026" y="2558"/>
                  </a:lnTo>
                  <a:moveTo>
                    <a:pt x="55" y="2469"/>
                  </a:moveTo>
                  <a:lnTo>
                    <a:pt x="0" y="2469"/>
                  </a:lnTo>
                  <a:lnTo>
                    <a:pt x="0" y="2526"/>
                  </a:lnTo>
                  <a:lnTo>
                    <a:pt x="55" y="2526"/>
                  </a:lnTo>
                  <a:lnTo>
                    <a:pt x="55" y="2469"/>
                  </a:lnTo>
                  <a:moveTo>
                    <a:pt x="136" y="2469"/>
                  </a:moveTo>
                  <a:lnTo>
                    <a:pt x="80" y="2469"/>
                  </a:lnTo>
                  <a:lnTo>
                    <a:pt x="80" y="2526"/>
                  </a:lnTo>
                  <a:lnTo>
                    <a:pt x="136" y="2526"/>
                  </a:lnTo>
                  <a:lnTo>
                    <a:pt x="136" y="2469"/>
                  </a:lnTo>
                  <a:moveTo>
                    <a:pt x="216" y="2469"/>
                  </a:moveTo>
                  <a:lnTo>
                    <a:pt x="160" y="2469"/>
                  </a:lnTo>
                  <a:lnTo>
                    <a:pt x="160" y="2526"/>
                  </a:lnTo>
                  <a:lnTo>
                    <a:pt x="216" y="2526"/>
                  </a:lnTo>
                  <a:lnTo>
                    <a:pt x="216" y="2469"/>
                  </a:lnTo>
                  <a:moveTo>
                    <a:pt x="296" y="2469"/>
                  </a:moveTo>
                  <a:lnTo>
                    <a:pt x="241" y="2469"/>
                  </a:lnTo>
                  <a:lnTo>
                    <a:pt x="241" y="2526"/>
                  </a:lnTo>
                  <a:lnTo>
                    <a:pt x="296" y="2526"/>
                  </a:lnTo>
                  <a:lnTo>
                    <a:pt x="296" y="2469"/>
                  </a:lnTo>
                  <a:moveTo>
                    <a:pt x="376" y="2469"/>
                  </a:moveTo>
                  <a:lnTo>
                    <a:pt x="320" y="2469"/>
                  </a:lnTo>
                  <a:lnTo>
                    <a:pt x="320" y="2526"/>
                  </a:lnTo>
                  <a:lnTo>
                    <a:pt x="376" y="2526"/>
                  </a:lnTo>
                  <a:lnTo>
                    <a:pt x="376" y="2469"/>
                  </a:lnTo>
                  <a:moveTo>
                    <a:pt x="457" y="2469"/>
                  </a:moveTo>
                  <a:lnTo>
                    <a:pt x="401" y="2469"/>
                  </a:lnTo>
                  <a:lnTo>
                    <a:pt x="401" y="2526"/>
                  </a:lnTo>
                  <a:lnTo>
                    <a:pt x="457" y="2526"/>
                  </a:lnTo>
                  <a:lnTo>
                    <a:pt x="457" y="2469"/>
                  </a:lnTo>
                  <a:moveTo>
                    <a:pt x="536" y="2469"/>
                  </a:moveTo>
                  <a:lnTo>
                    <a:pt x="481" y="2469"/>
                  </a:lnTo>
                  <a:lnTo>
                    <a:pt x="481" y="2526"/>
                  </a:lnTo>
                  <a:lnTo>
                    <a:pt x="536" y="2526"/>
                  </a:lnTo>
                  <a:lnTo>
                    <a:pt x="536" y="2469"/>
                  </a:lnTo>
                  <a:moveTo>
                    <a:pt x="1499" y="2469"/>
                  </a:moveTo>
                  <a:lnTo>
                    <a:pt x="1443" y="2469"/>
                  </a:lnTo>
                  <a:lnTo>
                    <a:pt x="1443" y="2526"/>
                  </a:lnTo>
                  <a:lnTo>
                    <a:pt x="1499" y="2526"/>
                  </a:lnTo>
                  <a:lnTo>
                    <a:pt x="1499" y="2469"/>
                  </a:lnTo>
                  <a:moveTo>
                    <a:pt x="1579" y="2469"/>
                  </a:moveTo>
                  <a:lnTo>
                    <a:pt x="1523" y="2469"/>
                  </a:lnTo>
                  <a:lnTo>
                    <a:pt x="1523" y="2526"/>
                  </a:lnTo>
                  <a:lnTo>
                    <a:pt x="1579" y="2526"/>
                  </a:lnTo>
                  <a:lnTo>
                    <a:pt x="1579" y="2469"/>
                  </a:lnTo>
                  <a:moveTo>
                    <a:pt x="1659" y="2469"/>
                  </a:moveTo>
                  <a:lnTo>
                    <a:pt x="1604" y="2469"/>
                  </a:lnTo>
                  <a:lnTo>
                    <a:pt x="1604" y="2526"/>
                  </a:lnTo>
                  <a:lnTo>
                    <a:pt x="1659" y="2526"/>
                  </a:lnTo>
                  <a:lnTo>
                    <a:pt x="1659" y="2469"/>
                  </a:lnTo>
                  <a:moveTo>
                    <a:pt x="1739" y="2469"/>
                  </a:moveTo>
                  <a:lnTo>
                    <a:pt x="1684" y="2469"/>
                  </a:lnTo>
                  <a:lnTo>
                    <a:pt x="1684" y="2526"/>
                  </a:lnTo>
                  <a:lnTo>
                    <a:pt x="1739" y="2526"/>
                  </a:lnTo>
                  <a:lnTo>
                    <a:pt x="1739" y="2469"/>
                  </a:lnTo>
                  <a:moveTo>
                    <a:pt x="1820" y="2469"/>
                  </a:moveTo>
                  <a:lnTo>
                    <a:pt x="1764" y="2469"/>
                  </a:lnTo>
                  <a:lnTo>
                    <a:pt x="1764" y="2526"/>
                  </a:lnTo>
                  <a:lnTo>
                    <a:pt x="1820" y="2526"/>
                  </a:lnTo>
                  <a:lnTo>
                    <a:pt x="1820" y="2469"/>
                  </a:lnTo>
                  <a:moveTo>
                    <a:pt x="1899" y="2469"/>
                  </a:moveTo>
                  <a:lnTo>
                    <a:pt x="1844" y="2469"/>
                  </a:lnTo>
                  <a:lnTo>
                    <a:pt x="1844" y="2526"/>
                  </a:lnTo>
                  <a:lnTo>
                    <a:pt x="1899" y="2526"/>
                  </a:lnTo>
                  <a:lnTo>
                    <a:pt x="1899" y="2469"/>
                  </a:lnTo>
                  <a:moveTo>
                    <a:pt x="1980" y="2469"/>
                  </a:moveTo>
                  <a:lnTo>
                    <a:pt x="1925" y="2469"/>
                  </a:lnTo>
                  <a:lnTo>
                    <a:pt x="1925" y="2526"/>
                  </a:lnTo>
                  <a:lnTo>
                    <a:pt x="1980" y="2526"/>
                  </a:lnTo>
                  <a:lnTo>
                    <a:pt x="1980" y="2469"/>
                  </a:lnTo>
                  <a:moveTo>
                    <a:pt x="2060" y="2469"/>
                  </a:moveTo>
                  <a:lnTo>
                    <a:pt x="2004" y="2469"/>
                  </a:lnTo>
                  <a:lnTo>
                    <a:pt x="2004" y="2526"/>
                  </a:lnTo>
                  <a:lnTo>
                    <a:pt x="2060" y="2526"/>
                  </a:lnTo>
                  <a:lnTo>
                    <a:pt x="2060" y="2469"/>
                  </a:lnTo>
                  <a:moveTo>
                    <a:pt x="2140" y="2469"/>
                  </a:moveTo>
                  <a:lnTo>
                    <a:pt x="2085" y="2469"/>
                  </a:lnTo>
                  <a:lnTo>
                    <a:pt x="2085" y="2526"/>
                  </a:lnTo>
                  <a:lnTo>
                    <a:pt x="2140" y="2526"/>
                  </a:lnTo>
                  <a:lnTo>
                    <a:pt x="2140" y="2469"/>
                  </a:lnTo>
                  <a:moveTo>
                    <a:pt x="4545" y="2469"/>
                  </a:moveTo>
                  <a:lnTo>
                    <a:pt x="4490" y="2469"/>
                  </a:lnTo>
                  <a:lnTo>
                    <a:pt x="4490" y="2526"/>
                  </a:lnTo>
                  <a:lnTo>
                    <a:pt x="4545" y="2526"/>
                  </a:lnTo>
                  <a:lnTo>
                    <a:pt x="4545" y="2469"/>
                  </a:lnTo>
                  <a:moveTo>
                    <a:pt x="4625" y="2469"/>
                  </a:moveTo>
                  <a:lnTo>
                    <a:pt x="4569" y="2469"/>
                  </a:lnTo>
                  <a:lnTo>
                    <a:pt x="4569" y="2526"/>
                  </a:lnTo>
                  <a:lnTo>
                    <a:pt x="4625" y="2526"/>
                  </a:lnTo>
                  <a:lnTo>
                    <a:pt x="4625" y="2469"/>
                  </a:lnTo>
                  <a:moveTo>
                    <a:pt x="5026" y="2469"/>
                  </a:moveTo>
                  <a:lnTo>
                    <a:pt x="4971" y="2469"/>
                  </a:lnTo>
                  <a:lnTo>
                    <a:pt x="4971" y="2526"/>
                  </a:lnTo>
                  <a:lnTo>
                    <a:pt x="5026" y="2526"/>
                  </a:lnTo>
                  <a:lnTo>
                    <a:pt x="5026" y="2469"/>
                  </a:lnTo>
                  <a:moveTo>
                    <a:pt x="55" y="2381"/>
                  </a:moveTo>
                  <a:lnTo>
                    <a:pt x="0" y="2381"/>
                  </a:lnTo>
                  <a:lnTo>
                    <a:pt x="0" y="2437"/>
                  </a:lnTo>
                  <a:lnTo>
                    <a:pt x="55" y="2437"/>
                  </a:lnTo>
                  <a:lnTo>
                    <a:pt x="55" y="2381"/>
                  </a:lnTo>
                  <a:moveTo>
                    <a:pt x="136" y="2381"/>
                  </a:moveTo>
                  <a:lnTo>
                    <a:pt x="80" y="2381"/>
                  </a:lnTo>
                  <a:lnTo>
                    <a:pt x="80" y="2437"/>
                  </a:lnTo>
                  <a:lnTo>
                    <a:pt x="136" y="2437"/>
                  </a:lnTo>
                  <a:lnTo>
                    <a:pt x="136" y="2381"/>
                  </a:lnTo>
                  <a:moveTo>
                    <a:pt x="216" y="2381"/>
                  </a:moveTo>
                  <a:lnTo>
                    <a:pt x="160" y="2381"/>
                  </a:lnTo>
                  <a:lnTo>
                    <a:pt x="160" y="2437"/>
                  </a:lnTo>
                  <a:lnTo>
                    <a:pt x="216" y="2437"/>
                  </a:lnTo>
                  <a:lnTo>
                    <a:pt x="216" y="2381"/>
                  </a:lnTo>
                  <a:moveTo>
                    <a:pt x="296" y="2381"/>
                  </a:moveTo>
                  <a:lnTo>
                    <a:pt x="241" y="2381"/>
                  </a:lnTo>
                  <a:lnTo>
                    <a:pt x="241" y="2437"/>
                  </a:lnTo>
                  <a:lnTo>
                    <a:pt x="296" y="2437"/>
                  </a:lnTo>
                  <a:lnTo>
                    <a:pt x="296" y="2381"/>
                  </a:lnTo>
                  <a:moveTo>
                    <a:pt x="376" y="2381"/>
                  </a:moveTo>
                  <a:lnTo>
                    <a:pt x="320" y="2381"/>
                  </a:lnTo>
                  <a:lnTo>
                    <a:pt x="320" y="2437"/>
                  </a:lnTo>
                  <a:lnTo>
                    <a:pt x="376" y="2437"/>
                  </a:lnTo>
                  <a:lnTo>
                    <a:pt x="376" y="2381"/>
                  </a:lnTo>
                  <a:moveTo>
                    <a:pt x="617" y="2381"/>
                  </a:moveTo>
                  <a:lnTo>
                    <a:pt x="561" y="2381"/>
                  </a:lnTo>
                  <a:lnTo>
                    <a:pt x="561" y="2437"/>
                  </a:lnTo>
                  <a:lnTo>
                    <a:pt x="617" y="2437"/>
                  </a:lnTo>
                  <a:lnTo>
                    <a:pt x="617" y="2381"/>
                  </a:lnTo>
                  <a:moveTo>
                    <a:pt x="697" y="2381"/>
                  </a:moveTo>
                  <a:lnTo>
                    <a:pt x="641" y="2381"/>
                  </a:lnTo>
                  <a:lnTo>
                    <a:pt x="641" y="2437"/>
                  </a:lnTo>
                  <a:lnTo>
                    <a:pt x="697" y="2437"/>
                  </a:lnTo>
                  <a:lnTo>
                    <a:pt x="697" y="2381"/>
                  </a:lnTo>
                  <a:moveTo>
                    <a:pt x="938" y="2381"/>
                  </a:moveTo>
                  <a:lnTo>
                    <a:pt x="882" y="2381"/>
                  </a:lnTo>
                  <a:lnTo>
                    <a:pt x="882" y="2437"/>
                  </a:lnTo>
                  <a:lnTo>
                    <a:pt x="938" y="2437"/>
                  </a:lnTo>
                  <a:lnTo>
                    <a:pt x="938" y="2381"/>
                  </a:lnTo>
                  <a:moveTo>
                    <a:pt x="1418" y="2381"/>
                  </a:moveTo>
                  <a:lnTo>
                    <a:pt x="1363" y="2381"/>
                  </a:lnTo>
                  <a:lnTo>
                    <a:pt x="1363" y="2437"/>
                  </a:lnTo>
                  <a:lnTo>
                    <a:pt x="1418" y="2437"/>
                  </a:lnTo>
                  <a:lnTo>
                    <a:pt x="1418" y="2381"/>
                  </a:lnTo>
                  <a:moveTo>
                    <a:pt x="1499" y="2381"/>
                  </a:moveTo>
                  <a:lnTo>
                    <a:pt x="1443" y="2381"/>
                  </a:lnTo>
                  <a:lnTo>
                    <a:pt x="1443" y="2437"/>
                  </a:lnTo>
                  <a:lnTo>
                    <a:pt x="1499" y="2437"/>
                  </a:lnTo>
                  <a:lnTo>
                    <a:pt x="1499" y="2381"/>
                  </a:lnTo>
                  <a:moveTo>
                    <a:pt x="1579" y="2381"/>
                  </a:moveTo>
                  <a:lnTo>
                    <a:pt x="1523" y="2381"/>
                  </a:lnTo>
                  <a:lnTo>
                    <a:pt x="1523" y="2437"/>
                  </a:lnTo>
                  <a:lnTo>
                    <a:pt x="1579" y="2437"/>
                  </a:lnTo>
                  <a:lnTo>
                    <a:pt x="1579" y="2381"/>
                  </a:lnTo>
                  <a:moveTo>
                    <a:pt x="1659" y="2381"/>
                  </a:moveTo>
                  <a:lnTo>
                    <a:pt x="1604" y="2381"/>
                  </a:lnTo>
                  <a:lnTo>
                    <a:pt x="1604" y="2437"/>
                  </a:lnTo>
                  <a:lnTo>
                    <a:pt x="1659" y="2437"/>
                  </a:lnTo>
                  <a:lnTo>
                    <a:pt x="1659" y="2381"/>
                  </a:lnTo>
                  <a:moveTo>
                    <a:pt x="1739" y="2381"/>
                  </a:moveTo>
                  <a:lnTo>
                    <a:pt x="1684" y="2381"/>
                  </a:lnTo>
                  <a:lnTo>
                    <a:pt x="1684" y="2437"/>
                  </a:lnTo>
                  <a:lnTo>
                    <a:pt x="1739" y="2437"/>
                  </a:lnTo>
                  <a:lnTo>
                    <a:pt x="1739" y="2381"/>
                  </a:lnTo>
                  <a:moveTo>
                    <a:pt x="1899" y="2381"/>
                  </a:moveTo>
                  <a:lnTo>
                    <a:pt x="1844" y="2381"/>
                  </a:lnTo>
                  <a:lnTo>
                    <a:pt x="1844" y="2437"/>
                  </a:lnTo>
                  <a:lnTo>
                    <a:pt x="1899" y="2437"/>
                  </a:lnTo>
                  <a:lnTo>
                    <a:pt x="1899" y="2381"/>
                  </a:lnTo>
                  <a:moveTo>
                    <a:pt x="1980" y="2381"/>
                  </a:moveTo>
                  <a:lnTo>
                    <a:pt x="1925" y="2381"/>
                  </a:lnTo>
                  <a:lnTo>
                    <a:pt x="1925" y="2437"/>
                  </a:lnTo>
                  <a:lnTo>
                    <a:pt x="1980" y="2437"/>
                  </a:lnTo>
                  <a:lnTo>
                    <a:pt x="1980" y="2381"/>
                  </a:lnTo>
                  <a:moveTo>
                    <a:pt x="4465" y="2381"/>
                  </a:moveTo>
                  <a:lnTo>
                    <a:pt x="4409" y="2381"/>
                  </a:lnTo>
                  <a:lnTo>
                    <a:pt x="4409" y="2437"/>
                  </a:lnTo>
                  <a:lnTo>
                    <a:pt x="4465" y="2437"/>
                  </a:lnTo>
                  <a:lnTo>
                    <a:pt x="4465" y="2381"/>
                  </a:lnTo>
                  <a:moveTo>
                    <a:pt x="4545" y="2381"/>
                  </a:moveTo>
                  <a:lnTo>
                    <a:pt x="4490" y="2381"/>
                  </a:lnTo>
                  <a:lnTo>
                    <a:pt x="4490" y="2437"/>
                  </a:lnTo>
                  <a:lnTo>
                    <a:pt x="4545" y="2437"/>
                  </a:lnTo>
                  <a:lnTo>
                    <a:pt x="4545" y="2381"/>
                  </a:lnTo>
                  <a:moveTo>
                    <a:pt x="4625" y="2381"/>
                  </a:moveTo>
                  <a:lnTo>
                    <a:pt x="4569" y="2381"/>
                  </a:lnTo>
                  <a:lnTo>
                    <a:pt x="4569" y="2437"/>
                  </a:lnTo>
                  <a:lnTo>
                    <a:pt x="4625" y="2437"/>
                  </a:lnTo>
                  <a:lnTo>
                    <a:pt x="4625" y="2381"/>
                  </a:lnTo>
                  <a:moveTo>
                    <a:pt x="4866" y="2381"/>
                  </a:moveTo>
                  <a:lnTo>
                    <a:pt x="4810" y="2381"/>
                  </a:lnTo>
                  <a:lnTo>
                    <a:pt x="4810" y="2437"/>
                  </a:lnTo>
                  <a:lnTo>
                    <a:pt x="4866" y="2437"/>
                  </a:lnTo>
                  <a:lnTo>
                    <a:pt x="4866" y="2381"/>
                  </a:lnTo>
                  <a:moveTo>
                    <a:pt x="4945" y="2381"/>
                  </a:moveTo>
                  <a:lnTo>
                    <a:pt x="4890" y="2381"/>
                  </a:lnTo>
                  <a:lnTo>
                    <a:pt x="4890" y="2437"/>
                  </a:lnTo>
                  <a:lnTo>
                    <a:pt x="4945" y="2437"/>
                  </a:lnTo>
                  <a:lnTo>
                    <a:pt x="4945" y="2381"/>
                  </a:lnTo>
                  <a:moveTo>
                    <a:pt x="55" y="2292"/>
                  </a:moveTo>
                  <a:lnTo>
                    <a:pt x="0" y="2292"/>
                  </a:lnTo>
                  <a:lnTo>
                    <a:pt x="0" y="2348"/>
                  </a:lnTo>
                  <a:lnTo>
                    <a:pt x="55" y="2348"/>
                  </a:lnTo>
                  <a:lnTo>
                    <a:pt x="55" y="2292"/>
                  </a:lnTo>
                  <a:moveTo>
                    <a:pt x="136" y="2292"/>
                  </a:moveTo>
                  <a:lnTo>
                    <a:pt x="80" y="2292"/>
                  </a:lnTo>
                  <a:lnTo>
                    <a:pt x="80" y="2348"/>
                  </a:lnTo>
                  <a:lnTo>
                    <a:pt x="136" y="2348"/>
                  </a:lnTo>
                  <a:lnTo>
                    <a:pt x="136" y="2292"/>
                  </a:lnTo>
                  <a:moveTo>
                    <a:pt x="216" y="2292"/>
                  </a:moveTo>
                  <a:lnTo>
                    <a:pt x="160" y="2292"/>
                  </a:lnTo>
                  <a:lnTo>
                    <a:pt x="160" y="2348"/>
                  </a:lnTo>
                  <a:lnTo>
                    <a:pt x="216" y="2348"/>
                  </a:lnTo>
                  <a:lnTo>
                    <a:pt x="216" y="2292"/>
                  </a:lnTo>
                  <a:moveTo>
                    <a:pt x="296" y="2292"/>
                  </a:moveTo>
                  <a:lnTo>
                    <a:pt x="241" y="2292"/>
                  </a:lnTo>
                  <a:lnTo>
                    <a:pt x="241" y="2348"/>
                  </a:lnTo>
                  <a:lnTo>
                    <a:pt x="296" y="2348"/>
                  </a:lnTo>
                  <a:lnTo>
                    <a:pt x="296" y="2292"/>
                  </a:lnTo>
                  <a:moveTo>
                    <a:pt x="376" y="2292"/>
                  </a:moveTo>
                  <a:lnTo>
                    <a:pt x="320" y="2292"/>
                  </a:lnTo>
                  <a:lnTo>
                    <a:pt x="320" y="2348"/>
                  </a:lnTo>
                  <a:lnTo>
                    <a:pt x="376" y="2348"/>
                  </a:lnTo>
                  <a:lnTo>
                    <a:pt x="376" y="2292"/>
                  </a:lnTo>
                  <a:moveTo>
                    <a:pt x="938" y="2292"/>
                  </a:moveTo>
                  <a:lnTo>
                    <a:pt x="882" y="2292"/>
                  </a:lnTo>
                  <a:lnTo>
                    <a:pt x="882" y="2348"/>
                  </a:lnTo>
                  <a:lnTo>
                    <a:pt x="938" y="2348"/>
                  </a:lnTo>
                  <a:lnTo>
                    <a:pt x="938" y="2292"/>
                  </a:lnTo>
                  <a:moveTo>
                    <a:pt x="1018" y="2292"/>
                  </a:moveTo>
                  <a:lnTo>
                    <a:pt x="962" y="2292"/>
                  </a:lnTo>
                  <a:lnTo>
                    <a:pt x="962" y="2348"/>
                  </a:lnTo>
                  <a:lnTo>
                    <a:pt x="1018" y="2348"/>
                  </a:lnTo>
                  <a:lnTo>
                    <a:pt x="1018" y="2292"/>
                  </a:lnTo>
                  <a:moveTo>
                    <a:pt x="1418" y="2292"/>
                  </a:moveTo>
                  <a:lnTo>
                    <a:pt x="1363" y="2292"/>
                  </a:lnTo>
                  <a:lnTo>
                    <a:pt x="1363" y="2348"/>
                  </a:lnTo>
                  <a:lnTo>
                    <a:pt x="1418" y="2348"/>
                  </a:lnTo>
                  <a:lnTo>
                    <a:pt x="1418" y="2292"/>
                  </a:lnTo>
                  <a:moveTo>
                    <a:pt x="1499" y="2292"/>
                  </a:moveTo>
                  <a:lnTo>
                    <a:pt x="1443" y="2292"/>
                  </a:lnTo>
                  <a:lnTo>
                    <a:pt x="1443" y="2348"/>
                  </a:lnTo>
                  <a:lnTo>
                    <a:pt x="1499" y="2348"/>
                  </a:lnTo>
                  <a:lnTo>
                    <a:pt x="1499" y="2292"/>
                  </a:lnTo>
                  <a:moveTo>
                    <a:pt x="1739" y="2292"/>
                  </a:moveTo>
                  <a:lnTo>
                    <a:pt x="1684" y="2292"/>
                  </a:lnTo>
                  <a:lnTo>
                    <a:pt x="1684" y="2348"/>
                  </a:lnTo>
                  <a:lnTo>
                    <a:pt x="1739" y="2348"/>
                  </a:lnTo>
                  <a:lnTo>
                    <a:pt x="1739" y="2292"/>
                  </a:lnTo>
                  <a:moveTo>
                    <a:pt x="1820" y="2292"/>
                  </a:moveTo>
                  <a:lnTo>
                    <a:pt x="1764" y="2292"/>
                  </a:lnTo>
                  <a:lnTo>
                    <a:pt x="1764" y="2348"/>
                  </a:lnTo>
                  <a:lnTo>
                    <a:pt x="1820" y="2348"/>
                  </a:lnTo>
                  <a:lnTo>
                    <a:pt x="1820" y="2292"/>
                  </a:lnTo>
                  <a:moveTo>
                    <a:pt x="1899" y="2292"/>
                  </a:moveTo>
                  <a:lnTo>
                    <a:pt x="1844" y="2292"/>
                  </a:lnTo>
                  <a:lnTo>
                    <a:pt x="1844" y="2348"/>
                  </a:lnTo>
                  <a:lnTo>
                    <a:pt x="1899" y="2348"/>
                  </a:lnTo>
                  <a:lnTo>
                    <a:pt x="1899" y="2292"/>
                  </a:lnTo>
                  <a:moveTo>
                    <a:pt x="4304" y="2292"/>
                  </a:moveTo>
                  <a:lnTo>
                    <a:pt x="4249" y="2292"/>
                  </a:lnTo>
                  <a:lnTo>
                    <a:pt x="4249" y="2348"/>
                  </a:lnTo>
                  <a:lnTo>
                    <a:pt x="4304" y="2348"/>
                  </a:lnTo>
                  <a:lnTo>
                    <a:pt x="4304" y="2292"/>
                  </a:lnTo>
                  <a:moveTo>
                    <a:pt x="4385" y="2292"/>
                  </a:moveTo>
                  <a:lnTo>
                    <a:pt x="4329" y="2292"/>
                  </a:lnTo>
                  <a:lnTo>
                    <a:pt x="4329" y="2348"/>
                  </a:lnTo>
                  <a:lnTo>
                    <a:pt x="4385" y="2348"/>
                  </a:lnTo>
                  <a:lnTo>
                    <a:pt x="4385" y="2292"/>
                  </a:lnTo>
                  <a:moveTo>
                    <a:pt x="4545" y="2292"/>
                  </a:moveTo>
                  <a:lnTo>
                    <a:pt x="4490" y="2292"/>
                  </a:lnTo>
                  <a:lnTo>
                    <a:pt x="4490" y="2348"/>
                  </a:lnTo>
                  <a:lnTo>
                    <a:pt x="4545" y="2348"/>
                  </a:lnTo>
                  <a:lnTo>
                    <a:pt x="4545" y="2292"/>
                  </a:lnTo>
                  <a:moveTo>
                    <a:pt x="4705" y="2292"/>
                  </a:moveTo>
                  <a:lnTo>
                    <a:pt x="4650" y="2292"/>
                  </a:lnTo>
                  <a:lnTo>
                    <a:pt x="4650" y="2348"/>
                  </a:lnTo>
                  <a:lnTo>
                    <a:pt x="4705" y="2348"/>
                  </a:lnTo>
                  <a:lnTo>
                    <a:pt x="4705" y="2292"/>
                  </a:lnTo>
                  <a:moveTo>
                    <a:pt x="4785" y="2292"/>
                  </a:moveTo>
                  <a:lnTo>
                    <a:pt x="4730" y="2292"/>
                  </a:lnTo>
                  <a:lnTo>
                    <a:pt x="4730" y="2348"/>
                  </a:lnTo>
                  <a:lnTo>
                    <a:pt x="4785" y="2348"/>
                  </a:lnTo>
                  <a:lnTo>
                    <a:pt x="4785" y="2292"/>
                  </a:lnTo>
                  <a:moveTo>
                    <a:pt x="55" y="2203"/>
                  </a:moveTo>
                  <a:lnTo>
                    <a:pt x="0" y="2203"/>
                  </a:lnTo>
                  <a:lnTo>
                    <a:pt x="0" y="2260"/>
                  </a:lnTo>
                  <a:lnTo>
                    <a:pt x="55" y="2260"/>
                  </a:lnTo>
                  <a:lnTo>
                    <a:pt x="55" y="2203"/>
                  </a:lnTo>
                  <a:moveTo>
                    <a:pt x="136" y="2203"/>
                  </a:moveTo>
                  <a:lnTo>
                    <a:pt x="80" y="2203"/>
                  </a:lnTo>
                  <a:lnTo>
                    <a:pt x="80" y="2260"/>
                  </a:lnTo>
                  <a:lnTo>
                    <a:pt x="136" y="2260"/>
                  </a:lnTo>
                  <a:lnTo>
                    <a:pt x="136" y="2203"/>
                  </a:lnTo>
                  <a:moveTo>
                    <a:pt x="216" y="2203"/>
                  </a:moveTo>
                  <a:lnTo>
                    <a:pt x="160" y="2203"/>
                  </a:lnTo>
                  <a:lnTo>
                    <a:pt x="160" y="2260"/>
                  </a:lnTo>
                  <a:lnTo>
                    <a:pt x="216" y="2260"/>
                  </a:lnTo>
                  <a:lnTo>
                    <a:pt x="216" y="2203"/>
                  </a:lnTo>
                  <a:moveTo>
                    <a:pt x="296" y="2203"/>
                  </a:moveTo>
                  <a:lnTo>
                    <a:pt x="241" y="2203"/>
                  </a:lnTo>
                  <a:lnTo>
                    <a:pt x="241" y="2260"/>
                  </a:lnTo>
                  <a:lnTo>
                    <a:pt x="296" y="2260"/>
                  </a:lnTo>
                  <a:lnTo>
                    <a:pt x="296" y="2203"/>
                  </a:lnTo>
                  <a:moveTo>
                    <a:pt x="376" y="2203"/>
                  </a:moveTo>
                  <a:lnTo>
                    <a:pt x="320" y="2203"/>
                  </a:lnTo>
                  <a:lnTo>
                    <a:pt x="320" y="2260"/>
                  </a:lnTo>
                  <a:lnTo>
                    <a:pt x="376" y="2260"/>
                  </a:lnTo>
                  <a:lnTo>
                    <a:pt x="376" y="2203"/>
                  </a:lnTo>
                  <a:moveTo>
                    <a:pt x="457" y="2203"/>
                  </a:moveTo>
                  <a:lnTo>
                    <a:pt x="401" y="2203"/>
                  </a:lnTo>
                  <a:lnTo>
                    <a:pt x="401" y="2260"/>
                  </a:lnTo>
                  <a:lnTo>
                    <a:pt x="457" y="2260"/>
                  </a:lnTo>
                  <a:lnTo>
                    <a:pt x="457" y="2203"/>
                  </a:lnTo>
                  <a:moveTo>
                    <a:pt x="938" y="2203"/>
                  </a:moveTo>
                  <a:lnTo>
                    <a:pt x="882" y="2203"/>
                  </a:lnTo>
                  <a:lnTo>
                    <a:pt x="882" y="2260"/>
                  </a:lnTo>
                  <a:lnTo>
                    <a:pt x="938" y="2260"/>
                  </a:lnTo>
                  <a:lnTo>
                    <a:pt x="938" y="2203"/>
                  </a:lnTo>
                  <a:moveTo>
                    <a:pt x="1018" y="2203"/>
                  </a:moveTo>
                  <a:lnTo>
                    <a:pt x="962" y="2203"/>
                  </a:lnTo>
                  <a:lnTo>
                    <a:pt x="962" y="2260"/>
                  </a:lnTo>
                  <a:lnTo>
                    <a:pt x="1018" y="2260"/>
                  </a:lnTo>
                  <a:lnTo>
                    <a:pt x="1018" y="2203"/>
                  </a:lnTo>
                  <a:moveTo>
                    <a:pt x="1098" y="2203"/>
                  </a:moveTo>
                  <a:lnTo>
                    <a:pt x="1042" y="2203"/>
                  </a:lnTo>
                  <a:lnTo>
                    <a:pt x="1042" y="2260"/>
                  </a:lnTo>
                  <a:lnTo>
                    <a:pt x="1098" y="2260"/>
                  </a:lnTo>
                  <a:lnTo>
                    <a:pt x="1098" y="2203"/>
                  </a:lnTo>
                  <a:moveTo>
                    <a:pt x="1178" y="2203"/>
                  </a:moveTo>
                  <a:lnTo>
                    <a:pt x="1122" y="2203"/>
                  </a:lnTo>
                  <a:lnTo>
                    <a:pt x="1122" y="2260"/>
                  </a:lnTo>
                  <a:lnTo>
                    <a:pt x="1178" y="2260"/>
                  </a:lnTo>
                  <a:lnTo>
                    <a:pt x="1178" y="2203"/>
                  </a:lnTo>
                  <a:moveTo>
                    <a:pt x="1339" y="2203"/>
                  </a:moveTo>
                  <a:lnTo>
                    <a:pt x="1282" y="2203"/>
                  </a:lnTo>
                  <a:lnTo>
                    <a:pt x="1282" y="2260"/>
                  </a:lnTo>
                  <a:lnTo>
                    <a:pt x="1339" y="2260"/>
                  </a:lnTo>
                  <a:lnTo>
                    <a:pt x="1339" y="2203"/>
                  </a:lnTo>
                  <a:moveTo>
                    <a:pt x="1418" y="2203"/>
                  </a:moveTo>
                  <a:lnTo>
                    <a:pt x="1363" y="2203"/>
                  </a:lnTo>
                  <a:lnTo>
                    <a:pt x="1363" y="2260"/>
                  </a:lnTo>
                  <a:lnTo>
                    <a:pt x="1418" y="2260"/>
                  </a:lnTo>
                  <a:lnTo>
                    <a:pt x="1418" y="2203"/>
                  </a:lnTo>
                  <a:moveTo>
                    <a:pt x="1499" y="2203"/>
                  </a:moveTo>
                  <a:lnTo>
                    <a:pt x="1443" y="2203"/>
                  </a:lnTo>
                  <a:lnTo>
                    <a:pt x="1443" y="2260"/>
                  </a:lnTo>
                  <a:lnTo>
                    <a:pt x="1499" y="2260"/>
                  </a:lnTo>
                  <a:lnTo>
                    <a:pt x="1499" y="2203"/>
                  </a:lnTo>
                  <a:moveTo>
                    <a:pt x="1579" y="2203"/>
                  </a:moveTo>
                  <a:lnTo>
                    <a:pt x="1523" y="2203"/>
                  </a:lnTo>
                  <a:lnTo>
                    <a:pt x="1523" y="2260"/>
                  </a:lnTo>
                  <a:lnTo>
                    <a:pt x="1579" y="2260"/>
                  </a:lnTo>
                  <a:lnTo>
                    <a:pt x="1579" y="2203"/>
                  </a:lnTo>
                  <a:moveTo>
                    <a:pt x="1659" y="2203"/>
                  </a:moveTo>
                  <a:lnTo>
                    <a:pt x="1604" y="2203"/>
                  </a:lnTo>
                  <a:lnTo>
                    <a:pt x="1604" y="2260"/>
                  </a:lnTo>
                  <a:lnTo>
                    <a:pt x="1659" y="2260"/>
                  </a:lnTo>
                  <a:lnTo>
                    <a:pt x="1659" y="2203"/>
                  </a:lnTo>
                  <a:moveTo>
                    <a:pt x="1739" y="2203"/>
                  </a:moveTo>
                  <a:lnTo>
                    <a:pt x="1684" y="2203"/>
                  </a:lnTo>
                  <a:lnTo>
                    <a:pt x="1684" y="2260"/>
                  </a:lnTo>
                  <a:lnTo>
                    <a:pt x="1739" y="2260"/>
                  </a:lnTo>
                  <a:lnTo>
                    <a:pt x="1739" y="2203"/>
                  </a:lnTo>
                  <a:moveTo>
                    <a:pt x="1820" y="2203"/>
                  </a:moveTo>
                  <a:lnTo>
                    <a:pt x="1764" y="2203"/>
                  </a:lnTo>
                  <a:lnTo>
                    <a:pt x="1764" y="2260"/>
                  </a:lnTo>
                  <a:lnTo>
                    <a:pt x="1820" y="2260"/>
                  </a:lnTo>
                  <a:lnTo>
                    <a:pt x="1820" y="2203"/>
                  </a:lnTo>
                  <a:moveTo>
                    <a:pt x="1899" y="2203"/>
                  </a:moveTo>
                  <a:lnTo>
                    <a:pt x="1844" y="2203"/>
                  </a:lnTo>
                  <a:lnTo>
                    <a:pt x="1844" y="2260"/>
                  </a:lnTo>
                  <a:lnTo>
                    <a:pt x="1899" y="2260"/>
                  </a:lnTo>
                  <a:lnTo>
                    <a:pt x="1899" y="2203"/>
                  </a:lnTo>
                  <a:moveTo>
                    <a:pt x="3342" y="2203"/>
                  </a:moveTo>
                  <a:lnTo>
                    <a:pt x="3287" y="2203"/>
                  </a:lnTo>
                  <a:lnTo>
                    <a:pt x="3287" y="2260"/>
                  </a:lnTo>
                  <a:lnTo>
                    <a:pt x="3342" y="2260"/>
                  </a:lnTo>
                  <a:lnTo>
                    <a:pt x="3342" y="2203"/>
                  </a:lnTo>
                  <a:moveTo>
                    <a:pt x="4144" y="2203"/>
                  </a:moveTo>
                  <a:lnTo>
                    <a:pt x="4088" y="2203"/>
                  </a:lnTo>
                  <a:lnTo>
                    <a:pt x="4088" y="2260"/>
                  </a:lnTo>
                  <a:lnTo>
                    <a:pt x="4144" y="2260"/>
                  </a:lnTo>
                  <a:lnTo>
                    <a:pt x="4144" y="2203"/>
                  </a:lnTo>
                  <a:moveTo>
                    <a:pt x="4225" y="2203"/>
                  </a:moveTo>
                  <a:lnTo>
                    <a:pt x="4169" y="2203"/>
                  </a:lnTo>
                  <a:lnTo>
                    <a:pt x="4169" y="2260"/>
                  </a:lnTo>
                  <a:lnTo>
                    <a:pt x="4225" y="2260"/>
                  </a:lnTo>
                  <a:lnTo>
                    <a:pt x="4225" y="2203"/>
                  </a:lnTo>
                  <a:moveTo>
                    <a:pt x="4304" y="2203"/>
                  </a:moveTo>
                  <a:lnTo>
                    <a:pt x="4249" y="2203"/>
                  </a:lnTo>
                  <a:lnTo>
                    <a:pt x="4249" y="2260"/>
                  </a:lnTo>
                  <a:lnTo>
                    <a:pt x="4304" y="2260"/>
                  </a:lnTo>
                  <a:lnTo>
                    <a:pt x="4304" y="2203"/>
                  </a:lnTo>
                  <a:moveTo>
                    <a:pt x="4625" y="2203"/>
                  </a:moveTo>
                  <a:lnTo>
                    <a:pt x="4569" y="2203"/>
                  </a:lnTo>
                  <a:lnTo>
                    <a:pt x="4569" y="2260"/>
                  </a:lnTo>
                  <a:lnTo>
                    <a:pt x="4625" y="2260"/>
                  </a:lnTo>
                  <a:lnTo>
                    <a:pt x="4625" y="2203"/>
                  </a:lnTo>
                  <a:moveTo>
                    <a:pt x="4705" y="2203"/>
                  </a:moveTo>
                  <a:lnTo>
                    <a:pt x="4650" y="2203"/>
                  </a:lnTo>
                  <a:lnTo>
                    <a:pt x="4650" y="2260"/>
                  </a:lnTo>
                  <a:lnTo>
                    <a:pt x="4705" y="2260"/>
                  </a:lnTo>
                  <a:lnTo>
                    <a:pt x="4705" y="2203"/>
                  </a:lnTo>
                  <a:moveTo>
                    <a:pt x="4785" y="2203"/>
                  </a:moveTo>
                  <a:lnTo>
                    <a:pt x="4730" y="2203"/>
                  </a:lnTo>
                  <a:lnTo>
                    <a:pt x="4730" y="2260"/>
                  </a:lnTo>
                  <a:lnTo>
                    <a:pt x="4785" y="2260"/>
                  </a:lnTo>
                  <a:lnTo>
                    <a:pt x="4785" y="2203"/>
                  </a:lnTo>
                  <a:moveTo>
                    <a:pt x="55" y="2115"/>
                  </a:moveTo>
                  <a:lnTo>
                    <a:pt x="0" y="2115"/>
                  </a:lnTo>
                  <a:lnTo>
                    <a:pt x="0" y="2171"/>
                  </a:lnTo>
                  <a:lnTo>
                    <a:pt x="55" y="2171"/>
                  </a:lnTo>
                  <a:lnTo>
                    <a:pt x="55" y="2115"/>
                  </a:lnTo>
                  <a:moveTo>
                    <a:pt x="136" y="2115"/>
                  </a:moveTo>
                  <a:lnTo>
                    <a:pt x="80" y="2115"/>
                  </a:lnTo>
                  <a:lnTo>
                    <a:pt x="80" y="2171"/>
                  </a:lnTo>
                  <a:lnTo>
                    <a:pt x="136" y="2171"/>
                  </a:lnTo>
                  <a:lnTo>
                    <a:pt x="136" y="2115"/>
                  </a:lnTo>
                  <a:moveTo>
                    <a:pt x="216" y="2115"/>
                  </a:moveTo>
                  <a:lnTo>
                    <a:pt x="160" y="2115"/>
                  </a:lnTo>
                  <a:lnTo>
                    <a:pt x="160" y="2171"/>
                  </a:lnTo>
                  <a:lnTo>
                    <a:pt x="216" y="2171"/>
                  </a:lnTo>
                  <a:lnTo>
                    <a:pt x="216" y="2115"/>
                  </a:lnTo>
                  <a:moveTo>
                    <a:pt x="296" y="2115"/>
                  </a:moveTo>
                  <a:lnTo>
                    <a:pt x="241" y="2115"/>
                  </a:lnTo>
                  <a:lnTo>
                    <a:pt x="241" y="2171"/>
                  </a:lnTo>
                  <a:lnTo>
                    <a:pt x="296" y="2171"/>
                  </a:lnTo>
                  <a:lnTo>
                    <a:pt x="296" y="2115"/>
                  </a:lnTo>
                  <a:moveTo>
                    <a:pt x="376" y="2115"/>
                  </a:moveTo>
                  <a:lnTo>
                    <a:pt x="320" y="2115"/>
                  </a:lnTo>
                  <a:lnTo>
                    <a:pt x="320" y="2171"/>
                  </a:lnTo>
                  <a:lnTo>
                    <a:pt x="376" y="2171"/>
                  </a:lnTo>
                  <a:lnTo>
                    <a:pt x="376" y="2115"/>
                  </a:lnTo>
                  <a:moveTo>
                    <a:pt x="457" y="2115"/>
                  </a:moveTo>
                  <a:lnTo>
                    <a:pt x="401" y="2115"/>
                  </a:lnTo>
                  <a:lnTo>
                    <a:pt x="401" y="2171"/>
                  </a:lnTo>
                  <a:lnTo>
                    <a:pt x="457" y="2171"/>
                  </a:lnTo>
                  <a:lnTo>
                    <a:pt x="457" y="2115"/>
                  </a:lnTo>
                  <a:moveTo>
                    <a:pt x="536" y="2115"/>
                  </a:moveTo>
                  <a:lnTo>
                    <a:pt x="481" y="2115"/>
                  </a:lnTo>
                  <a:lnTo>
                    <a:pt x="481" y="2171"/>
                  </a:lnTo>
                  <a:lnTo>
                    <a:pt x="536" y="2171"/>
                  </a:lnTo>
                  <a:lnTo>
                    <a:pt x="536" y="2115"/>
                  </a:lnTo>
                  <a:moveTo>
                    <a:pt x="938" y="2115"/>
                  </a:moveTo>
                  <a:lnTo>
                    <a:pt x="882" y="2115"/>
                  </a:lnTo>
                  <a:lnTo>
                    <a:pt x="882" y="2171"/>
                  </a:lnTo>
                  <a:lnTo>
                    <a:pt x="938" y="2171"/>
                  </a:lnTo>
                  <a:lnTo>
                    <a:pt x="938" y="2115"/>
                  </a:lnTo>
                  <a:moveTo>
                    <a:pt x="1018" y="2115"/>
                  </a:moveTo>
                  <a:lnTo>
                    <a:pt x="962" y="2115"/>
                  </a:lnTo>
                  <a:lnTo>
                    <a:pt x="962" y="2171"/>
                  </a:lnTo>
                  <a:lnTo>
                    <a:pt x="1018" y="2171"/>
                  </a:lnTo>
                  <a:lnTo>
                    <a:pt x="1018" y="2115"/>
                  </a:lnTo>
                  <a:moveTo>
                    <a:pt x="1098" y="2115"/>
                  </a:moveTo>
                  <a:lnTo>
                    <a:pt x="1042" y="2115"/>
                  </a:lnTo>
                  <a:lnTo>
                    <a:pt x="1042" y="2171"/>
                  </a:lnTo>
                  <a:lnTo>
                    <a:pt x="1098" y="2171"/>
                  </a:lnTo>
                  <a:lnTo>
                    <a:pt x="1098" y="2115"/>
                  </a:lnTo>
                  <a:moveTo>
                    <a:pt x="1339" y="2115"/>
                  </a:moveTo>
                  <a:lnTo>
                    <a:pt x="1282" y="2115"/>
                  </a:lnTo>
                  <a:lnTo>
                    <a:pt x="1282" y="2171"/>
                  </a:lnTo>
                  <a:lnTo>
                    <a:pt x="1339" y="2171"/>
                  </a:lnTo>
                  <a:lnTo>
                    <a:pt x="1339" y="2115"/>
                  </a:lnTo>
                  <a:moveTo>
                    <a:pt x="1418" y="2115"/>
                  </a:moveTo>
                  <a:lnTo>
                    <a:pt x="1363" y="2115"/>
                  </a:lnTo>
                  <a:lnTo>
                    <a:pt x="1363" y="2171"/>
                  </a:lnTo>
                  <a:lnTo>
                    <a:pt x="1418" y="2171"/>
                  </a:lnTo>
                  <a:lnTo>
                    <a:pt x="1418" y="2115"/>
                  </a:lnTo>
                  <a:moveTo>
                    <a:pt x="1499" y="2115"/>
                  </a:moveTo>
                  <a:lnTo>
                    <a:pt x="1443" y="2115"/>
                  </a:lnTo>
                  <a:lnTo>
                    <a:pt x="1443" y="2171"/>
                  </a:lnTo>
                  <a:lnTo>
                    <a:pt x="1499" y="2171"/>
                  </a:lnTo>
                  <a:lnTo>
                    <a:pt x="1499" y="2115"/>
                  </a:lnTo>
                  <a:moveTo>
                    <a:pt x="1579" y="2115"/>
                  </a:moveTo>
                  <a:lnTo>
                    <a:pt x="1523" y="2115"/>
                  </a:lnTo>
                  <a:lnTo>
                    <a:pt x="1523" y="2171"/>
                  </a:lnTo>
                  <a:lnTo>
                    <a:pt x="1579" y="2171"/>
                  </a:lnTo>
                  <a:lnTo>
                    <a:pt x="1579" y="2115"/>
                  </a:lnTo>
                  <a:moveTo>
                    <a:pt x="1659" y="2115"/>
                  </a:moveTo>
                  <a:lnTo>
                    <a:pt x="1604" y="2115"/>
                  </a:lnTo>
                  <a:lnTo>
                    <a:pt x="1604" y="2171"/>
                  </a:lnTo>
                  <a:lnTo>
                    <a:pt x="1659" y="2171"/>
                  </a:lnTo>
                  <a:lnTo>
                    <a:pt x="1659" y="2115"/>
                  </a:lnTo>
                  <a:moveTo>
                    <a:pt x="1820" y="2115"/>
                  </a:moveTo>
                  <a:lnTo>
                    <a:pt x="1764" y="2115"/>
                  </a:lnTo>
                  <a:lnTo>
                    <a:pt x="1764" y="2171"/>
                  </a:lnTo>
                  <a:lnTo>
                    <a:pt x="1820" y="2171"/>
                  </a:lnTo>
                  <a:lnTo>
                    <a:pt x="1820" y="2115"/>
                  </a:lnTo>
                  <a:moveTo>
                    <a:pt x="1899" y="2115"/>
                  </a:moveTo>
                  <a:lnTo>
                    <a:pt x="1844" y="2115"/>
                  </a:lnTo>
                  <a:lnTo>
                    <a:pt x="1844" y="2171"/>
                  </a:lnTo>
                  <a:lnTo>
                    <a:pt x="1899" y="2171"/>
                  </a:lnTo>
                  <a:lnTo>
                    <a:pt x="1899" y="2115"/>
                  </a:lnTo>
                  <a:moveTo>
                    <a:pt x="3182" y="2115"/>
                  </a:moveTo>
                  <a:lnTo>
                    <a:pt x="3127" y="2115"/>
                  </a:lnTo>
                  <a:lnTo>
                    <a:pt x="3127" y="2171"/>
                  </a:lnTo>
                  <a:lnTo>
                    <a:pt x="3182" y="2171"/>
                  </a:lnTo>
                  <a:lnTo>
                    <a:pt x="3182" y="2115"/>
                  </a:lnTo>
                  <a:moveTo>
                    <a:pt x="3263" y="2115"/>
                  </a:moveTo>
                  <a:lnTo>
                    <a:pt x="3207" y="2115"/>
                  </a:lnTo>
                  <a:lnTo>
                    <a:pt x="3207" y="2171"/>
                  </a:lnTo>
                  <a:lnTo>
                    <a:pt x="3263" y="2171"/>
                  </a:lnTo>
                  <a:lnTo>
                    <a:pt x="3263" y="2115"/>
                  </a:lnTo>
                  <a:moveTo>
                    <a:pt x="3342" y="2115"/>
                  </a:moveTo>
                  <a:lnTo>
                    <a:pt x="3287" y="2115"/>
                  </a:lnTo>
                  <a:lnTo>
                    <a:pt x="3287" y="2171"/>
                  </a:lnTo>
                  <a:lnTo>
                    <a:pt x="3342" y="2171"/>
                  </a:lnTo>
                  <a:lnTo>
                    <a:pt x="3342" y="2115"/>
                  </a:lnTo>
                  <a:moveTo>
                    <a:pt x="4144" y="2115"/>
                  </a:moveTo>
                  <a:lnTo>
                    <a:pt x="4088" y="2115"/>
                  </a:lnTo>
                  <a:lnTo>
                    <a:pt x="4088" y="2171"/>
                  </a:lnTo>
                  <a:lnTo>
                    <a:pt x="4144" y="2171"/>
                  </a:lnTo>
                  <a:lnTo>
                    <a:pt x="4144" y="2115"/>
                  </a:lnTo>
                  <a:moveTo>
                    <a:pt x="4225" y="2115"/>
                  </a:moveTo>
                  <a:lnTo>
                    <a:pt x="4169" y="2115"/>
                  </a:lnTo>
                  <a:lnTo>
                    <a:pt x="4169" y="2171"/>
                  </a:lnTo>
                  <a:lnTo>
                    <a:pt x="4225" y="2171"/>
                  </a:lnTo>
                  <a:lnTo>
                    <a:pt x="4225" y="2115"/>
                  </a:lnTo>
                  <a:moveTo>
                    <a:pt x="4304" y="2115"/>
                  </a:moveTo>
                  <a:lnTo>
                    <a:pt x="4249" y="2115"/>
                  </a:lnTo>
                  <a:lnTo>
                    <a:pt x="4249" y="2171"/>
                  </a:lnTo>
                  <a:lnTo>
                    <a:pt x="4304" y="2171"/>
                  </a:lnTo>
                  <a:lnTo>
                    <a:pt x="4304" y="2115"/>
                  </a:lnTo>
                  <a:moveTo>
                    <a:pt x="4385" y="2115"/>
                  </a:moveTo>
                  <a:lnTo>
                    <a:pt x="4329" y="2115"/>
                  </a:lnTo>
                  <a:lnTo>
                    <a:pt x="4329" y="2171"/>
                  </a:lnTo>
                  <a:lnTo>
                    <a:pt x="4385" y="2171"/>
                  </a:lnTo>
                  <a:lnTo>
                    <a:pt x="4385" y="2115"/>
                  </a:lnTo>
                  <a:moveTo>
                    <a:pt x="4465" y="2115"/>
                  </a:moveTo>
                  <a:lnTo>
                    <a:pt x="4409" y="2115"/>
                  </a:lnTo>
                  <a:lnTo>
                    <a:pt x="4409" y="2171"/>
                  </a:lnTo>
                  <a:lnTo>
                    <a:pt x="4465" y="2171"/>
                  </a:lnTo>
                  <a:lnTo>
                    <a:pt x="4465" y="2115"/>
                  </a:lnTo>
                  <a:moveTo>
                    <a:pt x="4545" y="2115"/>
                  </a:moveTo>
                  <a:lnTo>
                    <a:pt x="4490" y="2115"/>
                  </a:lnTo>
                  <a:lnTo>
                    <a:pt x="4490" y="2171"/>
                  </a:lnTo>
                  <a:lnTo>
                    <a:pt x="4545" y="2171"/>
                  </a:lnTo>
                  <a:lnTo>
                    <a:pt x="4545" y="2115"/>
                  </a:lnTo>
                  <a:moveTo>
                    <a:pt x="4625" y="2115"/>
                  </a:moveTo>
                  <a:lnTo>
                    <a:pt x="4569" y="2115"/>
                  </a:lnTo>
                  <a:lnTo>
                    <a:pt x="4569" y="2171"/>
                  </a:lnTo>
                  <a:lnTo>
                    <a:pt x="4625" y="2171"/>
                  </a:lnTo>
                  <a:lnTo>
                    <a:pt x="4625" y="2115"/>
                  </a:lnTo>
                  <a:moveTo>
                    <a:pt x="4705" y="2115"/>
                  </a:moveTo>
                  <a:lnTo>
                    <a:pt x="4650" y="2115"/>
                  </a:lnTo>
                  <a:lnTo>
                    <a:pt x="4650" y="2171"/>
                  </a:lnTo>
                  <a:lnTo>
                    <a:pt x="4705" y="2171"/>
                  </a:lnTo>
                  <a:lnTo>
                    <a:pt x="4705" y="2115"/>
                  </a:lnTo>
                  <a:moveTo>
                    <a:pt x="55" y="2026"/>
                  </a:moveTo>
                  <a:lnTo>
                    <a:pt x="0" y="2026"/>
                  </a:lnTo>
                  <a:lnTo>
                    <a:pt x="0" y="2082"/>
                  </a:lnTo>
                  <a:lnTo>
                    <a:pt x="55" y="2082"/>
                  </a:lnTo>
                  <a:lnTo>
                    <a:pt x="55" y="2026"/>
                  </a:lnTo>
                  <a:moveTo>
                    <a:pt x="136" y="2026"/>
                  </a:moveTo>
                  <a:lnTo>
                    <a:pt x="80" y="2026"/>
                  </a:lnTo>
                  <a:lnTo>
                    <a:pt x="80" y="2082"/>
                  </a:lnTo>
                  <a:lnTo>
                    <a:pt x="136" y="2082"/>
                  </a:lnTo>
                  <a:lnTo>
                    <a:pt x="136" y="2026"/>
                  </a:lnTo>
                  <a:moveTo>
                    <a:pt x="216" y="2026"/>
                  </a:moveTo>
                  <a:lnTo>
                    <a:pt x="160" y="2026"/>
                  </a:lnTo>
                  <a:lnTo>
                    <a:pt x="160" y="2082"/>
                  </a:lnTo>
                  <a:lnTo>
                    <a:pt x="216" y="2082"/>
                  </a:lnTo>
                  <a:lnTo>
                    <a:pt x="216" y="2026"/>
                  </a:lnTo>
                  <a:moveTo>
                    <a:pt x="296" y="2026"/>
                  </a:moveTo>
                  <a:lnTo>
                    <a:pt x="241" y="2026"/>
                  </a:lnTo>
                  <a:lnTo>
                    <a:pt x="241" y="2082"/>
                  </a:lnTo>
                  <a:lnTo>
                    <a:pt x="296" y="2082"/>
                  </a:lnTo>
                  <a:lnTo>
                    <a:pt x="296" y="2026"/>
                  </a:lnTo>
                  <a:moveTo>
                    <a:pt x="376" y="2026"/>
                  </a:moveTo>
                  <a:lnTo>
                    <a:pt x="320" y="2026"/>
                  </a:lnTo>
                  <a:lnTo>
                    <a:pt x="320" y="2082"/>
                  </a:lnTo>
                  <a:lnTo>
                    <a:pt x="376" y="2082"/>
                  </a:lnTo>
                  <a:lnTo>
                    <a:pt x="376" y="2026"/>
                  </a:lnTo>
                  <a:moveTo>
                    <a:pt x="938" y="2026"/>
                  </a:moveTo>
                  <a:lnTo>
                    <a:pt x="882" y="2026"/>
                  </a:lnTo>
                  <a:lnTo>
                    <a:pt x="882" y="2082"/>
                  </a:lnTo>
                  <a:lnTo>
                    <a:pt x="938" y="2082"/>
                  </a:lnTo>
                  <a:lnTo>
                    <a:pt x="938" y="2026"/>
                  </a:lnTo>
                  <a:moveTo>
                    <a:pt x="1018" y="2026"/>
                  </a:moveTo>
                  <a:lnTo>
                    <a:pt x="962" y="2026"/>
                  </a:lnTo>
                  <a:lnTo>
                    <a:pt x="962" y="2082"/>
                  </a:lnTo>
                  <a:lnTo>
                    <a:pt x="1018" y="2082"/>
                  </a:lnTo>
                  <a:lnTo>
                    <a:pt x="1018" y="2026"/>
                  </a:lnTo>
                  <a:moveTo>
                    <a:pt x="1098" y="2026"/>
                  </a:moveTo>
                  <a:lnTo>
                    <a:pt x="1042" y="2026"/>
                  </a:lnTo>
                  <a:lnTo>
                    <a:pt x="1042" y="2082"/>
                  </a:lnTo>
                  <a:lnTo>
                    <a:pt x="1098" y="2082"/>
                  </a:lnTo>
                  <a:lnTo>
                    <a:pt x="1098" y="2026"/>
                  </a:lnTo>
                  <a:moveTo>
                    <a:pt x="1178" y="2026"/>
                  </a:moveTo>
                  <a:lnTo>
                    <a:pt x="1122" y="2026"/>
                  </a:lnTo>
                  <a:lnTo>
                    <a:pt x="1122" y="2082"/>
                  </a:lnTo>
                  <a:lnTo>
                    <a:pt x="1178" y="2082"/>
                  </a:lnTo>
                  <a:lnTo>
                    <a:pt x="1178" y="2026"/>
                  </a:lnTo>
                  <a:moveTo>
                    <a:pt x="1418" y="2026"/>
                  </a:moveTo>
                  <a:lnTo>
                    <a:pt x="1363" y="2026"/>
                  </a:lnTo>
                  <a:lnTo>
                    <a:pt x="1363" y="2082"/>
                  </a:lnTo>
                  <a:lnTo>
                    <a:pt x="1418" y="2082"/>
                  </a:lnTo>
                  <a:lnTo>
                    <a:pt x="1418" y="2026"/>
                  </a:lnTo>
                  <a:moveTo>
                    <a:pt x="1499" y="2026"/>
                  </a:moveTo>
                  <a:lnTo>
                    <a:pt x="1443" y="2026"/>
                  </a:lnTo>
                  <a:lnTo>
                    <a:pt x="1443" y="2082"/>
                  </a:lnTo>
                  <a:lnTo>
                    <a:pt x="1499" y="2082"/>
                  </a:lnTo>
                  <a:lnTo>
                    <a:pt x="1499" y="2026"/>
                  </a:lnTo>
                  <a:moveTo>
                    <a:pt x="1579" y="2026"/>
                  </a:moveTo>
                  <a:lnTo>
                    <a:pt x="1523" y="2026"/>
                  </a:lnTo>
                  <a:lnTo>
                    <a:pt x="1523" y="2082"/>
                  </a:lnTo>
                  <a:lnTo>
                    <a:pt x="1579" y="2082"/>
                  </a:lnTo>
                  <a:lnTo>
                    <a:pt x="1579" y="2026"/>
                  </a:lnTo>
                  <a:moveTo>
                    <a:pt x="1659" y="2026"/>
                  </a:moveTo>
                  <a:lnTo>
                    <a:pt x="1604" y="2026"/>
                  </a:lnTo>
                  <a:lnTo>
                    <a:pt x="1604" y="2082"/>
                  </a:lnTo>
                  <a:lnTo>
                    <a:pt x="1659" y="2082"/>
                  </a:lnTo>
                  <a:lnTo>
                    <a:pt x="1659" y="2026"/>
                  </a:lnTo>
                  <a:moveTo>
                    <a:pt x="4144" y="2026"/>
                  </a:moveTo>
                  <a:lnTo>
                    <a:pt x="4088" y="2026"/>
                  </a:lnTo>
                  <a:lnTo>
                    <a:pt x="4088" y="2082"/>
                  </a:lnTo>
                  <a:lnTo>
                    <a:pt x="4144" y="2082"/>
                  </a:lnTo>
                  <a:lnTo>
                    <a:pt x="4144" y="2026"/>
                  </a:lnTo>
                  <a:moveTo>
                    <a:pt x="4225" y="2026"/>
                  </a:moveTo>
                  <a:lnTo>
                    <a:pt x="4169" y="2026"/>
                  </a:lnTo>
                  <a:lnTo>
                    <a:pt x="4169" y="2082"/>
                  </a:lnTo>
                  <a:lnTo>
                    <a:pt x="4225" y="2082"/>
                  </a:lnTo>
                  <a:lnTo>
                    <a:pt x="4225" y="2026"/>
                  </a:lnTo>
                  <a:moveTo>
                    <a:pt x="4304" y="2026"/>
                  </a:moveTo>
                  <a:lnTo>
                    <a:pt x="4249" y="2026"/>
                  </a:lnTo>
                  <a:lnTo>
                    <a:pt x="4249" y="2082"/>
                  </a:lnTo>
                  <a:lnTo>
                    <a:pt x="4304" y="2082"/>
                  </a:lnTo>
                  <a:lnTo>
                    <a:pt x="4304" y="2026"/>
                  </a:lnTo>
                  <a:moveTo>
                    <a:pt x="4385" y="2026"/>
                  </a:moveTo>
                  <a:lnTo>
                    <a:pt x="4329" y="2026"/>
                  </a:lnTo>
                  <a:lnTo>
                    <a:pt x="4329" y="2082"/>
                  </a:lnTo>
                  <a:lnTo>
                    <a:pt x="4385" y="2082"/>
                  </a:lnTo>
                  <a:lnTo>
                    <a:pt x="4385" y="2026"/>
                  </a:lnTo>
                  <a:moveTo>
                    <a:pt x="4465" y="2026"/>
                  </a:moveTo>
                  <a:lnTo>
                    <a:pt x="4409" y="2026"/>
                  </a:lnTo>
                  <a:lnTo>
                    <a:pt x="4409" y="2082"/>
                  </a:lnTo>
                  <a:lnTo>
                    <a:pt x="4465" y="2082"/>
                  </a:lnTo>
                  <a:lnTo>
                    <a:pt x="4465" y="2026"/>
                  </a:lnTo>
                  <a:moveTo>
                    <a:pt x="4545" y="2026"/>
                  </a:moveTo>
                  <a:lnTo>
                    <a:pt x="4490" y="2026"/>
                  </a:lnTo>
                  <a:lnTo>
                    <a:pt x="4490" y="2082"/>
                  </a:lnTo>
                  <a:lnTo>
                    <a:pt x="4545" y="2082"/>
                  </a:lnTo>
                  <a:lnTo>
                    <a:pt x="4545" y="2026"/>
                  </a:lnTo>
                  <a:moveTo>
                    <a:pt x="4625" y="2026"/>
                  </a:moveTo>
                  <a:lnTo>
                    <a:pt x="4569" y="2026"/>
                  </a:lnTo>
                  <a:lnTo>
                    <a:pt x="4569" y="2082"/>
                  </a:lnTo>
                  <a:lnTo>
                    <a:pt x="4625" y="2082"/>
                  </a:lnTo>
                  <a:lnTo>
                    <a:pt x="4625" y="2026"/>
                  </a:lnTo>
                  <a:moveTo>
                    <a:pt x="4705" y="2026"/>
                  </a:moveTo>
                  <a:lnTo>
                    <a:pt x="4650" y="2026"/>
                  </a:lnTo>
                  <a:lnTo>
                    <a:pt x="4650" y="2082"/>
                  </a:lnTo>
                  <a:lnTo>
                    <a:pt x="4705" y="2082"/>
                  </a:lnTo>
                  <a:lnTo>
                    <a:pt x="4705" y="2026"/>
                  </a:lnTo>
                  <a:moveTo>
                    <a:pt x="4785" y="2026"/>
                  </a:moveTo>
                  <a:lnTo>
                    <a:pt x="4730" y="2026"/>
                  </a:lnTo>
                  <a:lnTo>
                    <a:pt x="4730" y="2082"/>
                  </a:lnTo>
                  <a:lnTo>
                    <a:pt x="4785" y="2082"/>
                  </a:lnTo>
                  <a:lnTo>
                    <a:pt x="4785" y="2026"/>
                  </a:lnTo>
                  <a:moveTo>
                    <a:pt x="55" y="1937"/>
                  </a:moveTo>
                  <a:lnTo>
                    <a:pt x="0" y="1937"/>
                  </a:lnTo>
                  <a:lnTo>
                    <a:pt x="0" y="1994"/>
                  </a:lnTo>
                  <a:lnTo>
                    <a:pt x="55" y="1994"/>
                  </a:lnTo>
                  <a:lnTo>
                    <a:pt x="55" y="1937"/>
                  </a:lnTo>
                  <a:moveTo>
                    <a:pt x="136" y="1937"/>
                  </a:moveTo>
                  <a:lnTo>
                    <a:pt x="80" y="1937"/>
                  </a:lnTo>
                  <a:lnTo>
                    <a:pt x="80" y="1994"/>
                  </a:lnTo>
                  <a:lnTo>
                    <a:pt x="136" y="1994"/>
                  </a:lnTo>
                  <a:lnTo>
                    <a:pt x="136" y="1937"/>
                  </a:lnTo>
                  <a:moveTo>
                    <a:pt x="216" y="1937"/>
                  </a:moveTo>
                  <a:lnTo>
                    <a:pt x="160" y="1937"/>
                  </a:lnTo>
                  <a:lnTo>
                    <a:pt x="160" y="1994"/>
                  </a:lnTo>
                  <a:lnTo>
                    <a:pt x="216" y="1994"/>
                  </a:lnTo>
                  <a:lnTo>
                    <a:pt x="216" y="1937"/>
                  </a:lnTo>
                  <a:moveTo>
                    <a:pt x="296" y="1937"/>
                  </a:moveTo>
                  <a:lnTo>
                    <a:pt x="241" y="1937"/>
                  </a:lnTo>
                  <a:lnTo>
                    <a:pt x="241" y="1994"/>
                  </a:lnTo>
                  <a:lnTo>
                    <a:pt x="296" y="1994"/>
                  </a:lnTo>
                  <a:lnTo>
                    <a:pt x="296" y="1937"/>
                  </a:lnTo>
                  <a:moveTo>
                    <a:pt x="536" y="1937"/>
                  </a:moveTo>
                  <a:lnTo>
                    <a:pt x="481" y="1937"/>
                  </a:lnTo>
                  <a:lnTo>
                    <a:pt x="481" y="1994"/>
                  </a:lnTo>
                  <a:lnTo>
                    <a:pt x="536" y="1994"/>
                  </a:lnTo>
                  <a:lnTo>
                    <a:pt x="536" y="1937"/>
                  </a:lnTo>
                  <a:moveTo>
                    <a:pt x="617" y="1937"/>
                  </a:moveTo>
                  <a:lnTo>
                    <a:pt x="561" y="1937"/>
                  </a:lnTo>
                  <a:lnTo>
                    <a:pt x="561" y="1994"/>
                  </a:lnTo>
                  <a:lnTo>
                    <a:pt x="617" y="1994"/>
                  </a:lnTo>
                  <a:lnTo>
                    <a:pt x="617" y="1937"/>
                  </a:lnTo>
                  <a:moveTo>
                    <a:pt x="697" y="1937"/>
                  </a:moveTo>
                  <a:lnTo>
                    <a:pt x="641" y="1937"/>
                  </a:lnTo>
                  <a:lnTo>
                    <a:pt x="641" y="1994"/>
                  </a:lnTo>
                  <a:lnTo>
                    <a:pt x="697" y="1994"/>
                  </a:lnTo>
                  <a:lnTo>
                    <a:pt x="697" y="1937"/>
                  </a:lnTo>
                  <a:moveTo>
                    <a:pt x="1018" y="1937"/>
                  </a:moveTo>
                  <a:lnTo>
                    <a:pt x="962" y="1937"/>
                  </a:lnTo>
                  <a:lnTo>
                    <a:pt x="962" y="1994"/>
                  </a:lnTo>
                  <a:lnTo>
                    <a:pt x="1018" y="1994"/>
                  </a:lnTo>
                  <a:lnTo>
                    <a:pt x="1018" y="1937"/>
                  </a:lnTo>
                  <a:moveTo>
                    <a:pt x="1098" y="1937"/>
                  </a:moveTo>
                  <a:lnTo>
                    <a:pt x="1042" y="1937"/>
                  </a:lnTo>
                  <a:lnTo>
                    <a:pt x="1042" y="1994"/>
                  </a:lnTo>
                  <a:lnTo>
                    <a:pt x="1098" y="1994"/>
                  </a:lnTo>
                  <a:lnTo>
                    <a:pt x="1098" y="1937"/>
                  </a:lnTo>
                  <a:moveTo>
                    <a:pt x="1178" y="1937"/>
                  </a:moveTo>
                  <a:lnTo>
                    <a:pt x="1122" y="1937"/>
                  </a:lnTo>
                  <a:lnTo>
                    <a:pt x="1122" y="1994"/>
                  </a:lnTo>
                  <a:lnTo>
                    <a:pt x="1178" y="1994"/>
                  </a:lnTo>
                  <a:lnTo>
                    <a:pt x="1178" y="1937"/>
                  </a:lnTo>
                  <a:moveTo>
                    <a:pt x="1258" y="1937"/>
                  </a:moveTo>
                  <a:lnTo>
                    <a:pt x="1203" y="1937"/>
                  </a:lnTo>
                  <a:lnTo>
                    <a:pt x="1203" y="1994"/>
                  </a:lnTo>
                  <a:lnTo>
                    <a:pt x="1258" y="1994"/>
                  </a:lnTo>
                  <a:lnTo>
                    <a:pt x="1258" y="1937"/>
                  </a:lnTo>
                  <a:moveTo>
                    <a:pt x="1339" y="1937"/>
                  </a:moveTo>
                  <a:lnTo>
                    <a:pt x="1282" y="1937"/>
                  </a:lnTo>
                  <a:lnTo>
                    <a:pt x="1282" y="1994"/>
                  </a:lnTo>
                  <a:lnTo>
                    <a:pt x="1339" y="1994"/>
                  </a:lnTo>
                  <a:lnTo>
                    <a:pt x="1339" y="1937"/>
                  </a:lnTo>
                  <a:moveTo>
                    <a:pt x="1418" y="1937"/>
                  </a:moveTo>
                  <a:lnTo>
                    <a:pt x="1363" y="1937"/>
                  </a:lnTo>
                  <a:lnTo>
                    <a:pt x="1363" y="1994"/>
                  </a:lnTo>
                  <a:lnTo>
                    <a:pt x="1418" y="1994"/>
                  </a:lnTo>
                  <a:lnTo>
                    <a:pt x="1418" y="1937"/>
                  </a:lnTo>
                  <a:moveTo>
                    <a:pt x="1499" y="1937"/>
                  </a:moveTo>
                  <a:lnTo>
                    <a:pt x="1443" y="1937"/>
                  </a:lnTo>
                  <a:lnTo>
                    <a:pt x="1443" y="1994"/>
                  </a:lnTo>
                  <a:lnTo>
                    <a:pt x="1499" y="1994"/>
                  </a:lnTo>
                  <a:lnTo>
                    <a:pt x="1499" y="1937"/>
                  </a:lnTo>
                  <a:moveTo>
                    <a:pt x="1579" y="1937"/>
                  </a:moveTo>
                  <a:lnTo>
                    <a:pt x="1523" y="1937"/>
                  </a:lnTo>
                  <a:lnTo>
                    <a:pt x="1523" y="1994"/>
                  </a:lnTo>
                  <a:lnTo>
                    <a:pt x="1579" y="1994"/>
                  </a:lnTo>
                  <a:lnTo>
                    <a:pt x="1579" y="1937"/>
                  </a:lnTo>
                  <a:moveTo>
                    <a:pt x="1659" y="1937"/>
                  </a:moveTo>
                  <a:lnTo>
                    <a:pt x="1604" y="1937"/>
                  </a:lnTo>
                  <a:lnTo>
                    <a:pt x="1604" y="1994"/>
                  </a:lnTo>
                  <a:lnTo>
                    <a:pt x="1659" y="1994"/>
                  </a:lnTo>
                  <a:lnTo>
                    <a:pt x="1659" y="1937"/>
                  </a:lnTo>
                  <a:moveTo>
                    <a:pt x="1739" y="1937"/>
                  </a:moveTo>
                  <a:lnTo>
                    <a:pt x="1684" y="1937"/>
                  </a:lnTo>
                  <a:lnTo>
                    <a:pt x="1684" y="1994"/>
                  </a:lnTo>
                  <a:lnTo>
                    <a:pt x="1739" y="1994"/>
                  </a:lnTo>
                  <a:lnTo>
                    <a:pt x="1739" y="1937"/>
                  </a:lnTo>
                  <a:moveTo>
                    <a:pt x="1820" y="1937"/>
                  </a:moveTo>
                  <a:lnTo>
                    <a:pt x="1764" y="1937"/>
                  </a:lnTo>
                  <a:lnTo>
                    <a:pt x="1764" y="1994"/>
                  </a:lnTo>
                  <a:lnTo>
                    <a:pt x="1820" y="1994"/>
                  </a:lnTo>
                  <a:lnTo>
                    <a:pt x="1820" y="1937"/>
                  </a:lnTo>
                  <a:moveTo>
                    <a:pt x="4064" y="1937"/>
                  </a:moveTo>
                  <a:lnTo>
                    <a:pt x="4009" y="1937"/>
                  </a:lnTo>
                  <a:lnTo>
                    <a:pt x="4009" y="1994"/>
                  </a:lnTo>
                  <a:lnTo>
                    <a:pt x="4064" y="1994"/>
                  </a:lnTo>
                  <a:lnTo>
                    <a:pt x="4064" y="1937"/>
                  </a:lnTo>
                  <a:moveTo>
                    <a:pt x="4144" y="1937"/>
                  </a:moveTo>
                  <a:lnTo>
                    <a:pt x="4088" y="1937"/>
                  </a:lnTo>
                  <a:lnTo>
                    <a:pt x="4088" y="1994"/>
                  </a:lnTo>
                  <a:lnTo>
                    <a:pt x="4144" y="1994"/>
                  </a:lnTo>
                  <a:lnTo>
                    <a:pt x="4144" y="1937"/>
                  </a:lnTo>
                  <a:moveTo>
                    <a:pt x="4225" y="1937"/>
                  </a:moveTo>
                  <a:lnTo>
                    <a:pt x="4169" y="1937"/>
                  </a:lnTo>
                  <a:lnTo>
                    <a:pt x="4169" y="1994"/>
                  </a:lnTo>
                  <a:lnTo>
                    <a:pt x="4225" y="1994"/>
                  </a:lnTo>
                  <a:lnTo>
                    <a:pt x="4225" y="1937"/>
                  </a:lnTo>
                  <a:moveTo>
                    <a:pt x="4304" y="1937"/>
                  </a:moveTo>
                  <a:lnTo>
                    <a:pt x="4249" y="1937"/>
                  </a:lnTo>
                  <a:lnTo>
                    <a:pt x="4249" y="1994"/>
                  </a:lnTo>
                  <a:lnTo>
                    <a:pt x="4304" y="1994"/>
                  </a:lnTo>
                  <a:lnTo>
                    <a:pt x="4304" y="1937"/>
                  </a:lnTo>
                  <a:moveTo>
                    <a:pt x="4385" y="1937"/>
                  </a:moveTo>
                  <a:lnTo>
                    <a:pt x="4329" y="1937"/>
                  </a:lnTo>
                  <a:lnTo>
                    <a:pt x="4329" y="1994"/>
                  </a:lnTo>
                  <a:lnTo>
                    <a:pt x="4385" y="1994"/>
                  </a:lnTo>
                  <a:lnTo>
                    <a:pt x="4385" y="1937"/>
                  </a:lnTo>
                  <a:moveTo>
                    <a:pt x="4465" y="1937"/>
                  </a:moveTo>
                  <a:lnTo>
                    <a:pt x="4409" y="1937"/>
                  </a:lnTo>
                  <a:lnTo>
                    <a:pt x="4409" y="1994"/>
                  </a:lnTo>
                  <a:lnTo>
                    <a:pt x="4465" y="1994"/>
                  </a:lnTo>
                  <a:lnTo>
                    <a:pt x="4465" y="1937"/>
                  </a:lnTo>
                  <a:moveTo>
                    <a:pt x="4545" y="1937"/>
                  </a:moveTo>
                  <a:lnTo>
                    <a:pt x="4490" y="1937"/>
                  </a:lnTo>
                  <a:lnTo>
                    <a:pt x="4490" y="1994"/>
                  </a:lnTo>
                  <a:lnTo>
                    <a:pt x="4545" y="1994"/>
                  </a:lnTo>
                  <a:lnTo>
                    <a:pt x="4545" y="1937"/>
                  </a:lnTo>
                  <a:moveTo>
                    <a:pt x="4625" y="1937"/>
                  </a:moveTo>
                  <a:lnTo>
                    <a:pt x="4569" y="1937"/>
                  </a:lnTo>
                  <a:lnTo>
                    <a:pt x="4569" y="1994"/>
                  </a:lnTo>
                  <a:lnTo>
                    <a:pt x="4625" y="1994"/>
                  </a:lnTo>
                  <a:lnTo>
                    <a:pt x="4625" y="1937"/>
                  </a:lnTo>
                  <a:moveTo>
                    <a:pt x="4705" y="1937"/>
                  </a:moveTo>
                  <a:lnTo>
                    <a:pt x="4650" y="1937"/>
                  </a:lnTo>
                  <a:lnTo>
                    <a:pt x="4650" y="1994"/>
                  </a:lnTo>
                  <a:lnTo>
                    <a:pt x="4705" y="1994"/>
                  </a:lnTo>
                  <a:lnTo>
                    <a:pt x="4705" y="1937"/>
                  </a:lnTo>
                  <a:moveTo>
                    <a:pt x="4785" y="1937"/>
                  </a:moveTo>
                  <a:lnTo>
                    <a:pt x="4730" y="1937"/>
                  </a:lnTo>
                  <a:lnTo>
                    <a:pt x="4730" y="1994"/>
                  </a:lnTo>
                  <a:lnTo>
                    <a:pt x="4785" y="1994"/>
                  </a:lnTo>
                  <a:lnTo>
                    <a:pt x="4785" y="1937"/>
                  </a:lnTo>
                  <a:moveTo>
                    <a:pt x="4866" y="1937"/>
                  </a:moveTo>
                  <a:lnTo>
                    <a:pt x="4810" y="1937"/>
                  </a:lnTo>
                  <a:lnTo>
                    <a:pt x="4810" y="1994"/>
                  </a:lnTo>
                  <a:lnTo>
                    <a:pt x="4866" y="1994"/>
                  </a:lnTo>
                  <a:lnTo>
                    <a:pt x="4866" y="1937"/>
                  </a:lnTo>
                  <a:moveTo>
                    <a:pt x="55" y="1849"/>
                  </a:moveTo>
                  <a:lnTo>
                    <a:pt x="0" y="1849"/>
                  </a:lnTo>
                  <a:lnTo>
                    <a:pt x="0" y="1905"/>
                  </a:lnTo>
                  <a:lnTo>
                    <a:pt x="55" y="1905"/>
                  </a:lnTo>
                  <a:lnTo>
                    <a:pt x="55" y="1849"/>
                  </a:lnTo>
                  <a:moveTo>
                    <a:pt x="136" y="1849"/>
                  </a:moveTo>
                  <a:lnTo>
                    <a:pt x="80" y="1849"/>
                  </a:lnTo>
                  <a:lnTo>
                    <a:pt x="80" y="1905"/>
                  </a:lnTo>
                  <a:lnTo>
                    <a:pt x="136" y="1905"/>
                  </a:lnTo>
                  <a:lnTo>
                    <a:pt x="136" y="1849"/>
                  </a:lnTo>
                  <a:moveTo>
                    <a:pt x="216" y="1849"/>
                  </a:moveTo>
                  <a:lnTo>
                    <a:pt x="160" y="1849"/>
                  </a:lnTo>
                  <a:lnTo>
                    <a:pt x="160" y="1905"/>
                  </a:lnTo>
                  <a:lnTo>
                    <a:pt x="216" y="1905"/>
                  </a:lnTo>
                  <a:lnTo>
                    <a:pt x="216" y="1849"/>
                  </a:lnTo>
                  <a:moveTo>
                    <a:pt x="296" y="1849"/>
                  </a:moveTo>
                  <a:lnTo>
                    <a:pt x="241" y="1849"/>
                  </a:lnTo>
                  <a:lnTo>
                    <a:pt x="241" y="1905"/>
                  </a:lnTo>
                  <a:lnTo>
                    <a:pt x="296" y="1905"/>
                  </a:lnTo>
                  <a:lnTo>
                    <a:pt x="296" y="1849"/>
                  </a:lnTo>
                  <a:moveTo>
                    <a:pt x="457" y="1849"/>
                  </a:moveTo>
                  <a:lnTo>
                    <a:pt x="401" y="1849"/>
                  </a:lnTo>
                  <a:lnTo>
                    <a:pt x="401" y="1905"/>
                  </a:lnTo>
                  <a:lnTo>
                    <a:pt x="457" y="1905"/>
                  </a:lnTo>
                  <a:lnTo>
                    <a:pt x="457" y="1849"/>
                  </a:lnTo>
                  <a:moveTo>
                    <a:pt x="536" y="1849"/>
                  </a:moveTo>
                  <a:lnTo>
                    <a:pt x="481" y="1849"/>
                  </a:lnTo>
                  <a:lnTo>
                    <a:pt x="481" y="1905"/>
                  </a:lnTo>
                  <a:lnTo>
                    <a:pt x="536" y="1905"/>
                  </a:lnTo>
                  <a:lnTo>
                    <a:pt x="536" y="1849"/>
                  </a:lnTo>
                  <a:moveTo>
                    <a:pt x="617" y="1849"/>
                  </a:moveTo>
                  <a:lnTo>
                    <a:pt x="561" y="1849"/>
                  </a:lnTo>
                  <a:lnTo>
                    <a:pt x="561" y="1905"/>
                  </a:lnTo>
                  <a:lnTo>
                    <a:pt x="617" y="1905"/>
                  </a:lnTo>
                  <a:lnTo>
                    <a:pt x="617" y="1849"/>
                  </a:lnTo>
                  <a:moveTo>
                    <a:pt x="697" y="1849"/>
                  </a:moveTo>
                  <a:lnTo>
                    <a:pt x="641" y="1849"/>
                  </a:lnTo>
                  <a:lnTo>
                    <a:pt x="641" y="1905"/>
                  </a:lnTo>
                  <a:lnTo>
                    <a:pt x="697" y="1905"/>
                  </a:lnTo>
                  <a:lnTo>
                    <a:pt x="697" y="1849"/>
                  </a:lnTo>
                  <a:moveTo>
                    <a:pt x="857" y="1849"/>
                  </a:moveTo>
                  <a:lnTo>
                    <a:pt x="801" y="1849"/>
                  </a:lnTo>
                  <a:lnTo>
                    <a:pt x="801" y="1905"/>
                  </a:lnTo>
                  <a:lnTo>
                    <a:pt x="857" y="1905"/>
                  </a:lnTo>
                  <a:lnTo>
                    <a:pt x="857" y="1849"/>
                  </a:lnTo>
                  <a:moveTo>
                    <a:pt x="938" y="1849"/>
                  </a:moveTo>
                  <a:lnTo>
                    <a:pt x="882" y="1849"/>
                  </a:lnTo>
                  <a:lnTo>
                    <a:pt x="882" y="1905"/>
                  </a:lnTo>
                  <a:lnTo>
                    <a:pt x="938" y="1905"/>
                  </a:lnTo>
                  <a:lnTo>
                    <a:pt x="938" y="1849"/>
                  </a:lnTo>
                  <a:moveTo>
                    <a:pt x="1018" y="1849"/>
                  </a:moveTo>
                  <a:lnTo>
                    <a:pt x="962" y="1849"/>
                  </a:lnTo>
                  <a:lnTo>
                    <a:pt x="962" y="1905"/>
                  </a:lnTo>
                  <a:lnTo>
                    <a:pt x="1018" y="1905"/>
                  </a:lnTo>
                  <a:lnTo>
                    <a:pt x="1018" y="1849"/>
                  </a:lnTo>
                  <a:moveTo>
                    <a:pt x="1098" y="1849"/>
                  </a:moveTo>
                  <a:lnTo>
                    <a:pt x="1042" y="1849"/>
                  </a:lnTo>
                  <a:lnTo>
                    <a:pt x="1042" y="1905"/>
                  </a:lnTo>
                  <a:lnTo>
                    <a:pt x="1098" y="1905"/>
                  </a:lnTo>
                  <a:lnTo>
                    <a:pt x="1098" y="1849"/>
                  </a:lnTo>
                  <a:moveTo>
                    <a:pt x="1178" y="1849"/>
                  </a:moveTo>
                  <a:lnTo>
                    <a:pt x="1122" y="1849"/>
                  </a:lnTo>
                  <a:lnTo>
                    <a:pt x="1122" y="1905"/>
                  </a:lnTo>
                  <a:lnTo>
                    <a:pt x="1178" y="1905"/>
                  </a:lnTo>
                  <a:lnTo>
                    <a:pt x="1178" y="1849"/>
                  </a:lnTo>
                  <a:moveTo>
                    <a:pt x="1258" y="1849"/>
                  </a:moveTo>
                  <a:lnTo>
                    <a:pt x="1203" y="1849"/>
                  </a:lnTo>
                  <a:lnTo>
                    <a:pt x="1203" y="1905"/>
                  </a:lnTo>
                  <a:lnTo>
                    <a:pt x="1258" y="1905"/>
                  </a:lnTo>
                  <a:lnTo>
                    <a:pt x="1258" y="1849"/>
                  </a:lnTo>
                  <a:moveTo>
                    <a:pt x="1339" y="1849"/>
                  </a:moveTo>
                  <a:lnTo>
                    <a:pt x="1282" y="1849"/>
                  </a:lnTo>
                  <a:lnTo>
                    <a:pt x="1282" y="1905"/>
                  </a:lnTo>
                  <a:lnTo>
                    <a:pt x="1339" y="1905"/>
                  </a:lnTo>
                  <a:lnTo>
                    <a:pt x="1339" y="1849"/>
                  </a:lnTo>
                  <a:moveTo>
                    <a:pt x="1418" y="1849"/>
                  </a:moveTo>
                  <a:lnTo>
                    <a:pt x="1363" y="1849"/>
                  </a:lnTo>
                  <a:lnTo>
                    <a:pt x="1363" y="1905"/>
                  </a:lnTo>
                  <a:lnTo>
                    <a:pt x="1418" y="1905"/>
                  </a:lnTo>
                  <a:lnTo>
                    <a:pt x="1418" y="1849"/>
                  </a:lnTo>
                  <a:moveTo>
                    <a:pt x="1499" y="1849"/>
                  </a:moveTo>
                  <a:lnTo>
                    <a:pt x="1443" y="1849"/>
                  </a:lnTo>
                  <a:lnTo>
                    <a:pt x="1443" y="1905"/>
                  </a:lnTo>
                  <a:lnTo>
                    <a:pt x="1499" y="1905"/>
                  </a:lnTo>
                  <a:lnTo>
                    <a:pt x="1499" y="1849"/>
                  </a:lnTo>
                  <a:moveTo>
                    <a:pt x="1579" y="1849"/>
                  </a:moveTo>
                  <a:lnTo>
                    <a:pt x="1523" y="1849"/>
                  </a:lnTo>
                  <a:lnTo>
                    <a:pt x="1523" y="1905"/>
                  </a:lnTo>
                  <a:lnTo>
                    <a:pt x="1579" y="1905"/>
                  </a:lnTo>
                  <a:lnTo>
                    <a:pt x="1579" y="1849"/>
                  </a:lnTo>
                  <a:moveTo>
                    <a:pt x="1659" y="1849"/>
                  </a:moveTo>
                  <a:lnTo>
                    <a:pt x="1604" y="1849"/>
                  </a:lnTo>
                  <a:lnTo>
                    <a:pt x="1604" y="1905"/>
                  </a:lnTo>
                  <a:lnTo>
                    <a:pt x="1659" y="1905"/>
                  </a:lnTo>
                  <a:lnTo>
                    <a:pt x="1659" y="1849"/>
                  </a:lnTo>
                  <a:moveTo>
                    <a:pt x="1739" y="1849"/>
                  </a:moveTo>
                  <a:lnTo>
                    <a:pt x="1684" y="1849"/>
                  </a:lnTo>
                  <a:lnTo>
                    <a:pt x="1684" y="1905"/>
                  </a:lnTo>
                  <a:lnTo>
                    <a:pt x="1739" y="1905"/>
                  </a:lnTo>
                  <a:lnTo>
                    <a:pt x="1739" y="1849"/>
                  </a:lnTo>
                  <a:moveTo>
                    <a:pt x="1820" y="1849"/>
                  </a:moveTo>
                  <a:lnTo>
                    <a:pt x="1764" y="1849"/>
                  </a:lnTo>
                  <a:lnTo>
                    <a:pt x="1764" y="1905"/>
                  </a:lnTo>
                  <a:lnTo>
                    <a:pt x="1820" y="1905"/>
                  </a:lnTo>
                  <a:lnTo>
                    <a:pt x="1820" y="1849"/>
                  </a:lnTo>
                  <a:moveTo>
                    <a:pt x="1899" y="1849"/>
                  </a:moveTo>
                  <a:lnTo>
                    <a:pt x="1844" y="1849"/>
                  </a:lnTo>
                  <a:lnTo>
                    <a:pt x="1844" y="1905"/>
                  </a:lnTo>
                  <a:lnTo>
                    <a:pt x="1899" y="1905"/>
                  </a:lnTo>
                  <a:lnTo>
                    <a:pt x="1899" y="1849"/>
                  </a:lnTo>
                  <a:moveTo>
                    <a:pt x="3984" y="1849"/>
                  </a:moveTo>
                  <a:lnTo>
                    <a:pt x="3928" y="1849"/>
                  </a:lnTo>
                  <a:lnTo>
                    <a:pt x="3928" y="1905"/>
                  </a:lnTo>
                  <a:lnTo>
                    <a:pt x="3984" y="1905"/>
                  </a:lnTo>
                  <a:lnTo>
                    <a:pt x="3984" y="1849"/>
                  </a:lnTo>
                  <a:moveTo>
                    <a:pt x="4064" y="1849"/>
                  </a:moveTo>
                  <a:lnTo>
                    <a:pt x="4009" y="1849"/>
                  </a:lnTo>
                  <a:lnTo>
                    <a:pt x="4009" y="1905"/>
                  </a:lnTo>
                  <a:lnTo>
                    <a:pt x="4064" y="1905"/>
                  </a:lnTo>
                  <a:lnTo>
                    <a:pt x="4064" y="1849"/>
                  </a:lnTo>
                  <a:moveTo>
                    <a:pt x="4144" y="1849"/>
                  </a:moveTo>
                  <a:lnTo>
                    <a:pt x="4088" y="1849"/>
                  </a:lnTo>
                  <a:lnTo>
                    <a:pt x="4088" y="1905"/>
                  </a:lnTo>
                  <a:lnTo>
                    <a:pt x="4144" y="1905"/>
                  </a:lnTo>
                  <a:lnTo>
                    <a:pt x="4144" y="1849"/>
                  </a:lnTo>
                  <a:moveTo>
                    <a:pt x="4225" y="1849"/>
                  </a:moveTo>
                  <a:lnTo>
                    <a:pt x="4169" y="1849"/>
                  </a:lnTo>
                  <a:lnTo>
                    <a:pt x="4169" y="1905"/>
                  </a:lnTo>
                  <a:lnTo>
                    <a:pt x="4225" y="1905"/>
                  </a:lnTo>
                  <a:lnTo>
                    <a:pt x="4225" y="1849"/>
                  </a:lnTo>
                  <a:moveTo>
                    <a:pt x="4304" y="1849"/>
                  </a:moveTo>
                  <a:lnTo>
                    <a:pt x="4249" y="1849"/>
                  </a:lnTo>
                  <a:lnTo>
                    <a:pt x="4249" y="1905"/>
                  </a:lnTo>
                  <a:lnTo>
                    <a:pt x="4304" y="1905"/>
                  </a:lnTo>
                  <a:lnTo>
                    <a:pt x="4304" y="1849"/>
                  </a:lnTo>
                  <a:moveTo>
                    <a:pt x="4385" y="1849"/>
                  </a:moveTo>
                  <a:lnTo>
                    <a:pt x="4329" y="1849"/>
                  </a:lnTo>
                  <a:lnTo>
                    <a:pt x="4329" y="1905"/>
                  </a:lnTo>
                  <a:lnTo>
                    <a:pt x="4385" y="1905"/>
                  </a:lnTo>
                  <a:lnTo>
                    <a:pt x="4385" y="1849"/>
                  </a:lnTo>
                  <a:moveTo>
                    <a:pt x="4465" y="1849"/>
                  </a:moveTo>
                  <a:lnTo>
                    <a:pt x="4409" y="1849"/>
                  </a:lnTo>
                  <a:lnTo>
                    <a:pt x="4409" y="1905"/>
                  </a:lnTo>
                  <a:lnTo>
                    <a:pt x="4465" y="1905"/>
                  </a:lnTo>
                  <a:lnTo>
                    <a:pt x="4465" y="1849"/>
                  </a:lnTo>
                  <a:moveTo>
                    <a:pt x="4545" y="1849"/>
                  </a:moveTo>
                  <a:lnTo>
                    <a:pt x="4490" y="1849"/>
                  </a:lnTo>
                  <a:lnTo>
                    <a:pt x="4490" y="1905"/>
                  </a:lnTo>
                  <a:lnTo>
                    <a:pt x="4545" y="1905"/>
                  </a:lnTo>
                  <a:lnTo>
                    <a:pt x="4545" y="1849"/>
                  </a:lnTo>
                  <a:moveTo>
                    <a:pt x="4625" y="1849"/>
                  </a:moveTo>
                  <a:lnTo>
                    <a:pt x="4569" y="1849"/>
                  </a:lnTo>
                  <a:lnTo>
                    <a:pt x="4569" y="1905"/>
                  </a:lnTo>
                  <a:lnTo>
                    <a:pt x="4625" y="1905"/>
                  </a:lnTo>
                  <a:lnTo>
                    <a:pt x="4625" y="1849"/>
                  </a:lnTo>
                  <a:moveTo>
                    <a:pt x="4705" y="1849"/>
                  </a:moveTo>
                  <a:lnTo>
                    <a:pt x="4650" y="1849"/>
                  </a:lnTo>
                  <a:lnTo>
                    <a:pt x="4650" y="1905"/>
                  </a:lnTo>
                  <a:lnTo>
                    <a:pt x="4705" y="1905"/>
                  </a:lnTo>
                  <a:lnTo>
                    <a:pt x="4705" y="1849"/>
                  </a:lnTo>
                  <a:moveTo>
                    <a:pt x="4785" y="1849"/>
                  </a:moveTo>
                  <a:lnTo>
                    <a:pt x="4730" y="1849"/>
                  </a:lnTo>
                  <a:lnTo>
                    <a:pt x="4730" y="1905"/>
                  </a:lnTo>
                  <a:lnTo>
                    <a:pt x="4785" y="1905"/>
                  </a:lnTo>
                  <a:lnTo>
                    <a:pt x="4785" y="1849"/>
                  </a:lnTo>
                  <a:moveTo>
                    <a:pt x="4866" y="1849"/>
                  </a:moveTo>
                  <a:lnTo>
                    <a:pt x="4810" y="1849"/>
                  </a:lnTo>
                  <a:lnTo>
                    <a:pt x="4810" y="1905"/>
                  </a:lnTo>
                  <a:lnTo>
                    <a:pt x="4866" y="1905"/>
                  </a:lnTo>
                  <a:lnTo>
                    <a:pt x="4866" y="1849"/>
                  </a:lnTo>
                  <a:moveTo>
                    <a:pt x="4945" y="1849"/>
                  </a:moveTo>
                  <a:lnTo>
                    <a:pt x="4890" y="1849"/>
                  </a:lnTo>
                  <a:lnTo>
                    <a:pt x="4890" y="1905"/>
                  </a:lnTo>
                  <a:lnTo>
                    <a:pt x="4945" y="1905"/>
                  </a:lnTo>
                  <a:lnTo>
                    <a:pt x="4945" y="1849"/>
                  </a:lnTo>
                  <a:moveTo>
                    <a:pt x="5026" y="1849"/>
                  </a:moveTo>
                  <a:lnTo>
                    <a:pt x="4971" y="1849"/>
                  </a:lnTo>
                  <a:lnTo>
                    <a:pt x="4971" y="1905"/>
                  </a:lnTo>
                  <a:lnTo>
                    <a:pt x="5026" y="1905"/>
                  </a:lnTo>
                  <a:lnTo>
                    <a:pt x="5026" y="1849"/>
                  </a:lnTo>
                  <a:moveTo>
                    <a:pt x="55" y="1760"/>
                  </a:moveTo>
                  <a:lnTo>
                    <a:pt x="0" y="1760"/>
                  </a:lnTo>
                  <a:lnTo>
                    <a:pt x="0" y="1817"/>
                  </a:lnTo>
                  <a:lnTo>
                    <a:pt x="55" y="1817"/>
                  </a:lnTo>
                  <a:lnTo>
                    <a:pt x="55" y="1760"/>
                  </a:lnTo>
                  <a:moveTo>
                    <a:pt x="136" y="1760"/>
                  </a:moveTo>
                  <a:lnTo>
                    <a:pt x="80" y="1760"/>
                  </a:lnTo>
                  <a:lnTo>
                    <a:pt x="80" y="1817"/>
                  </a:lnTo>
                  <a:lnTo>
                    <a:pt x="136" y="1817"/>
                  </a:lnTo>
                  <a:lnTo>
                    <a:pt x="136" y="1760"/>
                  </a:lnTo>
                  <a:moveTo>
                    <a:pt x="216" y="1760"/>
                  </a:moveTo>
                  <a:lnTo>
                    <a:pt x="160" y="1760"/>
                  </a:lnTo>
                  <a:lnTo>
                    <a:pt x="160" y="1817"/>
                  </a:lnTo>
                  <a:lnTo>
                    <a:pt x="216" y="1817"/>
                  </a:lnTo>
                  <a:lnTo>
                    <a:pt x="216" y="1760"/>
                  </a:lnTo>
                  <a:moveTo>
                    <a:pt x="296" y="1760"/>
                  </a:moveTo>
                  <a:lnTo>
                    <a:pt x="241" y="1760"/>
                  </a:lnTo>
                  <a:lnTo>
                    <a:pt x="241" y="1817"/>
                  </a:lnTo>
                  <a:lnTo>
                    <a:pt x="296" y="1817"/>
                  </a:lnTo>
                  <a:lnTo>
                    <a:pt x="296" y="1760"/>
                  </a:lnTo>
                  <a:moveTo>
                    <a:pt x="457" y="1760"/>
                  </a:moveTo>
                  <a:lnTo>
                    <a:pt x="401" y="1760"/>
                  </a:lnTo>
                  <a:lnTo>
                    <a:pt x="401" y="1817"/>
                  </a:lnTo>
                  <a:lnTo>
                    <a:pt x="457" y="1817"/>
                  </a:lnTo>
                  <a:lnTo>
                    <a:pt x="457" y="1760"/>
                  </a:lnTo>
                  <a:moveTo>
                    <a:pt x="536" y="1760"/>
                  </a:moveTo>
                  <a:lnTo>
                    <a:pt x="481" y="1760"/>
                  </a:lnTo>
                  <a:lnTo>
                    <a:pt x="481" y="1817"/>
                  </a:lnTo>
                  <a:lnTo>
                    <a:pt x="536" y="1817"/>
                  </a:lnTo>
                  <a:lnTo>
                    <a:pt x="536" y="1760"/>
                  </a:lnTo>
                  <a:moveTo>
                    <a:pt x="777" y="1760"/>
                  </a:moveTo>
                  <a:lnTo>
                    <a:pt x="722" y="1760"/>
                  </a:lnTo>
                  <a:lnTo>
                    <a:pt x="722" y="1817"/>
                  </a:lnTo>
                  <a:lnTo>
                    <a:pt x="777" y="1817"/>
                  </a:lnTo>
                  <a:lnTo>
                    <a:pt x="777" y="1760"/>
                  </a:lnTo>
                  <a:moveTo>
                    <a:pt x="857" y="1760"/>
                  </a:moveTo>
                  <a:lnTo>
                    <a:pt x="801" y="1760"/>
                  </a:lnTo>
                  <a:lnTo>
                    <a:pt x="801" y="1817"/>
                  </a:lnTo>
                  <a:lnTo>
                    <a:pt x="857" y="1817"/>
                  </a:lnTo>
                  <a:lnTo>
                    <a:pt x="857" y="1760"/>
                  </a:lnTo>
                  <a:moveTo>
                    <a:pt x="938" y="1760"/>
                  </a:moveTo>
                  <a:lnTo>
                    <a:pt x="882" y="1760"/>
                  </a:lnTo>
                  <a:lnTo>
                    <a:pt x="882" y="1817"/>
                  </a:lnTo>
                  <a:lnTo>
                    <a:pt x="938" y="1817"/>
                  </a:lnTo>
                  <a:lnTo>
                    <a:pt x="938" y="1760"/>
                  </a:lnTo>
                  <a:moveTo>
                    <a:pt x="1018" y="1760"/>
                  </a:moveTo>
                  <a:lnTo>
                    <a:pt x="962" y="1760"/>
                  </a:lnTo>
                  <a:lnTo>
                    <a:pt x="962" y="1817"/>
                  </a:lnTo>
                  <a:lnTo>
                    <a:pt x="1018" y="1817"/>
                  </a:lnTo>
                  <a:lnTo>
                    <a:pt x="1018" y="1760"/>
                  </a:lnTo>
                  <a:moveTo>
                    <a:pt x="1098" y="1760"/>
                  </a:moveTo>
                  <a:lnTo>
                    <a:pt x="1042" y="1760"/>
                  </a:lnTo>
                  <a:lnTo>
                    <a:pt x="1042" y="1817"/>
                  </a:lnTo>
                  <a:lnTo>
                    <a:pt x="1098" y="1817"/>
                  </a:lnTo>
                  <a:lnTo>
                    <a:pt x="1098" y="1760"/>
                  </a:lnTo>
                  <a:moveTo>
                    <a:pt x="1178" y="1760"/>
                  </a:moveTo>
                  <a:lnTo>
                    <a:pt x="1122" y="1760"/>
                  </a:lnTo>
                  <a:lnTo>
                    <a:pt x="1122" y="1817"/>
                  </a:lnTo>
                  <a:lnTo>
                    <a:pt x="1178" y="1817"/>
                  </a:lnTo>
                  <a:lnTo>
                    <a:pt x="1178" y="1760"/>
                  </a:lnTo>
                  <a:moveTo>
                    <a:pt x="1258" y="1760"/>
                  </a:moveTo>
                  <a:lnTo>
                    <a:pt x="1203" y="1760"/>
                  </a:lnTo>
                  <a:lnTo>
                    <a:pt x="1203" y="1817"/>
                  </a:lnTo>
                  <a:lnTo>
                    <a:pt x="1258" y="1817"/>
                  </a:lnTo>
                  <a:lnTo>
                    <a:pt x="1258" y="1760"/>
                  </a:lnTo>
                  <a:moveTo>
                    <a:pt x="1339" y="1760"/>
                  </a:moveTo>
                  <a:lnTo>
                    <a:pt x="1282" y="1760"/>
                  </a:lnTo>
                  <a:lnTo>
                    <a:pt x="1282" y="1817"/>
                  </a:lnTo>
                  <a:lnTo>
                    <a:pt x="1339" y="1817"/>
                  </a:lnTo>
                  <a:lnTo>
                    <a:pt x="1339" y="1760"/>
                  </a:lnTo>
                  <a:moveTo>
                    <a:pt x="1418" y="1760"/>
                  </a:moveTo>
                  <a:lnTo>
                    <a:pt x="1363" y="1760"/>
                  </a:lnTo>
                  <a:lnTo>
                    <a:pt x="1363" y="1817"/>
                  </a:lnTo>
                  <a:lnTo>
                    <a:pt x="1418" y="1817"/>
                  </a:lnTo>
                  <a:lnTo>
                    <a:pt x="1418" y="1760"/>
                  </a:lnTo>
                  <a:moveTo>
                    <a:pt x="1499" y="1760"/>
                  </a:moveTo>
                  <a:lnTo>
                    <a:pt x="1443" y="1760"/>
                  </a:lnTo>
                  <a:lnTo>
                    <a:pt x="1443" y="1817"/>
                  </a:lnTo>
                  <a:lnTo>
                    <a:pt x="1499" y="1817"/>
                  </a:lnTo>
                  <a:lnTo>
                    <a:pt x="1499" y="1760"/>
                  </a:lnTo>
                  <a:moveTo>
                    <a:pt x="1579" y="1760"/>
                  </a:moveTo>
                  <a:lnTo>
                    <a:pt x="1523" y="1760"/>
                  </a:lnTo>
                  <a:lnTo>
                    <a:pt x="1523" y="1817"/>
                  </a:lnTo>
                  <a:lnTo>
                    <a:pt x="1579" y="1817"/>
                  </a:lnTo>
                  <a:lnTo>
                    <a:pt x="1579" y="1760"/>
                  </a:lnTo>
                  <a:moveTo>
                    <a:pt x="1659" y="1760"/>
                  </a:moveTo>
                  <a:lnTo>
                    <a:pt x="1604" y="1760"/>
                  </a:lnTo>
                  <a:lnTo>
                    <a:pt x="1604" y="1817"/>
                  </a:lnTo>
                  <a:lnTo>
                    <a:pt x="1659" y="1817"/>
                  </a:lnTo>
                  <a:lnTo>
                    <a:pt x="1659" y="1760"/>
                  </a:lnTo>
                  <a:moveTo>
                    <a:pt x="1739" y="1760"/>
                  </a:moveTo>
                  <a:lnTo>
                    <a:pt x="1684" y="1760"/>
                  </a:lnTo>
                  <a:lnTo>
                    <a:pt x="1684" y="1817"/>
                  </a:lnTo>
                  <a:lnTo>
                    <a:pt x="1739" y="1817"/>
                  </a:lnTo>
                  <a:lnTo>
                    <a:pt x="1739" y="1760"/>
                  </a:lnTo>
                  <a:moveTo>
                    <a:pt x="1820" y="1760"/>
                  </a:moveTo>
                  <a:lnTo>
                    <a:pt x="1764" y="1760"/>
                  </a:lnTo>
                  <a:lnTo>
                    <a:pt x="1764" y="1817"/>
                  </a:lnTo>
                  <a:lnTo>
                    <a:pt x="1820" y="1817"/>
                  </a:lnTo>
                  <a:lnTo>
                    <a:pt x="1820" y="1760"/>
                  </a:lnTo>
                  <a:moveTo>
                    <a:pt x="2060" y="1760"/>
                  </a:moveTo>
                  <a:lnTo>
                    <a:pt x="2004" y="1760"/>
                  </a:lnTo>
                  <a:lnTo>
                    <a:pt x="2004" y="1817"/>
                  </a:lnTo>
                  <a:lnTo>
                    <a:pt x="2060" y="1817"/>
                  </a:lnTo>
                  <a:lnTo>
                    <a:pt x="2060" y="1760"/>
                  </a:lnTo>
                  <a:moveTo>
                    <a:pt x="2140" y="1760"/>
                  </a:moveTo>
                  <a:lnTo>
                    <a:pt x="2085" y="1760"/>
                  </a:lnTo>
                  <a:lnTo>
                    <a:pt x="2085" y="1817"/>
                  </a:lnTo>
                  <a:lnTo>
                    <a:pt x="2140" y="1817"/>
                  </a:lnTo>
                  <a:lnTo>
                    <a:pt x="2140" y="1760"/>
                  </a:lnTo>
                  <a:moveTo>
                    <a:pt x="3984" y="1760"/>
                  </a:moveTo>
                  <a:lnTo>
                    <a:pt x="3928" y="1760"/>
                  </a:lnTo>
                  <a:lnTo>
                    <a:pt x="3928" y="1817"/>
                  </a:lnTo>
                  <a:lnTo>
                    <a:pt x="3984" y="1817"/>
                  </a:lnTo>
                  <a:lnTo>
                    <a:pt x="3984" y="1760"/>
                  </a:lnTo>
                  <a:moveTo>
                    <a:pt x="4064" y="1760"/>
                  </a:moveTo>
                  <a:lnTo>
                    <a:pt x="4009" y="1760"/>
                  </a:lnTo>
                  <a:lnTo>
                    <a:pt x="4009" y="1817"/>
                  </a:lnTo>
                  <a:lnTo>
                    <a:pt x="4064" y="1817"/>
                  </a:lnTo>
                  <a:lnTo>
                    <a:pt x="4064" y="1760"/>
                  </a:lnTo>
                  <a:moveTo>
                    <a:pt x="4144" y="1760"/>
                  </a:moveTo>
                  <a:lnTo>
                    <a:pt x="4088" y="1760"/>
                  </a:lnTo>
                  <a:lnTo>
                    <a:pt x="4088" y="1817"/>
                  </a:lnTo>
                  <a:lnTo>
                    <a:pt x="4144" y="1817"/>
                  </a:lnTo>
                  <a:lnTo>
                    <a:pt x="4144" y="1760"/>
                  </a:lnTo>
                  <a:moveTo>
                    <a:pt x="4225" y="1760"/>
                  </a:moveTo>
                  <a:lnTo>
                    <a:pt x="4169" y="1760"/>
                  </a:lnTo>
                  <a:lnTo>
                    <a:pt x="4169" y="1817"/>
                  </a:lnTo>
                  <a:lnTo>
                    <a:pt x="4225" y="1817"/>
                  </a:lnTo>
                  <a:lnTo>
                    <a:pt x="4225" y="1760"/>
                  </a:lnTo>
                  <a:moveTo>
                    <a:pt x="4304" y="1760"/>
                  </a:moveTo>
                  <a:lnTo>
                    <a:pt x="4249" y="1760"/>
                  </a:lnTo>
                  <a:lnTo>
                    <a:pt x="4249" y="1817"/>
                  </a:lnTo>
                  <a:lnTo>
                    <a:pt x="4304" y="1817"/>
                  </a:lnTo>
                  <a:lnTo>
                    <a:pt x="4304" y="1760"/>
                  </a:lnTo>
                  <a:moveTo>
                    <a:pt x="4385" y="1760"/>
                  </a:moveTo>
                  <a:lnTo>
                    <a:pt x="4329" y="1760"/>
                  </a:lnTo>
                  <a:lnTo>
                    <a:pt x="4329" y="1817"/>
                  </a:lnTo>
                  <a:lnTo>
                    <a:pt x="4385" y="1817"/>
                  </a:lnTo>
                  <a:lnTo>
                    <a:pt x="4385" y="1760"/>
                  </a:lnTo>
                  <a:moveTo>
                    <a:pt x="4465" y="1760"/>
                  </a:moveTo>
                  <a:lnTo>
                    <a:pt x="4409" y="1760"/>
                  </a:lnTo>
                  <a:lnTo>
                    <a:pt x="4409" y="1817"/>
                  </a:lnTo>
                  <a:lnTo>
                    <a:pt x="4465" y="1817"/>
                  </a:lnTo>
                  <a:lnTo>
                    <a:pt x="4465" y="1760"/>
                  </a:lnTo>
                  <a:moveTo>
                    <a:pt x="4545" y="1760"/>
                  </a:moveTo>
                  <a:lnTo>
                    <a:pt x="4490" y="1760"/>
                  </a:lnTo>
                  <a:lnTo>
                    <a:pt x="4490" y="1817"/>
                  </a:lnTo>
                  <a:lnTo>
                    <a:pt x="4545" y="1817"/>
                  </a:lnTo>
                  <a:lnTo>
                    <a:pt x="4545" y="1760"/>
                  </a:lnTo>
                  <a:moveTo>
                    <a:pt x="4625" y="1760"/>
                  </a:moveTo>
                  <a:lnTo>
                    <a:pt x="4569" y="1760"/>
                  </a:lnTo>
                  <a:lnTo>
                    <a:pt x="4569" y="1817"/>
                  </a:lnTo>
                  <a:lnTo>
                    <a:pt x="4625" y="1817"/>
                  </a:lnTo>
                  <a:lnTo>
                    <a:pt x="4625" y="1760"/>
                  </a:lnTo>
                  <a:moveTo>
                    <a:pt x="4705" y="1760"/>
                  </a:moveTo>
                  <a:lnTo>
                    <a:pt x="4650" y="1760"/>
                  </a:lnTo>
                  <a:lnTo>
                    <a:pt x="4650" y="1817"/>
                  </a:lnTo>
                  <a:lnTo>
                    <a:pt x="4705" y="1817"/>
                  </a:lnTo>
                  <a:lnTo>
                    <a:pt x="4705" y="1760"/>
                  </a:lnTo>
                  <a:moveTo>
                    <a:pt x="4785" y="1760"/>
                  </a:moveTo>
                  <a:lnTo>
                    <a:pt x="4730" y="1760"/>
                  </a:lnTo>
                  <a:lnTo>
                    <a:pt x="4730" y="1817"/>
                  </a:lnTo>
                  <a:lnTo>
                    <a:pt x="4785" y="1817"/>
                  </a:lnTo>
                  <a:lnTo>
                    <a:pt x="4785" y="1760"/>
                  </a:lnTo>
                  <a:moveTo>
                    <a:pt x="4866" y="1760"/>
                  </a:moveTo>
                  <a:lnTo>
                    <a:pt x="4810" y="1760"/>
                  </a:lnTo>
                  <a:lnTo>
                    <a:pt x="4810" y="1817"/>
                  </a:lnTo>
                  <a:lnTo>
                    <a:pt x="4866" y="1817"/>
                  </a:lnTo>
                  <a:lnTo>
                    <a:pt x="4866" y="1760"/>
                  </a:lnTo>
                  <a:moveTo>
                    <a:pt x="4945" y="1760"/>
                  </a:moveTo>
                  <a:lnTo>
                    <a:pt x="4890" y="1760"/>
                  </a:lnTo>
                  <a:lnTo>
                    <a:pt x="4890" y="1817"/>
                  </a:lnTo>
                  <a:lnTo>
                    <a:pt x="4945" y="1817"/>
                  </a:lnTo>
                  <a:lnTo>
                    <a:pt x="4945" y="1760"/>
                  </a:lnTo>
                  <a:moveTo>
                    <a:pt x="5026" y="1760"/>
                  </a:moveTo>
                  <a:lnTo>
                    <a:pt x="4971" y="1760"/>
                  </a:lnTo>
                  <a:lnTo>
                    <a:pt x="4971" y="1817"/>
                  </a:lnTo>
                  <a:lnTo>
                    <a:pt x="5026" y="1817"/>
                  </a:lnTo>
                  <a:lnTo>
                    <a:pt x="5026" y="1760"/>
                  </a:lnTo>
                  <a:moveTo>
                    <a:pt x="5106" y="1760"/>
                  </a:moveTo>
                  <a:lnTo>
                    <a:pt x="5050" y="1760"/>
                  </a:lnTo>
                  <a:lnTo>
                    <a:pt x="5050" y="1817"/>
                  </a:lnTo>
                  <a:lnTo>
                    <a:pt x="5106" y="1817"/>
                  </a:lnTo>
                  <a:lnTo>
                    <a:pt x="5106" y="1760"/>
                  </a:lnTo>
                  <a:moveTo>
                    <a:pt x="55" y="1672"/>
                  </a:moveTo>
                  <a:lnTo>
                    <a:pt x="0" y="1672"/>
                  </a:lnTo>
                  <a:lnTo>
                    <a:pt x="0" y="1728"/>
                  </a:lnTo>
                  <a:lnTo>
                    <a:pt x="55" y="1728"/>
                  </a:lnTo>
                  <a:lnTo>
                    <a:pt x="55" y="1672"/>
                  </a:lnTo>
                  <a:moveTo>
                    <a:pt x="136" y="1672"/>
                  </a:moveTo>
                  <a:lnTo>
                    <a:pt x="80" y="1672"/>
                  </a:lnTo>
                  <a:lnTo>
                    <a:pt x="80" y="1728"/>
                  </a:lnTo>
                  <a:lnTo>
                    <a:pt x="136" y="1728"/>
                  </a:lnTo>
                  <a:lnTo>
                    <a:pt x="136" y="1672"/>
                  </a:lnTo>
                  <a:moveTo>
                    <a:pt x="216" y="1672"/>
                  </a:moveTo>
                  <a:lnTo>
                    <a:pt x="160" y="1672"/>
                  </a:lnTo>
                  <a:lnTo>
                    <a:pt x="160" y="1728"/>
                  </a:lnTo>
                  <a:lnTo>
                    <a:pt x="216" y="1728"/>
                  </a:lnTo>
                  <a:lnTo>
                    <a:pt x="216" y="1672"/>
                  </a:lnTo>
                  <a:moveTo>
                    <a:pt x="296" y="1672"/>
                  </a:moveTo>
                  <a:lnTo>
                    <a:pt x="241" y="1672"/>
                  </a:lnTo>
                  <a:lnTo>
                    <a:pt x="241" y="1728"/>
                  </a:lnTo>
                  <a:lnTo>
                    <a:pt x="296" y="1728"/>
                  </a:lnTo>
                  <a:lnTo>
                    <a:pt x="296" y="1672"/>
                  </a:lnTo>
                  <a:moveTo>
                    <a:pt x="376" y="1672"/>
                  </a:moveTo>
                  <a:lnTo>
                    <a:pt x="320" y="1672"/>
                  </a:lnTo>
                  <a:lnTo>
                    <a:pt x="320" y="1728"/>
                  </a:lnTo>
                  <a:lnTo>
                    <a:pt x="376" y="1728"/>
                  </a:lnTo>
                  <a:lnTo>
                    <a:pt x="376" y="1672"/>
                  </a:lnTo>
                  <a:moveTo>
                    <a:pt x="457" y="1672"/>
                  </a:moveTo>
                  <a:lnTo>
                    <a:pt x="401" y="1672"/>
                  </a:lnTo>
                  <a:lnTo>
                    <a:pt x="401" y="1728"/>
                  </a:lnTo>
                  <a:lnTo>
                    <a:pt x="457" y="1728"/>
                  </a:lnTo>
                  <a:lnTo>
                    <a:pt x="457" y="1672"/>
                  </a:lnTo>
                  <a:moveTo>
                    <a:pt x="536" y="1672"/>
                  </a:moveTo>
                  <a:lnTo>
                    <a:pt x="481" y="1672"/>
                  </a:lnTo>
                  <a:lnTo>
                    <a:pt x="481" y="1728"/>
                  </a:lnTo>
                  <a:lnTo>
                    <a:pt x="536" y="1728"/>
                  </a:lnTo>
                  <a:lnTo>
                    <a:pt x="536" y="1672"/>
                  </a:lnTo>
                  <a:moveTo>
                    <a:pt x="617" y="1672"/>
                  </a:moveTo>
                  <a:lnTo>
                    <a:pt x="561" y="1672"/>
                  </a:lnTo>
                  <a:lnTo>
                    <a:pt x="561" y="1728"/>
                  </a:lnTo>
                  <a:lnTo>
                    <a:pt x="617" y="1728"/>
                  </a:lnTo>
                  <a:lnTo>
                    <a:pt x="617" y="1672"/>
                  </a:lnTo>
                  <a:moveTo>
                    <a:pt x="697" y="1672"/>
                  </a:moveTo>
                  <a:lnTo>
                    <a:pt x="641" y="1672"/>
                  </a:lnTo>
                  <a:lnTo>
                    <a:pt x="641" y="1728"/>
                  </a:lnTo>
                  <a:lnTo>
                    <a:pt x="697" y="1728"/>
                  </a:lnTo>
                  <a:lnTo>
                    <a:pt x="697" y="1672"/>
                  </a:lnTo>
                  <a:moveTo>
                    <a:pt x="777" y="1672"/>
                  </a:moveTo>
                  <a:lnTo>
                    <a:pt x="722" y="1672"/>
                  </a:lnTo>
                  <a:lnTo>
                    <a:pt x="722" y="1728"/>
                  </a:lnTo>
                  <a:lnTo>
                    <a:pt x="777" y="1728"/>
                  </a:lnTo>
                  <a:lnTo>
                    <a:pt x="777" y="1672"/>
                  </a:lnTo>
                  <a:moveTo>
                    <a:pt x="857" y="1672"/>
                  </a:moveTo>
                  <a:lnTo>
                    <a:pt x="801" y="1672"/>
                  </a:lnTo>
                  <a:lnTo>
                    <a:pt x="801" y="1728"/>
                  </a:lnTo>
                  <a:lnTo>
                    <a:pt x="857" y="1728"/>
                  </a:lnTo>
                  <a:lnTo>
                    <a:pt x="857" y="1672"/>
                  </a:lnTo>
                  <a:moveTo>
                    <a:pt x="938" y="1672"/>
                  </a:moveTo>
                  <a:lnTo>
                    <a:pt x="882" y="1672"/>
                  </a:lnTo>
                  <a:lnTo>
                    <a:pt x="882" y="1728"/>
                  </a:lnTo>
                  <a:lnTo>
                    <a:pt x="938" y="1728"/>
                  </a:lnTo>
                  <a:lnTo>
                    <a:pt x="938" y="1672"/>
                  </a:lnTo>
                  <a:moveTo>
                    <a:pt x="1018" y="1672"/>
                  </a:moveTo>
                  <a:lnTo>
                    <a:pt x="962" y="1672"/>
                  </a:lnTo>
                  <a:lnTo>
                    <a:pt x="962" y="1728"/>
                  </a:lnTo>
                  <a:lnTo>
                    <a:pt x="1018" y="1728"/>
                  </a:lnTo>
                  <a:lnTo>
                    <a:pt x="1018" y="1672"/>
                  </a:lnTo>
                  <a:moveTo>
                    <a:pt x="1098" y="1672"/>
                  </a:moveTo>
                  <a:lnTo>
                    <a:pt x="1042" y="1672"/>
                  </a:lnTo>
                  <a:lnTo>
                    <a:pt x="1042" y="1728"/>
                  </a:lnTo>
                  <a:lnTo>
                    <a:pt x="1098" y="1728"/>
                  </a:lnTo>
                  <a:lnTo>
                    <a:pt x="1098" y="1672"/>
                  </a:lnTo>
                  <a:moveTo>
                    <a:pt x="1178" y="1672"/>
                  </a:moveTo>
                  <a:lnTo>
                    <a:pt x="1122" y="1672"/>
                  </a:lnTo>
                  <a:lnTo>
                    <a:pt x="1122" y="1728"/>
                  </a:lnTo>
                  <a:lnTo>
                    <a:pt x="1178" y="1728"/>
                  </a:lnTo>
                  <a:lnTo>
                    <a:pt x="1178" y="1672"/>
                  </a:lnTo>
                  <a:moveTo>
                    <a:pt x="1258" y="1672"/>
                  </a:moveTo>
                  <a:lnTo>
                    <a:pt x="1203" y="1672"/>
                  </a:lnTo>
                  <a:lnTo>
                    <a:pt x="1203" y="1728"/>
                  </a:lnTo>
                  <a:lnTo>
                    <a:pt x="1258" y="1728"/>
                  </a:lnTo>
                  <a:lnTo>
                    <a:pt x="1258" y="1672"/>
                  </a:lnTo>
                  <a:moveTo>
                    <a:pt x="1339" y="1672"/>
                  </a:moveTo>
                  <a:lnTo>
                    <a:pt x="1282" y="1672"/>
                  </a:lnTo>
                  <a:lnTo>
                    <a:pt x="1282" y="1728"/>
                  </a:lnTo>
                  <a:lnTo>
                    <a:pt x="1339" y="1728"/>
                  </a:lnTo>
                  <a:lnTo>
                    <a:pt x="1339" y="1672"/>
                  </a:lnTo>
                  <a:moveTo>
                    <a:pt x="1418" y="1672"/>
                  </a:moveTo>
                  <a:lnTo>
                    <a:pt x="1363" y="1672"/>
                  </a:lnTo>
                  <a:lnTo>
                    <a:pt x="1363" y="1728"/>
                  </a:lnTo>
                  <a:lnTo>
                    <a:pt x="1418" y="1728"/>
                  </a:lnTo>
                  <a:lnTo>
                    <a:pt x="1418" y="1672"/>
                  </a:lnTo>
                  <a:moveTo>
                    <a:pt x="1499" y="1672"/>
                  </a:moveTo>
                  <a:lnTo>
                    <a:pt x="1443" y="1672"/>
                  </a:lnTo>
                  <a:lnTo>
                    <a:pt x="1443" y="1728"/>
                  </a:lnTo>
                  <a:lnTo>
                    <a:pt x="1499" y="1728"/>
                  </a:lnTo>
                  <a:lnTo>
                    <a:pt x="1499" y="1672"/>
                  </a:lnTo>
                  <a:moveTo>
                    <a:pt x="1579" y="1672"/>
                  </a:moveTo>
                  <a:lnTo>
                    <a:pt x="1523" y="1672"/>
                  </a:lnTo>
                  <a:lnTo>
                    <a:pt x="1523" y="1728"/>
                  </a:lnTo>
                  <a:lnTo>
                    <a:pt x="1579" y="1728"/>
                  </a:lnTo>
                  <a:lnTo>
                    <a:pt x="1579" y="1672"/>
                  </a:lnTo>
                  <a:moveTo>
                    <a:pt x="1659" y="1672"/>
                  </a:moveTo>
                  <a:lnTo>
                    <a:pt x="1604" y="1672"/>
                  </a:lnTo>
                  <a:lnTo>
                    <a:pt x="1604" y="1728"/>
                  </a:lnTo>
                  <a:lnTo>
                    <a:pt x="1659" y="1728"/>
                  </a:lnTo>
                  <a:lnTo>
                    <a:pt x="1659" y="1672"/>
                  </a:lnTo>
                  <a:moveTo>
                    <a:pt x="1739" y="1672"/>
                  </a:moveTo>
                  <a:lnTo>
                    <a:pt x="1684" y="1672"/>
                  </a:lnTo>
                  <a:lnTo>
                    <a:pt x="1684" y="1728"/>
                  </a:lnTo>
                  <a:lnTo>
                    <a:pt x="1739" y="1728"/>
                  </a:lnTo>
                  <a:lnTo>
                    <a:pt x="1739" y="1672"/>
                  </a:lnTo>
                  <a:moveTo>
                    <a:pt x="1820" y="1672"/>
                  </a:moveTo>
                  <a:lnTo>
                    <a:pt x="1764" y="1672"/>
                  </a:lnTo>
                  <a:lnTo>
                    <a:pt x="1764" y="1728"/>
                  </a:lnTo>
                  <a:lnTo>
                    <a:pt x="1820" y="1728"/>
                  </a:lnTo>
                  <a:lnTo>
                    <a:pt x="1820" y="1672"/>
                  </a:lnTo>
                  <a:moveTo>
                    <a:pt x="1899" y="1672"/>
                  </a:moveTo>
                  <a:lnTo>
                    <a:pt x="1844" y="1672"/>
                  </a:lnTo>
                  <a:lnTo>
                    <a:pt x="1844" y="1728"/>
                  </a:lnTo>
                  <a:lnTo>
                    <a:pt x="1899" y="1728"/>
                  </a:lnTo>
                  <a:lnTo>
                    <a:pt x="1899" y="1672"/>
                  </a:lnTo>
                  <a:moveTo>
                    <a:pt x="1980" y="1672"/>
                  </a:moveTo>
                  <a:lnTo>
                    <a:pt x="1925" y="1672"/>
                  </a:lnTo>
                  <a:lnTo>
                    <a:pt x="1925" y="1728"/>
                  </a:lnTo>
                  <a:lnTo>
                    <a:pt x="1980" y="1728"/>
                  </a:lnTo>
                  <a:lnTo>
                    <a:pt x="1980" y="1672"/>
                  </a:lnTo>
                  <a:moveTo>
                    <a:pt x="2220" y="1672"/>
                  </a:moveTo>
                  <a:lnTo>
                    <a:pt x="2165" y="1672"/>
                  </a:lnTo>
                  <a:lnTo>
                    <a:pt x="2165" y="1728"/>
                  </a:lnTo>
                  <a:lnTo>
                    <a:pt x="2220" y="1728"/>
                  </a:lnTo>
                  <a:lnTo>
                    <a:pt x="2220" y="1672"/>
                  </a:lnTo>
                  <a:moveTo>
                    <a:pt x="2301" y="1672"/>
                  </a:moveTo>
                  <a:lnTo>
                    <a:pt x="2245" y="1672"/>
                  </a:lnTo>
                  <a:lnTo>
                    <a:pt x="2245" y="1728"/>
                  </a:lnTo>
                  <a:lnTo>
                    <a:pt x="2301" y="1728"/>
                  </a:lnTo>
                  <a:lnTo>
                    <a:pt x="2301" y="1672"/>
                  </a:lnTo>
                  <a:moveTo>
                    <a:pt x="3984" y="1672"/>
                  </a:moveTo>
                  <a:lnTo>
                    <a:pt x="3928" y="1672"/>
                  </a:lnTo>
                  <a:lnTo>
                    <a:pt x="3928" y="1728"/>
                  </a:lnTo>
                  <a:lnTo>
                    <a:pt x="3984" y="1728"/>
                  </a:lnTo>
                  <a:lnTo>
                    <a:pt x="3984" y="1672"/>
                  </a:lnTo>
                  <a:moveTo>
                    <a:pt x="4064" y="1672"/>
                  </a:moveTo>
                  <a:lnTo>
                    <a:pt x="4009" y="1672"/>
                  </a:lnTo>
                  <a:lnTo>
                    <a:pt x="4009" y="1728"/>
                  </a:lnTo>
                  <a:lnTo>
                    <a:pt x="4064" y="1728"/>
                  </a:lnTo>
                  <a:lnTo>
                    <a:pt x="4064" y="1672"/>
                  </a:lnTo>
                  <a:moveTo>
                    <a:pt x="4144" y="1672"/>
                  </a:moveTo>
                  <a:lnTo>
                    <a:pt x="4088" y="1672"/>
                  </a:lnTo>
                  <a:lnTo>
                    <a:pt x="4088" y="1728"/>
                  </a:lnTo>
                  <a:lnTo>
                    <a:pt x="4144" y="1728"/>
                  </a:lnTo>
                  <a:lnTo>
                    <a:pt x="4144" y="1672"/>
                  </a:lnTo>
                  <a:moveTo>
                    <a:pt x="4225" y="1672"/>
                  </a:moveTo>
                  <a:lnTo>
                    <a:pt x="4169" y="1672"/>
                  </a:lnTo>
                  <a:lnTo>
                    <a:pt x="4169" y="1728"/>
                  </a:lnTo>
                  <a:lnTo>
                    <a:pt x="4225" y="1728"/>
                  </a:lnTo>
                  <a:lnTo>
                    <a:pt x="4225" y="1672"/>
                  </a:lnTo>
                  <a:moveTo>
                    <a:pt x="4304" y="1672"/>
                  </a:moveTo>
                  <a:lnTo>
                    <a:pt x="4249" y="1672"/>
                  </a:lnTo>
                  <a:lnTo>
                    <a:pt x="4249" y="1728"/>
                  </a:lnTo>
                  <a:lnTo>
                    <a:pt x="4304" y="1728"/>
                  </a:lnTo>
                  <a:lnTo>
                    <a:pt x="4304" y="1672"/>
                  </a:lnTo>
                  <a:moveTo>
                    <a:pt x="4385" y="1672"/>
                  </a:moveTo>
                  <a:lnTo>
                    <a:pt x="4329" y="1672"/>
                  </a:lnTo>
                  <a:lnTo>
                    <a:pt x="4329" y="1728"/>
                  </a:lnTo>
                  <a:lnTo>
                    <a:pt x="4385" y="1728"/>
                  </a:lnTo>
                  <a:lnTo>
                    <a:pt x="4385" y="1672"/>
                  </a:lnTo>
                  <a:moveTo>
                    <a:pt x="4465" y="1672"/>
                  </a:moveTo>
                  <a:lnTo>
                    <a:pt x="4409" y="1672"/>
                  </a:lnTo>
                  <a:lnTo>
                    <a:pt x="4409" y="1728"/>
                  </a:lnTo>
                  <a:lnTo>
                    <a:pt x="4465" y="1728"/>
                  </a:lnTo>
                  <a:lnTo>
                    <a:pt x="4465" y="1672"/>
                  </a:lnTo>
                  <a:moveTo>
                    <a:pt x="4545" y="1672"/>
                  </a:moveTo>
                  <a:lnTo>
                    <a:pt x="4490" y="1672"/>
                  </a:lnTo>
                  <a:lnTo>
                    <a:pt x="4490" y="1728"/>
                  </a:lnTo>
                  <a:lnTo>
                    <a:pt x="4545" y="1728"/>
                  </a:lnTo>
                  <a:lnTo>
                    <a:pt x="4545" y="1672"/>
                  </a:lnTo>
                  <a:moveTo>
                    <a:pt x="4625" y="1672"/>
                  </a:moveTo>
                  <a:lnTo>
                    <a:pt x="4569" y="1672"/>
                  </a:lnTo>
                  <a:lnTo>
                    <a:pt x="4569" y="1728"/>
                  </a:lnTo>
                  <a:lnTo>
                    <a:pt x="4625" y="1728"/>
                  </a:lnTo>
                  <a:lnTo>
                    <a:pt x="4625" y="1672"/>
                  </a:lnTo>
                  <a:moveTo>
                    <a:pt x="4705" y="1672"/>
                  </a:moveTo>
                  <a:lnTo>
                    <a:pt x="4650" y="1672"/>
                  </a:lnTo>
                  <a:lnTo>
                    <a:pt x="4650" y="1728"/>
                  </a:lnTo>
                  <a:lnTo>
                    <a:pt x="4705" y="1728"/>
                  </a:lnTo>
                  <a:lnTo>
                    <a:pt x="4705" y="1672"/>
                  </a:lnTo>
                  <a:moveTo>
                    <a:pt x="4785" y="1672"/>
                  </a:moveTo>
                  <a:lnTo>
                    <a:pt x="4730" y="1672"/>
                  </a:lnTo>
                  <a:lnTo>
                    <a:pt x="4730" y="1728"/>
                  </a:lnTo>
                  <a:lnTo>
                    <a:pt x="4785" y="1728"/>
                  </a:lnTo>
                  <a:lnTo>
                    <a:pt x="4785" y="1672"/>
                  </a:lnTo>
                  <a:moveTo>
                    <a:pt x="4866" y="1672"/>
                  </a:moveTo>
                  <a:lnTo>
                    <a:pt x="4810" y="1672"/>
                  </a:lnTo>
                  <a:lnTo>
                    <a:pt x="4810" y="1728"/>
                  </a:lnTo>
                  <a:lnTo>
                    <a:pt x="4866" y="1728"/>
                  </a:lnTo>
                  <a:lnTo>
                    <a:pt x="4866" y="1672"/>
                  </a:lnTo>
                  <a:moveTo>
                    <a:pt x="4945" y="1672"/>
                  </a:moveTo>
                  <a:lnTo>
                    <a:pt x="4890" y="1672"/>
                  </a:lnTo>
                  <a:lnTo>
                    <a:pt x="4890" y="1728"/>
                  </a:lnTo>
                  <a:lnTo>
                    <a:pt x="4945" y="1728"/>
                  </a:lnTo>
                  <a:lnTo>
                    <a:pt x="4945" y="1672"/>
                  </a:lnTo>
                  <a:moveTo>
                    <a:pt x="5026" y="1672"/>
                  </a:moveTo>
                  <a:lnTo>
                    <a:pt x="4971" y="1672"/>
                  </a:lnTo>
                  <a:lnTo>
                    <a:pt x="4971" y="1728"/>
                  </a:lnTo>
                  <a:lnTo>
                    <a:pt x="5026" y="1728"/>
                  </a:lnTo>
                  <a:lnTo>
                    <a:pt x="5026" y="1672"/>
                  </a:lnTo>
                  <a:moveTo>
                    <a:pt x="5106" y="1672"/>
                  </a:moveTo>
                  <a:lnTo>
                    <a:pt x="5050" y="1672"/>
                  </a:lnTo>
                  <a:lnTo>
                    <a:pt x="5050" y="1728"/>
                  </a:lnTo>
                  <a:lnTo>
                    <a:pt x="5106" y="1728"/>
                  </a:lnTo>
                  <a:lnTo>
                    <a:pt x="5106" y="1672"/>
                  </a:lnTo>
                  <a:moveTo>
                    <a:pt x="5186" y="1672"/>
                  </a:moveTo>
                  <a:lnTo>
                    <a:pt x="5131" y="1672"/>
                  </a:lnTo>
                  <a:lnTo>
                    <a:pt x="5131" y="1728"/>
                  </a:lnTo>
                  <a:lnTo>
                    <a:pt x="5186" y="1728"/>
                  </a:lnTo>
                  <a:lnTo>
                    <a:pt x="5186" y="1672"/>
                  </a:lnTo>
                  <a:moveTo>
                    <a:pt x="376" y="1583"/>
                  </a:moveTo>
                  <a:lnTo>
                    <a:pt x="320" y="1583"/>
                  </a:lnTo>
                  <a:lnTo>
                    <a:pt x="320" y="1639"/>
                  </a:lnTo>
                  <a:lnTo>
                    <a:pt x="376" y="1639"/>
                  </a:lnTo>
                  <a:lnTo>
                    <a:pt x="376" y="1583"/>
                  </a:lnTo>
                  <a:moveTo>
                    <a:pt x="457" y="1583"/>
                  </a:moveTo>
                  <a:lnTo>
                    <a:pt x="401" y="1583"/>
                  </a:lnTo>
                  <a:lnTo>
                    <a:pt x="401" y="1639"/>
                  </a:lnTo>
                  <a:lnTo>
                    <a:pt x="457" y="1639"/>
                  </a:lnTo>
                  <a:lnTo>
                    <a:pt x="457" y="1583"/>
                  </a:lnTo>
                  <a:moveTo>
                    <a:pt x="536" y="1583"/>
                  </a:moveTo>
                  <a:lnTo>
                    <a:pt x="481" y="1583"/>
                  </a:lnTo>
                  <a:lnTo>
                    <a:pt x="481" y="1639"/>
                  </a:lnTo>
                  <a:lnTo>
                    <a:pt x="536" y="1639"/>
                  </a:lnTo>
                  <a:lnTo>
                    <a:pt x="536" y="1583"/>
                  </a:lnTo>
                  <a:moveTo>
                    <a:pt x="617" y="1583"/>
                  </a:moveTo>
                  <a:lnTo>
                    <a:pt x="561" y="1583"/>
                  </a:lnTo>
                  <a:lnTo>
                    <a:pt x="561" y="1639"/>
                  </a:lnTo>
                  <a:lnTo>
                    <a:pt x="617" y="1639"/>
                  </a:lnTo>
                  <a:lnTo>
                    <a:pt x="617" y="1583"/>
                  </a:lnTo>
                  <a:moveTo>
                    <a:pt x="697" y="1583"/>
                  </a:moveTo>
                  <a:lnTo>
                    <a:pt x="641" y="1583"/>
                  </a:lnTo>
                  <a:lnTo>
                    <a:pt x="641" y="1639"/>
                  </a:lnTo>
                  <a:lnTo>
                    <a:pt x="697" y="1639"/>
                  </a:lnTo>
                  <a:lnTo>
                    <a:pt x="697" y="1583"/>
                  </a:lnTo>
                  <a:moveTo>
                    <a:pt x="777" y="1583"/>
                  </a:moveTo>
                  <a:lnTo>
                    <a:pt x="722" y="1583"/>
                  </a:lnTo>
                  <a:lnTo>
                    <a:pt x="722" y="1639"/>
                  </a:lnTo>
                  <a:lnTo>
                    <a:pt x="777" y="1639"/>
                  </a:lnTo>
                  <a:lnTo>
                    <a:pt x="777" y="1583"/>
                  </a:lnTo>
                  <a:moveTo>
                    <a:pt x="857" y="1583"/>
                  </a:moveTo>
                  <a:lnTo>
                    <a:pt x="801" y="1583"/>
                  </a:lnTo>
                  <a:lnTo>
                    <a:pt x="801" y="1639"/>
                  </a:lnTo>
                  <a:lnTo>
                    <a:pt x="857" y="1639"/>
                  </a:lnTo>
                  <a:lnTo>
                    <a:pt x="857" y="1583"/>
                  </a:lnTo>
                  <a:moveTo>
                    <a:pt x="938" y="1583"/>
                  </a:moveTo>
                  <a:lnTo>
                    <a:pt x="882" y="1583"/>
                  </a:lnTo>
                  <a:lnTo>
                    <a:pt x="882" y="1639"/>
                  </a:lnTo>
                  <a:lnTo>
                    <a:pt x="938" y="1639"/>
                  </a:lnTo>
                  <a:lnTo>
                    <a:pt x="938" y="1583"/>
                  </a:lnTo>
                  <a:moveTo>
                    <a:pt x="1018" y="1583"/>
                  </a:moveTo>
                  <a:lnTo>
                    <a:pt x="962" y="1583"/>
                  </a:lnTo>
                  <a:lnTo>
                    <a:pt x="962" y="1639"/>
                  </a:lnTo>
                  <a:lnTo>
                    <a:pt x="1018" y="1639"/>
                  </a:lnTo>
                  <a:lnTo>
                    <a:pt x="1018" y="1583"/>
                  </a:lnTo>
                  <a:moveTo>
                    <a:pt x="1098" y="1583"/>
                  </a:moveTo>
                  <a:lnTo>
                    <a:pt x="1042" y="1583"/>
                  </a:lnTo>
                  <a:lnTo>
                    <a:pt x="1042" y="1639"/>
                  </a:lnTo>
                  <a:lnTo>
                    <a:pt x="1098" y="1639"/>
                  </a:lnTo>
                  <a:lnTo>
                    <a:pt x="1098" y="1583"/>
                  </a:lnTo>
                  <a:moveTo>
                    <a:pt x="1178" y="1583"/>
                  </a:moveTo>
                  <a:lnTo>
                    <a:pt x="1122" y="1583"/>
                  </a:lnTo>
                  <a:lnTo>
                    <a:pt x="1122" y="1639"/>
                  </a:lnTo>
                  <a:lnTo>
                    <a:pt x="1178" y="1639"/>
                  </a:lnTo>
                  <a:lnTo>
                    <a:pt x="1178" y="1583"/>
                  </a:lnTo>
                  <a:moveTo>
                    <a:pt x="1258" y="1583"/>
                  </a:moveTo>
                  <a:lnTo>
                    <a:pt x="1203" y="1583"/>
                  </a:lnTo>
                  <a:lnTo>
                    <a:pt x="1203" y="1639"/>
                  </a:lnTo>
                  <a:lnTo>
                    <a:pt x="1258" y="1639"/>
                  </a:lnTo>
                  <a:lnTo>
                    <a:pt x="1258" y="1583"/>
                  </a:lnTo>
                  <a:moveTo>
                    <a:pt x="1339" y="1583"/>
                  </a:moveTo>
                  <a:lnTo>
                    <a:pt x="1282" y="1583"/>
                  </a:lnTo>
                  <a:lnTo>
                    <a:pt x="1282" y="1639"/>
                  </a:lnTo>
                  <a:lnTo>
                    <a:pt x="1339" y="1639"/>
                  </a:lnTo>
                  <a:lnTo>
                    <a:pt x="1339" y="1583"/>
                  </a:lnTo>
                  <a:moveTo>
                    <a:pt x="1418" y="1583"/>
                  </a:moveTo>
                  <a:lnTo>
                    <a:pt x="1363" y="1583"/>
                  </a:lnTo>
                  <a:lnTo>
                    <a:pt x="1363" y="1639"/>
                  </a:lnTo>
                  <a:lnTo>
                    <a:pt x="1418" y="1639"/>
                  </a:lnTo>
                  <a:lnTo>
                    <a:pt x="1418" y="1583"/>
                  </a:lnTo>
                  <a:moveTo>
                    <a:pt x="1499" y="1583"/>
                  </a:moveTo>
                  <a:lnTo>
                    <a:pt x="1443" y="1583"/>
                  </a:lnTo>
                  <a:lnTo>
                    <a:pt x="1443" y="1639"/>
                  </a:lnTo>
                  <a:lnTo>
                    <a:pt x="1499" y="1639"/>
                  </a:lnTo>
                  <a:lnTo>
                    <a:pt x="1499" y="1583"/>
                  </a:lnTo>
                  <a:moveTo>
                    <a:pt x="1579" y="1583"/>
                  </a:moveTo>
                  <a:lnTo>
                    <a:pt x="1523" y="1583"/>
                  </a:lnTo>
                  <a:lnTo>
                    <a:pt x="1523" y="1639"/>
                  </a:lnTo>
                  <a:lnTo>
                    <a:pt x="1579" y="1639"/>
                  </a:lnTo>
                  <a:lnTo>
                    <a:pt x="1579" y="1583"/>
                  </a:lnTo>
                  <a:moveTo>
                    <a:pt x="1659" y="1583"/>
                  </a:moveTo>
                  <a:lnTo>
                    <a:pt x="1604" y="1583"/>
                  </a:lnTo>
                  <a:lnTo>
                    <a:pt x="1604" y="1639"/>
                  </a:lnTo>
                  <a:lnTo>
                    <a:pt x="1659" y="1639"/>
                  </a:lnTo>
                  <a:lnTo>
                    <a:pt x="1659" y="1583"/>
                  </a:lnTo>
                  <a:moveTo>
                    <a:pt x="1739" y="1583"/>
                  </a:moveTo>
                  <a:lnTo>
                    <a:pt x="1684" y="1583"/>
                  </a:lnTo>
                  <a:lnTo>
                    <a:pt x="1684" y="1639"/>
                  </a:lnTo>
                  <a:lnTo>
                    <a:pt x="1739" y="1639"/>
                  </a:lnTo>
                  <a:lnTo>
                    <a:pt x="1739" y="1583"/>
                  </a:lnTo>
                  <a:moveTo>
                    <a:pt x="1820" y="1583"/>
                  </a:moveTo>
                  <a:lnTo>
                    <a:pt x="1764" y="1583"/>
                  </a:lnTo>
                  <a:lnTo>
                    <a:pt x="1764" y="1639"/>
                  </a:lnTo>
                  <a:lnTo>
                    <a:pt x="1820" y="1639"/>
                  </a:lnTo>
                  <a:lnTo>
                    <a:pt x="1820" y="1583"/>
                  </a:lnTo>
                  <a:moveTo>
                    <a:pt x="1899" y="1583"/>
                  </a:moveTo>
                  <a:lnTo>
                    <a:pt x="1844" y="1583"/>
                  </a:lnTo>
                  <a:lnTo>
                    <a:pt x="1844" y="1639"/>
                  </a:lnTo>
                  <a:lnTo>
                    <a:pt x="1899" y="1639"/>
                  </a:lnTo>
                  <a:lnTo>
                    <a:pt x="1899" y="1583"/>
                  </a:lnTo>
                  <a:moveTo>
                    <a:pt x="1980" y="1583"/>
                  </a:moveTo>
                  <a:lnTo>
                    <a:pt x="1925" y="1583"/>
                  </a:lnTo>
                  <a:lnTo>
                    <a:pt x="1925" y="1639"/>
                  </a:lnTo>
                  <a:lnTo>
                    <a:pt x="1980" y="1639"/>
                  </a:lnTo>
                  <a:lnTo>
                    <a:pt x="1980" y="1583"/>
                  </a:lnTo>
                  <a:moveTo>
                    <a:pt x="2060" y="1583"/>
                  </a:moveTo>
                  <a:lnTo>
                    <a:pt x="2004" y="1583"/>
                  </a:lnTo>
                  <a:lnTo>
                    <a:pt x="2004" y="1639"/>
                  </a:lnTo>
                  <a:lnTo>
                    <a:pt x="2060" y="1639"/>
                  </a:lnTo>
                  <a:lnTo>
                    <a:pt x="2060" y="1583"/>
                  </a:lnTo>
                  <a:moveTo>
                    <a:pt x="2301" y="1583"/>
                  </a:moveTo>
                  <a:lnTo>
                    <a:pt x="2245" y="1583"/>
                  </a:lnTo>
                  <a:lnTo>
                    <a:pt x="2245" y="1639"/>
                  </a:lnTo>
                  <a:lnTo>
                    <a:pt x="2301" y="1639"/>
                  </a:lnTo>
                  <a:lnTo>
                    <a:pt x="2301" y="1583"/>
                  </a:lnTo>
                  <a:moveTo>
                    <a:pt x="2380" y="1583"/>
                  </a:moveTo>
                  <a:lnTo>
                    <a:pt x="2325" y="1583"/>
                  </a:lnTo>
                  <a:lnTo>
                    <a:pt x="2325" y="1639"/>
                  </a:lnTo>
                  <a:lnTo>
                    <a:pt x="2380" y="1639"/>
                  </a:lnTo>
                  <a:lnTo>
                    <a:pt x="2380" y="1583"/>
                  </a:lnTo>
                  <a:moveTo>
                    <a:pt x="3984" y="1583"/>
                  </a:moveTo>
                  <a:lnTo>
                    <a:pt x="3928" y="1583"/>
                  </a:lnTo>
                  <a:lnTo>
                    <a:pt x="3928" y="1639"/>
                  </a:lnTo>
                  <a:lnTo>
                    <a:pt x="3984" y="1639"/>
                  </a:lnTo>
                  <a:lnTo>
                    <a:pt x="3984" y="1583"/>
                  </a:lnTo>
                  <a:moveTo>
                    <a:pt x="4064" y="1583"/>
                  </a:moveTo>
                  <a:lnTo>
                    <a:pt x="4009" y="1583"/>
                  </a:lnTo>
                  <a:lnTo>
                    <a:pt x="4009" y="1639"/>
                  </a:lnTo>
                  <a:lnTo>
                    <a:pt x="4064" y="1639"/>
                  </a:lnTo>
                  <a:lnTo>
                    <a:pt x="4064" y="1583"/>
                  </a:lnTo>
                  <a:moveTo>
                    <a:pt x="4144" y="1583"/>
                  </a:moveTo>
                  <a:lnTo>
                    <a:pt x="4088" y="1583"/>
                  </a:lnTo>
                  <a:lnTo>
                    <a:pt x="4088" y="1639"/>
                  </a:lnTo>
                  <a:lnTo>
                    <a:pt x="4144" y="1639"/>
                  </a:lnTo>
                  <a:lnTo>
                    <a:pt x="4144" y="1583"/>
                  </a:lnTo>
                  <a:moveTo>
                    <a:pt x="4225" y="1583"/>
                  </a:moveTo>
                  <a:lnTo>
                    <a:pt x="4169" y="1583"/>
                  </a:lnTo>
                  <a:lnTo>
                    <a:pt x="4169" y="1639"/>
                  </a:lnTo>
                  <a:lnTo>
                    <a:pt x="4225" y="1639"/>
                  </a:lnTo>
                  <a:lnTo>
                    <a:pt x="4225" y="1583"/>
                  </a:lnTo>
                  <a:moveTo>
                    <a:pt x="4304" y="1583"/>
                  </a:moveTo>
                  <a:lnTo>
                    <a:pt x="4249" y="1583"/>
                  </a:lnTo>
                  <a:lnTo>
                    <a:pt x="4249" y="1639"/>
                  </a:lnTo>
                  <a:lnTo>
                    <a:pt x="4304" y="1639"/>
                  </a:lnTo>
                  <a:lnTo>
                    <a:pt x="4304" y="1583"/>
                  </a:lnTo>
                  <a:moveTo>
                    <a:pt x="4385" y="1583"/>
                  </a:moveTo>
                  <a:lnTo>
                    <a:pt x="4329" y="1583"/>
                  </a:lnTo>
                  <a:lnTo>
                    <a:pt x="4329" y="1639"/>
                  </a:lnTo>
                  <a:lnTo>
                    <a:pt x="4385" y="1639"/>
                  </a:lnTo>
                  <a:lnTo>
                    <a:pt x="4385" y="1583"/>
                  </a:lnTo>
                  <a:moveTo>
                    <a:pt x="4465" y="1583"/>
                  </a:moveTo>
                  <a:lnTo>
                    <a:pt x="4409" y="1583"/>
                  </a:lnTo>
                  <a:lnTo>
                    <a:pt x="4409" y="1639"/>
                  </a:lnTo>
                  <a:lnTo>
                    <a:pt x="4465" y="1639"/>
                  </a:lnTo>
                  <a:lnTo>
                    <a:pt x="4465" y="1583"/>
                  </a:lnTo>
                  <a:moveTo>
                    <a:pt x="4545" y="1583"/>
                  </a:moveTo>
                  <a:lnTo>
                    <a:pt x="4490" y="1583"/>
                  </a:lnTo>
                  <a:lnTo>
                    <a:pt x="4490" y="1639"/>
                  </a:lnTo>
                  <a:lnTo>
                    <a:pt x="4545" y="1639"/>
                  </a:lnTo>
                  <a:lnTo>
                    <a:pt x="4545" y="1583"/>
                  </a:lnTo>
                  <a:moveTo>
                    <a:pt x="4625" y="1583"/>
                  </a:moveTo>
                  <a:lnTo>
                    <a:pt x="4569" y="1583"/>
                  </a:lnTo>
                  <a:lnTo>
                    <a:pt x="4569" y="1639"/>
                  </a:lnTo>
                  <a:lnTo>
                    <a:pt x="4625" y="1639"/>
                  </a:lnTo>
                  <a:lnTo>
                    <a:pt x="4625" y="1583"/>
                  </a:lnTo>
                  <a:moveTo>
                    <a:pt x="4705" y="1583"/>
                  </a:moveTo>
                  <a:lnTo>
                    <a:pt x="4650" y="1583"/>
                  </a:lnTo>
                  <a:lnTo>
                    <a:pt x="4650" y="1639"/>
                  </a:lnTo>
                  <a:lnTo>
                    <a:pt x="4705" y="1639"/>
                  </a:lnTo>
                  <a:lnTo>
                    <a:pt x="4705" y="1583"/>
                  </a:lnTo>
                  <a:moveTo>
                    <a:pt x="4866" y="1583"/>
                  </a:moveTo>
                  <a:lnTo>
                    <a:pt x="4810" y="1583"/>
                  </a:lnTo>
                  <a:lnTo>
                    <a:pt x="4810" y="1639"/>
                  </a:lnTo>
                  <a:lnTo>
                    <a:pt x="4866" y="1639"/>
                  </a:lnTo>
                  <a:lnTo>
                    <a:pt x="4866" y="1583"/>
                  </a:lnTo>
                  <a:moveTo>
                    <a:pt x="4945" y="1583"/>
                  </a:moveTo>
                  <a:lnTo>
                    <a:pt x="4890" y="1583"/>
                  </a:lnTo>
                  <a:lnTo>
                    <a:pt x="4890" y="1639"/>
                  </a:lnTo>
                  <a:lnTo>
                    <a:pt x="4945" y="1639"/>
                  </a:lnTo>
                  <a:lnTo>
                    <a:pt x="4945" y="1583"/>
                  </a:lnTo>
                  <a:moveTo>
                    <a:pt x="5026" y="1583"/>
                  </a:moveTo>
                  <a:lnTo>
                    <a:pt x="4971" y="1583"/>
                  </a:lnTo>
                  <a:lnTo>
                    <a:pt x="4971" y="1639"/>
                  </a:lnTo>
                  <a:lnTo>
                    <a:pt x="5026" y="1639"/>
                  </a:lnTo>
                  <a:lnTo>
                    <a:pt x="5026" y="1583"/>
                  </a:lnTo>
                  <a:moveTo>
                    <a:pt x="5106" y="1583"/>
                  </a:moveTo>
                  <a:lnTo>
                    <a:pt x="5050" y="1583"/>
                  </a:lnTo>
                  <a:lnTo>
                    <a:pt x="5050" y="1639"/>
                  </a:lnTo>
                  <a:lnTo>
                    <a:pt x="5106" y="1639"/>
                  </a:lnTo>
                  <a:lnTo>
                    <a:pt x="5106" y="1583"/>
                  </a:lnTo>
                  <a:moveTo>
                    <a:pt x="5186" y="1583"/>
                  </a:moveTo>
                  <a:lnTo>
                    <a:pt x="5131" y="1583"/>
                  </a:lnTo>
                  <a:lnTo>
                    <a:pt x="5131" y="1639"/>
                  </a:lnTo>
                  <a:lnTo>
                    <a:pt x="5186" y="1639"/>
                  </a:lnTo>
                  <a:lnTo>
                    <a:pt x="5186" y="1583"/>
                  </a:lnTo>
                  <a:moveTo>
                    <a:pt x="216" y="1494"/>
                  </a:moveTo>
                  <a:lnTo>
                    <a:pt x="160" y="1494"/>
                  </a:lnTo>
                  <a:lnTo>
                    <a:pt x="160" y="1551"/>
                  </a:lnTo>
                  <a:lnTo>
                    <a:pt x="216" y="1551"/>
                  </a:lnTo>
                  <a:lnTo>
                    <a:pt x="216" y="1494"/>
                  </a:lnTo>
                  <a:moveTo>
                    <a:pt x="296" y="1494"/>
                  </a:moveTo>
                  <a:lnTo>
                    <a:pt x="241" y="1494"/>
                  </a:lnTo>
                  <a:lnTo>
                    <a:pt x="241" y="1551"/>
                  </a:lnTo>
                  <a:lnTo>
                    <a:pt x="296" y="1551"/>
                  </a:lnTo>
                  <a:lnTo>
                    <a:pt x="296" y="1494"/>
                  </a:lnTo>
                  <a:moveTo>
                    <a:pt x="376" y="1494"/>
                  </a:moveTo>
                  <a:lnTo>
                    <a:pt x="320" y="1494"/>
                  </a:lnTo>
                  <a:lnTo>
                    <a:pt x="320" y="1551"/>
                  </a:lnTo>
                  <a:lnTo>
                    <a:pt x="376" y="1551"/>
                  </a:lnTo>
                  <a:lnTo>
                    <a:pt x="376" y="1494"/>
                  </a:lnTo>
                  <a:moveTo>
                    <a:pt x="457" y="1494"/>
                  </a:moveTo>
                  <a:lnTo>
                    <a:pt x="401" y="1494"/>
                  </a:lnTo>
                  <a:lnTo>
                    <a:pt x="401" y="1551"/>
                  </a:lnTo>
                  <a:lnTo>
                    <a:pt x="457" y="1551"/>
                  </a:lnTo>
                  <a:lnTo>
                    <a:pt x="457" y="1494"/>
                  </a:lnTo>
                  <a:moveTo>
                    <a:pt x="536" y="1494"/>
                  </a:moveTo>
                  <a:lnTo>
                    <a:pt x="481" y="1494"/>
                  </a:lnTo>
                  <a:lnTo>
                    <a:pt x="481" y="1551"/>
                  </a:lnTo>
                  <a:lnTo>
                    <a:pt x="536" y="1551"/>
                  </a:lnTo>
                  <a:lnTo>
                    <a:pt x="536" y="1494"/>
                  </a:lnTo>
                  <a:moveTo>
                    <a:pt x="617" y="1494"/>
                  </a:moveTo>
                  <a:lnTo>
                    <a:pt x="561" y="1494"/>
                  </a:lnTo>
                  <a:lnTo>
                    <a:pt x="561" y="1551"/>
                  </a:lnTo>
                  <a:lnTo>
                    <a:pt x="617" y="1551"/>
                  </a:lnTo>
                  <a:lnTo>
                    <a:pt x="617" y="1494"/>
                  </a:lnTo>
                  <a:moveTo>
                    <a:pt x="777" y="1494"/>
                  </a:moveTo>
                  <a:lnTo>
                    <a:pt x="722" y="1494"/>
                  </a:lnTo>
                  <a:lnTo>
                    <a:pt x="722" y="1551"/>
                  </a:lnTo>
                  <a:lnTo>
                    <a:pt x="777" y="1551"/>
                  </a:lnTo>
                  <a:lnTo>
                    <a:pt x="777" y="1494"/>
                  </a:lnTo>
                  <a:moveTo>
                    <a:pt x="857" y="1494"/>
                  </a:moveTo>
                  <a:lnTo>
                    <a:pt x="801" y="1494"/>
                  </a:lnTo>
                  <a:lnTo>
                    <a:pt x="801" y="1551"/>
                  </a:lnTo>
                  <a:lnTo>
                    <a:pt x="857" y="1551"/>
                  </a:lnTo>
                  <a:lnTo>
                    <a:pt x="857" y="1494"/>
                  </a:lnTo>
                  <a:moveTo>
                    <a:pt x="938" y="1494"/>
                  </a:moveTo>
                  <a:lnTo>
                    <a:pt x="882" y="1494"/>
                  </a:lnTo>
                  <a:lnTo>
                    <a:pt x="882" y="1551"/>
                  </a:lnTo>
                  <a:lnTo>
                    <a:pt x="938" y="1551"/>
                  </a:lnTo>
                  <a:lnTo>
                    <a:pt x="938" y="1494"/>
                  </a:lnTo>
                  <a:moveTo>
                    <a:pt x="1018" y="1494"/>
                  </a:moveTo>
                  <a:lnTo>
                    <a:pt x="962" y="1494"/>
                  </a:lnTo>
                  <a:lnTo>
                    <a:pt x="962" y="1551"/>
                  </a:lnTo>
                  <a:lnTo>
                    <a:pt x="1018" y="1551"/>
                  </a:lnTo>
                  <a:lnTo>
                    <a:pt x="1018" y="1494"/>
                  </a:lnTo>
                  <a:moveTo>
                    <a:pt x="1098" y="1494"/>
                  </a:moveTo>
                  <a:lnTo>
                    <a:pt x="1042" y="1494"/>
                  </a:lnTo>
                  <a:lnTo>
                    <a:pt x="1042" y="1551"/>
                  </a:lnTo>
                  <a:lnTo>
                    <a:pt x="1098" y="1551"/>
                  </a:lnTo>
                  <a:lnTo>
                    <a:pt x="1098" y="1494"/>
                  </a:lnTo>
                  <a:moveTo>
                    <a:pt x="1178" y="1494"/>
                  </a:moveTo>
                  <a:lnTo>
                    <a:pt x="1122" y="1494"/>
                  </a:lnTo>
                  <a:lnTo>
                    <a:pt x="1122" y="1551"/>
                  </a:lnTo>
                  <a:lnTo>
                    <a:pt x="1178" y="1551"/>
                  </a:lnTo>
                  <a:lnTo>
                    <a:pt x="1178" y="1494"/>
                  </a:lnTo>
                  <a:moveTo>
                    <a:pt x="1258" y="1494"/>
                  </a:moveTo>
                  <a:lnTo>
                    <a:pt x="1203" y="1494"/>
                  </a:lnTo>
                  <a:lnTo>
                    <a:pt x="1203" y="1551"/>
                  </a:lnTo>
                  <a:lnTo>
                    <a:pt x="1258" y="1551"/>
                  </a:lnTo>
                  <a:lnTo>
                    <a:pt x="1258" y="1494"/>
                  </a:lnTo>
                  <a:moveTo>
                    <a:pt x="1339" y="1494"/>
                  </a:moveTo>
                  <a:lnTo>
                    <a:pt x="1282" y="1494"/>
                  </a:lnTo>
                  <a:lnTo>
                    <a:pt x="1282" y="1551"/>
                  </a:lnTo>
                  <a:lnTo>
                    <a:pt x="1339" y="1551"/>
                  </a:lnTo>
                  <a:lnTo>
                    <a:pt x="1339" y="1494"/>
                  </a:lnTo>
                  <a:moveTo>
                    <a:pt x="1418" y="1494"/>
                  </a:moveTo>
                  <a:lnTo>
                    <a:pt x="1363" y="1494"/>
                  </a:lnTo>
                  <a:lnTo>
                    <a:pt x="1363" y="1551"/>
                  </a:lnTo>
                  <a:lnTo>
                    <a:pt x="1418" y="1551"/>
                  </a:lnTo>
                  <a:lnTo>
                    <a:pt x="1418" y="1494"/>
                  </a:lnTo>
                  <a:moveTo>
                    <a:pt x="1499" y="1494"/>
                  </a:moveTo>
                  <a:lnTo>
                    <a:pt x="1443" y="1494"/>
                  </a:lnTo>
                  <a:lnTo>
                    <a:pt x="1443" y="1551"/>
                  </a:lnTo>
                  <a:lnTo>
                    <a:pt x="1499" y="1551"/>
                  </a:lnTo>
                  <a:lnTo>
                    <a:pt x="1499" y="1494"/>
                  </a:lnTo>
                  <a:moveTo>
                    <a:pt x="1579" y="1494"/>
                  </a:moveTo>
                  <a:lnTo>
                    <a:pt x="1523" y="1494"/>
                  </a:lnTo>
                  <a:lnTo>
                    <a:pt x="1523" y="1551"/>
                  </a:lnTo>
                  <a:lnTo>
                    <a:pt x="1579" y="1551"/>
                  </a:lnTo>
                  <a:lnTo>
                    <a:pt x="1579" y="1494"/>
                  </a:lnTo>
                  <a:moveTo>
                    <a:pt x="1659" y="1494"/>
                  </a:moveTo>
                  <a:lnTo>
                    <a:pt x="1604" y="1494"/>
                  </a:lnTo>
                  <a:lnTo>
                    <a:pt x="1604" y="1551"/>
                  </a:lnTo>
                  <a:lnTo>
                    <a:pt x="1659" y="1551"/>
                  </a:lnTo>
                  <a:lnTo>
                    <a:pt x="1659" y="1494"/>
                  </a:lnTo>
                  <a:moveTo>
                    <a:pt x="1739" y="1494"/>
                  </a:moveTo>
                  <a:lnTo>
                    <a:pt x="1684" y="1494"/>
                  </a:lnTo>
                  <a:lnTo>
                    <a:pt x="1684" y="1551"/>
                  </a:lnTo>
                  <a:lnTo>
                    <a:pt x="1739" y="1551"/>
                  </a:lnTo>
                  <a:lnTo>
                    <a:pt x="1739" y="1494"/>
                  </a:lnTo>
                  <a:moveTo>
                    <a:pt x="1820" y="1494"/>
                  </a:moveTo>
                  <a:lnTo>
                    <a:pt x="1764" y="1494"/>
                  </a:lnTo>
                  <a:lnTo>
                    <a:pt x="1764" y="1551"/>
                  </a:lnTo>
                  <a:lnTo>
                    <a:pt x="1820" y="1551"/>
                  </a:lnTo>
                  <a:lnTo>
                    <a:pt x="1820" y="1494"/>
                  </a:lnTo>
                  <a:moveTo>
                    <a:pt x="1899" y="1494"/>
                  </a:moveTo>
                  <a:lnTo>
                    <a:pt x="1844" y="1494"/>
                  </a:lnTo>
                  <a:lnTo>
                    <a:pt x="1844" y="1551"/>
                  </a:lnTo>
                  <a:lnTo>
                    <a:pt x="1899" y="1551"/>
                  </a:lnTo>
                  <a:lnTo>
                    <a:pt x="1899" y="1494"/>
                  </a:lnTo>
                  <a:moveTo>
                    <a:pt x="1980" y="1494"/>
                  </a:moveTo>
                  <a:lnTo>
                    <a:pt x="1925" y="1494"/>
                  </a:lnTo>
                  <a:lnTo>
                    <a:pt x="1925" y="1551"/>
                  </a:lnTo>
                  <a:lnTo>
                    <a:pt x="1980" y="1551"/>
                  </a:lnTo>
                  <a:lnTo>
                    <a:pt x="1980" y="1494"/>
                  </a:lnTo>
                  <a:moveTo>
                    <a:pt x="2060" y="1494"/>
                  </a:moveTo>
                  <a:lnTo>
                    <a:pt x="2004" y="1494"/>
                  </a:lnTo>
                  <a:lnTo>
                    <a:pt x="2004" y="1551"/>
                  </a:lnTo>
                  <a:lnTo>
                    <a:pt x="2060" y="1551"/>
                  </a:lnTo>
                  <a:lnTo>
                    <a:pt x="2060" y="1494"/>
                  </a:lnTo>
                  <a:moveTo>
                    <a:pt x="2140" y="1494"/>
                  </a:moveTo>
                  <a:lnTo>
                    <a:pt x="2085" y="1494"/>
                  </a:lnTo>
                  <a:lnTo>
                    <a:pt x="2085" y="1551"/>
                  </a:lnTo>
                  <a:lnTo>
                    <a:pt x="2140" y="1551"/>
                  </a:lnTo>
                  <a:lnTo>
                    <a:pt x="2140" y="1494"/>
                  </a:lnTo>
                  <a:moveTo>
                    <a:pt x="2220" y="1494"/>
                  </a:moveTo>
                  <a:lnTo>
                    <a:pt x="2165" y="1494"/>
                  </a:lnTo>
                  <a:lnTo>
                    <a:pt x="2165" y="1551"/>
                  </a:lnTo>
                  <a:lnTo>
                    <a:pt x="2220" y="1551"/>
                  </a:lnTo>
                  <a:lnTo>
                    <a:pt x="2220" y="1494"/>
                  </a:lnTo>
                  <a:moveTo>
                    <a:pt x="2301" y="1494"/>
                  </a:moveTo>
                  <a:lnTo>
                    <a:pt x="2245" y="1494"/>
                  </a:lnTo>
                  <a:lnTo>
                    <a:pt x="2245" y="1551"/>
                  </a:lnTo>
                  <a:lnTo>
                    <a:pt x="2301" y="1551"/>
                  </a:lnTo>
                  <a:lnTo>
                    <a:pt x="2301" y="1494"/>
                  </a:lnTo>
                  <a:moveTo>
                    <a:pt x="2380" y="1494"/>
                  </a:moveTo>
                  <a:lnTo>
                    <a:pt x="2325" y="1494"/>
                  </a:lnTo>
                  <a:lnTo>
                    <a:pt x="2325" y="1551"/>
                  </a:lnTo>
                  <a:lnTo>
                    <a:pt x="2380" y="1551"/>
                  </a:lnTo>
                  <a:lnTo>
                    <a:pt x="2380" y="1494"/>
                  </a:lnTo>
                  <a:moveTo>
                    <a:pt x="3904" y="1494"/>
                  </a:moveTo>
                  <a:lnTo>
                    <a:pt x="3848" y="1494"/>
                  </a:lnTo>
                  <a:lnTo>
                    <a:pt x="3848" y="1551"/>
                  </a:lnTo>
                  <a:lnTo>
                    <a:pt x="3904" y="1551"/>
                  </a:lnTo>
                  <a:lnTo>
                    <a:pt x="3904" y="1494"/>
                  </a:lnTo>
                  <a:moveTo>
                    <a:pt x="3984" y="1494"/>
                  </a:moveTo>
                  <a:lnTo>
                    <a:pt x="3928" y="1494"/>
                  </a:lnTo>
                  <a:lnTo>
                    <a:pt x="3928" y="1551"/>
                  </a:lnTo>
                  <a:lnTo>
                    <a:pt x="3984" y="1551"/>
                  </a:lnTo>
                  <a:lnTo>
                    <a:pt x="3984" y="1494"/>
                  </a:lnTo>
                  <a:moveTo>
                    <a:pt x="4064" y="1494"/>
                  </a:moveTo>
                  <a:lnTo>
                    <a:pt x="4009" y="1494"/>
                  </a:lnTo>
                  <a:lnTo>
                    <a:pt x="4009" y="1551"/>
                  </a:lnTo>
                  <a:lnTo>
                    <a:pt x="4064" y="1551"/>
                  </a:lnTo>
                  <a:lnTo>
                    <a:pt x="4064" y="1494"/>
                  </a:lnTo>
                  <a:moveTo>
                    <a:pt x="4144" y="1494"/>
                  </a:moveTo>
                  <a:lnTo>
                    <a:pt x="4088" y="1494"/>
                  </a:lnTo>
                  <a:lnTo>
                    <a:pt x="4088" y="1551"/>
                  </a:lnTo>
                  <a:lnTo>
                    <a:pt x="4144" y="1551"/>
                  </a:lnTo>
                  <a:lnTo>
                    <a:pt x="4144" y="1494"/>
                  </a:lnTo>
                  <a:moveTo>
                    <a:pt x="4225" y="1494"/>
                  </a:moveTo>
                  <a:lnTo>
                    <a:pt x="4169" y="1494"/>
                  </a:lnTo>
                  <a:lnTo>
                    <a:pt x="4169" y="1551"/>
                  </a:lnTo>
                  <a:lnTo>
                    <a:pt x="4225" y="1551"/>
                  </a:lnTo>
                  <a:lnTo>
                    <a:pt x="4225" y="1494"/>
                  </a:lnTo>
                  <a:moveTo>
                    <a:pt x="4304" y="1494"/>
                  </a:moveTo>
                  <a:lnTo>
                    <a:pt x="4249" y="1494"/>
                  </a:lnTo>
                  <a:lnTo>
                    <a:pt x="4249" y="1551"/>
                  </a:lnTo>
                  <a:lnTo>
                    <a:pt x="4304" y="1551"/>
                  </a:lnTo>
                  <a:lnTo>
                    <a:pt x="4304" y="1494"/>
                  </a:lnTo>
                  <a:moveTo>
                    <a:pt x="4385" y="1494"/>
                  </a:moveTo>
                  <a:lnTo>
                    <a:pt x="4329" y="1494"/>
                  </a:lnTo>
                  <a:lnTo>
                    <a:pt x="4329" y="1551"/>
                  </a:lnTo>
                  <a:lnTo>
                    <a:pt x="4385" y="1551"/>
                  </a:lnTo>
                  <a:lnTo>
                    <a:pt x="4385" y="1494"/>
                  </a:lnTo>
                  <a:moveTo>
                    <a:pt x="4465" y="1494"/>
                  </a:moveTo>
                  <a:lnTo>
                    <a:pt x="4409" y="1494"/>
                  </a:lnTo>
                  <a:lnTo>
                    <a:pt x="4409" y="1551"/>
                  </a:lnTo>
                  <a:lnTo>
                    <a:pt x="4465" y="1551"/>
                  </a:lnTo>
                  <a:lnTo>
                    <a:pt x="4465" y="1494"/>
                  </a:lnTo>
                  <a:moveTo>
                    <a:pt x="4545" y="1494"/>
                  </a:moveTo>
                  <a:lnTo>
                    <a:pt x="4490" y="1494"/>
                  </a:lnTo>
                  <a:lnTo>
                    <a:pt x="4490" y="1551"/>
                  </a:lnTo>
                  <a:lnTo>
                    <a:pt x="4545" y="1551"/>
                  </a:lnTo>
                  <a:lnTo>
                    <a:pt x="4545" y="1494"/>
                  </a:lnTo>
                  <a:moveTo>
                    <a:pt x="4625" y="1494"/>
                  </a:moveTo>
                  <a:lnTo>
                    <a:pt x="4569" y="1494"/>
                  </a:lnTo>
                  <a:lnTo>
                    <a:pt x="4569" y="1551"/>
                  </a:lnTo>
                  <a:lnTo>
                    <a:pt x="4625" y="1551"/>
                  </a:lnTo>
                  <a:lnTo>
                    <a:pt x="4625" y="1494"/>
                  </a:lnTo>
                  <a:moveTo>
                    <a:pt x="4866" y="1494"/>
                  </a:moveTo>
                  <a:lnTo>
                    <a:pt x="4810" y="1494"/>
                  </a:lnTo>
                  <a:lnTo>
                    <a:pt x="4810" y="1551"/>
                  </a:lnTo>
                  <a:lnTo>
                    <a:pt x="4866" y="1551"/>
                  </a:lnTo>
                  <a:lnTo>
                    <a:pt x="4866" y="1494"/>
                  </a:lnTo>
                  <a:moveTo>
                    <a:pt x="4945" y="1494"/>
                  </a:moveTo>
                  <a:lnTo>
                    <a:pt x="4890" y="1494"/>
                  </a:lnTo>
                  <a:lnTo>
                    <a:pt x="4890" y="1551"/>
                  </a:lnTo>
                  <a:lnTo>
                    <a:pt x="4945" y="1551"/>
                  </a:lnTo>
                  <a:lnTo>
                    <a:pt x="4945" y="1494"/>
                  </a:lnTo>
                  <a:moveTo>
                    <a:pt x="5026" y="1494"/>
                  </a:moveTo>
                  <a:lnTo>
                    <a:pt x="4971" y="1494"/>
                  </a:lnTo>
                  <a:lnTo>
                    <a:pt x="4971" y="1551"/>
                  </a:lnTo>
                  <a:lnTo>
                    <a:pt x="5026" y="1551"/>
                  </a:lnTo>
                  <a:lnTo>
                    <a:pt x="5026" y="1494"/>
                  </a:lnTo>
                  <a:moveTo>
                    <a:pt x="5106" y="1494"/>
                  </a:moveTo>
                  <a:lnTo>
                    <a:pt x="5050" y="1494"/>
                  </a:lnTo>
                  <a:lnTo>
                    <a:pt x="5050" y="1551"/>
                  </a:lnTo>
                  <a:lnTo>
                    <a:pt x="5106" y="1551"/>
                  </a:lnTo>
                  <a:lnTo>
                    <a:pt x="5106" y="1494"/>
                  </a:lnTo>
                  <a:moveTo>
                    <a:pt x="55" y="1406"/>
                  </a:moveTo>
                  <a:lnTo>
                    <a:pt x="0" y="1406"/>
                  </a:lnTo>
                  <a:lnTo>
                    <a:pt x="0" y="1462"/>
                  </a:lnTo>
                  <a:lnTo>
                    <a:pt x="55" y="1462"/>
                  </a:lnTo>
                  <a:lnTo>
                    <a:pt x="55" y="1406"/>
                  </a:lnTo>
                  <a:moveTo>
                    <a:pt x="136" y="1406"/>
                  </a:moveTo>
                  <a:lnTo>
                    <a:pt x="80" y="1406"/>
                  </a:lnTo>
                  <a:lnTo>
                    <a:pt x="80" y="1462"/>
                  </a:lnTo>
                  <a:lnTo>
                    <a:pt x="136" y="1462"/>
                  </a:lnTo>
                  <a:lnTo>
                    <a:pt x="136" y="1406"/>
                  </a:lnTo>
                  <a:moveTo>
                    <a:pt x="216" y="1406"/>
                  </a:moveTo>
                  <a:lnTo>
                    <a:pt x="160" y="1406"/>
                  </a:lnTo>
                  <a:lnTo>
                    <a:pt x="160" y="1462"/>
                  </a:lnTo>
                  <a:lnTo>
                    <a:pt x="216" y="1462"/>
                  </a:lnTo>
                  <a:lnTo>
                    <a:pt x="216" y="1406"/>
                  </a:lnTo>
                  <a:moveTo>
                    <a:pt x="457" y="1406"/>
                  </a:moveTo>
                  <a:lnTo>
                    <a:pt x="401" y="1406"/>
                  </a:lnTo>
                  <a:lnTo>
                    <a:pt x="401" y="1462"/>
                  </a:lnTo>
                  <a:lnTo>
                    <a:pt x="457" y="1462"/>
                  </a:lnTo>
                  <a:lnTo>
                    <a:pt x="457" y="1406"/>
                  </a:lnTo>
                  <a:moveTo>
                    <a:pt x="536" y="1406"/>
                  </a:moveTo>
                  <a:lnTo>
                    <a:pt x="481" y="1406"/>
                  </a:lnTo>
                  <a:lnTo>
                    <a:pt x="481" y="1462"/>
                  </a:lnTo>
                  <a:lnTo>
                    <a:pt x="536" y="1462"/>
                  </a:lnTo>
                  <a:lnTo>
                    <a:pt x="536" y="1406"/>
                  </a:lnTo>
                  <a:moveTo>
                    <a:pt x="777" y="1406"/>
                  </a:moveTo>
                  <a:lnTo>
                    <a:pt x="722" y="1406"/>
                  </a:lnTo>
                  <a:lnTo>
                    <a:pt x="722" y="1462"/>
                  </a:lnTo>
                  <a:lnTo>
                    <a:pt x="777" y="1462"/>
                  </a:lnTo>
                  <a:lnTo>
                    <a:pt x="777" y="1406"/>
                  </a:lnTo>
                  <a:moveTo>
                    <a:pt x="857" y="1406"/>
                  </a:moveTo>
                  <a:lnTo>
                    <a:pt x="801" y="1406"/>
                  </a:lnTo>
                  <a:lnTo>
                    <a:pt x="801" y="1462"/>
                  </a:lnTo>
                  <a:lnTo>
                    <a:pt x="857" y="1462"/>
                  </a:lnTo>
                  <a:lnTo>
                    <a:pt x="857" y="1406"/>
                  </a:lnTo>
                  <a:moveTo>
                    <a:pt x="938" y="1406"/>
                  </a:moveTo>
                  <a:lnTo>
                    <a:pt x="882" y="1406"/>
                  </a:lnTo>
                  <a:lnTo>
                    <a:pt x="882" y="1462"/>
                  </a:lnTo>
                  <a:lnTo>
                    <a:pt x="938" y="1462"/>
                  </a:lnTo>
                  <a:lnTo>
                    <a:pt x="938" y="1406"/>
                  </a:lnTo>
                  <a:moveTo>
                    <a:pt x="1018" y="1406"/>
                  </a:moveTo>
                  <a:lnTo>
                    <a:pt x="962" y="1406"/>
                  </a:lnTo>
                  <a:lnTo>
                    <a:pt x="962" y="1462"/>
                  </a:lnTo>
                  <a:lnTo>
                    <a:pt x="1018" y="1462"/>
                  </a:lnTo>
                  <a:lnTo>
                    <a:pt x="1018" y="1406"/>
                  </a:lnTo>
                  <a:moveTo>
                    <a:pt x="1098" y="1406"/>
                  </a:moveTo>
                  <a:lnTo>
                    <a:pt x="1042" y="1406"/>
                  </a:lnTo>
                  <a:lnTo>
                    <a:pt x="1042" y="1462"/>
                  </a:lnTo>
                  <a:lnTo>
                    <a:pt x="1098" y="1462"/>
                  </a:lnTo>
                  <a:lnTo>
                    <a:pt x="1098" y="1406"/>
                  </a:lnTo>
                  <a:moveTo>
                    <a:pt x="1178" y="1406"/>
                  </a:moveTo>
                  <a:lnTo>
                    <a:pt x="1122" y="1406"/>
                  </a:lnTo>
                  <a:lnTo>
                    <a:pt x="1122" y="1462"/>
                  </a:lnTo>
                  <a:lnTo>
                    <a:pt x="1178" y="1462"/>
                  </a:lnTo>
                  <a:lnTo>
                    <a:pt x="1178" y="1406"/>
                  </a:lnTo>
                  <a:moveTo>
                    <a:pt x="1258" y="1406"/>
                  </a:moveTo>
                  <a:lnTo>
                    <a:pt x="1203" y="1406"/>
                  </a:lnTo>
                  <a:lnTo>
                    <a:pt x="1203" y="1462"/>
                  </a:lnTo>
                  <a:lnTo>
                    <a:pt x="1258" y="1462"/>
                  </a:lnTo>
                  <a:lnTo>
                    <a:pt x="1258" y="1406"/>
                  </a:lnTo>
                  <a:moveTo>
                    <a:pt x="1339" y="1406"/>
                  </a:moveTo>
                  <a:lnTo>
                    <a:pt x="1282" y="1406"/>
                  </a:lnTo>
                  <a:lnTo>
                    <a:pt x="1282" y="1462"/>
                  </a:lnTo>
                  <a:lnTo>
                    <a:pt x="1339" y="1462"/>
                  </a:lnTo>
                  <a:lnTo>
                    <a:pt x="1339" y="1406"/>
                  </a:lnTo>
                  <a:moveTo>
                    <a:pt x="1418" y="1406"/>
                  </a:moveTo>
                  <a:lnTo>
                    <a:pt x="1363" y="1406"/>
                  </a:lnTo>
                  <a:lnTo>
                    <a:pt x="1363" y="1462"/>
                  </a:lnTo>
                  <a:lnTo>
                    <a:pt x="1418" y="1462"/>
                  </a:lnTo>
                  <a:lnTo>
                    <a:pt x="1418" y="1406"/>
                  </a:lnTo>
                  <a:moveTo>
                    <a:pt x="1499" y="1406"/>
                  </a:moveTo>
                  <a:lnTo>
                    <a:pt x="1443" y="1406"/>
                  </a:lnTo>
                  <a:lnTo>
                    <a:pt x="1443" y="1462"/>
                  </a:lnTo>
                  <a:lnTo>
                    <a:pt x="1499" y="1462"/>
                  </a:lnTo>
                  <a:lnTo>
                    <a:pt x="1499" y="1406"/>
                  </a:lnTo>
                  <a:moveTo>
                    <a:pt x="1579" y="1406"/>
                  </a:moveTo>
                  <a:lnTo>
                    <a:pt x="1523" y="1406"/>
                  </a:lnTo>
                  <a:lnTo>
                    <a:pt x="1523" y="1462"/>
                  </a:lnTo>
                  <a:lnTo>
                    <a:pt x="1579" y="1462"/>
                  </a:lnTo>
                  <a:lnTo>
                    <a:pt x="1579" y="1406"/>
                  </a:lnTo>
                  <a:moveTo>
                    <a:pt x="1659" y="1406"/>
                  </a:moveTo>
                  <a:lnTo>
                    <a:pt x="1604" y="1406"/>
                  </a:lnTo>
                  <a:lnTo>
                    <a:pt x="1604" y="1462"/>
                  </a:lnTo>
                  <a:lnTo>
                    <a:pt x="1659" y="1462"/>
                  </a:lnTo>
                  <a:lnTo>
                    <a:pt x="1659" y="1406"/>
                  </a:lnTo>
                  <a:moveTo>
                    <a:pt x="1739" y="1406"/>
                  </a:moveTo>
                  <a:lnTo>
                    <a:pt x="1684" y="1406"/>
                  </a:lnTo>
                  <a:lnTo>
                    <a:pt x="1684" y="1462"/>
                  </a:lnTo>
                  <a:lnTo>
                    <a:pt x="1739" y="1462"/>
                  </a:lnTo>
                  <a:lnTo>
                    <a:pt x="1739" y="1406"/>
                  </a:lnTo>
                  <a:moveTo>
                    <a:pt x="1820" y="1406"/>
                  </a:moveTo>
                  <a:lnTo>
                    <a:pt x="1764" y="1406"/>
                  </a:lnTo>
                  <a:lnTo>
                    <a:pt x="1764" y="1462"/>
                  </a:lnTo>
                  <a:lnTo>
                    <a:pt x="1820" y="1462"/>
                  </a:lnTo>
                  <a:lnTo>
                    <a:pt x="1820" y="1406"/>
                  </a:lnTo>
                  <a:moveTo>
                    <a:pt x="1899" y="1406"/>
                  </a:moveTo>
                  <a:lnTo>
                    <a:pt x="1844" y="1406"/>
                  </a:lnTo>
                  <a:lnTo>
                    <a:pt x="1844" y="1462"/>
                  </a:lnTo>
                  <a:lnTo>
                    <a:pt x="1899" y="1462"/>
                  </a:lnTo>
                  <a:lnTo>
                    <a:pt x="1899" y="1406"/>
                  </a:lnTo>
                  <a:moveTo>
                    <a:pt x="1980" y="1406"/>
                  </a:moveTo>
                  <a:lnTo>
                    <a:pt x="1925" y="1406"/>
                  </a:lnTo>
                  <a:lnTo>
                    <a:pt x="1925" y="1462"/>
                  </a:lnTo>
                  <a:lnTo>
                    <a:pt x="1980" y="1462"/>
                  </a:lnTo>
                  <a:lnTo>
                    <a:pt x="1980" y="1406"/>
                  </a:lnTo>
                  <a:moveTo>
                    <a:pt x="2060" y="1406"/>
                  </a:moveTo>
                  <a:lnTo>
                    <a:pt x="2004" y="1406"/>
                  </a:lnTo>
                  <a:lnTo>
                    <a:pt x="2004" y="1462"/>
                  </a:lnTo>
                  <a:lnTo>
                    <a:pt x="2060" y="1462"/>
                  </a:lnTo>
                  <a:lnTo>
                    <a:pt x="2060" y="1406"/>
                  </a:lnTo>
                  <a:moveTo>
                    <a:pt x="2140" y="1406"/>
                  </a:moveTo>
                  <a:lnTo>
                    <a:pt x="2085" y="1406"/>
                  </a:lnTo>
                  <a:lnTo>
                    <a:pt x="2085" y="1462"/>
                  </a:lnTo>
                  <a:lnTo>
                    <a:pt x="2140" y="1462"/>
                  </a:lnTo>
                  <a:lnTo>
                    <a:pt x="2140" y="1406"/>
                  </a:lnTo>
                  <a:moveTo>
                    <a:pt x="2220" y="1406"/>
                  </a:moveTo>
                  <a:lnTo>
                    <a:pt x="2165" y="1406"/>
                  </a:lnTo>
                  <a:lnTo>
                    <a:pt x="2165" y="1462"/>
                  </a:lnTo>
                  <a:lnTo>
                    <a:pt x="2220" y="1462"/>
                  </a:lnTo>
                  <a:lnTo>
                    <a:pt x="2220" y="1406"/>
                  </a:lnTo>
                  <a:moveTo>
                    <a:pt x="2301" y="1406"/>
                  </a:moveTo>
                  <a:lnTo>
                    <a:pt x="2245" y="1406"/>
                  </a:lnTo>
                  <a:lnTo>
                    <a:pt x="2245" y="1462"/>
                  </a:lnTo>
                  <a:lnTo>
                    <a:pt x="2301" y="1462"/>
                  </a:lnTo>
                  <a:lnTo>
                    <a:pt x="2301" y="1406"/>
                  </a:lnTo>
                  <a:moveTo>
                    <a:pt x="2380" y="1406"/>
                  </a:moveTo>
                  <a:lnTo>
                    <a:pt x="2325" y="1406"/>
                  </a:lnTo>
                  <a:lnTo>
                    <a:pt x="2325" y="1462"/>
                  </a:lnTo>
                  <a:lnTo>
                    <a:pt x="2380" y="1462"/>
                  </a:lnTo>
                  <a:lnTo>
                    <a:pt x="2380" y="1406"/>
                  </a:lnTo>
                  <a:moveTo>
                    <a:pt x="2541" y="1406"/>
                  </a:moveTo>
                  <a:lnTo>
                    <a:pt x="2485" y="1406"/>
                  </a:lnTo>
                  <a:lnTo>
                    <a:pt x="2485" y="1462"/>
                  </a:lnTo>
                  <a:lnTo>
                    <a:pt x="2541" y="1462"/>
                  </a:lnTo>
                  <a:lnTo>
                    <a:pt x="2541" y="1406"/>
                  </a:lnTo>
                  <a:moveTo>
                    <a:pt x="3904" y="1406"/>
                  </a:moveTo>
                  <a:lnTo>
                    <a:pt x="3848" y="1406"/>
                  </a:lnTo>
                  <a:lnTo>
                    <a:pt x="3848" y="1462"/>
                  </a:lnTo>
                  <a:lnTo>
                    <a:pt x="3904" y="1462"/>
                  </a:lnTo>
                  <a:lnTo>
                    <a:pt x="3904" y="1406"/>
                  </a:lnTo>
                  <a:moveTo>
                    <a:pt x="3984" y="1406"/>
                  </a:moveTo>
                  <a:lnTo>
                    <a:pt x="3928" y="1406"/>
                  </a:lnTo>
                  <a:lnTo>
                    <a:pt x="3928" y="1462"/>
                  </a:lnTo>
                  <a:lnTo>
                    <a:pt x="3984" y="1462"/>
                  </a:lnTo>
                  <a:lnTo>
                    <a:pt x="3984" y="1406"/>
                  </a:lnTo>
                  <a:moveTo>
                    <a:pt x="4064" y="1406"/>
                  </a:moveTo>
                  <a:lnTo>
                    <a:pt x="4009" y="1406"/>
                  </a:lnTo>
                  <a:lnTo>
                    <a:pt x="4009" y="1462"/>
                  </a:lnTo>
                  <a:lnTo>
                    <a:pt x="4064" y="1462"/>
                  </a:lnTo>
                  <a:lnTo>
                    <a:pt x="4064" y="1406"/>
                  </a:lnTo>
                  <a:moveTo>
                    <a:pt x="4144" y="1406"/>
                  </a:moveTo>
                  <a:lnTo>
                    <a:pt x="4088" y="1406"/>
                  </a:lnTo>
                  <a:lnTo>
                    <a:pt x="4088" y="1462"/>
                  </a:lnTo>
                  <a:lnTo>
                    <a:pt x="4144" y="1462"/>
                  </a:lnTo>
                  <a:lnTo>
                    <a:pt x="4144" y="1406"/>
                  </a:lnTo>
                  <a:moveTo>
                    <a:pt x="4225" y="1406"/>
                  </a:moveTo>
                  <a:lnTo>
                    <a:pt x="4169" y="1406"/>
                  </a:lnTo>
                  <a:lnTo>
                    <a:pt x="4169" y="1462"/>
                  </a:lnTo>
                  <a:lnTo>
                    <a:pt x="4225" y="1462"/>
                  </a:lnTo>
                  <a:lnTo>
                    <a:pt x="4225" y="1406"/>
                  </a:lnTo>
                  <a:moveTo>
                    <a:pt x="4304" y="1406"/>
                  </a:moveTo>
                  <a:lnTo>
                    <a:pt x="4249" y="1406"/>
                  </a:lnTo>
                  <a:lnTo>
                    <a:pt x="4249" y="1462"/>
                  </a:lnTo>
                  <a:lnTo>
                    <a:pt x="4304" y="1462"/>
                  </a:lnTo>
                  <a:lnTo>
                    <a:pt x="4304" y="1406"/>
                  </a:lnTo>
                  <a:moveTo>
                    <a:pt x="4385" y="1406"/>
                  </a:moveTo>
                  <a:lnTo>
                    <a:pt x="4329" y="1406"/>
                  </a:lnTo>
                  <a:lnTo>
                    <a:pt x="4329" y="1462"/>
                  </a:lnTo>
                  <a:lnTo>
                    <a:pt x="4385" y="1462"/>
                  </a:lnTo>
                  <a:lnTo>
                    <a:pt x="4385" y="1406"/>
                  </a:lnTo>
                  <a:moveTo>
                    <a:pt x="4465" y="1406"/>
                  </a:moveTo>
                  <a:lnTo>
                    <a:pt x="4409" y="1406"/>
                  </a:lnTo>
                  <a:lnTo>
                    <a:pt x="4409" y="1462"/>
                  </a:lnTo>
                  <a:lnTo>
                    <a:pt x="4465" y="1462"/>
                  </a:lnTo>
                  <a:lnTo>
                    <a:pt x="4465" y="1406"/>
                  </a:lnTo>
                  <a:moveTo>
                    <a:pt x="4545" y="1406"/>
                  </a:moveTo>
                  <a:lnTo>
                    <a:pt x="4490" y="1406"/>
                  </a:lnTo>
                  <a:lnTo>
                    <a:pt x="4490" y="1462"/>
                  </a:lnTo>
                  <a:lnTo>
                    <a:pt x="4545" y="1462"/>
                  </a:lnTo>
                  <a:lnTo>
                    <a:pt x="4545" y="1406"/>
                  </a:lnTo>
                  <a:moveTo>
                    <a:pt x="4866" y="1406"/>
                  </a:moveTo>
                  <a:lnTo>
                    <a:pt x="4810" y="1406"/>
                  </a:lnTo>
                  <a:lnTo>
                    <a:pt x="4810" y="1462"/>
                  </a:lnTo>
                  <a:lnTo>
                    <a:pt x="4866" y="1462"/>
                  </a:lnTo>
                  <a:lnTo>
                    <a:pt x="4866" y="1406"/>
                  </a:lnTo>
                  <a:moveTo>
                    <a:pt x="4945" y="1406"/>
                  </a:moveTo>
                  <a:lnTo>
                    <a:pt x="4890" y="1406"/>
                  </a:lnTo>
                  <a:lnTo>
                    <a:pt x="4890" y="1462"/>
                  </a:lnTo>
                  <a:lnTo>
                    <a:pt x="4945" y="1462"/>
                  </a:lnTo>
                  <a:lnTo>
                    <a:pt x="4945" y="1406"/>
                  </a:lnTo>
                  <a:moveTo>
                    <a:pt x="5026" y="1406"/>
                  </a:moveTo>
                  <a:lnTo>
                    <a:pt x="4971" y="1406"/>
                  </a:lnTo>
                  <a:lnTo>
                    <a:pt x="4971" y="1462"/>
                  </a:lnTo>
                  <a:lnTo>
                    <a:pt x="5026" y="1462"/>
                  </a:lnTo>
                  <a:lnTo>
                    <a:pt x="5026" y="1406"/>
                  </a:lnTo>
                  <a:moveTo>
                    <a:pt x="55" y="1317"/>
                  </a:moveTo>
                  <a:lnTo>
                    <a:pt x="0" y="1317"/>
                  </a:lnTo>
                  <a:lnTo>
                    <a:pt x="0" y="1374"/>
                  </a:lnTo>
                  <a:lnTo>
                    <a:pt x="55" y="1374"/>
                  </a:lnTo>
                  <a:lnTo>
                    <a:pt x="55" y="1317"/>
                  </a:lnTo>
                  <a:moveTo>
                    <a:pt x="136" y="1317"/>
                  </a:moveTo>
                  <a:lnTo>
                    <a:pt x="80" y="1317"/>
                  </a:lnTo>
                  <a:lnTo>
                    <a:pt x="80" y="1374"/>
                  </a:lnTo>
                  <a:lnTo>
                    <a:pt x="136" y="1374"/>
                  </a:lnTo>
                  <a:lnTo>
                    <a:pt x="136" y="1317"/>
                  </a:lnTo>
                  <a:moveTo>
                    <a:pt x="216" y="1317"/>
                  </a:moveTo>
                  <a:lnTo>
                    <a:pt x="160" y="1317"/>
                  </a:lnTo>
                  <a:lnTo>
                    <a:pt x="160" y="1374"/>
                  </a:lnTo>
                  <a:lnTo>
                    <a:pt x="216" y="1374"/>
                  </a:lnTo>
                  <a:lnTo>
                    <a:pt x="216" y="1317"/>
                  </a:lnTo>
                  <a:moveTo>
                    <a:pt x="457" y="1317"/>
                  </a:moveTo>
                  <a:lnTo>
                    <a:pt x="401" y="1317"/>
                  </a:lnTo>
                  <a:lnTo>
                    <a:pt x="401" y="1374"/>
                  </a:lnTo>
                  <a:lnTo>
                    <a:pt x="457" y="1374"/>
                  </a:lnTo>
                  <a:lnTo>
                    <a:pt x="457" y="1317"/>
                  </a:lnTo>
                  <a:moveTo>
                    <a:pt x="536" y="1317"/>
                  </a:moveTo>
                  <a:lnTo>
                    <a:pt x="481" y="1317"/>
                  </a:lnTo>
                  <a:lnTo>
                    <a:pt x="481" y="1374"/>
                  </a:lnTo>
                  <a:lnTo>
                    <a:pt x="536" y="1374"/>
                  </a:lnTo>
                  <a:lnTo>
                    <a:pt x="536" y="1317"/>
                  </a:lnTo>
                  <a:moveTo>
                    <a:pt x="617" y="1317"/>
                  </a:moveTo>
                  <a:lnTo>
                    <a:pt x="561" y="1317"/>
                  </a:lnTo>
                  <a:lnTo>
                    <a:pt x="561" y="1374"/>
                  </a:lnTo>
                  <a:lnTo>
                    <a:pt x="617" y="1374"/>
                  </a:lnTo>
                  <a:lnTo>
                    <a:pt x="617" y="1317"/>
                  </a:lnTo>
                  <a:moveTo>
                    <a:pt x="777" y="1317"/>
                  </a:moveTo>
                  <a:lnTo>
                    <a:pt x="722" y="1317"/>
                  </a:lnTo>
                  <a:lnTo>
                    <a:pt x="722" y="1374"/>
                  </a:lnTo>
                  <a:lnTo>
                    <a:pt x="777" y="1374"/>
                  </a:lnTo>
                  <a:lnTo>
                    <a:pt x="777" y="1317"/>
                  </a:lnTo>
                  <a:moveTo>
                    <a:pt x="857" y="1317"/>
                  </a:moveTo>
                  <a:lnTo>
                    <a:pt x="801" y="1317"/>
                  </a:lnTo>
                  <a:lnTo>
                    <a:pt x="801" y="1374"/>
                  </a:lnTo>
                  <a:lnTo>
                    <a:pt x="857" y="1374"/>
                  </a:lnTo>
                  <a:lnTo>
                    <a:pt x="857" y="1317"/>
                  </a:lnTo>
                  <a:moveTo>
                    <a:pt x="938" y="1317"/>
                  </a:moveTo>
                  <a:lnTo>
                    <a:pt x="882" y="1317"/>
                  </a:lnTo>
                  <a:lnTo>
                    <a:pt x="882" y="1374"/>
                  </a:lnTo>
                  <a:lnTo>
                    <a:pt x="938" y="1374"/>
                  </a:lnTo>
                  <a:lnTo>
                    <a:pt x="938" y="1317"/>
                  </a:lnTo>
                  <a:moveTo>
                    <a:pt x="1018" y="1317"/>
                  </a:moveTo>
                  <a:lnTo>
                    <a:pt x="962" y="1317"/>
                  </a:lnTo>
                  <a:lnTo>
                    <a:pt x="962" y="1374"/>
                  </a:lnTo>
                  <a:lnTo>
                    <a:pt x="1018" y="1374"/>
                  </a:lnTo>
                  <a:lnTo>
                    <a:pt x="1018" y="1317"/>
                  </a:lnTo>
                  <a:moveTo>
                    <a:pt x="1098" y="1317"/>
                  </a:moveTo>
                  <a:lnTo>
                    <a:pt x="1042" y="1317"/>
                  </a:lnTo>
                  <a:lnTo>
                    <a:pt x="1042" y="1374"/>
                  </a:lnTo>
                  <a:lnTo>
                    <a:pt x="1098" y="1374"/>
                  </a:lnTo>
                  <a:lnTo>
                    <a:pt x="1098" y="1317"/>
                  </a:lnTo>
                  <a:moveTo>
                    <a:pt x="1178" y="1317"/>
                  </a:moveTo>
                  <a:lnTo>
                    <a:pt x="1122" y="1317"/>
                  </a:lnTo>
                  <a:lnTo>
                    <a:pt x="1122" y="1374"/>
                  </a:lnTo>
                  <a:lnTo>
                    <a:pt x="1178" y="1374"/>
                  </a:lnTo>
                  <a:lnTo>
                    <a:pt x="1178" y="1317"/>
                  </a:lnTo>
                  <a:moveTo>
                    <a:pt x="1258" y="1317"/>
                  </a:moveTo>
                  <a:lnTo>
                    <a:pt x="1203" y="1317"/>
                  </a:lnTo>
                  <a:lnTo>
                    <a:pt x="1203" y="1374"/>
                  </a:lnTo>
                  <a:lnTo>
                    <a:pt x="1258" y="1374"/>
                  </a:lnTo>
                  <a:lnTo>
                    <a:pt x="1258" y="1317"/>
                  </a:lnTo>
                  <a:moveTo>
                    <a:pt x="1339" y="1317"/>
                  </a:moveTo>
                  <a:lnTo>
                    <a:pt x="1282" y="1317"/>
                  </a:lnTo>
                  <a:lnTo>
                    <a:pt x="1282" y="1374"/>
                  </a:lnTo>
                  <a:lnTo>
                    <a:pt x="1339" y="1374"/>
                  </a:lnTo>
                  <a:lnTo>
                    <a:pt x="1339" y="1317"/>
                  </a:lnTo>
                  <a:moveTo>
                    <a:pt x="1418" y="1317"/>
                  </a:moveTo>
                  <a:lnTo>
                    <a:pt x="1363" y="1317"/>
                  </a:lnTo>
                  <a:lnTo>
                    <a:pt x="1363" y="1374"/>
                  </a:lnTo>
                  <a:lnTo>
                    <a:pt x="1418" y="1374"/>
                  </a:lnTo>
                  <a:lnTo>
                    <a:pt x="1418" y="1317"/>
                  </a:lnTo>
                  <a:moveTo>
                    <a:pt x="1499" y="1317"/>
                  </a:moveTo>
                  <a:lnTo>
                    <a:pt x="1443" y="1317"/>
                  </a:lnTo>
                  <a:lnTo>
                    <a:pt x="1443" y="1374"/>
                  </a:lnTo>
                  <a:lnTo>
                    <a:pt x="1499" y="1374"/>
                  </a:lnTo>
                  <a:lnTo>
                    <a:pt x="1499" y="1317"/>
                  </a:lnTo>
                  <a:moveTo>
                    <a:pt x="1579" y="1317"/>
                  </a:moveTo>
                  <a:lnTo>
                    <a:pt x="1523" y="1317"/>
                  </a:lnTo>
                  <a:lnTo>
                    <a:pt x="1523" y="1374"/>
                  </a:lnTo>
                  <a:lnTo>
                    <a:pt x="1579" y="1374"/>
                  </a:lnTo>
                  <a:lnTo>
                    <a:pt x="1579" y="1317"/>
                  </a:lnTo>
                  <a:moveTo>
                    <a:pt x="1659" y="1317"/>
                  </a:moveTo>
                  <a:lnTo>
                    <a:pt x="1604" y="1317"/>
                  </a:lnTo>
                  <a:lnTo>
                    <a:pt x="1604" y="1374"/>
                  </a:lnTo>
                  <a:lnTo>
                    <a:pt x="1659" y="1374"/>
                  </a:lnTo>
                  <a:lnTo>
                    <a:pt x="1659" y="1317"/>
                  </a:lnTo>
                  <a:moveTo>
                    <a:pt x="1739" y="1317"/>
                  </a:moveTo>
                  <a:lnTo>
                    <a:pt x="1684" y="1317"/>
                  </a:lnTo>
                  <a:lnTo>
                    <a:pt x="1684" y="1374"/>
                  </a:lnTo>
                  <a:lnTo>
                    <a:pt x="1739" y="1374"/>
                  </a:lnTo>
                  <a:lnTo>
                    <a:pt x="1739" y="1317"/>
                  </a:lnTo>
                  <a:moveTo>
                    <a:pt x="1820" y="1317"/>
                  </a:moveTo>
                  <a:lnTo>
                    <a:pt x="1764" y="1317"/>
                  </a:lnTo>
                  <a:lnTo>
                    <a:pt x="1764" y="1374"/>
                  </a:lnTo>
                  <a:lnTo>
                    <a:pt x="1820" y="1374"/>
                  </a:lnTo>
                  <a:lnTo>
                    <a:pt x="1820" y="1317"/>
                  </a:lnTo>
                  <a:moveTo>
                    <a:pt x="1899" y="1317"/>
                  </a:moveTo>
                  <a:lnTo>
                    <a:pt x="1844" y="1317"/>
                  </a:lnTo>
                  <a:lnTo>
                    <a:pt x="1844" y="1374"/>
                  </a:lnTo>
                  <a:lnTo>
                    <a:pt x="1899" y="1374"/>
                  </a:lnTo>
                  <a:lnTo>
                    <a:pt x="1899" y="1317"/>
                  </a:lnTo>
                  <a:moveTo>
                    <a:pt x="1980" y="1317"/>
                  </a:moveTo>
                  <a:lnTo>
                    <a:pt x="1925" y="1317"/>
                  </a:lnTo>
                  <a:lnTo>
                    <a:pt x="1925" y="1374"/>
                  </a:lnTo>
                  <a:lnTo>
                    <a:pt x="1980" y="1374"/>
                  </a:lnTo>
                  <a:lnTo>
                    <a:pt x="1980" y="1317"/>
                  </a:lnTo>
                  <a:moveTo>
                    <a:pt x="2060" y="1317"/>
                  </a:moveTo>
                  <a:lnTo>
                    <a:pt x="2004" y="1317"/>
                  </a:lnTo>
                  <a:lnTo>
                    <a:pt x="2004" y="1374"/>
                  </a:lnTo>
                  <a:lnTo>
                    <a:pt x="2060" y="1374"/>
                  </a:lnTo>
                  <a:lnTo>
                    <a:pt x="2060" y="1317"/>
                  </a:lnTo>
                  <a:moveTo>
                    <a:pt x="2140" y="1317"/>
                  </a:moveTo>
                  <a:lnTo>
                    <a:pt x="2085" y="1317"/>
                  </a:lnTo>
                  <a:lnTo>
                    <a:pt x="2085" y="1374"/>
                  </a:lnTo>
                  <a:lnTo>
                    <a:pt x="2140" y="1374"/>
                  </a:lnTo>
                  <a:lnTo>
                    <a:pt x="2140" y="1317"/>
                  </a:lnTo>
                  <a:moveTo>
                    <a:pt x="2220" y="1317"/>
                  </a:moveTo>
                  <a:lnTo>
                    <a:pt x="2165" y="1317"/>
                  </a:lnTo>
                  <a:lnTo>
                    <a:pt x="2165" y="1374"/>
                  </a:lnTo>
                  <a:lnTo>
                    <a:pt x="2220" y="1374"/>
                  </a:lnTo>
                  <a:lnTo>
                    <a:pt x="2220" y="1317"/>
                  </a:lnTo>
                  <a:moveTo>
                    <a:pt x="2301" y="1317"/>
                  </a:moveTo>
                  <a:lnTo>
                    <a:pt x="2245" y="1317"/>
                  </a:lnTo>
                  <a:lnTo>
                    <a:pt x="2245" y="1374"/>
                  </a:lnTo>
                  <a:lnTo>
                    <a:pt x="2301" y="1374"/>
                  </a:lnTo>
                  <a:lnTo>
                    <a:pt x="2301" y="1317"/>
                  </a:lnTo>
                  <a:moveTo>
                    <a:pt x="2380" y="1317"/>
                  </a:moveTo>
                  <a:lnTo>
                    <a:pt x="2325" y="1317"/>
                  </a:lnTo>
                  <a:lnTo>
                    <a:pt x="2325" y="1374"/>
                  </a:lnTo>
                  <a:lnTo>
                    <a:pt x="2380" y="1374"/>
                  </a:lnTo>
                  <a:lnTo>
                    <a:pt x="2380" y="1317"/>
                  </a:lnTo>
                  <a:moveTo>
                    <a:pt x="2541" y="1317"/>
                  </a:moveTo>
                  <a:lnTo>
                    <a:pt x="2485" y="1317"/>
                  </a:lnTo>
                  <a:lnTo>
                    <a:pt x="2485" y="1374"/>
                  </a:lnTo>
                  <a:lnTo>
                    <a:pt x="2541" y="1374"/>
                  </a:lnTo>
                  <a:lnTo>
                    <a:pt x="2541" y="1317"/>
                  </a:lnTo>
                  <a:moveTo>
                    <a:pt x="2621" y="1317"/>
                  </a:moveTo>
                  <a:lnTo>
                    <a:pt x="2566" y="1317"/>
                  </a:lnTo>
                  <a:lnTo>
                    <a:pt x="2566" y="1374"/>
                  </a:lnTo>
                  <a:lnTo>
                    <a:pt x="2621" y="1374"/>
                  </a:lnTo>
                  <a:lnTo>
                    <a:pt x="2621" y="1317"/>
                  </a:lnTo>
                  <a:moveTo>
                    <a:pt x="3823" y="1317"/>
                  </a:moveTo>
                  <a:lnTo>
                    <a:pt x="3768" y="1317"/>
                  </a:lnTo>
                  <a:lnTo>
                    <a:pt x="3768" y="1374"/>
                  </a:lnTo>
                  <a:lnTo>
                    <a:pt x="3823" y="1374"/>
                  </a:lnTo>
                  <a:lnTo>
                    <a:pt x="3823" y="1317"/>
                  </a:lnTo>
                  <a:moveTo>
                    <a:pt x="3904" y="1317"/>
                  </a:moveTo>
                  <a:lnTo>
                    <a:pt x="3848" y="1317"/>
                  </a:lnTo>
                  <a:lnTo>
                    <a:pt x="3848" y="1374"/>
                  </a:lnTo>
                  <a:lnTo>
                    <a:pt x="3904" y="1374"/>
                  </a:lnTo>
                  <a:lnTo>
                    <a:pt x="3904" y="1317"/>
                  </a:lnTo>
                  <a:moveTo>
                    <a:pt x="3984" y="1317"/>
                  </a:moveTo>
                  <a:lnTo>
                    <a:pt x="3928" y="1317"/>
                  </a:lnTo>
                  <a:lnTo>
                    <a:pt x="3928" y="1374"/>
                  </a:lnTo>
                  <a:lnTo>
                    <a:pt x="3984" y="1374"/>
                  </a:lnTo>
                  <a:lnTo>
                    <a:pt x="3984" y="1317"/>
                  </a:lnTo>
                  <a:moveTo>
                    <a:pt x="4064" y="1317"/>
                  </a:moveTo>
                  <a:lnTo>
                    <a:pt x="4009" y="1317"/>
                  </a:lnTo>
                  <a:lnTo>
                    <a:pt x="4009" y="1374"/>
                  </a:lnTo>
                  <a:lnTo>
                    <a:pt x="4064" y="1374"/>
                  </a:lnTo>
                  <a:lnTo>
                    <a:pt x="4064" y="1317"/>
                  </a:lnTo>
                  <a:moveTo>
                    <a:pt x="4144" y="1317"/>
                  </a:moveTo>
                  <a:lnTo>
                    <a:pt x="4088" y="1317"/>
                  </a:lnTo>
                  <a:lnTo>
                    <a:pt x="4088" y="1374"/>
                  </a:lnTo>
                  <a:lnTo>
                    <a:pt x="4144" y="1374"/>
                  </a:lnTo>
                  <a:lnTo>
                    <a:pt x="4144" y="1317"/>
                  </a:lnTo>
                  <a:moveTo>
                    <a:pt x="4225" y="1317"/>
                  </a:moveTo>
                  <a:lnTo>
                    <a:pt x="4169" y="1317"/>
                  </a:lnTo>
                  <a:lnTo>
                    <a:pt x="4169" y="1374"/>
                  </a:lnTo>
                  <a:lnTo>
                    <a:pt x="4225" y="1374"/>
                  </a:lnTo>
                  <a:lnTo>
                    <a:pt x="4225" y="1317"/>
                  </a:lnTo>
                  <a:moveTo>
                    <a:pt x="4304" y="1317"/>
                  </a:moveTo>
                  <a:lnTo>
                    <a:pt x="4249" y="1317"/>
                  </a:lnTo>
                  <a:lnTo>
                    <a:pt x="4249" y="1374"/>
                  </a:lnTo>
                  <a:lnTo>
                    <a:pt x="4304" y="1374"/>
                  </a:lnTo>
                  <a:lnTo>
                    <a:pt x="4304" y="1317"/>
                  </a:lnTo>
                  <a:moveTo>
                    <a:pt x="4385" y="1317"/>
                  </a:moveTo>
                  <a:lnTo>
                    <a:pt x="4329" y="1317"/>
                  </a:lnTo>
                  <a:lnTo>
                    <a:pt x="4329" y="1374"/>
                  </a:lnTo>
                  <a:lnTo>
                    <a:pt x="4385" y="1374"/>
                  </a:lnTo>
                  <a:lnTo>
                    <a:pt x="4385" y="1317"/>
                  </a:lnTo>
                  <a:moveTo>
                    <a:pt x="4465" y="1317"/>
                  </a:moveTo>
                  <a:lnTo>
                    <a:pt x="4409" y="1317"/>
                  </a:lnTo>
                  <a:lnTo>
                    <a:pt x="4409" y="1374"/>
                  </a:lnTo>
                  <a:lnTo>
                    <a:pt x="4465" y="1374"/>
                  </a:lnTo>
                  <a:lnTo>
                    <a:pt x="4465" y="1317"/>
                  </a:lnTo>
                  <a:moveTo>
                    <a:pt x="4866" y="1317"/>
                  </a:moveTo>
                  <a:lnTo>
                    <a:pt x="4810" y="1317"/>
                  </a:lnTo>
                  <a:lnTo>
                    <a:pt x="4810" y="1374"/>
                  </a:lnTo>
                  <a:lnTo>
                    <a:pt x="4866" y="1374"/>
                  </a:lnTo>
                  <a:lnTo>
                    <a:pt x="4866" y="1317"/>
                  </a:lnTo>
                  <a:moveTo>
                    <a:pt x="4945" y="1317"/>
                  </a:moveTo>
                  <a:lnTo>
                    <a:pt x="4890" y="1317"/>
                  </a:lnTo>
                  <a:lnTo>
                    <a:pt x="4890" y="1374"/>
                  </a:lnTo>
                  <a:lnTo>
                    <a:pt x="4945" y="1374"/>
                  </a:lnTo>
                  <a:lnTo>
                    <a:pt x="4945" y="1317"/>
                  </a:lnTo>
                  <a:moveTo>
                    <a:pt x="5026" y="1317"/>
                  </a:moveTo>
                  <a:lnTo>
                    <a:pt x="4971" y="1317"/>
                  </a:lnTo>
                  <a:lnTo>
                    <a:pt x="4971" y="1374"/>
                  </a:lnTo>
                  <a:lnTo>
                    <a:pt x="5026" y="1374"/>
                  </a:lnTo>
                  <a:lnTo>
                    <a:pt x="5026" y="1317"/>
                  </a:lnTo>
                  <a:moveTo>
                    <a:pt x="55" y="1229"/>
                  </a:moveTo>
                  <a:lnTo>
                    <a:pt x="0" y="1229"/>
                  </a:lnTo>
                  <a:lnTo>
                    <a:pt x="0" y="1285"/>
                  </a:lnTo>
                  <a:lnTo>
                    <a:pt x="55" y="1285"/>
                  </a:lnTo>
                  <a:lnTo>
                    <a:pt x="55" y="1229"/>
                  </a:lnTo>
                  <a:moveTo>
                    <a:pt x="136" y="1229"/>
                  </a:moveTo>
                  <a:lnTo>
                    <a:pt x="80" y="1229"/>
                  </a:lnTo>
                  <a:lnTo>
                    <a:pt x="80" y="1285"/>
                  </a:lnTo>
                  <a:lnTo>
                    <a:pt x="136" y="1285"/>
                  </a:lnTo>
                  <a:lnTo>
                    <a:pt x="136" y="1229"/>
                  </a:lnTo>
                  <a:moveTo>
                    <a:pt x="216" y="1229"/>
                  </a:moveTo>
                  <a:lnTo>
                    <a:pt x="160" y="1229"/>
                  </a:lnTo>
                  <a:lnTo>
                    <a:pt x="160" y="1285"/>
                  </a:lnTo>
                  <a:lnTo>
                    <a:pt x="216" y="1285"/>
                  </a:lnTo>
                  <a:lnTo>
                    <a:pt x="216" y="1229"/>
                  </a:lnTo>
                  <a:moveTo>
                    <a:pt x="296" y="1229"/>
                  </a:moveTo>
                  <a:lnTo>
                    <a:pt x="241" y="1229"/>
                  </a:lnTo>
                  <a:lnTo>
                    <a:pt x="241" y="1285"/>
                  </a:lnTo>
                  <a:lnTo>
                    <a:pt x="296" y="1285"/>
                  </a:lnTo>
                  <a:lnTo>
                    <a:pt x="296" y="1229"/>
                  </a:lnTo>
                  <a:moveTo>
                    <a:pt x="376" y="1229"/>
                  </a:moveTo>
                  <a:lnTo>
                    <a:pt x="320" y="1229"/>
                  </a:lnTo>
                  <a:lnTo>
                    <a:pt x="320" y="1285"/>
                  </a:lnTo>
                  <a:lnTo>
                    <a:pt x="376" y="1285"/>
                  </a:lnTo>
                  <a:lnTo>
                    <a:pt x="376" y="1229"/>
                  </a:lnTo>
                  <a:moveTo>
                    <a:pt x="457" y="1229"/>
                  </a:moveTo>
                  <a:lnTo>
                    <a:pt x="401" y="1229"/>
                  </a:lnTo>
                  <a:lnTo>
                    <a:pt x="401" y="1285"/>
                  </a:lnTo>
                  <a:lnTo>
                    <a:pt x="457" y="1285"/>
                  </a:lnTo>
                  <a:lnTo>
                    <a:pt x="457" y="1229"/>
                  </a:lnTo>
                  <a:moveTo>
                    <a:pt x="536" y="1229"/>
                  </a:moveTo>
                  <a:lnTo>
                    <a:pt x="481" y="1229"/>
                  </a:lnTo>
                  <a:lnTo>
                    <a:pt x="481" y="1285"/>
                  </a:lnTo>
                  <a:lnTo>
                    <a:pt x="536" y="1285"/>
                  </a:lnTo>
                  <a:lnTo>
                    <a:pt x="536" y="1229"/>
                  </a:lnTo>
                  <a:moveTo>
                    <a:pt x="617" y="1229"/>
                  </a:moveTo>
                  <a:lnTo>
                    <a:pt x="561" y="1229"/>
                  </a:lnTo>
                  <a:lnTo>
                    <a:pt x="561" y="1285"/>
                  </a:lnTo>
                  <a:lnTo>
                    <a:pt x="617" y="1285"/>
                  </a:lnTo>
                  <a:lnTo>
                    <a:pt x="617" y="1229"/>
                  </a:lnTo>
                  <a:moveTo>
                    <a:pt x="697" y="1229"/>
                  </a:moveTo>
                  <a:lnTo>
                    <a:pt x="641" y="1229"/>
                  </a:lnTo>
                  <a:lnTo>
                    <a:pt x="641" y="1285"/>
                  </a:lnTo>
                  <a:lnTo>
                    <a:pt x="697" y="1285"/>
                  </a:lnTo>
                  <a:lnTo>
                    <a:pt x="697" y="1229"/>
                  </a:lnTo>
                  <a:moveTo>
                    <a:pt x="777" y="1229"/>
                  </a:moveTo>
                  <a:lnTo>
                    <a:pt x="722" y="1229"/>
                  </a:lnTo>
                  <a:lnTo>
                    <a:pt x="722" y="1285"/>
                  </a:lnTo>
                  <a:lnTo>
                    <a:pt x="777" y="1285"/>
                  </a:lnTo>
                  <a:lnTo>
                    <a:pt x="777" y="1229"/>
                  </a:lnTo>
                  <a:moveTo>
                    <a:pt x="857" y="1229"/>
                  </a:moveTo>
                  <a:lnTo>
                    <a:pt x="801" y="1229"/>
                  </a:lnTo>
                  <a:lnTo>
                    <a:pt x="801" y="1285"/>
                  </a:lnTo>
                  <a:lnTo>
                    <a:pt x="857" y="1285"/>
                  </a:lnTo>
                  <a:lnTo>
                    <a:pt x="857" y="1229"/>
                  </a:lnTo>
                  <a:moveTo>
                    <a:pt x="938" y="1229"/>
                  </a:moveTo>
                  <a:lnTo>
                    <a:pt x="882" y="1229"/>
                  </a:lnTo>
                  <a:lnTo>
                    <a:pt x="882" y="1285"/>
                  </a:lnTo>
                  <a:lnTo>
                    <a:pt x="938" y="1285"/>
                  </a:lnTo>
                  <a:lnTo>
                    <a:pt x="938" y="1229"/>
                  </a:lnTo>
                  <a:moveTo>
                    <a:pt x="1018" y="1229"/>
                  </a:moveTo>
                  <a:lnTo>
                    <a:pt x="962" y="1229"/>
                  </a:lnTo>
                  <a:lnTo>
                    <a:pt x="962" y="1285"/>
                  </a:lnTo>
                  <a:lnTo>
                    <a:pt x="1018" y="1285"/>
                  </a:lnTo>
                  <a:lnTo>
                    <a:pt x="1018" y="1229"/>
                  </a:lnTo>
                  <a:moveTo>
                    <a:pt x="1098" y="1229"/>
                  </a:moveTo>
                  <a:lnTo>
                    <a:pt x="1042" y="1229"/>
                  </a:lnTo>
                  <a:lnTo>
                    <a:pt x="1042" y="1285"/>
                  </a:lnTo>
                  <a:lnTo>
                    <a:pt x="1098" y="1285"/>
                  </a:lnTo>
                  <a:lnTo>
                    <a:pt x="1098" y="1229"/>
                  </a:lnTo>
                  <a:moveTo>
                    <a:pt x="1178" y="1229"/>
                  </a:moveTo>
                  <a:lnTo>
                    <a:pt x="1122" y="1229"/>
                  </a:lnTo>
                  <a:lnTo>
                    <a:pt x="1122" y="1285"/>
                  </a:lnTo>
                  <a:lnTo>
                    <a:pt x="1178" y="1285"/>
                  </a:lnTo>
                  <a:lnTo>
                    <a:pt x="1178" y="1229"/>
                  </a:lnTo>
                  <a:moveTo>
                    <a:pt x="1258" y="1229"/>
                  </a:moveTo>
                  <a:lnTo>
                    <a:pt x="1203" y="1229"/>
                  </a:lnTo>
                  <a:lnTo>
                    <a:pt x="1203" y="1285"/>
                  </a:lnTo>
                  <a:lnTo>
                    <a:pt x="1258" y="1285"/>
                  </a:lnTo>
                  <a:lnTo>
                    <a:pt x="1258" y="1229"/>
                  </a:lnTo>
                  <a:moveTo>
                    <a:pt x="1339" y="1229"/>
                  </a:moveTo>
                  <a:lnTo>
                    <a:pt x="1282" y="1229"/>
                  </a:lnTo>
                  <a:lnTo>
                    <a:pt x="1282" y="1285"/>
                  </a:lnTo>
                  <a:lnTo>
                    <a:pt x="1339" y="1285"/>
                  </a:lnTo>
                  <a:lnTo>
                    <a:pt x="1339" y="1229"/>
                  </a:lnTo>
                  <a:moveTo>
                    <a:pt x="1418" y="1229"/>
                  </a:moveTo>
                  <a:lnTo>
                    <a:pt x="1363" y="1229"/>
                  </a:lnTo>
                  <a:lnTo>
                    <a:pt x="1363" y="1285"/>
                  </a:lnTo>
                  <a:lnTo>
                    <a:pt x="1418" y="1285"/>
                  </a:lnTo>
                  <a:lnTo>
                    <a:pt x="1418" y="1229"/>
                  </a:lnTo>
                  <a:moveTo>
                    <a:pt x="1499" y="1229"/>
                  </a:moveTo>
                  <a:lnTo>
                    <a:pt x="1443" y="1229"/>
                  </a:lnTo>
                  <a:lnTo>
                    <a:pt x="1443" y="1285"/>
                  </a:lnTo>
                  <a:lnTo>
                    <a:pt x="1499" y="1285"/>
                  </a:lnTo>
                  <a:lnTo>
                    <a:pt x="1499" y="1229"/>
                  </a:lnTo>
                  <a:moveTo>
                    <a:pt x="1579" y="1229"/>
                  </a:moveTo>
                  <a:lnTo>
                    <a:pt x="1523" y="1229"/>
                  </a:lnTo>
                  <a:lnTo>
                    <a:pt x="1523" y="1285"/>
                  </a:lnTo>
                  <a:lnTo>
                    <a:pt x="1579" y="1285"/>
                  </a:lnTo>
                  <a:lnTo>
                    <a:pt x="1579" y="1229"/>
                  </a:lnTo>
                  <a:moveTo>
                    <a:pt x="1659" y="1229"/>
                  </a:moveTo>
                  <a:lnTo>
                    <a:pt x="1604" y="1229"/>
                  </a:lnTo>
                  <a:lnTo>
                    <a:pt x="1604" y="1285"/>
                  </a:lnTo>
                  <a:lnTo>
                    <a:pt x="1659" y="1285"/>
                  </a:lnTo>
                  <a:lnTo>
                    <a:pt x="1659" y="1229"/>
                  </a:lnTo>
                  <a:moveTo>
                    <a:pt x="1739" y="1229"/>
                  </a:moveTo>
                  <a:lnTo>
                    <a:pt x="1684" y="1229"/>
                  </a:lnTo>
                  <a:lnTo>
                    <a:pt x="1684" y="1285"/>
                  </a:lnTo>
                  <a:lnTo>
                    <a:pt x="1739" y="1285"/>
                  </a:lnTo>
                  <a:lnTo>
                    <a:pt x="1739" y="1229"/>
                  </a:lnTo>
                  <a:moveTo>
                    <a:pt x="1820" y="1229"/>
                  </a:moveTo>
                  <a:lnTo>
                    <a:pt x="1764" y="1229"/>
                  </a:lnTo>
                  <a:lnTo>
                    <a:pt x="1764" y="1285"/>
                  </a:lnTo>
                  <a:lnTo>
                    <a:pt x="1820" y="1285"/>
                  </a:lnTo>
                  <a:lnTo>
                    <a:pt x="1820" y="1229"/>
                  </a:lnTo>
                  <a:moveTo>
                    <a:pt x="1899" y="1229"/>
                  </a:moveTo>
                  <a:lnTo>
                    <a:pt x="1844" y="1229"/>
                  </a:lnTo>
                  <a:lnTo>
                    <a:pt x="1844" y="1285"/>
                  </a:lnTo>
                  <a:lnTo>
                    <a:pt x="1899" y="1285"/>
                  </a:lnTo>
                  <a:lnTo>
                    <a:pt x="1899" y="1229"/>
                  </a:lnTo>
                  <a:moveTo>
                    <a:pt x="1980" y="1229"/>
                  </a:moveTo>
                  <a:lnTo>
                    <a:pt x="1925" y="1229"/>
                  </a:lnTo>
                  <a:lnTo>
                    <a:pt x="1925" y="1285"/>
                  </a:lnTo>
                  <a:lnTo>
                    <a:pt x="1980" y="1285"/>
                  </a:lnTo>
                  <a:lnTo>
                    <a:pt x="1980" y="1229"/>
                  </a:lnTo>
                  <a:moveTo>
                    <a:pt x="2060" y="1229"/>
                  </a:moveTo>
                  <a:lnTo>
                    <a:pt x="2004" y="1229"/>
                  </a:lnTo>
                  <a:lnTo>
                    <a:pt x="2004" y="1285"/>
                  </a:lnTo>
                  <a:lnTo>
                    <a:pt x="2060" y="1285"/>
                  </a:lnTo>
                  <a:lnTo>
                    <a:pt x="2060" y="1229"/>
                  </a:lnTo>
                  <a:moveTo>
                    <a:pt x="2140" y="1229"/>
                  </a:moveTo>
                  <a:lnTo>
                    <a:pt x="2085" y="1229"/>
                  </a:lnTo>
                  <a:lnTo>
                    <a:pt x="2085" y="1285"/>
                  </a:lnTo>
                  <a:lnTo>
                    <a:pt x="2140" y="1285"/>
                  </a:lnTo>
                  <a:lnTo>
                    <a:pt x="2140" y="1229"/>
                  </a:lnTo>
                  <a:moveTo>
                    <a:pt x="2220" y="1229"/>
                  </a:moveTo>
                  <a:lnTo>
                    <a:pt x="2165" y="1229"/>
                  </a:lnTo>
                  <a:lnTo>
                    <a:pt x="2165" y="1285"/>
                  </a:lnTo>
                  <a:lnTo>
                    <a:pt x="2220" y="1285"/>
                  </a:lnTo>
                  <a:lnTo>
                    <a:pt x="2220" y="1229"/>
                  </a:lnTo>
                  <a:moveTo>
                    <a:pt x="2301" y="1229"/>
                  </a:moveTo>
                  <a:lnTo>
                    <a:pt x="2245" y="1229"/>
                  </a:lnTo>
                  <a:lnTo>
                    <a:pt x="2245" y="1285"/>
                  </a:lnTo>
                  <a:lnTo>
                    <a:pt x="2301" y="1285"/>
                  </a:lnTo>
                  <a:lnTo>
                    <a:pt x="2301" y="1229"/>
                  </a:lnTo>
                  <a:moveTo>
                    <a:pt x="2541" y="1229"/>
                  </a:moveTo>
                  <a:lnTo>
                    <a:pt x="2485" y="1229"/>
                  </a:lnTo>
                  <a:lnTo>
                    <a:pt x="2485" y="1285"/>
                  </a:lnTo>
                  <a:lnTo>
                    <a:pt x="2541" y="1285"/>
                  </a:lnTo>
                  <a:lnTo>
                    <a:pt x="2541" y="1229"/>
                  </a:lnTo>
                  <a:moveTo>
                    <a:pt x="2621" y="1229"/>
                  </a:moveTo>
                  <a:lnTo>
                    <a:pt x="2566" y="1229"/>
                  </a:lnTo>
                  <a:lnTo>
                    <a:pt x="2566" y="1285"/>
                  </a:lnTo>
                  <a:lnTo>
                    <a:pt x="2621" y="1285"/>
                  </a:lnTo>
                  <a:lnTo>
                    <a:pt x="2621" y="1229"/>
                  </a:lnTo>
                  <a:moveTo>
                    <a:pt x="2701" y="1229"/>
                  </a:moveTo>
                  <a:lnTo>
                    <a:pt x="2646" y="1229"/>
                  </a:lnTo>
                  <a:lnTo>
                    <a:pt x="2646" y="1285"/>
                  </a:lnTo>
                  <a:lnTo>
                    <a:pt x="2701" y="1285"/>
                  </a:lnTo>
                  <a:lnTo>
                    <a:pt x="2701" y="1229"/>
                  </a:lnTo>
                  <a:moveTo>
                    <a:pt x="3342" y="1229"/>
                  </a:moveTo>
                  <a:lnTo>
                    <a:pt x="3287" y="1229"/>
                  </a:lnTo>
                  <a:lnTo>
                    <a:pt x="3287" y="1285"/>
                  </a:lnTo>
                  <a:lnTo>
                    <a:pt x="3342" y="1285"/>
                  </a:lnTo>
                  <a:lnTo>
                    <a:pt x="3342" y="1229"/>
                  </a:lnTo>
                  <a:moveTo>
                    <a:pt x="3423" y="1229"/>
                  </a:moveTo>
                  <a:lnTo>
                    <a:pt x="3367" y="1229"/>
                  </a:lnTo>
                  <a:lnTo>
                    <a:pt x="3367" y="1285"/>
                  </a:lnTo>
                  <a:lnTo>
                    <a:pt x="3423" y="1285"/>
                  </a:lnTo>
                  <a:lnTo>
                    <a:pt x="3423" y="1229"/>
                  </a:lnTo>
                  <a:moveTo>
                    <a:pt x="3823" y="1229"/>
                  </a:moveTo>
                  <a:lnTo>
                    <a:pt x="3768" y="1229"/>
                  </a:lnTo>
                  <a:lnTo>
                    <a:pt x="3768" y="1285"/>
                  </a:lnTo>
                  <a:lnTo>
                    <a:pt x="3823" y="1285"/>
                  </a:lnTo>
                  <a:lnTo>
                    <a:pt x="3823" y="1229"/>
                  </a:lnTo>
                  <a:moveTo>
                    <a:pt x="3904" y="1229"/>
                  </a:moveTo>
                  <a:lnTo>
                    <a:pt x="3848" y="1229"/>
                  </a:lnTo>
                  <a:lnTo>
                    <a:pt x="3848" y="1285"/>
                  </a:lnTo>
                  <a:lnTo>
                    <a:pt x="3904" y="1285"/>
                  </a:lnTo>
                  <a:lnTo>
                    <a:pt x="3904" y="1229"/>
                  </a:lnTo>
                  <a:moveTo>
                    <a:pt x="3984" y="1229"/>
                  </a:moveTo>
                  <a:lnTo>
                    <a:pt x="3928" y="1229"/>
                  </a:lnTo>
                  <a:lnTo>
                    <a:pt x="3928" y="1285"/>
                  </a:lnTo>
                  <a:lnTo>
                    <a:pt x="3984" y="1285"/>
                  </a:lnTo>
                  <a:lnTo>
                    <a:pt x="3984" y="1229"/>
                  </a:lnTo>
                  <a:moveTo>
                    <a:pt x="4064" y="1229"/>
                  </a:moveTo>
                  <a:lnTo>
                    <a:pt x="4009" y="1229"/>
                  </a:lnTo>
                  <a:lnTo>
                    <a:pt x="4009" y="1285"/>
                  </a:lnTo>
                  <a:lnTo>
                    <a:pt x="4064" y="1285"/>
                  </a:lnTo>
                  <a:lnTo>
                    <a:pt x="4064" y="1229"/>
                  </a:lnTo>
                  <a:moveTo>
                    <a:pt x="4144" y="1229"/>
                  </a:moveTo>
                  <a:lnTo>
                    <a:pt x="4088" y="1229"/>
                  </a:lnTo>
                  <a:lnTo>
                    <a:pt x="4088" y="1285"/>
                  </a:lnTo>
                  <a:lnTo>
                    <a:pt x="4144" y="1285"/>
                  </a:lnTo>
                  <a:lnTo>
                    <a:pt x="4144" y="1229"/>
                  </a:lnTo>
                  <a:moveTo>
                    <a:pt x="4225" y="1229"/>
                  </a:moveTo>
                  <a:lnTo>
                    <a:pt x="4169" y="1229"/>
                  </a:lnTo>
                  <a:lnTo>
                    <a:pt x="4169" y="1285"/>
                  </a:lnTo>
                  <a:lnTo>
                    <a:pt x="4225" y="1285"/>
                  </a:lnTo>
                  <a:lnTo>
                    <a:pt x="4225" y="1229"/>
                  </a:lnTo>
                  <a:moveTo>
                    <a:pt x="4304" y="1229"/>
                  </a:moveTo>
                  <a:lnTo>
                    <a:pt x="4249" y="1229"/>
                  </a:lnTo>
                  <a:lnTo>
                    <a:pt x="4249" y="1285"/>
                  </a:lnTo>
                  <a:lnTo>
                    <a:pt x="4304" y="1285"/>
                  </a:lnTo>
                  <a:lnTo>
                    <a:pt x="4304" y="1229"/>
                  </a:lnTo>
                  <a:moveTo>
                    <a:pt x="4385" y="1229"/>
                  </a:moveTo>
                  <a:lnTo>
                    <a:pt x="4329" y="1229"/>
                  </a:lnTo>
                  <a:lnTo>
                    <a:pt x="4329" y="1285"/>
                  </a:lnTo>
                  <a:lnTo>
                    <a:pt x="4385" y="1285"/>
                  </a:lnTo>
                  <a:lnTo>
                    <a:pt x="4385" y="1229"/>
                  </a:lnTo>
                  <a:moveTo>
                    <a:pt x="4465" y="1229"/>
                  </a:moveTo>
                  <a:lnTo>
                    <a:pt x="4409" y="1229"/>
                  </a:lnTo>
                  <a:lnTo>
                    <a:pt x="4409" y="1285"/>
                  </a:lnTo>
                  <a:lnTo>
                    <a:pt x="4465" y="1285"/>
                  </a:lnTo>
                  <a:lnTo>
                    <a:pt x="4465" y="1229"/>
                  </a:lnTo>
                  <a:moveTo>
                    <a:pt x="4785" y="1229"/>
                  </a:moveTo>
                  <a:lnTo>
                    <a:pt x="4730" y="1229"/>
                  </a:lnTo>
                  <a:lnTo>
                    <a:pt x="4730" y="1285"/>
                  </a:lnTo>
                  <a:lnTo>
                    <a:pt x="4785" y="1285"/>
                  </a:lnTo>
                  <a:lnTo>
                    <a:pt x="4785" y="1229"/>
                  </a:lnTo>
                  <a:moveTo>
                    <a:pt x="4945" y="1229"/>
                  </a:moveTo>
                  <a:lnTo>
                    <a:pt x="4890" y="1229"/>
                  </a:lnTo>
                  <a:lnTo>
                    <a:pt x="4890" y="1285"/>
                  </a:lnTo>
                  <a:lnTo>
                    <a:pt x="4945" y="1285"/>
                  </a:lnTo>
                  <a:lnTo>
                    <a:pt x="4945" y="1229"/>
                  </a:lnTo>
                  <a:moveTo>
                    <a:pt x="5026" y="1229"/>
                  </a:moveTo>
                  <a:lnTo>
                    <a:pt x="4971" y="1229"/>
                  </a:lnTo>
                  <a:lnTo>
                    <a:pt x="4971" y="1285"/>
                  </a:lnTo>
                  <a:lnTo>
                    <a:pt x="5026" y="1285"/>
                  </a:lnTo>
                  <a:lnTo>
                    <a:pt x="5026" y="1229"/>
                  </a:lnTo>
                  <a:moveTo>
                    <a:pt x="55" y="1140"/>
                  </a:moveTo>
                  <a:lnTo>
                    <a:pt x="0" y="1140"/>
                  </a:lnTo>
                  <a:lnTo>
                    <a:pt x="0" y="1196"/>
                  </a:lnTo>
                  <a:lnTo>
                    <a:pt x="55" y="1196"/>
                  </a:lnTo>
                  <a:lnTo>
                    <a:pt x="55" y="1140"/>
                  </a:lnTo>
                  <a:moveTo>
                    <a:pt x="136" y="1140"/>
                  </a:moveTo>
                  <a:lnTo>
                    <a:pt x="80" y="1140"/>
                  </a:lnTo>
                  <a:lnTo>
                    <a:pt x="80" y="1196"/>
                  </a:lnTo>
                  <a:lnTo>
                    <a:pt x="136" y="1196"/>
                  </a:lnTo>
                  <a:lnTo>
                    <a:pt x="136" y="1140"/>
                  </a:lnTo>
                  <a:moveTo>
                    <a:pt x="216" y="1140"/>
                  </a:moveTo>
                  <a:lnTo>
                    <a:pt x="160" y="1140"/>
                  </a:lnTo>
                  <a:lnTo>
                    <a:pt x="160" y="1196"/>
                  </a:lnTo>
                  <a:lnTo>
                    <a:pt x="216" y="1196"/>
                  </a:lnTo>
                  <a:lnTo>
                    <a:pt x="216" y="1140"/>
                  </a:lnTo>
                  <a:moveTo>
                    <a:pt x="296" y="1140"/>
                  </a:moveTo>
                  <a:lnTo>
                    <a:pt x="241" y="1140"/>
                  </a:lnTo>
                  <a:lnTo>
                    <a:pt x="241" y="1196"/>
                  </a:lnTo>
                  <a:lnTo>
                    <a:pt x="296" y="1196"/>
                  </a:lnTo>
                  <a:lnTo>
                    <a:pt x="296" y="1140"/>
                  </a:lnTo>
                  <a:moveTo>
                    <a:pt x="376" y="1140"/>
                  </a:moveTo>
                  <a:lnTo>
                    <a:pt x="320" y="1140"/>
                  </a:lnTo>
                  <a:lnTo>
                    <a:pt x="320" y="1196"/>
                  </a:lnTo>
                  <a:lnTo>
                    <a:pt x="376" y="1196"/>
                  </a:lnTo>
                  <a:lnTo>
                    <a:pt x="376" y="1140"/>
                  </a:lnTo>
                  <a:moveTo>
                    <a:pt x="457" y="1140"/>
                  </a:moveTo>
                  <a:lnTo>
                    <a:pt x="401" y="1140"/>
                  </a:lnTo>
                  <a:lnTo>
                    <a:pt x="401" y="1196"/>
                  </a:lnTo>
                  <a:lnTo>
                    <a:pt x="457" y="1196"/>
                  </a:lnTo>
                  <a:lnTo>
                    <a:pt x="457" y="1140"/>
                  </a:lnTo>
                  <a:moveTo>
                    <a:pt x="536" y="1140"/>
                  </a:moveTo>
                  <a:lnTo>
                    <a:pt x="481" y="1140"/>
                  </a:lnTo>
                  <a:lnTo>
                    <a:pt x="481" y="1196"/>
                  </a:lnTo>
                  <a:lnTo>
                    <a:pt x="536" y="1196"/>
                  </a:lnTo>
                  <a:lnTo>
                    <a:pt x="536" y="1140"/>
                  </a:lnTo>
                  <a:moveTo>
                    <a:pt x="617" y="1140"/>
                  </a:moveTo>
                  <a:lnTo>
                    <a:pt x="561" y="1140"/>
                  </a:lnTo>
                  <a:lnTo>
                    <a:pt x="561" y="1196"/>
                  </a:lnTo>
                  <a:lnTo>
                    <a:pt x="617" y="1196"/>
                  </a:lnTo>
                  <a:lnTo>
                    <a:pt x="617" y="1140"/>
                  </a:lnTo>
                  <a:moveTo>
                    <a:pt x="697" y="1140"/>
                  </a:moveTo>
                  <a:lnTo>
                    <a:pt x="641" y="1140"/>
                  </a:lnTo>
                  <a:lnTo>
                    <a:pt x="641" y="1196"/>
                  </a:lnTo>
                  <a:lnTo>
                    <a:pt x="697" y="1196"/>
                  </a:lnTo>
                  <a:lnTo>
                    <a:pt x="697" y="1140"/>
                  </a:lnTo>
                  <a:moveTo>
                    <a:pt x="777" y="1140"/>
                  </a:moveTo>
                  <a:lnTo>
                    <a:pt x="722" y="1140"/>
                  </a:lnTo>
                  <a:lnTo>
                    <a:pt x="722" y="1196"/>
                  </a:lnTo>
                  <a:lnTo>
                    <a:pt x="777" y="1196"/>
                  </a:lnTo>
                  <a:lnTo>
                    <a:pt x="777" y="1140"/>
                  </a:lnTo>
                  <a:moveTo>
                    <a:pt x="857" y="1140"/>
                  </a:moveTo>
                  <a:lnTo>
                    <a:pt x="801" y="1140"/>
                  </a:lnTo>
                  <a:lnTo>
                    <a:pt x="801" y="1196"/>
                  </a:lnTo>
                  <a:lnTo>
                    <a:pt x="857" y="1196"/>
                  </a:lnTo>
                  <a:lnTo>
                    <a:pt x="857" y="1140"/>
                  </a:lnTo>
                  <a:moveTo>
                    <a:pt x="938" y="1140"/>
                  </a:moveTo>
                  <a:lnTo>
                    <a:pt x="882" y="1140"/>
                  </a:lnTo>
                  <a:lnTo>
                    <a:pt x="882" y="1196"/>
                  </a:lnTo>
                  <a:lnTo>
                    <a:pt x="938" y="1196"/>
                  </a:lnTo>
                  <a:lnTo>
                    <a:pt x="938" y="1140"/>
                  </a:lnTo>
                  <a:moveTo>
                    <a:pt x="1018" y="1140"/>
                  </a:moveTo>
                  <a:lnTo>
                    <a:pt x="962" y="1140"/>
                  </a:lnTo>
                  <a:lnTo>
                    <a:pt x="962" y="1196"/>
                  </a:lnTo>
                  <a:lnTo>
                    <a:pt x="1018" y="1196"/>
                  </a:lnTo>
                  <a:lnTo>
                    <a:pt x="1018" y="1140"/>
                  </a:lnTo>
                  <a:moveTo>
                    <a:pt x="1098" y="1140"/>
                  </a:moveTo>
                  <a:lnTo>
                    <a:pt x="1042" y="1140"/>
                  </a:lnTo>
                  <a:lnTo>
                    <a:pt x="1042" y="1196"/>
                  </a:lnTo>
                  <a:lnTo>
                    <a:pt x="1098" y="1196"/>
                  </a:lnTo>
                  <a:lnTo>
                    <a:pt x="1098" y="1140"/>
                  </a:lnTo>
                  <a:moveTo>
                    <a:pt x="1178" y="1140"/>
                  </a:moveTo>
                  <a:lnTo>
                    <a:pt x="1122" y="1140"/>
                  </a:lnTo>
                  <a:lnTo>
                    <a:pt x="1122" y="1196"/>
                  </a:lnTo>
                  <a:lnTo>
                    <a:pt x="1178" y="1196"/>
                  </a:lnTo>
                  <a:lnTo>
                    <a:pt x="1178" y="1140"/>
                  </a:lnTo>
                  <a:moveTo>
                    <a:pt x="1258" y="1140"/>
                  </a:moveTo>
                  <a:lnTo>
                    <a:pt x="1203" y="1140"/>
                  </a:lnTo>
                  <a:lnTo>
                    <a:pt x="1203" y="1196"/>
                  </a:lnTo>
                  <a:lnTo>
                    <a:pt x="1258" y="1196"/>
                  </a:lnTo>
                  <a:lnTo>
                    <a:pt x="1258" y="1140"/>
                  </a:lnTo>
                  <a:moveTo>
                    <a:pt x="1339" y="1140"/>
                  </a:moveTo>
                  <a:lnTo>
                    <a:pt x="1282" y="1140"/>
                  </a:lnTo>
                  <a:lnTo>
                    <a:pt x="1282" y="1196"/>
                  </a:lnTo>
                  <a:lnTo>
                    <a:pt x="1339" y="1196"/>
                  </a:lnTo>
                  <a:lnTo>
                    <a:pt x="1339" y="1140"/>
                  </a:lnTo>
                  <a:moveTo>
                    <a:pt x="1418" y="1140"/>
                  </a:moveTo>
                  <a:lnTo>
                    <a:pt x="1363" y="1140"/>
                  </a:lnTo>
                  <a:lnTo>
                    <a:pt x="1363" y="1196"/>
                  </a:lnTo>
                  <a:lnTo>
                    <a:pt x="1418" y="1196"/>
                  </a:lnTo>
                  <a:lnTo>
                    <a:pt x="1418" y="1140"/>
                  </a:lnTo>
                  <a:moveTo>
                    <a:pt x="1499" y="1140"/>
                  </a:moveTo>
                  <a:lnTo>
                    <a:pt x="1443" y="1140"/>
                  </a:lnTo>
                  <a:lnTo>
                    <a:pt x="1443" y="1196"/>
                  </a:lnTo>
                  <a:lnTo>
                    <a:pt x="1499" y="1196"/>
                  </a:lnTo>
                  <a:lnTo>
                    <a:pt x="1499" y="1140"/>
                  </a:lnTo>
                  <a:moveTo>
                    <a:pt x="1579" y="1140"/>
                  </a:moveTo>
                  <a:lnTo>
                    <a:pt x="1523" y="1140"/>
                  </a:lnTo>
                  <a:lnTo>
                    <a:pt x="1523" y="1196"/>
                  </a:lnTo>
                  <a:lnTo>
                    <a:pt x="1579" y="1196"/>
                  </a:lnTo>
                  <a:lnTo>
                    <a:pt x="1579" y="1140"/>
                  </a:lnTo>
                  <a:moveTo>
                    <a:pt x="1659" y="1140"/>
                  </a:moveTo>
                  <a:lnTo>
                    <a:pt x="1604" y="1140"/>
                  </a:lnTo>
                  <a:lnTo>
                    <a:pt x="1604" y="1196"/>
                  </a:lnTo>
                  <a:lnTo>
                    <a:pt x="1659" y="1196"/>
                  </a:lnTo>
                  <a:lnTo>
                    <a:pt x="1659" y="1140"/>
                  </a:lnTo>
                  <a:moveTo>
                    <a:pt x="1739" y="1140"/>
                  </a:moveTo>
                  <a:lnTo>
                    <a:pt x="1684" y="1140"/>
                  </a:lnTo>
                  <a:lnTo>
                    <a:pt x="1684" y="1196"/>
                  </a:lnTo>
                  <a:lnTo>
                    <a:pt x="1739" y="1196"/>
                  </a:lnTo>
                  <a:lnTo>
                    <a:pt x="1739" y="1140"/>
                  </a:lnTo>
                  <a:moveTo>
                    <a:pt x="1820" y="1140"/>
                  </a:moveTo>
                  <a:lnTo>
                    <a:pt x="1764" y="1140"/>
                  </a:lnTo>
                  <a:lnTo>
                    <a:pt x="1764" y="1196"/>
                  </a:lnTo>
                  <a:lnTo>
                    <a:pt x="1820" y="1196"/>
                  </a:lnTo>
                  <a:lnTo>
                    <a:pt x="1820" y="1140"/>
                  </a:lnTo>
                  <a:moveTo>
                    <a:pt x="1899" y="1140"/>
                  </a:moveTo>
                  <a:lnTo>
                    <a:pt x="1844" y="1140"/>
                  </a:lnTo>
                  <a:lnTo>
                    <a:pt x="1844" y="1196"/>
                  </a:lnTo>
                  <a:lnTo>
                    <a:pt x="1899" y="1196"/>
                  </a:lnTo>
                  <a:lnTo>
                    <a:pt x="1899" y="1140"/>
                  </a:lnTo>
                  <a:moveTo>
                    <a:pt x="1980" y="1140"/>
                  </a:moveTo>
                  <a:lnTo>
                    <a:pt x="1925" y="1140"/>
                  </a:lnTo>
                  <a:lnTo>
                    <a:pt x="1925" y="1196"/>
                  </a:lnTo>
                  <a:lnTo>
                    <a:pt x="1980" y="1196"/>
                  </a:lnTo>
                  <a:lnTo>
                    <a:pt x="1980" y="1140"/>
                  </a:lnTo>
                  <a:moveTo>
                    <a:pt x="2060" y="1140"/>
                  </a:moveTo>
                  <a:lnTo>
                    <a:pt x="2004" y="1140"/>
                  </a:lnTo>
                  <a:lnTo>
                    <a:pt x="2004" y="1196"/>
                  </a:lnTo>
                  <a:lnTo>
                    <a:pt x="2060" y="1196"/>
                  </a:lnTo>
                  <a:lnTo>
                    <a:pt x="2060" y="1140"/>
                  </a:lnTo>
                  <a:moveTo>
                    <a:pt x="2140" y="1140"/>
                  </a:moveTo>
                  <a:lnTo>
                    <a:pt x="2085" y="1140"/>
                  </a:lnTo>
                  <a:lnTo>
                    <a:pt x="2085" y="1196"/>
                  </a:lnTo>
                  <a:lnTo>
                    <a:pt x="2140" y="1196"/>
                  </a:lnTo>
                  <a:lnTo>
                    <a:pt x="2140" y="1140"/>
                  </a:lnTo>
                  <a:moveTo>
                    <a:pt x="2220" y="1140"/>
                  </a:moveTo>
                  <a:lnTo>
                    <a:pt x="2165" y="1140"/>
                  </a:lnTo>
                  <a:lnTo>
                    <a:pt x="2165" y="1196"/>
                  </a:lnTo>
                  <a:lnTo>
                    <a:pt x="2220" y="1196"/>
                  </a:lnTo>
                  <a:lnTo>
                    <a:pt x="2220" y="1140"/>
                  </a:lnTo>
                  <a:moveTo>
                    <a:pt x="2541" y="1140"/>
                  </a:moveTo>
                  <a:lnTo>
                    <a:pt x="2485" y="1140"/>
                  </a:lnTo>
                  <a:lnTo>
                    <a:pt x="2485" y="1196"/>
                  </a:lnTo>
                  <a:lnTo>
                    <a:pt x="2541" y="1196"/>
                  </a:lnTo>
                  <a:lnTo>
                    <a:pt x="2541" y="1140"/>
                  </a:lnTo>
                  <a:moveTo>
                    <a:pt x="2621" y="1140"/>
                  </a:moveTo>
                  <a:lnTo>
                    <a:pt x="2566" y="1140"/>
                  </a:lnTo>
                  <a:lnTo>
                    <a:pt x="2566" y="1196"/>
                  </a:lnTo>
                  <a:lnTo>
                    <a:pt x="2621" y="1196"/>
                  </a:lnTo>
                  <a:lnTo>
                    <a:pt x="2621" y="1140"/>
                  </a:lnTo>
                  <a:moveTo>
                    <a:pt x="2701" y="1140"/>
                  </a:moveTo>
                  <a:lnTo>
                    <a:pt x="2646" y="1140"/>
                  </a:lnTo>
                  <a:lnTo>
                    <a:pt x="2646" y="1196"/>
                  </a:lnTo>
                  <a:lnTo>
                    <a:pt x="2701" y="1196"/>
                  </a:lnTo>
                  <a:lnTo>
                    <a:pt x="2701" y="1140"/>
                  </a:lnTo>
                  <a:moveTo>
                    <a:pt x="3263" y="1140"/>
                  </a:moveTo>
                  <a:lnTo>
                    <a:pt x="3207" y="1140"/>
                  </a:lnTo>
                  <a:lnTo>
                    <a:pt x="3207" y="1196"/>
                  </a:lnTo>
                  <a:lnTo>
                    <a:pt x="3263" y="1196"/>
                  </a:lnTo>
                  <a:lnTo>
                    <a:pt x="3263" y="1140"/>
                  </a:lnTo>
                  <a:moveTo>
                    <a:pt x="3342" y="1140"/>
                  </a:moveTo>
                  <a:lnTo>
                    <a:pt x="3287" y="1140"/>
                  </a:lnTo>
                  <a:lnTo>
                    <a:pt x="3287" y="1196"/>
                  </a:lnTo>
                  <a:lnTo>
                    <a:pt x="3342" y="1196"/>
                  </a:lnTo>
                  <a:lnTo>
                    <a:pt x="3342" y="1140"/>
                  </a:lnTo>
                  <a:moveTo>
                    <a:pt x="3423" y="1140"/>
                  </a:moveTo>
                  <a:lnTo>
                    <a:pt x="3367" y="1140"/>
                  </a:lnTo>
                  <a:lnTo>
                    <a:pt x="3367" y="1196"/>
                  </a:lnTo>
                  <a:lnTo>
                    <a:pt x="3423" y="1196"/>
                  </a:lnTo>
                  <a:lnTo>
                    <a:pt x="3423" y="1140"/>
                  </a:lnTo>
                  <a:moveTo>
                    <a:pt x="3503" y="1140"/>
                  </a:moveTo>
                  <a:lnTo>
                    <a:pt x="3447" y="1140"/>
                  </a:lnTo>
                  <a:lnTo>
                    <a:pt x="3447" y="1196"/>
                  </a:lnTo>
                  <a:lnTo>
                    <a:pt x="3503" y="1196"/>
                  </a:lnTo>
                  <a:lnTo>
                    <a:pt x="3503" y="1140"/>
                  </a:lnTo>
                  <a:moveTo>
                    <a:pt x="3583" y="1140"/>
                  </a:moveTo>
                  <a:lnTo>
                    <a:pt x="3528" y="1140"/>
                  </a:lnTo>
                  <a:lnTo>
                    <a:pt x="3528" y="1196"/>
                  </a:lnTo>
                  <a:lnTo>
                    <a:pt x="3583" y="1196"/>
                  </a:lnTo>
                  <a:lnTo>
                    <a:pt x="3583" y="1140"/>
                  </a:lnTo>
                  <a:moveTo>
                    <a:pt x="3663" y="1140"/>
                  </a:moveTo>
                  <a:lnTo>
                    <a:pt x="3607" y="1140"/>
                  </a:lnTo>
                  <a:lnTo>
                    <a:pt x="3607" y="1196"/>
                  </a:lnTo>
                  <a:lnTo>
                    <a:pt x="3663" y="1196"/>
                  </a:lnTo>
                  <a:lnTo>
                    <a:pt x="3663" y="1140"/>
                  </a:lnTo>
                  <a:moveTo>
                    <a:pt x="3744" y="1140"/>
                  </a:moveTo>
                  <a:lnTo>
                    <a:pt x="3688" y="1140"/>
                  </a:lnTo>
                  <a:lnTo>
                    <a:pt x="3688" y="1196"/>
                  </a:lnTo>
                  <a:lnTo>
                    <a:pt x="3744" y="1196"/>
                  </a:lnTo>
                  <a:lnTo>
                    <a:pt x="3744" y="1140"/>
                  </a:lnTo>
                  <a:moveTo>
                    <a:pt x="3823" y="1140"/>
                  </a:moveTo>
                  <a:lnTo>
                    <a:pt x="3768" y="1140"/>
                  </a:lnTo>
                  <a:lnTo>
                    <a:pt x="3768" y="1196"/>
                  </a:lnTo>
                  <a:lnTo>
                    <a:pt x="3823" y="1196"/>
                  </a:lnTo>
                  <a:lnTo>
                    <a:pt x="3823" y="1140"/>
                  </a:lnTo>
                  <a:moveTo>
                    <a:pt x="3904" y="1140"/>
                  </a:moveTo>
                  <a:lnTo>
                    <a:pt x="3848" y="1140"/>
                  </a:lnTo>
                  <a:lnTo>
                    <a:pt x="3848" y="1196"/>
                  </a:lnTo>
                  <a:lnTo>
                    <a:pt x="3904" y="1196"/>
                  </a:lnTo>
                  <a:lnTo>
                    <a:pt x="3904" y="1140"/>
                  </a:lnTo>
                  <a:moveTo>
                    <a:pt x="3984" y="1140"/>
                  </a:moveTo>
                  <a:lnTo>
                    <a:pt x="3928" y="1140"/>
                  </a:lnTo>
                  <a:lnTo>
                    <a:pt x="3928" y="1196"/>
                  </a:lnTo>
                  <a:lnTo>
                    <a:pt x="3984" y="1196"/>
                  </a:lnTo>
                  <a:lnTo>
                    <a:pt x="3984" y="1140"/>
                  </a:lnTo>
                  <a:moveTo>
                    <a:pt x="4064" y="1140"/>
                  </a:moveTo>
                  <a:lnTo>
                    <a:pt x="4009" y="1140"/>
                  </a:lnTo>
                  <a:lnTo>
                    <a:pt x="4009" y="1196"/>
                  </a:lnTo>
                  <a:lnTo>
                    <a:pt x="4064" y="1196"/>
                  </a:lnTo>
                  <a:lnTo>
                    <a:pt x="4064" y="1140"/>
                  </a:lnTo>
                  <a:moveTo>
                    <a:pt x="4144" y="1140"/>
                  </a:moveTo>
                  <a:lnTo>
                    <a:pt x="4088" y="1140"/>
                  </a:lnTo>
                  <a:lnTo>
                    <a:pt x="4088" y="1196"/>
                  </a:lnTo>
                  <a:lnTo>
                    <a:pt x="4144" y="1196"/>
                  </a:lnTo>
                  <a:lnTo>
                    <a:pt x="4144" y="1140"/>
                  </a:lnTo>
                  <a:moveTo>
                    <a:pt x="4225" y="1140"/>
                  </a:moveTo>
                  <a:lnTo>
                    <a:pt x="4169" y="1140"/>
                  </a:lnTo>
                  <a:lnTo>
                    <a:pt x="4169" y="1196"/>
                  </a:lnTo>
                  <a:lnTo>
                    <a:pt x="4225" y="1196"/>
                  </a:lnTo>
                  <a:lnTo>
                    <a:pt x="4225" y="1140"/>
                  </a:lnTo>
                  <a:moveTo>
                    <a:pt x="4304" y="1140"/>
                  </a:moveTo>
                  <a:lnTo>
                    <a:pt x="4249" y="1140"/>
                  </a:lnTo>
                  <a:lnTo>
                    <a:pt x="4249" y="1196"/>
                  </a:lnTo>
                  <a:lnTo>
                    <a:pt x="4304" y="1196"/>
                  </a:lnTo>
                  <a:lnTo>
                    <a:pt x="4304" y="1140"/>
                  </a:lnTo>
                  <a:moveTo>
                    <a:pt x="4385" y="1140"/>
                  </a:moveTo>
                  <a:lnTo>
                    <a:pt x="4329" y="1140"/>
                  </a:lnTo>
                  <a:lnTo>
                    <a:pt x="4329" y="1196"/>
                  </a:lnTo>
                  <a:lnTo>
                    <a:pt x="4385" y="1196"/>
                  </a:lnTo>
                  <a:lnTo>
                    <a:pt x="4385" y="1140"/>
                  </a:lnTo>
                  <a:moveTo>
                    <a:pt x="4465" y="1140"/>
                  </a:moveTo>
                  <a:lnTo>
                    <a:pt x="4409" y="1140"/>
                  </a:lnTo>
                  <a:lnTo>
                    <a:pt x="4409" y="1196"/>
                  </a:lnTo>
                  <a:lnTo>
                    <a:pt x="4465" y="1196"/>
                  </a:lnTo>
                  <a:lnTo>
                    <a:pt x="4465" y="1140"/>
                  </a:lnTo>
                  <a:moveTo>
                    <a:pt x="4545" y="1140"/>
                  </a:moveTo>
                  <a:lnTo>
                    <a:pt x="4490" y="1140"/>
                  </a:lnTo>
                  <a:lnTo>
                    <a:pt x="4490" y="1196"/>
                  </a:lnTo>
                  <a:lnTo>
                    <a:pt x="4545" y="1196"/>
                  </a:lnTo>
                  <a:lnTo>
                    <a:pt x="4545" y="1140"/>
                  </a:lnTo>
                  <a:moveTo>
                    <a:pt x="4625" y="1140"/>
                  </a:moveTo>
                  <a:lnTo>
                    <a:pt x="4569" y="1140"/>
                  </a:lnTo>
                  <a:lnTo>
                    <a:pt x="4569" y="1196"/>
                  </a:lnTo>
                  <a:lnTo>
                    <a:pt x="4625" y="1196"/>
                  </a:lnTo>
                  <a:lnTo>
                    <a:pt x="4625" y="1140"/>
                  </a:lnTo>
                  <a:moveTo>
                    <a:pt x="4705" y="1140"/>
                  </a:moveTo>
                  <a:lnTo>
                    <a:pt x="4650" y="1140"/>
                  </a:lnTo>
                  <a:lnTo>
                    <a:pt x="4650" y="1196"/>
                  </a:lnTo>
                  <a:lnTo>
                    <a:pt x="4705" y="1196"/>
                  </a:lnTo>
                  <a:lnTo>
                    <a:pt x="4705" y="1140"/>
                  </a:lnTo>
                  <a:moveTo>
                    <a:pt x="4945" y="1140"/>
                  </a:moveTo>
                  <a:lnTo>
                    <a:pt x="4890" y="1140"/>
                  </a:lnTo>
                  <a:lnTo>
                    <a:pt x="4890" y="1196"/>
                  </a:lnTo>
                  <a:lnTo>
                    <a:pt x="4945" y="1196"/>
                  </a:lnTo>
                  <a:lnTo>
                    <a:pt x="4945" y="1140"/>
                  </a:lnTo>
                  <a:moveTo>
                    <a:pt x="5026" y="1140"/>
                  </a:moveTo>
                  <a:lnTo>
                    <a:pt x="4971" y="1140"/>
                  </a:lnTo>
                  <a:lnTo>
                    <a:pt x="4971" y="1196"/>
                  </a:lnTo>
                  <a:lnTo>
                    <a:pt x="5026" y="1196"/>
                  </a:lnTo>
                  <a:lnTo>
                    <a:pt x="5026" y="1140"/>
                  </a:lnTo>
                  <a:moveTo>
                    <a:pt x="5106" y="1140"/>
                  </a:moveTo>
                  <a:lnTo>
                    <a:pt x="5050" y="1140"/>
                  </a:lnTo>
                  <a:lnTo>
                    <a:pt x="5050" y="1196"/>
                  </a:lnTo>
                  <a:lnTo>
                    <a:pt x="5106" y="1196"/>
                  </a:lnTo>
                  <a:lnTo>
                    <a:pt x="5106" y="1140"/>
                  </a:lnTo>
                  <a:moveTo>
                    <a:pt x="5347" y="1140"/>
                  </a:moveTo>
                  <a:lnTo>
                    <a:pt x="5291" y="1140"/>
                  </a:lnTo>
                  <a:lnTo>
                    <a:pt x="5291" y="1196"/>
                  </a:lnTo>
                  <a:lnTo>
                    <a:pt x="5347" y="1196"/>
                  </a:lnTo>
                  <a:lnTo>
                    <a:pt x="5347" y="1140"/>
                  </a:lnTo>
                  <a:moveTo>
                    <a:pt x="5426" y="1140"/>
                  </a:moveTo>
                  <a:lnTo>
                    <a:pt x="5371" y="1140"/>
                  </a:lnTo>
                  <a:lnTo>
                    <a:pt x="5371" y="1196"/>
                  </a:lnTo>
                  <a:lnTo>
                    <a:pt x="5426" y="1196"/>
                  </a:lnTo>
                  <a:lnTo>
                    <a:pt x="5426" y="1140"/>
                  </a:lnTo>
                  <a:moveTo>
                    <a:pt x="55" y="1051"/>
                  </a:moveTo>
                  <a:lnTo>
                    <a:pt x="0" y="1051"/>
                  </a:lnTo>
                  <a:lnTo>
                    <a:pt x="0" y="1108"/>
                  </a:lnTo>
                  <a:lnTo>
                    <a:pt x="55" y="1108"/>
                  </a:lnTo>
                  <a:lnTo>
                    <a:pt x="55" y="1051"/>
                  </a:lnTo>
                  <a:moveTo>
                    <a:pt x="136" y="1051"/>
                  </a:moveTo>
                  <a:lnTo>
                    <a:pt x="80" y="1051"/>
                  </a:lnTo>
                  <a:lnTo>
                    <a:pt x="80" y="1108"/>
                  </a:lnTo>
                  <a:lnTo>
                    <a:pt x="136" y="1108"/>
                  </a:lnTo>
                  <a:lnTo>
                    <a:pt x="136" y="1051"/>
                  </a:lnTo>
                  <a:moveTo>
                    <a:pt x="216" y="1051"/>
                  </a:moveTo>
                  <a:lnTo>
                    <a:pt x="160" y="1051"/>
                  </a:lnTo>
                  <a:lnTo>
                    <a:pt x="160" y="1108"/>
                  </a:lnTo>
                  <a:lnTo>
                    <a:pt x="216" y="1108"/>
                  </a:lnTo>
                  <a:lnTo>
                    <a:pt x="216" y="1051"/>
                  </a:lnTo>
                  <a:moveTo>
                    <a:pt x="296" y="1051"/>
                  </a:moveTo>
                  <a:lnTo>
                    <a:pt x="241" y="1051"/>
                  </a:lnTo>
                  <a:lnTo>
                    <a:pt x="241" y="1108"/>
                  </a:lnTo>
                  <a:lnTo>
                    <a:pt x="296" y="1108"/>
                  </a:lnTo>
                  <a:lnTo>
                    <a:pt x="296" y="1051"/>
                  </a:lnTo>
                  <a:moveTo>
                    <a:pt x="376" y="1051"/>
                  </a:moveTo>
                  <a:lnTo>
                    <a:pt x="320" y="1051"/>
                  </a:lnTo>
                  <a:lnTo>
                    <a:pt x="320" y="1108"/>
                  </a:lnTo>
                  <a:lnTo>
                    <a:pt x="376" y="1108"/>
                  </a:lnTo>
                  <a:lnTo>
                    <a:pt x="376" y="1051"/>
                  </a:lnTo>
                  <a:moveTo>
                    <a:pt x="457" y="1051"/>
                  </a:moveTo>
                  <a:lnTo>
                    <a:pt x="401" y="1051"/>
                  </a:lnTo>
                  <a:lnTo>
                    <a:pt x="401" y="1108"/>
                  </a:lnTo>
                  <a:lnTo>
                    <a:pt x="457" y="1108"/>
                  </a:lnTo>
                  <a:lnTo>
                    <a:pt x="457" y="1051"/>
                  </a:lnTo>
                  <a:moveTo>
                    <a:pt x="536" y="1051"/>
                  </a:moveTo>
                  <a:lnTo>
                    <a:pt x="481" y="1051"/>
                  </a:lnTo>
                  <a:lnTo>
                    <a:pt x="481" y="1108"/>
                  </a:lnTo>
                  <a:lnTo>
                    <a:pt x="536" y="1108"/>
                  </a:lnTo>
                  <a:lnTo>
                    <a:pt x="536" y="1051"/>
                  </a:lnTo>
                  <a:moveTo>
                    <a:pt x="617" y="1051"/>
                  </a:moveTo>
                  <a:lnTo>
                    <a:pt x="561" y="1051"/>
                  </a:lnTo>
                  <a:lnTo>
                    <a:pt x="561" y="1108"/>
                  </a:lnTo>
                  <a:lnTo>
                    <a:pt x="617" y="1108"/>
                  </a:lnTo>
                  <a:lnTo>
                    <a:pt x="617" y="1051"/>
                  </a:lnTo>
                  <a:moveTo>
                    <a:pt x="697" y="1051"/>
                  </a:moveTo>
                  <a:lnTo>
                    <a:pt x="641" y="1051"/>
                  </a:lnTo>
                  <a:lnTo>
                    <a:pt x="641" y="1108"/>
                  </a:lnTo>
                  <a:lnTo>
                    <a:pt x="697" y="1108"/>
                  </a:lnTo>
                  <a:lnTo>
                    <a:pt x="697" y="1051"/>
                  </a:lnTo>
                  <a:moveTo>
                    <a:pt x="777" y="1051"/>
                  </a:moveTo>
                  <a:lnTo>
                    <a:pt x="722" y="1051"/>
                  </a:lnTo>
                  <a:lnTo>
                    <a:pt x="722" y="1108"/>
                  </a:lnTo>
                  <a:lnTo>
                    <a:pt x="777" y="1108"/>
                  </a:lnTo>
                  <a:lnTo>
                    <a:pt x="777" y="1051"/>
                  </a:lnTo>
                  <a:moveTo>
                    <a:pt x="857" y="1051"/>
                  </a:moveTo>
                  <a:lnTo>
                    <a:pt x="801" y="1051"/>
                  </a:lnTo>
                  <a:lnTo>
                    <a:pt x="801" y="1108"/>
                  </a:lnTo>
                  <a:lnTo>
                    <a:pt x="857" y="1108"/>
                  </a:lnTo>
                  <a:lnTo>
                    <a:pt x="857" y="1051"/>
                  </a:lnTo>
                  <a:moveTo>
                    <a:pt x="938" y="1051"/>
                  </a:moveTo>
                  <a:lnTo>
                    <a:pt x="882" y="1051"/>
                  </a:lnTo>
                  <a:lnTo>
                    <a:pt x="882" y="1108"/>
                  </a:lnTo>
                  <a:lnTo>
                    <a:pt x="938" y="1108"/>
                  </a:lnTo>
                  <a:lnTo>
                    <a:pt x="938" y="1051"/>
                  </a:lnTo>
                  <a:moveTo>
                    <a:pt x="1018" y="1051"/>
                  </a:moveTo>
                  <a:lnTo>
                    <a:pt x="962" y="1051"/>
                  </a:lnTo>
                  <a:lnTo>
                    <a:pt x="962" y="1108"/>
                  </a:lnTo>
                  <a:lnTo>
                    <a:pt x="1018" y="1108"/>
                  </a:lnTo>
                  <a:lnTo>
                    <a:pt x="1018" y="1051"/>
                  </a:lnTo>
                  <a:moveTo>
                    <a:pt x="1098" y="1051"/>
                  </a:moveTo>
                  <a:lnTo>
                    <a:pt x="1042" y="1051"/>
                  </a:lnTo>
                  <a:lnTo>
                    <a:pt x="1042" y="1108"/>
                  </a:lnTo>
                  <a:lnTo>
                    <a:pt x="1098" y="1108"/>
                  </a:lnTo>
                  <a:lnTo>
                    <a:pt x="1098" y="1051"/>
                  </a:lnTo>
                  <a:moveTo>
                    <a:pt x="1178" y="1051"/>
                  </a:moveTo>
                  <a:lnTo>
                    <a:pt x="1122" y="1051"/>
                  </a:lnTo>
                  <a:lnTo>
                    <a:pt x="1122" y="1108"/>
                  </a:lnTo>
                  <a:lnTo>
                    <a:pt x="1178" y="1108"/>
                  </a:lnTo>
                  <a:lnTo>
                    <a:pt x="1178" y="1051"/>
                  </a:lnTo>
                  <a:moveTo>
                    <a:pt x="1258" y="1051"/>
                  </a:moveTo>
                  <a:lnTo>
                    <a:pt x="1203" y="1051"/>
                  </a:lnTo>
                  <a:lnTo>
                    <a:pt x="1203" y="1108"/>
                  </a:lnTo>
                  <a:lnTo>
                    <a:pt x="1258" y="1108"/>
                  </a:lnTo>
                  <a:lnTo>
                    <a:pt x="1258" y="1051"/>
                  </a:lnTo>
                  <a:moveTo>
                    <a:pt x="1339" y="1051"/>
                  </a:moveTo>
                  <a:lnTo>
                    <a:pt x="1282" y="1051"/>
                  </a:lnTo>
                  <a:lnTo>
                    <a:pt x="1282" y="1108"/>
                  </a:lnTo>
                  <a:lnTo>
                    <a:pt x="1339" y="1108"/>
                  </a:lnTo>
                  <a:lnTo>
                    <a:pt x="1339" y="1051"/>
                  </a:lnTo>
                  <a:moveTo>
                    <a:pt x="1418" y="1051"/>
                  </a:moveTo>
                  <a:lnTo>
                    <a:pt x="1363" y="1051"/>
                  </a:lnTo>
                  <a:lnTo>
                    <a:pt x="1363" y="1108"/>
                  </a:lnTo>
                  <a:lnTo>
                    <a:pt x="1418" y="1108"/>
                  </a:lnTo>
                  <a:lnTo>
                    <a:pt x="1418" y="1051"/>
                  </a:lnTo>
                  <a:moveTo>
                    <a:pt x="1499" y="1051"/>
                  </a:moveTo>
                  <a:lnTo>
                    <a:pt x="1443" y="1051"/>
                  </a:lnTo>
                  <a:lnTo>
                    <a:pt x="1443" y="1108"/>
                  </a:lnTo>
                  <a:lnTo>
                    <a:pt x="1499" y="1108"/>
                  </a:lnTo>
                  <a:lnTo>
                    <a:pt x="1499" y="1051"/>
                  </a:lnTo>
                  <a:moveTo>
                    <a:pt x="1579" y="1051"/>
                  </a:moveTo>
                  <a:lnTo>
                    <a:pt x="1523" y="1051"/>
                  </a:lnTo>
                  <a:lnTo>
                    <a:pt x="1523" y="1108"/>
                  </a:lnTo>
                  <a:lnTo>
                    <a:pt x="1579" y="1108"/>
                  </a:lnTo>
                  <a:lnTo>
                    <a:pt x="1579" y="1051"/>
                  </a:lnTo>
                  <a:moveTo>
                    <a:pt x="1659" y="1051"/>
                  </a:moveTo>
                  <a:lnTo>
                    <a:pt x="1604" y="1051"/>
                  </a:lnTo>
                  <a:lnTo>
                    <a:pt x="1604" y="1108"/>
                  </a:lnTo>
                  <a:lnTo>
                    <a:pt x="1659" y="1108"/>
                  </a:lnTo>
                  <a:lnTo>
                    <a:pt x="1659" y="1051"/>
                  </a:lnTo>
                  <a:moveTo>
                    <a:pt x="1739" y="1051"/>
                  </a:moveTo>
                  <a:lnTo>
                    <a:pt x="1684" y="1051"/>
                  </a:lnTo>
                  <a:lnTo>
                    <a:pt x="1684" y="1108"/>
                  </a:lnTo>
                  <a:lnTo>
                    <a:pt x="1739" y="1108"/>
                  </a:lnTo>
                  <a:lnTo>
                    <a:pt x="1739" y="1051"/>
                  </a:lnTo>
                  <a:moveTo>
                    <a:pt x="1820" y="1051"/>
                  </a:moveTo>
                  <a:lnTo>
                    <a:pt x="1764" y="1051"/>
                  </a:lnTo>
                  <a:lnTo>
                    <a:pt x="1764" y="1108"/>
                  </a:lnTo>
                  <a:lnTo>
                    <a:pt x="1820" y="1108"/>
                  </a:lnTo>
                  <a:lnTo>
                    <a:pt x="1820" y="1051"/>
                  </a:lnTo>
                  <a:moveTo>
                    <a:pt x="1899" y="1051"/>
                  </a:moveTo>
                  <a:lnTo>
                    <a:pt x="1844" y="1051"/>
                  </a:lnTo>
                  <a:lnTo>
                    <a:pt x="1844" y="1108"/>
                  </a:lnTo>
                  <a:lnTo>
                    <a:pt x="1899" y="1108"/>
                  </a:lnTo>
                  <a:lnTo>
                    <a:pt x="1899" y="1051"/>
                  </a:lnTo>
                  <a:moveTo>
                    <a:pt x="1980" y="1051"/>
                  </a:moveTo>
                  <a:lnTo>
                    <a:pt x="1925" y="1051"/>
                  </a:lnTo>
                  <a:lnTo>
                    <a:pt x="1925" y="1108"/>
                  </a:lnTo>
                  <a:lnTo>
                    <a:pt x="1980" y="1108"/>
                  </a:lnTo>
                  <a:lnTo>
                    <a:pt x="1980" y="1051"/>
                  </a:lnTo>
                  <a:moveTo>
                    <a:pt x="2060" y="1051"/>
                  </a:moveTo>
                  <a:lnTo>
                    <a:pt x="2004" y="1051"/>
                  </a:lnTo>
                  <a:lnTo>
                    <a:pt x="2004" y="1108"/>
                  </a:lnTo>
                  <a:lnTo>
                    <a:pt x="2060" y="1108"/>
                  </a:lnTo>
                  <a:lnTo>
                    <a:pt x="2060" y="1051"/>
                  </a:lnTo>
                  <a:moveTo>
                    <a:pt x="2140" y="1051"/>
                  </a:moveTo>
                  <a:lnTo>
                    <a:pt x="2085" y="1051"/>
                  </a:lnTo>
                  <a:lnTo>
                    <a:pt x="2085" y="1108"/>
                  </a:lnTo>
                  <a:lnTo>
                    <a:pt x="2140" y="1108"/>
                  </a:lnTo>
                  <a:lnTo>
                    <a:pt x="2140" y="1051"/>
                  </a:lnTo>
                  <a:moveTo>
                    <a:pt x="2220" y="1051"/>
                  </a:moveTo>
                  <a:lnTo>
                    <a:pt x="2165" y="1051"/>
                  </a:lnTo>
                  <a:lnTo>
                    <a:pt x="2165" y="1108"/>
                  </a:lnTo>
                  <a:lnTo>
                    <a:pt x="2220" y="1108"/>
                  </a:lnTo>
                  <a:lnTo>
                    <a:pt x="2220" y="1051"/>
                  </a:lnTo>
                  <a:moveTo>
                    <a:pt x="2301" y="1051"/>
                  </a:moveTo>
                  <a:lnTo>
                    <a:pt x="2245" y="1051"/>
                  </a:lnTo>
                  <a:lnTo>
                    <a:pt x="2245" y="1108"/>
                  </a:lnTo>
                  <a:lnTo>
                    <a:pt x="2301" y="1108"/>
                  </a:lnTo>
                  <a:lnTo>
                    <a:pt x="2301" y="1051"/>
                  </a:lnTo>
                  <a:moveTo>
                    <a:pt x="2380" y="1051"/>
                  </a:moveTo>
                  <a:lnTo>
                    <a:pt x="2325" y="1051"/>
                  </a:lnTo>
                  <a:lnTo>
                    <a:pt x="2325" y="1108"/>
                  </a:lnTo>
                  <a:lnTo>
                    <a:pt x="2380" y="1108"/>
                  </a:lnTo>
                  <a:lnTo>
                    <a:pt x="2380" y="1051"/>
                  </a:lnTo>
                  <a:moveTo>
                    <a:pt x="2461" y="1051"/>
                  </a:moveTo>
                  <a:lnTo>
                    <a:pt x="2406" y="1051"/>
                  </a:lnTo>
                  <a:lnTo>
                    <a:pt x="2406" y="1108"/>
                  </a:lnTo>
                  <a:lnTo>
                    <a:pt x="2461" y="1108"/>
                  </a:lnTo>
                  <a:lnTo>
                    <a:pt x="2461" y="1051"/>
                  </a:lnTo>
                  <a:moveTo>
                    <a:pt x="2541" y="1051"/>
                  </a:moveTo>
                  <a:lnTo>
                    <a:pt x="2485" y="1051"/>
                  </a:lnTo>
                  <a:lnTo>
                    <a:pt x="2485" y="1108"/>
                  </a:lnTo>
                  <a:lnTo>
                    <a:pt x="2541" y="1108"/>
                  </a:lnTo>
                  <a:lnTo>
                    <a:pt x="2541" y="1051"/>
                  </a:lnTo>
                  <a:moveTo>
                    <a:pt x="2621" y="1051"/>
                  </a:moveTo>
                  <a:lnTo>
                    <a:pt x="2566" y="1051"/>
                  </a:lnTo>
                  <a:lnTo>
                    <a:pt x="2566" y="1108"/>
                  </a:lnTo>
                  <a:lnTo>
                    <a:pt x="2621" y="1108"/>
                  </a:lnTo>
                  <a:lnTo>
                    <a:pt x="2621" y="1051"/>
                  </a:lnTo>
                  <a:moveTo>
                    <a:pt x="2701" y="1051"/>
                  </a:moveTo>
                  <a:lnTo>
                    <a:pt x="2646" y="1051"/>
                  </a:lnTo>
                  <a:lnTo>
                    <a:pt x="2646" y="1108"/>
                  </a:lnTo>
                  <a:lnTo>
                    <a:pt x="2701" y="1108"/>
                  </a:lnTo>
                  <a:lnTo>
                    <a:pt x="2701" y="1051"/>
                  </a:lnTo>
                  <a:moveTo>
                    <a:pt x="2782" y="1051"/>
                  </a:moveTo>
                  <a:lnTo>
                    <a:pt x="2726" y="1051"/>
                  </a:lnTo>
                  <a:lnTo>
                    <a:pt x="2726" y="1108"/>
                  </a:lnTo>
                  <a:lnTo>
                    <a:pt x="2782" y="1108"/>
                  </a:lnTo>
                  <a:lnTo>
                    <a:pt x="2782" y="1051"/>
                  </a:lnTo>
                  <a:moveTo>
                    <a:pt x="2861" y="1051"/>
                  </a:moveTo>
                  <a:lnTo>
                    <a:pt x="2806" y="1051"/>
                  </a:lnTo>
                  <a:lnTo>
                    <a:pt x="2806" y="1108"/>
                  </a:lnTo>
                  <a:lnTo>
                    <a:pt x="2861" y="1108"/>
                  </a:lnTo>
                  <a:lnTo>
                    <a:pt x="2861" y="1051"/>
                  </a:lnTo>
                  <a:moveTo>
                    <a:pt x="2942" y="1051"/>
                  </a:moveTo>
                  <a:lnTo>
                    <a:pt x="2887" y="1051"/>
                  </a:lnTo>
                  <a:lnTo>
                    <a:pt x="2887" y="1108"/>
                  </a:lnTo>
                  <a:lnTo>
                    <a:pt x="2942" y="1108"/>
                  </a:lnTo>
                  <a:lnTo>
                    <a:pt x="2942" y="1051"/>
                  </a:lnTo>
                  <a:moveTo>
                    <a:pt x="3022" y="1051"/>
                  </a:moveTo>
                  <a:lnTo>
                    <a:pt x="2966" y="1051"/>
                  </a:lnTo>
                  <a:lnTo>
                    <a:pt x="2966" y="1108"/>
                  </a:lnTo>
                  <a:lnTo>
                    <a:pt x="3022" y="1108"/>
                  </a:lnTo>
                  <a:lnTo>
                    <a:pt x="3022" y="1051"/>
                  </a:lnTo>
                  <a:moveTo>
                    <a:pt x="3342" y="1051"/>
                  </a:moveTo>
                  <a:lnTo>
                    <a:pt x="3287" y="1051"/>
                  </a:lnTo>
                  <a:lnTo>
                    <a:pt x="3287" y="1108"/>
                  </a:lnTo>
                  <a:lnTo>
                    <a:pt x="3342" y="1108"/>
                  </a:lnTo>
                  <a:lnTo>
                    <a:pt x="3342" y="1051"/>
                  </a:lnTo>
                  <a:moveTo>
                    <a:pt x="3423" y="1051"/>
                  </a:moveTo>
                  <a:lnTo>
                    <a:pt x="3367" y="1051"/>
                  </a:lnTo>
                  <a:lnTo>
                    <a:pt x="3367" y="1108"/>
                  </a:lnTo>
                  <a:lnTo>
                    <a:pt x="3423" y="1108"/>
                  </a:lnTo>
                  <a:lnTo>
                    <a:pt x="3423" y="1051"/>
                  </a:lnTo>
                  <a:moveTo>
                    <a:pt x="3503" y="1051"/>
                  </a:moveTo>
                  <a:lnTo>
                    <a:pt x="3447" y="1051"/>
                  </a:lnTo>
                  <a:lnTo>
                    <a:pt x="3447" y="1108"/>
                  </a:lnTo>
                  <a:lnTo>
                    <a:pt x="3503" y="1108"/>
                  </a:lnTo>
                  <a:lnTo>
                    <a:pt x="3503" y="1051"/>
                  </a:lnTo>
                  <a:moveTo>
                    <a:pt x="3583" y="1051"/>
                  </a:moveTo>
                  <a:lnTo>
                    <a:pt x="3528" y="1051"/>
                  </a:lnTo>
                  <a:lnTo>
                    <a:pt x="3528" y="1108"/>
                  </a:lnTo>
                  <a:lnTo>
                    <a:pt x="3583" y="1108"/>
                  </a:lnTo>
                  <a:lnTo>
                    <a:pt x="3583" y="1051"/>
                  </a:lnTo>
                  <a:moveTo>
                    <a:pt x="3663" y="1051"/>
                  </a:moveTo>
                  <a:lnTo>
                    <a:pt x="3607" y="1051"/>
                  </a:lnTo>
                  <a:lnTo>
                    <a:pt x="3607" y="1108"/>
                  </a:lnTo>
                  <a:lnTo>
                    <a:pt x="3663" y="1108"/>
                  </a:lnTo>
                  <a:lnTo>
                    <a:pt x="3663" y="1051"/>
                  </a:lnTo>
                  <a:moveTo>
                    <a:pt x="3744" y="1051"/>
                  </a:moveTo>
                  <a:lnTo>
                    <a:pt x="3688" y="1051"/>
                  </a:lnTo>
                  <a:lnTo>
                    <a:pt x="3688" y="1108"/>
                  </a:lnTo>
                  <a:lnTo>
                    <a:pt x="3744" y="1108"/>
                  </a:lnTo>
                  <a:lnTo>
                    <a:pt x="3744" y="1051"/>
                  </a:lnTo>
                  <a:moveTo>
                    <a:pt x="3823" y="1051"/>
                  </a:moveTo>
                  <a:lnTo>
                    <a:pt x="3768" y="1051"/>
                  </a:lnTo>
                  <a:lnTo>
                    <a:pt x="3768" y="1108"/>
                  </a:lnTo>
                  <a:lnTo>
                    <a:pt x="3823" y="1108"/>
                  </a:lnTo>
                  <a:lnTo>
                    <a:pt x="3823" y="1051"/>
                  </a:lnTo>
                  <a:moveTo>
                    <a:pt x="3904" y="1051"/>
                  </a:moveTo>
                  <a:lnTo>
                    <a:pt x="3848" y="1051"/>
                  </a:lnTo>
                  <a:lnTo>
                    <a:pt x="3848" y="1108"/>
                  </a:lnTo>
                  <a:lnTo>
                    <a:pt x="3904" y="1108"/>
                  </a:lnTo>
                  <a:lnTo>
                    <a:pt x="3904" y="1051"/>
                  </a:lnTo>
                  <a:moveTo>
                    <a:pt x="3984" y="1051"/>
                  </a:moveTo>
                  <a:lnTo>
                    <a:pt x="3928" y="1051"/>
                  </a:lnTo>
                  <a:lnTo>
                    <a:pt x="3928" y="1108"/>
                  </a:lnTo>
                  <a:lnTo>
                    <a:pt x="3984" y="1108"/>
                  </a:lnTo>
                  <a:lnTo>
                    <a:pt x="3984" y="1051"/>
                  </a:lnTo>
                  <a:moveTo>
                    <a:pt x="4064" y="1051"/>
                  </a:moveTo>
                  <a:lnTo>
                    <a:pt x="4009" y="1051"/>
                  </a:lnTo>
                  <a:lnTo>
                    <a:pt x="4009" y="1108"/>
                  </a:lnTo>
                  <a:lnTo>
                    <a:pt x="4064" y="1108"/>
                  </a:lnTo>
                  <a:lnTo>
                    <a:pt x="4064" y="1051"/>
                  </a:lnTo>
                  <a:moveTo>
                    <a:pt x="4144" y="1051"/>
                  </a:moveTo>
                  <a:lnTo>
                    <a:pt x="4088" y="1051"/>
                  </a:lnTo>
                  <a:lnTo>
                    <a:pt x="4088" y="1108"/>
                  </a:lnTo>
                  <a:lnTo>
                    <a:pt x="4144" y="1108"/>
                  </a:lnTo>
                  <a:lnTo>
                    <a:pt x="4144" y="1051"/>
                  </a:lnTo>
                  <a:moveTo>
                    <a:pt x="4225" y="1051"/>
                  </a:moveTo>
                  <a:lnTo>
                    <a:pt x="4169" y="1051"/>
                  </a:lnTo>
                  <a:lnTo>
                    <a:pt x="4169" y="1108"/>
                  </a:lnTo>
                  <a:lnTo>
                    <a:pt x="4225" y="1108"/>
                  </a:lnTo>
                  <a:lnTo>
                    <a:pt x="4225" y="1051"/>
                  </a:lnTo>
                  <a:moveTo>
                    <a:pt x="4304" y="1051"/>
                  </a:moveTo>
                  <a:lnTo>
                    <a:pt x="4249" y="1051"/>
                  </a:lnTo>
                  <a:lnTo>
                    <a:pt x="4249" y="1108"/>
                  </a:lnTo>
                  <a:lnTo>
                    <a:pt x="4304" y="1108"/>
                  </a:lnTo>
                  <a:lnTo>
                    <a:pt x="4304" y="1051"/>
                  </a:lnTo>
                  <a:moveTo>
                    <a:pt x="4385" y="1051"/>
                  </a:moveTo>
                  <a:lnTo>
                    <a:pt x="4329" y="1051"/>
                  </a:lnTo>
                  <a:lnTo>
                    <a:pt x="4329" y="1108"/>
                  </a:lnTo>
                  <a:lnTo>
                    <a:pt x="4385" y="1108"/>
                  </a:lnTo>
                  <a:lnTo>
                    <a:pt x="4385" y="1051"/>
                  </a:lnTo>
                  <a:moveTo>
                    <a:pt x="4465" y="1051"/>
                  </a:moveTo>
                  <a:lnTo>
                    <a:pt x="4409" y="1051"/>
                  </a:lnTo>
                  <a:lnTo>
                    <a:pt x="4409" y="1108"/>
                  </a:lnTo>
                  <a:lnTo>
                    <a:pt x="4465" y="1108"/>
                  </a:lnTo>
                  <a:lnTo>
                    <a:pt x="4465" y="1051"/>
                  </a:lnTo>
                  <a:moveTo>
                    <a:pt x="4545" y="1051"/>
                  </a:moveTo>
                  <a:lnTo>
                    <a:pt x="4490" y="1051"/>
                  </a:lnTo>
                  <a:lnTo>
                    <a:pt x="4490" y="1108"/>
                  </a:lnTo>
                  <a:lnTo>
                    <a:pt x="4545" y="1108"/>
                  </a:lnTo>
                  <a:lnTo>
                    <a:pt x="4545" y="1051"/>
                  </a:lnTo>
                  <a:moveTo>
                    <a:pt x="4625" y="1051"/>
                  </a:moveTo>
                  <a:lnTo>
                    <a:pt x="4569" y="1051"/>
                  </a:lnTo>
                  <a:lnTo>
                    <a:pt x="4569" y="1108"/>
                  </a:lnTo>
                  <a:lnTo>
                    <a:pt x="4625" y="1108"/>
                  </a:lnTo>
                  <a:lnTo>
                    <a:pt x="4625" y="1051"/>
                  </a:lnTo>
                  <a:moveTo>
                    <a:pt x="4705" y="1051"/>
                  </a:moveTo>
                  <a:lnTo>
                    <a:pt x="4650" y="1051"/>
                  </a:lnTo>
                  <a:lnTo>
                    <a:pt x="4650" y="1108"/>
                  </a:lnTo>
                  <a:lnTo>
                    <a:pt x="4705" y="1108"/>
                  </a:lnTo>
                  <a:lnTo>
                    <a:pt x="4705" y="1051"/>
                  </a:lnTo>
                  <a:moveTo>
                    <a:pt x="4945" y="1051"/>
                  </a:moveTo>
                  <a:lnTo>
                    <a:pt x="4890" y="1051"/>
                  </a:lnTo>
                  <a:lnTo>
                    <a:pt x="4890" y="1108"/>
                  </a:lnTo>
                  <a:lnTo>
                    <a:pt x="4945" y="1108"/>
                  </a:lnTo>
                  <a:lnTo>
                    <a:pt x="4945" y="1051"/>
                  </a:lnTo>
                  <a:moveTo>
                    <a:pt x="5026" y="1051"/>
                  </a:moveTo>
                  <a:lnTo>
                    <a:pt x="4971" y="1051"/>
                  </a:lnTo>
                  <a:lnTo>
                    <a:pt x="4971" y="1108"/>
                  </a:lnTo>
                  <a:lnTo>
                    <a:pt x="5026" y="1108"/>
                  </a:lnTo>
                  <a:lnTo>
                    <a:pt x="5026" y="1051"/>
                  </a:lnTo>
                  <a:moveTo>
                    <a:pt x="5106" y="1051"/>
                  </a:moveTo>
                  <a:lnTo>
                    <a:pt x="5050" y="1051"/>
                  </a:lnTo>
                  <a:lnTo>
                    <a:pt x="5050" y="1108"/>
                  </a:lnTo>
                  <a:lnTo>
                    <a:pt x="5106" y="1108"/>
                  </a:lnTo>
                  <a:lnTo>
                    <a:pt x="5106" y="1051"/>
                  </a:lnTo>
                  <a:moveTo>
                    <a:pt x="5347" y="1051"/>
                  </a:moveTo>
                  <a:lnTo>
                    <a:pt x="5291" y="1051"/>
                  </a:lnTo>
                  <a:lnTo>
                    <a:pt x="5291" y="1108"/>
                  </a:lnTo>
                  <a:lnTo>
                    <a:pt x="5347" y="1108"/>
                  </a:lnTo>
                  <a:lnTo>
                    <a:pt x="5347" y="1051"/>
                  </a:lnTo>
                  <a:moveTo>
                    <a:pt x="5426" y="1051"/>
                  </a:moveTo>
                  <a:lnTo>
                    <a:pt x="5371" y="1051"/>
                  </a:lnTo>
                  <a:lnTo>
                    <a:pt x="5371" y="1108"/>
                  </a:lnTo>
                  <a:lnTo>
                    <a:pt x="5426" y="1108"/>
                  </a:lnTo>
                  <a:lnTo>
                    <a:pt x="5426" y="1051"/>
                  </a:lnTo>
                  <a:moveTo>
                    <a:pt x="216" y="971"/>
                  </a:moveTo>
                  <a:lnTo>
                    <a:pt x="160" y="971"/>
                  </a:lnTo>
                  <a:lnTo>
                    <a:pt x="160" y="1026"/>
                  </a:lnTo>
                  <a:lnTo>
                    <a:pt x="216" y="1026"/>
                  </a:lnTo>
                  <a:lnTo>
                    <a:pt x="216" y="971"/>
                  </a:lnTo>
                  <a:moveTo>
                    <a:pt x="296" y="971"/>
                  </a:moveTo>
                  <a:lnTo>
                    <a:pt x="241" y="971"/>
                  </a:lnTo>
                  <a:lnTo>
                    <a:pt x="241" y="1026"/>
                  </a:lnTo>
                  <a:lnTo>
                    <a:pt x="296" y="1026"/>
                  </a:lnTo>
                  <a:lnTo>
                    <a:pt x="296" y="971"/>
                  </a:lnTo>
                  <a:moveTo>
                    <a:pt x="376" y="971"/>
                  </a:moveTo>
                  <a:lnTo>
                    <a:pt x="320" y="971"/>
                  </a:lnTo>
                  <a:lnTo>
                    <a:pt x="320" y="1026"/>
                  </a:lnTo>
                  <a:lnTo>
                    <a:pt x="376" y="1026"/>
                  </a:lnTo>
                  <a:lnTo>
                    <a:pt x="376" y="971"/>
                  </a:lnTo>
                  <a:moveTo>
                    <a:pt x="457" y="971"/>
                  </a:moveTo>
                  <a:lnTo>
                    <a:pt x="401" y="971"/>
                  </a:lnTo>
                  <a:lnTo>
                    <a:pt x="401" y="1026"/>
                  </a:lnTo>
                  <a:lnTo>
                    <a:pt x="457" y="1026"/>
                  </a:lnTo>
                  <a:lnTo>
                    <a:pt x="457" y="971"/>
                  </a:lnTo>
                  <a:moveTo>
                    <a:pt x="536" y="971"/>
                  </a:moveTo>
                  <a:lnTo>
                    <a:pt x="481" y="971"/>
                  </a:lnTo>
                  <a:lnTo>
                    <a:pt x="481" y="1026"/>
                  </a:lnTo>
                  <a:lnTo>
                    <a:pt x="536" y="1026"/>
                  </a:lnTo>
                  <a:lnTo>
                    <a:pt x="536" y="971"/>
                  </a:lnTo>
                  <a:moveTo>
                    <a:pt x="617" y="971"/>
                  </a:moveTo>
                  <a:lnTo>
                    <a:pt x="561" y="971"/>
                  </a:lnTo>
                  <a:lnTo>
                    <a:pt x="561" y="1026"/>
                  </a:lnTo>
                  <a:lnTo>
                    <a:pt x="617" y="1026"/>
                  </a:lnTo>
                  <a:lnTo>
                    <a:pt x="617" y="971"/>
                  </a:lnTo>
                  <a:moveTo>
                    <a:pt x="697" y="971"/>
                  </a:moveTo>
                  <a:lnTo>
                    <a:pt x="641" y="971"/>
                  </a:lnTo>
                  <a:lnTo>
                    <a:pt x="641" y="1026"/>
                  </a:lnTo>
                  <a:lnTo>
                    <a:pt x="697" y="1026"/>
                  </a:lnTo>
                  <a:lnTo>
                    <a:pt x="697" y="971"/>
                  </a:lnTo>
                  <a:moveTo>
                    <a:pt x="777" y="971"/>
                  </a:moveTo>
                  <a:lnTo>
                    <a:pt x="722" y="971"/>
                  </a:lnTo>
                  <a:lnTo>
                    <a:pt x="722" y="1026"/>
                  </a:lnTo>
                  <a:lnTo>
                    <a:pt x="777" y="1026"/>
                  </a:lnTo>
                  <a:lnTo>
                    <a:pt x="777" y="971"/>
                  </a:lnTo>
                  <a:moveTo>
                    <a:pt x="857" y="971"/>
                  </a:moveTo>
                  <a:lnTo>
                    <a:pt x="801" y="971"/>
                  </a:lnTo>
                  <a:lnTo>
                    <a:pt x="801" y="1026"/>
                  </a:lnTo>
                  <a:lnTo>
                    <a:pt x="857" y="1026"/>
                  </a:lnTo>
                  <a:lnTo>
                    <a:pt x="857" y="971"/>
                  </a:lnTo>
                  <a:moveTo>
                    <a:pt x="938" y="971"/>
                  </a:moveTo>
                  <a:lnTo>
                    <a:pt x="882" y="971"/>
                  </a:lnTo>
                  <a:lnTo>
                    <a:pt x="882" y="1026"/>
                  </a:lnTo>
                  <a:lnTo>
                    <a:pt x="938" y="1026"/>
                  </a:lnTo>
                  <a:lnTo>
                    <a:pt x="938" y="971"/>
                  </a:lnTo>
                  <a:moveTo>
                    <a:pt x="1018" y="971"/>
                  </a:moveTo>
                  <a:lnTo>
                    <a:pt x="962" y="971"/>
                  </a:lnTo>
                  <a:lnTo>
                    <a:pt x="962" y="1026"/>
                  </a:lnTo>
                  <a:lnTo>
                    <a:pt x="1018" y="1026"/>
                  </a:lnTo>
                  <a:lnTo>
                    <a:pt x="1018" y="971"/>
                  </a:lnTo>
                  <a:moveTo>
                    <a:pt x="1098" y="971"/>
                  </a:moveTo>
                  <a:lnTo>
                    <a:pt x="1042" y="971"/>
                  </a:lnTo>
                  <a:lnTo>
                    <a:pt x="1042" y="1026"/>
                  </a:lnTo>
                  <a:lnTo>
                    <a:pt x="1098" y="1026"/>
                  </a:lnTo>
                  <a:lnTo>
                    <a:pt x="1098" y="971"/>
                  </a:lnTo>
                  <a:moveTo>
                    <a:pt x="1178" y="971"/>
                  </a:moveTo>
                  <a:lnTo>
                    <a:pt x="1122" y="971"/>
                  </a:lnTo>
                  <a:lnTo>
                    <a:pt x="1122" y="1026"/>
                  </a:lnTo>
                  <a:lnTo>
                    <a:pt x="1178" y="1026"/>
                  </a:lnTo>
                  <a:lnTo>
                    <a:pt x="1178" y="971"/>
                  </a:lnTo>
                  <a:moveTo>
                    <a:pt x="1258" y="971"/>
                  </a:moveTo>
                  <a:lnTo>
                    <a:pt x="1203" y="971"/>
                  </a:lnTo>
                  <a:lnTo>
                    <a:pt x="1203" y="1026"/>
                  </a:lnTo>
                  <a:lnTo>
                    <a:pt x="1258" y="1026"/>
                  </a:lnTo>
                  <a:lnTo>
                    <a:pt x="1258" y="971"/>
                  </a:lnTo>
                  <a:moveTo>
                    <a:pt x="1339" y="971"/>
                  </a:moveTo>
                  <a:lnTo>
                    <a:pt x="1282" y="971"/>
                  </a:lnTo>
                  <a:lnTo>
                    <a:pt x="1282" y="1026"/>
                  </a:lnTo>
                  <a:lnTo>
                    <a:pt x="1339" y="1026"/>
                  </a:lnTo>
                  <a:lnTo>
                    <a:pt x="1339" y="971"/>
                  </a:lnTo>
                  <a:moveTo>
                    <a:pt x="1418" y="971"/>
                  </a:moveTo>
                  <a:lnTo>
                    <a:pt x="1363" y="971"/>
                  </a:lnTo>
                  <a:lnTo>
                    <a:pt x="1363" y="1026"/>
                  </a:lnTo>
                  <a:lnTo>
                    <a:pt x="1418" y="1026"/>
                  </a:lnTo>
                  <a:lnTo>
                    <a:pt x="1418" y="971"/>
                  </a:lnTo>
                  <a:moveTo>
                    <a:pt x="1499" y="971"/>
                  </a:moveTo>
                  <a:lnTo>
                    <a:pt x="1443" y="971"/>
                  </a:lnTo>
                  <a:lnTo>
                    <a:pt x="1443" y="1026"/>
                  </a:lnTo>
                  <a:lnTo>
                    <a:pt x="1499" y="1026"/>
                  </a:lnTo>
                  <a:lnTo>
                    <a:pt x="1499" y="971"/>
                  </a:lnTo>
                  <a:moveTo>
                    <a:pt x="1579" y="971"/>
                  </a:moveTo>
                  <a:lnTo>
                    <a:pt x="1523" y="971"/>
                  </a:lnTo>
                  <a:lnTo>
                    <a:pt x="1523" y="1026"/>
                  </a:lnTo>
                  <a:lnTo>
                    <a:pt x="1579" y="1026"/>
                  </a:lnTo>
                  <a:lnTo>
                    <a:pt x="1579" y="971"/>
                  </a:lnTo>
                  <a:moveTo>
                    <a:pt x="1659" y="971"/>
                  </a:moveTo>
                  <a:lnTo>
                    <a:pt x="1604" y="971"/>
                  </a:lnTo>
                  <a:lnTo>
                    <a:pt x="1604" y="1026"/>
                  </a:lnTo>
                  <a:lnTo>
                    <a:pt x="1659" y="1026"/>
                  </a:lnTo>
                  <a:lnTo>
                    <a:pt x="1659" y="971"/>
                  </a:lnTo>
                  <a:moveTo>
                    <a:pt x="1739" y="971"/>
                  </a:moveTo>
                  <a:lnTo>
                    <a:pt x="1684" y="971"/>
                  </a:lnTo>
                  <a:lnTo>
                    <a:pt x="1684" y="1026"/>
                  </a:lnTo>
                  <a:lnTo>
                    <a:pt x="1739" y="1026"/>
                  </a:lnTo>
                  <a:lnTo>
                    <a:pt x="1739" y="971"/>
                  </a:lnTo>
                  <a:moveTo>
                    <a:pt x="1820" y="971"/>
                  </a:moveTo>
                  <a:lnTo>
                    <a:pt x="1764" y="971"/>
                  </a:lnTo>
                  <a:lnTo>
                    <a:pt x="1764" y="1026"/>
                  </a:lnTo>
                  <a:lnTo>
                    <a:pt x="1820" y="1026"/>
                  </a:lnTo>
                  <a:lnTo>
                    <a:pt x="1820" y="971"/>
                  </a:lnTo>
                  <a:moveTo>
                    <a:pt x="1899" y="971"/>
                  </a:moveTo>
                  <a:lnTo>
                    <a:pt x="1844" y="971"/>
                  </a:lnTo>
                  <a:lnTo>
                    <a:pt x="1844" y="1026"/>
                  </a:lnTo>
                  <a:lnTo>
                    <a:pt x="1899" y="1026"/>
                  </a:lnTo>
                  <a:lnTo>
                    <a:pt x="1899" y="971"/>
                  </a:lnTo>
                  <a:moveTo>
                    <a:pt x="1980" y="971"/>
                  </a:moveTo>
                  <a:lnTo>
                    <a:pt x="1925" y="971"/>
                  </a:lnTo>
                  <a:lnTo>
                    <a:pt x="1925" y="1026"/>
                  </a:lnTo>
                  <a:lnTo>
                    <a:pt x="1980" y="1026"/>
                  </a:lnTo>
                  <a:lnTo>
                    <a:pt x="1980" y="971"/>
                  </a:lnTo>
                  <a:moveTo>
                    <a:pt x="2060" y="971"/>
                  </a:moveTo>
                  <a:lnTo>
                    <a:pt x="2004" y="971"/>
                  </a:lnTo>
                  <a:lnTo>
                    <a:pt x="2004" y="1026"/>
                  </a:lnTo>
                  <a:lnTo>
                    <a:pt x="2060" y="1026"/>
                  </a:lnTo>
                  <a:lnTo>
                    <a:pt x="2060" y="971"/>
                  </a:lnTo>
                  <a:moveTo>
                    <a:pt x="2140" y="971"/>
                  </a:moveTo>
                  <a:lnTo>
                    <a:pt x="2085" y="971"/>
                  </a:lnTo>
                  <a:lnTo>
                    <a:pt x="2085" y="1026"/>
                  </a:lnTo>
                  <a:lnTo>
                    <a:pt x="2140" y="1026"/>
                  </a:lnTo>
                  <a:lnTo>
                    <a:pt x="2140" y="971"/>
                  </a:lnTo>
                  <a:moveTo>
                    <a:pt x="2220" y="971"/>
                  </a:moveTo>
                  <a:lnTo>
                    <a:pt x="2165" y="971"/>
                  </a:lnTo>
                  <a:lnTo>
                    <a:pt x="2165" y="1026"/>
                  </a:lnTo>
                  <a:lnTo>
                    <a:pt x="2220" y="1026"/>
                  </a:lnTo>
                  <a:lnTo>
                    <a:pt x="2220" y="971"/>
                  </a:lnTo>
                  <a:moveTo>
                    <a:pt x="2301" y="971"/>
                  </a:moveTo>
                  <a:lnTo>
                    <a:pt x="2245" y="971"/>
                  </a:lnTo>
                  <a:lnTo>
                    <a:pt x="2245" y="1026"/>
                  </a:lnTo>
                  <a:lnTo>
                    <a:pt x="2301" y="1026"/>
                  </a:lnTo>
                  <a:lnTo>
                    <a:pt x="2301" y="971"/>
                  </a:lnTo>
                  <a:moveTo>
                    <a:pt x="2380" y="971"/>
                  </a:moveTo>
                  <a:lnTo>
                    <a:pt x="2325" y="971"/>
                  </a:lnTo>
                  <a:lnTo>
                    <a:pt x="2325" y="1026"/>
                  </a:lnTo>
                  <a:lnTo>
                    <a:pt x="2380" y="1026"/>
                  </a:lnTo>
                  <a:lnTo>
                    <a:pt x="2380" y="971"/>
                  </a:lnTo>
                  <a:moveTo>
                    <a:pt x="2461" y="971"/>
                  </a:moveTo>
                  <a:lnTo>
                    <a:pt x="2406" y="971"/>
                  </a:lnTo>
                  <a:lnTo>
                    <a:pt x="2406" y="1026"/>
                  </a:lnTo>
                  <a:lnTo>
                    <a:pt x="2461" y="1026"/>
                  </a:lnTo>
                  <a:lnTo>
                    <a:pt x="2461" y="971"/>
                  </a:lnTo>
                  <a:moveTo>
                    <a:pt x="2541" y="971"/>
                  </a:moveTo>
                  <a:lnTo>
                    <a:pt x="2485" y="971"/>
                  </a:lnTo>
                  <a:lnTo>
                    <a:pt x="2485" y="1026"/>
                  </a:lnTo>
                  <a:lnTo>
                    <a:pt x="2541" y="1026"/>
                  </a:lnTo>
                  <a:lnTo>
                    <a:pt x="2541" y="971"/>
                  </a:lnTo>
                  <a:moveTo>
                    <a:pt x="2621" y="971"/>
                  </a:moveTo>
                  <a:lnTo>
                    <a:pt x="2566" y="971"/>
                  </a:lnTo>
                  <a:lnTo>
                    <a:pt x="2566" y="1026"/>
                  </a:lnTo>
                  <a:lnTo>
                    <a:pt x="2621" y="1026"/>
                  </a:lnTo>
                  <a:lnTo>
                    <a:pt x="2621" y="971"/>
                  </a:lnTo>
                  <a:moveTo>
                    <a:pt x="2701" y="971"/>
                  </a:moveTo>
                  <a:lnTo>
                    <a:pt x="2646" y="971"/>
                  </a:lnTo>
                  <a:lnTo>
                    <a:pt x="2646" y="1026"/>
                  </a:lnTo>
                  <a:lnTo>
                    <a:pt x="2701" y="1026"/>
                  </a:lnTo>
                  <a:lnTo>
                    <a:pt x="2701" y="971"/>
                  </a:lnTo>
                  <a:moveTo>
                    <a:pt x="2782" y="971"/>
                  </a:moveTo>
                  <a:lnTo>
                    <a:pt x="2726" y="971"/>
                  </a:lnTo>
                  <a:lnTo>
                    <a:pt x="2726" y="1026"/>
                  </a:lnTo>
                  <a:lnTo>
                    <a:pt x="2782" y="1026"/>
                  </a:lnTo>
                  <a:lnTo>
                    <a:pt x="2782" y="971"/>
                  </a:lnTo>
                  <a:moveTo>
                    <a:pt x="2861" y="971"/>
                  </a:moveTo>
                  <a:lnTo>
                    <a:pt x="2806" y="971"/>
                  </a:lnTo>
                  <a:lnTo>
                    <a:pt x="2806" y="1026"/>
                  </a:lnTo>
                  <a:lnTo>
                    <a:pt x="2861" y="1026"/>
                  </a:lnTo>
                  <a:lnTo>
                    <a:pt x="2861" y="971"/>
                  </a:lnTo>
                  <a:moveTo>
                    <a:pt x="2942" y="971"/>
                  </a:moveTo>
                  <a:lnTo>
                    <a:pt x="2887" y="971"/>
                  </a:lnTo>
                  <a:lnTo>
                    <a:pt x="2887" y="1026"/>
                  </a:lnTo>
                  <a:lnTo>
                    <a:pt x="2942" y="1026"/>
                  </a:lnTo>
                  <a:lnTo>
                    <a:pt x="2942" y="971"/>
                  </a:lnTo>
                  <a:moveTo>
                    <a:pt x="3022" y="971"/>
                  </a:moveTo>
                  <a:lnTo>
                    <a:pt x="2966" y="971"/>
                  </a:lnTo>
                  <a:lnTo>
                    <a:pt x="2966" y="1026"/>
                  </a:lnTo>
                  <a:lnTo>
                    <a:pt x="3022" y="1026"/>
                  </a:lnTo>
                  <a:lnTo>
                    <a:pt x="3022" y="971"/>
                  </a:lnTo>
                  <a:moveTo>
                    <a:pt x="3342" y="971"/>
                  </a:moveTo>
                  <a:lnTo>
                    <a:pt x="3287" y="971"/>
                  </a:lnTo>
                  <a:lnTo>
                    <a:pt x="3287" y="1026"/>
                  </a:lnTo>
                  <a:lnTo>
                    <a:pt x="3342" y="1026"/>
                  </a:lnTo>
                  <a:lnTo>
                    <a:pt x="3342" y="971"/>
                  </a:lnTo>
                  <a:moveTo>
                    <a:pt x="3423" y="971"/>
                  </a:moveTo>
                  <a:lnTo>
                    <a:pt x="3367" y="971"/>
                  </a:lnTo>
                  <a:lnTo>
                    <a:pt x="3367" y="1026"/>
                  </a:lnTo>
                  <a:lnTo>
                    <a:pt x="3423" y="1026"/>
                  </a:lnTo>
                  <a:lnTo>
                    <a:pt x="3423" y="971"/>
                  </a:lnTo>
                  <a:moveTo>
                    <a:pt x="3503" y="971"/>
                  </a:moveTo>
                  <a:lnTo>
                    <a:pt x="3447" y="971"/>
                  </a:lnTo>
                  <a:lnTo>
                    <a:pt x="3447" y="1026"/>
                  </a:lnTo>
                  <a:lnTo>
                    <a:pt x="3503" y="1026"/>
                  </a:lnTo>
                  <a:lnTo>
                    <a:pt x="3503" y="971"/>
                  </a:lnTo>
                  <a:moveTo>
                    <a:pt x="3583" y="971"/>
                  </a:moveTo>
                  <a:lnTo>
                    <a:pt x="3528" y="971"/>
                  </a:lnTo>
                  <a:lnTo>
                    <a:pt x="3528" y="1026"/>
                  </a:lnTo>
                  <a:lnTo>
                    <a:pt x="3583" y="1026"/>
                  </a:lnTo>
                  <a:lnTo>
                    <a:pt x="3583" y="971"/>
                  </a:lnTo>
                  <a:moveTo>
                    <a:pt x="3663" y="971"/>
                  </a:moveTo>
                  <a:lnTo>
                    <a:pt x="3607" y="971"/>
                  </a:lnTo>
                  <a:lnTo>
                    <a:pt x="3607" y="1026"/>
                  </a:lnTo>
                  <a:lnTo>
                    <a:pt x="3663" y="1026"/>
                  </a:lnTo>
                  <a:lnTo>
                    <a:pt x="3663" y="971"/>
                  </a:lnTo>
                  <a:moveTo>
                    <a:pt x="3744" y="971"/>
                  </a:moveTo>
                  <a:lnTo>
                    <a:pt x="3688" y="971"/>
                  </a:lnTo>
                  <a:lnTo>
                    <a:pt x="3688" y="1026"/>
                  </a:lnTo>
                  <a:lnTo>
                    <a:pt x="3744" y="1026"/>
                  </a:lnTo>
                  <a:lnTo>
                    <a:pt x="3744" y="971"/>
                  </a:lnTo>
                  <a:moveTo>
                    <a:pt x="3823" y="971"/>
                  </a:moveTo>
                  <a:lnTo>
                    <a:pt x="3768" y="971"/>
                  </a:lnTo>
                  <a:lnTo>
                    <a:pt x="3768" y="1026"/>
                  </a:lnTo>
                  <a:lnTo>
                    <a:pt x="3823" y="1026"/>
                  </a:lnTo>
                  <a:lnTo>
                    <a:pt x="3823" y="971"/>
                  </a:lnTo>
                  <a:moveTo>
                    <a:pt x="3904" y="971"/>
                  </a:moveTo>
                  <a:lnTo>
                    <a:pt x="3848" y="971"/>
                  </a:lnTo>
                  <a:lnTo>
                    <a:pt x="3848" y="1026"/>
                  </a:lnTo>
                  <a:lnTo>
                    <a:pt x="3904" y="1026"/>
                  </a:lnTo>
                  <a:lnTo>
                    <a:pt x="3904" y="971"/>
                  </a:lnTo>
                  <a:moveTo>
                    <a:pt x="3984" y="971"/>
                  </a:moveTo>
                  <a:lnTo>
                    <a:pt x="3928" y="971"/>
                  </a:lnTo>
                  <a:lnTo>
                    <a:pt x="3928" y="1026"/>
                  </a:lnTo>
                  <a:lnTo>
                    <a:pt x="3984" y="1026"/>
                  </a:lnTo>
                  <a:lnTo>
                    <a:pt x="3984" y="971"/>
                  </a:lnTo>
                  <a:moveTo>
                    <a:pt x="4064" y="971"/>
                  </a:moveTo>
                  <a:lnTo>
                    <a:pt x="4009" y="971"/>
                  </a:lnTo>
                  <a:lnTo>
                    <a:pt x="4009" y="1026"/>
                  </a:lnTo>
                  <a:lnTo>
                    <a:pt x="4064" y="1026"/>
                  </a:lnTo>
                  <a:lnTo>
                    <a:pt x="4064" y="971"/>
                  </a:lnTo>
                  <a:moveTo>
                    <a:pt x="4144" y="971"/>
                  </a:moveTo>
                  <a:lnTo>
                    <a:pt x="4088" y="971"/>
                  </a:lnTo>
                  <a:lnTo>
                    <a:pt x="4088" y="1026"/>
                  </a:lnTo>
                  <a:lnTo>
                    <a:pt x="4144" y="1026"/>
                  </a:lnTo>
                  <a:lnTo>
                    <a:pt x="4144" y="971"/>
                  </a:lnTo>
                  <a:moveTo>
                    <a:pt x="4225" y="971"/>
                  </a:moveTo>
                  <a:lnTo>
                    <a:pt x="4169" y="971"/>
                  </a:lnTo>
                  <a:lnTo>
                    <a:pt x="4169" y="1026"/>
                  </a:lnTo>
                  <a:lnTo>
                    <a:pt x="4225" y="1026"/>
                  </a:lnTo>
                  <a:lnTo>
                    <a:pt x="4225" y="971"/>
                  </a:lnTo>
                  <a:moveTo>
                    <a:pt x="4304" y="971"/>
                  </a:moveTo>
                  <a:lnTo>
                    <a:pt x="4249" y="971"/>
                  </a:lnTo>
                  <a:lnTo>
                    <a:pt x="4249" y="1026"/>
                  </a:lnTo>
                  <a:lnTo>
                    <a:pt x="4304" y="1026"/>
                  </a:lnTo>
                  <a:lnTo>
                    <a:pt x="4304" y="971"/>
                  </a:lnTo>
                  <a:moveTo>
                    <a:pt x="4385" y="971"/>
                  </a:moveTo>
                  <a:lnTo>
                    <a:pt x="4329" y="971"/>
                  </a:lnTo>
                  <a:lnTo>
                    <a:pt x="4329" y="1026"/>
                  </a:lnTo>
                  <a:lnTo>
                    <a:pt x="4385" y="1026"/>
                  </a:lnTo>
                  <a:lnTo>
                    <a:pt x="4385" y="971"/>
                  </a:lnTo>
                  <a:moveTo>
                    <a:pt x="4465" y="971"/>
                  </a:moveTo>
                  <a:lnTo>
                    <a:pt x="4409" y="971"/>
                  </a:lnTo>
                  <a:lnTo>
                    <a:pt x="4409" y="1026"/>
                  </a:lnTo>
                  <a:lnTo>
                    <a:pt x="4465" y="1026"/>
                  </a:lnTo>
                  <a:lnTo>
                    <a:pt x="4465" y="971"/>
                  </a:lnTo>
                  <a:moveTo>
                    <a:pt x="4545" y="971"/>
                  </a:moveTo>
                  <a:lnTo>
                    <a:pt x="4490" y="971"/>
                  </a:lnTo>
                  <a:lnTo>
                    <a:pt x="4490" y="1026"/>
                  </a:lnTo>
                  <a:lnTo>
                    <a:pt x="4545" y="1026"/>
                  </a:lnTo>
                  <a:lnTo>
                    <a:pt x="4545" y="971"/>
                  </a:lnTo>
                  <a:moveTo>
                    <a:pt x="4625" y="971"/>
                  </a:moveTo>
                  <a:lnTo>
                    <a:pt x="4569" y="971"/>
                  </a:lnTo>
                  <a:lnTo>
                    <a:pt x="4569" y="1026"/>
                  </a:lnTo>
                  <a:lnTo>
                    <a:pt x="4625" y="1026"/>
                  </a:lnTo>
                  <a:lnTo>
                    <a:pt x="4625" y="971"/>
                  </a:lnTo>
                  <a:moveTo>
                    <a:pt x="4705" y="971"/>
                  </a:moveTo>
                  <a:lnTo>
                    <a:pt x="4650" y="971"/>
                  </a:lnTo>
                  <a:lnTo>
                    <a:pt x="4650" y="1026"/>
                  </a:lnTo>
                  <a:lnTo>
                    <a:pt x="4705" y="1026"/>
                  </a:lnTo>
                  <a:lnTo>
                    <a:pt x="4705" y="971"/>
                  </a:lnTo>
                  <a:moveTo>
                    <a:pt x="4945" y="971"/>
                  </a:moveTo>
                  <a:lnTo>
                    <a:pt x="4890" y="971"/>
                  </a:lnTo>
                  <a:lnTo>
                    <a:pt x="4890" y="1026"/>
                  </a:lnTo>
                  <a:lnTo>
                    <a:pt x="4945" y="1026"/>
                  </a:lnTo>
                  <a:lnTo>
                    <a:pt x="4945" y="971"/>
                  </a:lnTo>
                  <a:moveTo>
                    <a:pt x="5026" y="971"/>
                  </a:moveTo>
                  <a:lnTo>
                    <a:pt x="4971" y="971"/>
                  </a:lnTo>
                  <a:lnTo>
                    <a:pt x="4971" y="1026"/>
                  </a:lnTo>
                  <a:lnTo>
                    <a:pt x="5026" y="1026"/>
                  </a:lnTo>
                  <a:lnTo>
                    <a:pt x="5026" y="971"/>
                  </a:lnTo>
                  <a:moveTo>
                    <a:pt x="5347" y="971"/>
                  </a:moveTo>
                  <a:lnTo>
                    <a:pt x="5291" y="971"/>
                  </a:lnTo>
                  <a:lnTo>
                    <a:pt x="5291" y="1026"/>
                  </a:lnTo>
                  <a:lnTo>
                    <a:pt x="5347" y="1026"/>
                  </a:lnTo>
                  <a:lnTo>
                    <a:pt x="5347" y="971"/>
                  </a:lnTo>
                  <a:moveTo>
                    <a:pt x="5426" y="971"/>
                  </a:moveTo>
                  <a:lnTo>
                    <a:pt x="5371" y="971"/>
                  </a:lnTo>
                  <a:lnTo>
                    <a:pt x="5371" y="1026"/>
                  </a:lnTo>
                  <a:lnTo>
                    <a:pt x="5426" y="1026"/>
                  </a:lnTo>
                  <a:lnTo>
                    <a:pt x="5426" y="971"/>
                  </a:lnTo>
                  <a:moveTo>
                    <a:pt x="5507" y="971"/>
                  </a:moveTo>
                  <a:lnTo>
                    <a:pt x="5452" y="971"/>
                  </a:lnTo>
                  <a:lnTo>
                    <a:pt x="5452" y="1026"/>
                  </a:lnTo>
                  <a:lnTo>
                    <a:pt x="5507" y="1026"/>
                  </a:lnTo>
                  <a:lnTo>
                    <a:pt x="5507" y="971"/>
                  </a:lnTo>
                  <a:moveTo>
                    <a:pt x="5587" y="971"/>
                  </a:moveTo>
                  <a:lnTo>
                    <a:pt x="5531" y="971"/>
                  </a:lnTo>
                  <a:lnTo>
                    <a:pt x="5531" y="1026"/>
                  </a:lnTo>
                  <a:lnTo>
                    <a:pt x="5587" y="1026"/>
                  </a:lnTo>
                  <a:lnTo>
                    <a:pt x="5587" y="971"/>
                  </a:lnTo>
                  <a:moveTo>
                    <a:pt x="5667" y="971"/>
                  </a:moveTo>
                  <a:lnTo>
                    <a:pt x="5612" y="971"/>
                  </a:lnTo>
                  <a:lnTo>
                    <a:pt x="5612" y="1026"/>
                  </a:lnTo>
                  <a:lnTo>
                    <a:pt x="5667" y="1026"/>
                  </a:lnTo>
                  <a:lnTo>
                    <a:pt x="5667" y="971"/>
                  </a:lnTo>
                  <a:moveTo>
                    <a:pt x="55" y="890"/>
                  </a:moveTo>
                  <a:lnTo>
                    <a:pt x="0" y="890"/>
                  </a:lnTo>
                  <a:lnTo>
                    <a:pt x="0" y="946"/>
                  </a:lnTo>
                  <a:lnTo>
                    <a:pt x="55" y="946"/>
                  </a:lnTo>
                  <a:lnTo>
                    <a:pt x="55" y="890"/>
                  </a:lnTo>
                  <a:moveTo>
                    <a:pt x="216" y="890"/>
                  </a:moveTo>
                  <a:lnTo>
                    <a:pt x="160" y="890"/>
                  </a:lnTo>
                  <a:lnTo>
                    <a:pt x="160" y="946"/>
                  </a:lnTo>
                  <a:lnTo>
                    <a:pt x="216" y="946"/>
                  </a:lnTo>
                  <a:lnTo>
                    <a:pt x="216" y="890"/>
                  </a:lnTo>
                  <a:moveTo>
                    <a:pt x="296" y="890"/>
                  </a:moveTo>
                  <a:lnTo>
                    <a:pt x="241" y="890"/>
                  </a:lnTo>
                  <a:lnTo>
                    <a:pt x="241" y="946"/>
                  </a:lnTo>
                  <a:lnTo>
                    <a:pt x="296" y="946"/>
                  </a:lnTo>
                  <a:lnTo>
                    <a:pt x="296" y="890"/>
                  </a:lnTo>
                  <a:moveTo>
                    <a:pt x="376" y="890"/>
                  </a:moveTo>
                  <a:lnTo>
                    <a:pt x="320" y="890"/>
                  </a:lnTo>
                  <a:lnTo>
                    <a:pt x="320" y="946"/>
                  </a:lnTo>
                  <a:lnTo>
                    <a:pt x="376" y="946"/>
                  </a:lnTo>
                  <a:lnTo>
                    <a:pt x="376" y="890"/>
                  </a:lnTo>
                  <a:moveTo>
                    <a:pt x="457" y="890"/>
                  </a:moveTo>
                  <a:lnTo>
                    <a:pt x="401" y="890"/>
                  </a:lnTo>
                  <a:lnTo>
                    <a:pt x="401" y="946"/>
                  </a:lnTo>
                  <a:lnTo>
                    <a:pt x="457" y="946"/>
                  </a:lnTo>
                  <a:lnTo>
                    <a:pt x="457" y="890"/>
                  </a:lnTo>
                  <a:moveTo>
                    <a:pt x="536" y="890"/>
                  </a:moveTo>
                  <a:lnTo>
                    <a:pt x="481" y="890"/>
                  </a:lnTo>
                  <a:lnTo>
                    <a:pt x="481" y="946"/>
                  </a:lnTo>
                  <a:lnTo>
                    <a:pt x="536" y="946"/>
                  </a:lnTo>
                  <a:lnTo>
                    <a:pt x="536" y="890"/>
                  </a:lnTo>
                  <a:moveTo>
                    <a:pt x="617" y="890"/>
                  </a:moveTo>
                  <a:lnTo>
                    <a:pt x="561" y="890"/>
                  </a:lnTo>
                  <a:lnTo>
                    <a:pt x="561" y="946"/>
                  </a:lnTo>
                  <a:lnTo>
                    <a:pt x="617" y="946"/>
                  </a:lnTo>
                  <a:lnTo>
                    <a:pt x="617" y="890"/>
                  </a:lnTo>
                  <a:moveTo>
                    <a:pt x="697" y="890"/>
                  </a:moveTo>
                  <a:lnTo>
                    <a:pt x="641" y="890"/>
                  </a:lnTo>
                  <a:lnTo>
                    <a:pt x="641" y="946"/>
                  </a:lnTo>
                  <a:lnTo>
                    <a:pt x="697" y="946"/>
                  </a:lnTo>
                  <a:lnTo>
                    <a:pt x="697" y="890"/>
                  </a:lnTo>
                  <a:moveTo>
                    <a:pt x="777" y="890"/>
                  </a:moveTo>
                  <a:lnTo>
                    <a:pt x="722" y="890"/>
                  </a:lnTo>
                  <a:lnTo>
                    <a:pt x="722" y="946"/>
                  </a:lnTo>
                  <a:lnTo>
                    <a:pt x="777" y="946"/>
                  </a:lnTo>
                  <a:lnTo>
                    <a:pt x="777" y="890"/>
                  </a:lnTo>
                  <a:moveTo>
                    <a:pt x="857" y="890"/>
                  </a:moveTo>
                  <a:lnTo>
                    <a:pt x="801" y="890"/>
                  </a:lnTo>
                  <a:lnTo>
                    <a:pt x="801" y="946"/>
                  </a:lnTo>
                  <a:lnTo>
                    <a:pt x="857" y="946"/>
                  </a:lnTo>
                  <a:lnTo>
                    <a:pt x="857" y="890"/>
                  </a:lnTo>
                  <a:moveTo>
                    <a:pt x="938" y="890"/>
                  </a:moveTo>
                  <a:lnTo>
                    <a:pt x="882" y="890"/>
                  </a:lnTo>
                  <a:lnTo>
                    <a:pt x="882" y="946"/>
                  </a:lnTo>
                  <a:lnTo>
                    <a:pt x="938" y="946"/>
                  </a:lnTo>
                  <a:lnTo>
                    <a:pt x="938" y="890"/>
                  </a:lnTo>
                  <a:moveTo>
                    <a:pt x="1018" y="890"/>
                  </a:moveTo>
                  <a:lnTo>
                    <a:pt x="962" y="890"/>
                  </a:lnTo>
                  <a:lnTo>
                    <a:pt x="962" y="946"/>
                  </a:lnTo>
                  <a:lnTo>
                    <a:pt x="1018" y="946"/>
                  </a:lnTo>
                  <a:lnTo>
                    <a:pt x="1018" y="890"/>
                  </a:lnTo>
                  <a:moveTo>
                    <a:pt x="1098" y="890"/>
                  </a:moveTo>
                  <a:lnTo>
                    <a:pt x="1042" y="890"/>
                  </a:lnTo>
                  <a:lnTo>
                    <a:pt x="1042" y="946"/>
                  </a:lnTo>
                  <a:lnTo>
                    <a:pt x="1098" y="946"/>
                  </a:lnTo>
                  <a:lnTo>
                    <a:pt x="1098" y="890"/>
                  </a:lnTo>
                  <a:moveTo>
                    <a:pt x="1178" y="890"/>
                  </a:moveTo>
                  <a:lnTo>
                    <a:pt x="1122" y="890"/>
                  </a:lnTo>
                  <a:lnTo>
                    <a:pt x="1122" y="946"/>
                  </a:lnTo>
                  <a:lnTo>
                    <a:pt x="1178" y="946"/>
                  </a:lnTo>
                  <a:lnTo>
                    <a:pt x="1178" y="890"/>
                  </a:lnTo>
                  <a:moveTo>
                    <a:pt x="1258" y="890"/>
                  </a:moveTo>
                  <a:lnTo>
                    <a:pt x="1203" y="890"/>
                  </a:lnTo>
                  <a:lnTo>
                    <a:pt x="1203" y="946"/>
                  </a:lnTo>
                  <a:lnTo>
                    <a:pt x="1258" y="946"/>
                  </a:lnTo>
                  <a:lnTo>
                    <a:pt x="1258" y="890"/>
                  </a:lnTo>
                  <a:moveTo>
                    <a:pt x="1339" y="890"/>
                  </a:moveTo>
                  <a:lnTo>
                    <a:pt x="1282" y="890"/>
                  </a:lnTo>
                  <a:lnTo>
                    <a:pt x="1282" y="946"/>
                  </a:lnTo>
                  <a:lnTo>
                    <a:pt x="1339" y="946"/>
                  </a:lnTo>
                  <a:lnTo>
                    <a:pt x="1339" y="890"/>
                  </a:lnTo>
                  <a:moveTo>
                    <a:pt x="1418" y="890"/>
                  </a:moveTo>
                  <a:lnTo>
                    <a:pt x="1363" y="890"/>
                  </a:lnTo>
                  <a:lnTo>
                    <a:pt x="1363" y="946"/>
                  </a:lnTo>
                  <a:lnTo>
                    <a:pt x="1418" y="946"/>
                  </a:lnTo>
                  <a:lnTo>
                    <a:pt x="1418" y="890"/>
                  </a:lnTo>
                  <a:moveTo>
                    <a:pt x="1499" y="890"/>
                  </a:moveTo>
                  <a:lnTo>
                    <a:pt x="1443" y="890"/>
                  </a:lnTo>
                  <a:lnTo>
                    <a:pt x="1443" y="946"/>
                  </a:lnTo>
                  <a:lnTo>
                    <a:pt x="1499" y="946"/>
                  </a:lnTo>
                  <a:lnTo>
                    <a:pt x="1499" y="890"/>
                  </a:lnTo>
                  <a:moveTo>
                    <a:pt x="1579" y="890"/>
                  </a:moveTo>
                  <a:lnTo>
                    <a:pt x="1523" y="890"/>
                  </a:lnTo>
                  <a:lnTo>
                    <a:pt x="1523" y="946"/>
                  </a:lnTo>
                  <a:lnTo>
                    <a:pt x="1579" y="946"/>
                  </a:lnTo>
                  <a:lnTo>
                    <a:pt x="1579" y="890"/>
                  </a:lnTo>
                  <a:moveTo>
                    <a:pt x="1659" y="890"/>
                  </a:moveTo>
                  <a:lnTo>
                    <a:pt x="1604" y="890"/>
                  </a:lnTo>
                  <a:lnTo>
                    <a:pt x="1604" y="946"/>
                  </a:lnTo>
                  <a:lnTo>
                    <a:pt x="1659" y="946"/>
                  </a:lnTo>
                  <a:lnTo>
                    <a:pt x="1659" y="890"/>
                  </a:lnTo>
                  <a:moveTo>
                    <a:pt x="1739" y="890"/>
                  </a:moveTo>
                  <a:lnTo>
                    <a:pt x="1684" y="890"/>
                  </a:lnTo>
                  <a:lnTo>
                    <a:pt x="1684" y="946"/>
                  </a:lnTo>
                  <a:lnTo>
                    <a:pt x="1739" y="946"/>
                  </a:lnTo>
                  <a:lnTo>
                    <a:pt x="1739" y="890"/>
                  </a:lnTo>
                  <a:moveTo>
                    <a:pt x="1820" y="890"/>
                  </a:moveTo>
                  <a:lnTo>
                    <a:pt x="1764" y="890"/>
                  </a:lnTo>
                  <a:lnTo>
                    <a:pt x="1764" y="946"/>
                  </a:lnTo>
                  <a:lnTo>
                    <a:pt x="1820" y="946"/>
                  </a:lnTo>
                  <a:lnTo>
                    <a:pt x="1820" y="890"/>
                  </a:lnTo>
                  <a:moveTo>
                    <a:pt x="1899" y="890"/>
                  </a:moveTo>
                  <a:lnTo>
                    <a:pt x="1844" y="890"/>
                  </a:lnTo>
                  <a:lnTo>
                    <a:pt x="1844" y="946"/>
                  </a:lnTo>
                  <a:lnTo>
                    <a:pt x="1899" y="946"/>
                  </a:lnTo>
                  <a:lnTo>
                    <a:pt x="1899" y="890"/>
                  </a:lnTo>
                  <a:moveTo>
                    <a:pt x="1980" y="890"/>
                  </a:moveTo>
                  <a:lnTo>
                    <a:pt x="1925" y="890"/>
                  </a:lnTo>
                  <a:lnTo>
                    <a:pt x="1925" y="946"/>
                  </a:lnTo>
                  <a:lnTo>
                    <a:pt x="1980" y="946"/>
                  </a:lnTo>
                  <a:lnTo>
                    <a:pt x="1980" y="890"/>
                  </a:lnTo>
                  <a:moveTo>
                    <a:pt x="2060" y="890"/>
                  </a:moveTo>
                  <a:lnTo>
                    <a:pt x="2004" y="890"/>
                  </a:lnTo>
                  <a:lnTo>
                    <a:pt x="2004" y="946"/>
                  </a:lnTo>
                  <a:lnTo>
                    <a:pt x="2060" y="946"/>
                  </a:lnTo>
                  <a:lnTo>
                    <a:pt x="2060" y="890"/>
                  </a:lnTo>
                  <a:moveTo>
                    <a:pt x="2140" y="890"/>
                  </a:moveTo>
                  <a:lnTo>
                    <a:pt x="2085" y="890"/>
                  </a:lnTo>
                  <a:lnTo>
                    <a:pt x="2085" y="946"/>
                  </a:lnTo>
                  <a:lnTo>
                    <a:pt x="2140" y="946"/>
                  </a:lnTo>
                  <a:lnTo>
                    <a:pt x="2140" y="890"/>
                  </a:lnTo>
                  <a:moveTo>
                    <a:pt x="2220" y="890"/>
                  </a:moveTo>
                  <a:lnTo>
                    <a:pt x="2165" y="890"/>
                  </a:lnTo>
                  <a:lnTo>
                    <a:pt x="2165" y="946"/>
                  </a:lnTo>
                  <a:lnTo>
                    <a:pt x="2220" y="946"/>
                  </a:lnTo>
                  <a:lnTo>
                    <a:pt x="2220" y="890"/>
                  </a:lnTo>
                  <a:moveTo>
                    <a:pt x="2301" y="890"/>
                  </a:moveTo>
                  <a:lnTo>
                    <a:pt x="2245" y="890"/>
                  </a:lnTo>
                  <a:lnTo>
                    <a:pt x="2245" y="946"/>
                  </a:lnTo>
                  <a:lnTo>
                    <a:pt x="2301" y="946"/>
                  </a:lnTo>
                  <a:lnTo>
                    <a:pt x="2301" y="890"/>
                  </a:lnTo>
                  <a:moveTo>
                    <a:pt x="2380" y="890"/>
                  </a:moveTo>
                  <a:lnTo>
                    <a:pt x="2325" y="890"/>
                  </a:lnTo>
                  <a:lnTo>
                    <a:pt x="2325" y="946"/>
                  </a:lnTo>
                  <a:lnTo>
                    <a:pt x="2380" y="946"/>
                  </a:lnTo>
                  <a:lnTo>
                    <a:pt x="2380" y="890"/>
                  </a:lnTo>
                  <a:moveTo>
                    <a:pt x="2461" y="890"/>
                  </a:moveTo>
                  <a:lnTo>
                    <a:pt x="2406" y="890"/>
                  </a:lnTo>
                  <a:lnTo>
                    <a:pt x="2406" y="946"/>
                  </a:lnTo>
                  <a:lnTo>
                    <a:pt x="2461" y="946"/>
                  </a:lnTo>
                  <a:lnTo>
                    <a:pt x="2461" y="890"/>
                  </a:lnTo>
                  <a:moveTo>
                    <a:pt x="2541" y="890"/>
                  </a:moveTo>
                  <a:lnTo>
                    <a:pt x="2485" y="890"/>
                  </a:lnTo>
                  <a:lnTo>
                    <a:pt x="2485" y="946"/>
                  </a:lnTo>
                  <a:lnTo>
                    <a:pt x="2541" y="946"/>
                  </a:lnTo>
                  <a:lnTo>
                    <a:pt x="2541" y="890"/>
                  </a:lnTo>
                  <a:moveTo>
                    <a:pt x="2621" y="890"/>
                  </a:moveTo>
                  <a:lnTo>
                    <a:pt x="2566" y="890"/>
                  </a:lnTo>
                  <a:lnTo>
                    <a:pt x="2566" y="946"/>
                  </a:lnTo>
                  <a:lnTo>
                    <a:pt x="2621" y="946"/>
                  </a:lnTo>
                  <a:lnTo>
                    <a:pt x="2621" y="890"/>
                  </a:lnTo>
                  <a:moveTo>
                    <a:pt x="2701" y="890"/>
                  </a:moveTo>
                  <a:lnTo>
                    <a:pt x="2646" y="890"/>
                  </a:lnTo>
                  <a:lnTo>
                    <a:pt x="2646" y="946"/>
                  </a:lnTo>
                  <a:lnTo>
                    <a:pt x="2701" y="946"/>
                  </a:lnTo>
                  <a:lnTo>
                    <a:pt x="2701" y="890"/>
                  </a:lnTo>
                  <a:moveTo>
                    <a:pt x="2782" y="890"/>
                  </a:moveTo>
                  <a:lnTo>
                    <a:pt x="2726" y="890"/>
                  </a:lnTo>
                  <a:lnTo>
                    <a:pt x="2726" y="946"/>
                  </a:lnTo>
                  <a:lnTo>
                    <a:pt x="2782" y="946"/>
                  </a:lnTo>
                  <a:lnTo>
                    <a:pt x="2782" y="890"/>
                  </a:lnTo>
                  <a:moveTo>
                    <a:pt x="2861" y="890"/>
                  </a:moveTo>
                  <a:lnTo>
                    <a:pt x="2806" y="890"/>
                  </a:lnTo>
                  <a:lnTo>
                    <a:pt x="2806" y="946"/>
                  </a:lnTo>
                  <a:lnTo>
                    <a:pt x="2861" y="946"/>
                  </a:lnTo>
                  <a:lnTo>
                    <a:pt x="2861" y="890"/>
                  </a:lnTo>
                  <a:moveTo>
                    <a:pt x="2942" y="890"/>
                  </a:moveTo>
                  <a:lnTo>
                    <a:pt x="2887" y="890"/>
                  </a:lnTo>
                  <a:lnTo>
                    <a:pt x="2887" y="946"/>
                  </a:lnTo>
                  <a:lnTo>
                    <a:pt x="2942" y="946"/>
                  </a:lnTo>
                  <a:lnTo>
                    <a:pt x="2942" y="890"/>
                  </a:lnTo>
                  <a:moveTo>
                    <a:pt x="3022" y="890"/>
                  </a:moveTo>
                  <a:lnTo>
                    <a:pt x="2966" y="890"/>
                  </a:lnTo>
                  <a:lnTo>
                    <a:pt x="2966" y="946"/>
                  </a:lnTo>
                  <a:lnTo>
                    <a:pt x="3022" y="946"/>
                  </a:lnTo>
                  <a:lnTo>
                    <a:pt x="3022" y="890"/>
                  </a:lnTo>
                  <a:moveTo>
                    <a:pt x="3263" y="890"/>
                  </a:moveTo>
                  <a:lnTo>
                    <a:pt x="3207" y="890"/>
                  </a:lnTo>
                  <a:lnTo>
                    <a:pt x="3207" y="946"/>
                  </a:lnTo>
                  <a:lnTo>
                    <a:pt x="3263" y="946"/>
                  </a:lnTo>
                  <a:lnTo>
                    <a:pt x="3263" y="890"/>
                  </a:lnTo>
                  <a:moveTo>
                    <a:pt x="3342" y="890"/>
                  </a:moveTo>
                  <a:lnTo>
                    <a:pt x="3287" y="890"/>
                  </a:lnTo>
                  <a:lnTo>
                    <a:pt x="3287" y="946"/>
                  </a:lnTo>
                  <a:lnTo>
                    <a:pt x="3342" y="946"/>
                  </a:lnTo>
                  <a:lnTo>
                    <a:pt x="3342" y="890"/>
                  </a:lnTo>
                  <a:moveTo>
                    <a:pt x="3423" y="890"/>
                  </a:moveTo>
                  <a:lnTo>
                    <a:pt x="3367" y="890"/>
                  </a:lnTo>
                  <a:lnTo>
                    <a:pt x="3367" y="946"/>
                  </a:lnTo>
                  <a:lnTo>
                    <a:pt x="3423" y="946"/>
                  </a:lnTo>
                  <a:lnTo>
                    <a:pt x="3423" y="890"/>
                  </a:lnTo>
                  <a:moveTo>
                    <a:pt x="3503" y="890"/>
                  </a:moveTo>
                  <a:lnTo>
                    <a:pt x="3447" y="890"/>
                  </a:lnTo>
                  <a:lnTo>
                    <a:pt x="3447" y="946"/>
                  </a:lnTo>
                  <a:lnTo>
                    <a:pt x="3503" y="946"/>
                  </a:lnTo>
                  <a:lnTo>
                    <a:pt x="3503" y="890"/>
                  </a:lnTo>
                  <a:moveTo>
                    <a:pt x="3583" y="890"/>
                  </a:moveTo>
                  <a:lnTo>
                    <a:pt x="3528" y="890"/>
                  </a:lnTo>
                  <a:lnTo>
                    <a:pt x="3528" y="946"/>
                  </a:lnTo>
                  <a:lnTo>
                    <a:pt x="3583" y="946"/>
                  </a:lnTo>
                  <a:lnTo>
                    <a:pt x="3583" y="890"/>
                  </a:lnTo>
                  <a:moveTo>
                    <a:pt x="3663" y="890"/>
                  </a:moveTo>
                  <a:lnTo>
                    <a:pt x="3607" y="890"/>
                  </a:lnTo>
                  <a:lnTo>
                    <a:pt x="3607" y="946"/>
                  </a:lnTo>
                  <a:lnTo>
                    <a:pt x="3663" y="946"/>
                  </a:lnTo>
                  <a:lnTo>
                    <a:pt x="3663" y="890"/>
                  </a:lnTo>
                  <a:moveTo>
                    <a:pt x="3744" y="890"/>
                  </a:moveTo>
                  <a:lnTo>
                    <a:pt x="3688" y="890"/>
                  </a:lnTo>
                  <a:lnTo>
                    <a:pt x="3688" y="946"/>
                  </a:lnTo>
                  <a:lnTo>
                    <a:pt x="3744" y="946"/>
                  </a:lnTo>
                  <a:lnTo>
                    <a:pt x="3744" y="890"/>
                  </a:lnTo>
                  <a:moveTo>
                    <a:pt x="3823" y="890"/>
                  </a:moveTo>
                  <a:lnTo>
                    <a:pt x="3768" y="890"/>
                  </a:lnTo>
                  <a:lnTo>
                    <a:pt x="3768" y="946"/>
                  </a:lnTo>
                  <a:lnTo>
                    <a:pt x="3823" y="946"/>
                  </a:lnTo>
                  <a:lnTo>
                    <a:pt x="3823" y="890"/>
                  </a:lnTo>
                  <a:moveTo>
                    <a:pt x="3904" y="890"/>
                  </a:moveTo>
                  <a:lnTo>
                    <a:pt x="3848" y="890"/>
                  </a:lnTo>
                  <a:lnTo>
                    <a:pt x="3848" y="946"/>
                  </a:lnTo>
                  <a:lnTo>
                    <a:pt x="3904" y="946"/>
                  </a:lnTo>
                  <a:lnTo>
                    <a:pt x="3904" y="890"/>
                  </a:lnTo>
                  <a:moveTo>
                    <a:pt x="3984" y="890"/>
                  </a:moveTo>
                  <a:lnTo>
                    <a:pt x="3928" y="890"/>
                  </a:lnTo>
                  <a:lnTo>
                    <a:pt x="3928" y="946"/>
                  </a:lnTo>
                  <a:lnTo>
                    <a:pt x="3984" y="946"/>
                  </a:lnTo>
                  <a:lnTo>
                    <a:pt x="3984" y="890"/>
                  </a:lnTo>
                  <a:moveTo>
                    <a:pt x="4064" y="890"/>
                  </a:moveTo>
                  <a:lnTo>
                    <a:pt x="4009" y="890"/>
                  </a:lnTo>
                  <a:lnTo>
                    <a:pt x="4009" y="946"/>
                  </a:lnTo>
                  <a:lnTo>
                    <a:pt x="4064" y="946"/>
                  </a:lnTo>
                  <a:lnTo>
                    <a:pt x="4064" y="890"/>
                  </a:lnTo>
                  <a:moveTo>
                    <a:pt x="4144" y="890"/>
                  </a:moveTo>
                  <a:lnTo>
                    <a:pt x="4088" y="890"/>
                  </a:lnTo>
                  <a:lnTo>
                    <a:pt x="4088" y="946"/>
                  </a:lnTo>
                  <a:lnTo>
                    <a:pt x="4144" y="946"/>
                  </a:lnTo>
                  <a:lnTo>
                    <a:pt x="4144" y="890"/>
                  </a:lnTo>
                  <a:moveTo>
                    <a:pt x="4545" y="890"/>
                  </a:moveTo>
                  <a:lnTo>
                    <a:pt x="4490" y="890"/>
                  </a:lnTo>
                  <a:lnTo>
                    <a:pt x="4490" y="946"/>
                  </a:lnTo>
                  <a:lnTo>
                    <a:pt x="4545" y="946"/>
                  </a:lnTo>
                  <a:lnTo>
                    <a:pt x="4545" y="890"/>
                  </a:lnTo>
                  <a:moveTo>
                    <a:pt x="4625" y="890"/>
                  </a:moveTo>
                  <a:lnTo>
                    <a:pt x="4569" y="890"/>
                  </a:lnTo>
                  <a:lnTo>
                    <a:pt x="4569" y="946"/>
                  </a:lnTo>
                  <a:lnTo>
                    <a:pt x="4625" y="946"/>
                  </a:lnTo>
                  <a:lnTo>
                    <a:pt x="4625" y="890"/>
                  </a:lnTo>
                  <a:moveTo>
                    <a:pt x="4705" y="890"/>
                  </a:moveTo>
                  <a:lnTo>
                    <a:pt x="4650" y="890"/>
                  </a:lnTo>
                  <a:lnTo>
                    <a:pt x="4650" y="946"/>
                  </a:lnTo>
                  <a:lnTo>
                    <a:pt x="4705" y="946"/>
                  </a:lnTo>
                  <a:lnTo>
                    <a:pt x="4705" y="890"/>
                  </a:lnTo>
                  <a:moveTo>
                    <a:pt x="4866" y="890"/>
                  </a:moveTo>
                  <a:lnTo>
                    <a:pt x="4810" y="890"/>
                  </a:lnTo>
                  <a:lnTo>
                    <a:pt x="4810" y="946"/>
                  </a:lnTo>
                  <a:lnTo>
                    <a:pt x="4866" y="946"/>
                  </a:lnTo>
                  <a:lnTo>
                    <a:pt x="4866" y="890"/>
                  </a:lnTo>
                  <a:moveTo>
                    <a:pt x="4945" y="890"/>
                  </a:moveTo>
                  <a:lnTo>
                    <a:pt x="4890" y="890"/>
                  </a:lnTo>
                  <a:lnTo>
                    <a:pt x="4890" y="946"/>
                  </a:lnTo>
                  <a:lnTo>
                    <a:pt x="4945" y="946"/>
                  </a:lnTo>
                  <a:lnTo>
                    <a:pt x="4945" y="890"/>
                  </a:lnTo>
                  <a:moveTo>
                    <a:pt x="5026" y="890"/>
                  </a:moveTo>
                  <a:lnTo>
                    <a:pt x="4971" y="890"/>
                  </a:lnTo>
                  <a:lnTo>
                    <a:pt x="4971" y="946"/>
                  </a:lnTo>
                  <a:lnTo>
                    <a:pt x="5026" y="946"/>
                  </a:lnTo>
                  <a:lnTo>
                    <a:pt x="5026" y="890"/>
                  </a:lnTo>
                  <a:moveTo>
                    <a:pt x="5347" y="890"/>
                  </a:moveTo>
                  <a:lnTo>
                    <a:pt x="5291" y="890"/>
                  </a:lnTo>
                  <a:lnTo>
                    <a:pt x="5291" y="946"/>
                  </a:lnTo>
                  <a:lnTo>
                    <a:pt x="5347" y="946"/>
                  </a:lnTo>
                  <a:lnTo>
                    <a:pt x="5347" y="890"/>
                  </a:lnTo>
                  <a:moveTo>
                    <a:pt x="5426" y="890"/>
                  </a:moveTo>
                  <a:lnTo>
                    <a:pt x="5371" y="890"/>
                  </a:lnTo>
                  <a:lnTo>
                    <a:pt x="5371" y="946"/>
                  </a:lnTo>
                  <a:lnTo>
                    <a:pt x="5426" y="946"/>
                  </a:lnTo>
                  <a:lnTo>
                    <a:pt x="5426" y="890"/>
                  </a:lnTo>
                  <a:moveTo>
                    <a:pt x="5507" y="890"/>
                  </a:moveTo>
                  <a:lnTo>
                    <a:pt x="5452" y="890"/>
                  </a:lnTo>
                  <a:lnTo>
                    <a:pt x="5452" y="946"/>
                  </a:lnTo>
                  <a:lnTo>
                    <a:pt x="5507" y="946"/>
                  </a:lnTo>
                  <a:lnTo>
                    <a:pt x="5507" y="890"/>
                  </a:lnTo>
                  <a:moveTo>
                    <a:pt x="5587" y="890"/>
                  </a:moveTo>
                  <a:lnTo>
                    <a:pt x="5531" y="890"/>
                  </a:lnTo>
                  <a:lnTo>
                    <a:pt x="5531" y="946"/>
                  </a:lnTo>
                  <a:lnTo>
                    <a:pt x="5587" y="946"/>
                  </a:lnTo>
                  <a:lnTo>
                    <a:pt x="5587" y="890"/>
                  </a:lnTo>
                  <a:moveTo>
                    <a:pt x="5667" y="890"/>
                  </a:moveTo>
                  <a:lnTo>
                    <a:pt x="5612" y="890"/>
                  </a:lnTo>
                  <a:lnTo>
                    <a:pt x="5612" y="946"/>
                  </a:lnTo>
                  <a:lnTo>
                    <a:pt x="5667" y="946"/>
                  </a:lnTo>
                  <a:lnTo>
                    <a:pt x="5667" y="890"/>
                  </a:lnTo>
                  <a:moveTo>
                    <a:pt x="5747" y="890"/>
                  </a:moveTo>
                  <a:lnTo>
                    <a:pt x="5692" y="890"/>
                  </a:lnTo>
                  <a:lnTo>
                    <a:pt x="5692" y="946"/>
                  </a:lnTo>
                  <a:lnTo>
                    <a:pt x="5747" y="946"/>
                  </a:lnTo>
                  <a:lnTo>
                    <a:pt x="5747" y="890"/>
                  </a:lnTo>
                  <a:moveTo>
                    <a:pt x="55" y="809"/>
                  </a:moveTo>
                  <a:lnTo>
                    <a:pt x="0" y="809"/>
                  </a:lnTo>
                  <a:lnTo>
                    <a:pt x="0" y="865"/>
                  </a:lnTo>
                  <a:lnTo>
                    <a:pt x="55" y="865"/>
                  </a:lnTo>
                  <a:lnTo>
                    <a:pt x="55" y="809"/>
                  </a:lnTo>
                  <a:moveTo>
                    <a:pt x="216" y="809"/>
                  </a:moveTo>
                  <a:lnTo>
                    <a:pt x="160" y="809"/>
                  </a:lnTo>
                  <a:lnTo>
                    <a:pt x="160" y="865"/>
                  </a:lnTo>
                  <a:lnTo>
                    <a:pt x="216" y="865"/>
                  </a:lnTo>
                  <a:lnTo>
                    <a:pt x="216" y="809"/>
                  </a:lnTo>
                  <a:moveTo>
                    <a:pt x="296" y="809"/>
                  </a:moveTo>
                  <a:lnTo>
                    <a:pt x="241" y="809"/>
                  </a:lnTo>
                  <a:lnTo>
                    <a:pt x="241" y="865"/>
                  </a:lnTo>
                  <a:lnTo>
                    <a:pt x="296" y="865"/>
                  </a:lnTo>
                  <a:lnTo>
                    <a:pt x="296" y="809"/>
                  </a:lnTo>
                  <a:moveTo>
                    <a:pt x="376" y="809"/>
                  </a:moveTo>
                  <a:lnTo>
                    <a:pt x="320" y="809"/>
                  </a:lnTo>
                  <a:lnTo>
                    <a:pt x="320" y="865"/>
                  </a:lnTo>
                  <a:lnTo>
                    <a:pt x="376" y="865"/>
                  </a:lnTo>
                  <a:lnTo>
                    <a:pt x="376" y="809"/>
                  </a:lnTo>
                  <a:moveTo>
                    <a:pt x="457" y="809"/>
                  </a:moveTo>
                  <a:lnTo>
                    <a:pt x="401" y="809"/>
                  </a:lnTo>
                  <a:lnTo>
                    <a:pt x="401" y="865"/>
                  </a:lnTo>
                  <a:lnTo>
                    <a:pt x="457" y="865"/>
                  </a:lnTo>
                  <a:lnTo>
                    <a:pt x="457" y="809"/>
                  </a:lnTo>
                  <a:moveTo>
                    <a:pt x="536" y="809"/>
                  </a:moveTo>
                  <a:lnTo>
                    <a:pt x="481" y="809"/>
                  </a:lnTo>
                  <a:lnTo>
                    <a:pt x="481" y="865"/>
                  </a:lnTo>
                  <a:lnTo>
                    <a:pt x="536" y="865"/>
                  </a:lnTo>
                  <a:lnTo>
                    <a:pt x="536" y="809"/>
                  </a:lnTo>
                  <a:moveTo>
                    <a:pt x="617" y="809"/>
                  </a:moveTo>
                  <a:lnTo>
                    <a:pt x="561" y="809"/>
                  </a:lnTo>
                  <a:lnTo>
                    <a:pt x="561" y="865"/>
                  </a:lnTo>
                  <a:lnTo>
                    <a:pt x="617" y="865"/>
                  </a:lnTo>
                  <a:lnTo>
                    <a:pt x="617" y="809"/>
                  </a:lnTo>
                  <a:moveTo>
                    <a:pt x="697" y="809"/>
                  </a:moveTo>
                  <a:lnTo>
                    <a:pt x="641" y="809"/>
                  </a:lnTo>
                  <a:lnTo>
                    <a:pt x="641" y="865"/>
                  </a:lnTo>
                  <a:lnTo>
                    <a:pt x="697" y="865"/>
                  </a:lnTo>
                  <a:lnTo>
                    <a:pt x="697" y="809"/>
                  </a:lnTo>
                  <a:moveTo>
                    <a:pt x="777" y="809"/>
                  </a:moveTo>
                  <a:lnTo>
                    <a:pt x="722" y="809"/>
                  </a:lnTo>
                  <a:lnTo>
                    <a:pt x="722" y="865"/>
                  </a:lnTo>
                  <a:lnTo>
                    <a:pt x="777" y="865"/>
                  </a:lnTo>
                  <a:lnTo>
                    <a:pt x="777" y="809"/>
                  </a:lnTo>
                  <a:moveTo>
                    <a:pt x="857" y="809"/>
                  </a:moveTo>
                  <a:lnTo>
                    <a:pt x="801" y="809"/>
                  </a:lnTo>
                  <a:lnTo>
                    <a:pt x="801" y="865"/>
                  </a:lnTo>
                  <a:lnTo>
                    <a:pt x="857" y="865"/>
                  </a:lnTo>
                  <a:lnTo>
                    <a:pt x="857" y="809"/>
                  </a:lnTo>
                  <a:moveTo>
                    <a:pt x="938" y="809"/>
                  </a:moveTo>
                  <a:lnTo>
                    <a:pt x="882" y="809"/>
                  </a:lnTo>
                  <a:lnTo>
                    <a:pt x="882" y="865"/>
                  </a:lnTo>
                  <a:lnTo>
                    <a:pt x="938" y="865"/>
                  </a:lnTo>
                  <a:lnTo>
                    <a:pt x="938" y="809"/>
                  </a:lnTo>
                  <a:moveTo>
                    <a:pt x="1018" y="809"/>
                  </a:moveTo>
                  <a:lnTo>
                    <a:pt x="962" y="809"/>
                  </a:lnTo>
                  <a:lnTo>
                    <a:pt x="962" y="865"/>
                  </a:lnTo>
                  <a:lnTo>
                    <a:pt x="1018" y="865"/>
                  </a:lnTo>
                  <a:lnTo>
                    <a:pt x="1018" y="809"/>
                  </a:lnTo>
                  <a:moveTo>
                    <a:pt x="1098" y="809"/>
                  </a:moveTo>
                  <a:lnTo>
                    <a:pt x="1042" y="809"/>
                  </a:lnTo>
                  <a:lnTo>
                    <a:pt x="1042" y="865"/>
                  </a:lnTo>
                  <a:lnTo>
                    <a:pt x="1098" y="865"/>
                  </a:lnTo>
                  <a:lnTo>
                    <a:pt x="1098" y="809"/>
                  </a:lnTo>
                  <a:moveTo>
                    <a:pt x="1178" y="809"/>
                  </a:moveTo>
                  <a:lnTo>
                    <a:pt x="1122" y="809"/>
                  </a:lnTo>
                  <a:lnTo>
                    <a:pt x="1122" y="865"/>
                  </a:lnTo>
                  <a:lnTo>
                    <a:pt x="1178" y="865"/>
                  </a:lnTo>
                  <a:lnTo>
                    <a:pt x="1178" y="809"/>
                  </a:lnTo>
                  <a:moveTo>
                    <a:pt x="1258" y="809"/>
                  </a:moveTo>
                  <a:lnTo>
                    <a:pt x="1203" y="809"/>
                  </a:lnTo>
                  <a:lnTo>
                    <a:pt x="1203" y="865"/>
                  </a:lnTo>
                  <a:lnTo>
                    <a:pt x="1258" y="865"/>
                  </a:lnTo>
                  <a:lnTo>
                    <a:pt x="1258" y="809"/>
                  </a:lnTo>
                  <a:moveTo>
                    <a:pt x="1339" y="809"/>
                  </a:moveTo>
                  <a:lnTo>
                    <a:pt x="1282" y="809"/>
                  </a:lnTo>
                  <a:lnTo>
                    <a:pt x="1282" y="865"/>
                  </a:lnTo>
                  <a:lnTo>
                    <a:pt x="1339" y="865"/>
                  </a:lnTo>
                  <a:lnTo>
                    <a:pt x="1339" y="809"/>
                  </a:lnTo>
                  <a:moveTo>
                    <a:pt x="1418" y="809"/>
                  </a:moveTo>
                  <a:lnTo>
                    <a:pt x="1363" y="809"/>
                  </a:lnTo>
                  <a:lnTo>
                    <a:pt x="1363" y="865"/>
                  </a:lnTo>
                  <a:lnTo>
                    <a:pt x="1418" y="865"/>
                  </a:lnTo>
                  <a:lnTo>
                    <a:pt x="1418" y="809"/>
                  </a:lnTo>
                  <a:moveTo>
                    <a:pt x="1499" y="809"/>
                  </a:moveTo>
                  <a:lnTo>
                    <a:pt x="1443" y="809"/>
                  </a:lnTo>
                  <a:lnTo>
                    <a:pt x="1443" y="865"/>
                  </a:lnTo>
                  <a:lnTo>
                    <a:pt x="1499" y="865"/>
                  </a:lnTo>
                  <a:lnTo>
                    <a:pt x="1499" y="809"/>
                  </a:lnTo>
                  <a:moveTo>
                    <a:pt x="1579" y="809"/>
                  </a:moveTo>
                  <a:lnTo>
                    <a:pt x="1523" y="809"/>
                  </a:lnTo>
                  <a:lnTo>
                    <a:pt x="1523" y="865"/>
                  </a:lnTo>
                  <a:lnTo>
                    <a:pt x="1579" y="865"/>
                  </a:lnTo>
                  <a:lnTo>
                    <a:pt x="1579" y="809"/>
                  </a:lnTo>
                  <a:moveTo>
                    <a:pt x="1659" y="809"/>
                  </a:moveTo>
                  <a:lnTo>
                    <a:pt x="1604" y="809"/>
                  </a:lnTo>
                  <a:lnTo>
                    <a:pt x="1604" y="865"/>
                  </a:lnTo>
                  <a:lnTo>
                    <a:pt x="1659" y="865"/>
                  </a:lnTo>
                  <a:lnTo>
                    <a:pt x="1659" y="809"/>
                  </a:lnTo>
                  <a:moveTo>
                    <a:pt x="1739" y="809"/>
                  </a:moveTo>
                  <a:lnTo>
                    <a:pt x="1684" y="809"/>
                  </a:lnTo>
                  <a:lnTo>
                    <a:pt x="1684" y="865"/>
                  </a:lnTo>
                  <a:lnTo>
                    <a:pt x="1739" y="865"/>
                  </a:lnTo>
                  <a:lnTo>
                    <a:pt x="1739" y="809"/>
                  </a:lnTo>
                  <a:moveTo>
                    <a:pt x="1820" y="809"/>
                  </a:moveTo>
                  <a:lnTo>
                    <a:pt x="1764" y="809"/>
                  </a:lnTo>
                  <a:lnTo>
                    <a:pt x="1764" y="865"/>
                  </a:lnTo>
                  <a:lnTo>
                    <a:pt x="1820" y="865"/>
                  </a:lnTo>
                  <a:lnTo>
                    <a:pt x="1820" y="809"/>
                  </a:lnTo>
                  <a:moveTo>
                    <a:pt x="1899" y="809"/>
                  </a:moveTo>
                  <a:lnTo>
                    <a:pt x="1844" y="809"/>
                  </a:lnTo>
                  <a:lnTo>
                    <a:pt x="1844" y="865"/>
                  </a:lnTo>
                  <a:lnTo>
                    <a:pt x="1899" y="865"/>
                  </a:lnTo>
                  <a:lnTo>
                    <a:pt x="1899" y="809"/>
                  </a:lnTo>
                  <a:moveTo>
                    <a:pt x="1980" y="809"/>
                  </a:moveTo>
                  <a:lnTo>
                    <a:pt x="1925" y="809"/>
                  </a:lnTo>
                  <a:lnTo>
                    <a:pt x="1925" y="865"/>
                  </a:lnTo>
                  <a:lnTo>
                    <a:pt x="1980" y="865"/>
                  </a:lnTo>
                  <a:lnTo>
                    <a:pt x="1980" y="809"/>
                  </a:lnTo>
                  <a:moveTo>
                    <a:pt x="2060" y="809"/>
                  </a:moveTo>
                  <a:lnTo>
                    <a:pt x="2004" y="809"/>
                  </a:lnTo>
                  <a:lnTo>
                    <a:pt x="2004" y="865"/>
                  </a:lnTo>
                  <a:lnTo>
                    <a:pt x="2060" y="865"/>
                  </a:lnTo>
                  <a:lnTo>
                    <a:pt x="2060" y="809"/>
                  </a:lnTo>
                  <a:moveTo>
                    <a:pt x="2140" y="809"/>
                  </a:moveTo>
                  <a:lnTo>
                    <a:pt x="2085" y="809"/>
                  </a:lnTo>
                  <a:lnTo>
                    <a:pt x="2085" y="865"/>
                  </a:lnTo>
                  <a:lnTo>
                    <a:pt x="2140" y="865"/>
                  </a:lnTo>
                  <a:lnTo>
                    <a:pt x="2140" y="809"/>
                  </a:lnTo>
                  <a:moveTo>
                    <a:pt x="2220" y="809"/>
                  </a:moveTo>
                  <a:lnTo>
                    <a:pt x="2165" y="809"/>
                  </a:lnTo>
                  <a:lnTo>
                    <a:pt x="2165" y="865"/>
                  </a:lnTo>
                  <a:lnTo>
                    <a:pt x="2220" y="865"/>
                  </a:lnTo>
                  <a:lnTo>
                    <a:pt x="2220" y="809"/>
                  </a:lnTo>
                  <a:moveTo>
                    <a:pt x="2301" y="809"/>
                  </a:moveTo>
                  <a:lnTo>
                    <a:pt x="2245" y="809"/>
                  </a:lnTo>
                  <a:lnTo>
                    <a:pt x="2245" y="865"/>
                  </a:lnTo>
                  <a:lnTo>
                    <a:pt x="2301" y="865"/>
                  </a:lnTo>
                  <a:lnTo>
                    <a:pt x="2301" y="809"/>
                  </a:lnTo>
                  <a:moveTo>
                    <a:pt x="2380" y="809"/>
                  </a:moveTo>
                  <a:lnTo>
                    <a:pt x="2325" y="809"/>
                  </a:lnTo>
                  <a:lnTo>
                    <a:pt x="2325" y="865"/>
                  </a:lnTo>
                  <a:lnTo>
                    <a:pt x="2380" y="865"/>
                  </a:lnTo>
                  <a:lnTo>
                    <a:pt x="2380" y="809"/>
                  </a:lnTo>
                  <a:moveTo>
                    <a:pt x="2461" y="809"/>
                  </a:moveTo>
                  <a:lnTo>
                    <a:pt x="2406" y="809"/>
                  </a:lnTo>
                  <a:lnTo>
                    <a:pt x="2406" y="865"/>
                  </a:lnTo>
                  <a:lnTo>
                    <a:pt x="2461" y="865"/>
                  </a:lnTo>
                  <a:lnTo>
                    <a:pt x="2461" y="809"/>
                  </a:lnTo>
                  <a:moveTo>
                    <a:pt x="2541" y="809"/>
                  </a:moveTo>
                  <a:lnTo>
                    <a:pt x="2485" y="809"/>
                  </a:lnTo>
                  <a:lnTo>
                    <a:pt x="2485" y="865"/>
                  </a:lnTo>
                  <a:lnTo>
                    <a:pt x="2541" y="865"/>
                  </a:lnTo>
                  <a:lnTo>
                    <a:pt x="2541" y="809"/>
                  </a:lnTo>
                  <a:moveTo>
                    <a:pt x="2621" y="809"/>
                  </a:moveTo>
                  <a:lnTo>
                    <a:pt x="2566" y="809"/>
                  </a:lnTo>
                  <a:lnTo>
                    <a:pt x="2566" y="865"/>
                  </a:lnTo>
                  <a:lnTo>
                    <a:pt x="2621" y="865"/>
                  </a:lnTo>
                  <a:lnTo>
                    <a:pt x="2621" y="809"/>
                  </a:lnTo>
                  <a:moveTo>
                    <a:pt x="2701" y="809"/>
                  </a:moveTo>
                  <a:lnTo>
                    <a:pt x="2646" y="809"/>
                  </a:lnTo>
                  <a:lnTo>
                    <a:pt x="2646" y="865"/>
                  </a:lnTo>
                  <a:lnTo>
                    <a:pt x="2701" y="865"/>
                  </a:lnTo>
                  <a:lnTo>
                    <a:pt x="2701" y="809"/>
                  </a:lnTo>
                  <a:moveTo>
                    <a:pt x="2782" y="809"/>
                  </a:moveTo>
                  <a:lnTo>
                    <a:pt x="2726" y="809"/>
                  </a:lnTo>
                  <a:lnTo>
                    <a:pt x="2726" y="865"/>
                  </a:lnTo>
                  <a:lnTo>
                    <a:pt x="2782" y="865"/>
                  </a:lnTo>
                  <a:lnTo>
                    <a:pt x="2782" y="809"/>
                  </a:lnTo>
                  <a:moveTo>
                    <a:pt x="2861" y="809"/>
                  </a:moveTo>
                  <a:lnTo>
                    <a:pt x="2806" y="809"/>
                  </a:lnTo>
                  <a:lnTo>
                    <a:pt x="2806" y="865"/>
                  </a:lnTo>
                  <a:lnTo>
                    <a:pt x="2861" y="865"/>
                  </a:lnTo>
                  <a:lnTo>
                    <a:pt x="2861" y="809"/>
                  </a:lnTo>
                  <a:moveTo>
                    <a:pt x="2942" y="809"/>
                  </a:moveTo>
                  <a:lnTo>
                    <a:pt x="2887" y="809"/>
                  </a:lnTo>
                  <a:lnTo>
                    <a:pt x="2887" y="865"/>
                  </a:lnTo>
                  <a:lnTo>
                    <a:pt x="2942" y="865"/>
                  </a:lnTo>
                  <a:lnTo>
                    <a:pt x="2942" y="809"/>
                  </a:lnTo>
                  <a:moveTo>
                    <a:pt x="3022" y="809"/>
                  </a:moveTo>
                  <a:lnTo>
                    <a:pt x="2966" y="809"/>
                  </a:lnTo>
                  <a:lnTo>
                    <a:pt x="2966" y="865"/>
                  </a:lnTo>
                  <a:lnTo>
                    <a:pt x="3022" y="865"/>
                  </a:lnTo>
                  <a:lnTo>
                    <a:pt x="3022" y="809"/>
                  </a:lnTo>
                  <a:moveTo>
                    <a:pt x="3342" y="809"/>
                  </a:moveTo>
                  <a:lnTo>
                    <a:pt x="3287" y="809"/>
                  </a:lnTo>
                  <a:lnTo>
                    <a:pt x="3287" y="865"/>
                  </a:lnTo>
                  <a:lnTo>
                    <a:pt x="3342" y="865"/>
                  </a:lnTo>
                  <a:lnTo>
                    <a:pt x="3342" y="809"/>
                  </a:lnTo>
                  <a:moveTo>
                    <a:pt x="3423" y="809"/>
                  </a:moveTo>
                  <a:lnTo>
                    <a:pt x="3367" y="809"/>
                  </a:lnTo>
                  <a:lnTo>
                    <a:pt x="3367" y="865"/>
                  </a:lnTo>
                  <a:lnTo>
                    <a:pt x="3423" y="865"/>
                  </a:lnTo>
                  <a:lnTo>
                    <a:pt x="3423" y="809"/>
                  </a:lnTo>
                  <a:moveTo>
                    <a:pt x="3503" y="809"/>
                  </a:moveTo>
                  <a:lnTo>
                    <a:pt x="3447" y="809"/>
                  </a:lnTo>
                  <a:lnTo>
                    <a:pt x="3447" y="865"/>
                  </a:lnTo>
                  <a:lnTo>
                    <a:pt x="3503" y="865"/>
                  </a:lnTo>
                  <a:lnTo>
                    <a:pt x="3503" y="809"/>
                  </a:lnTo>
                  <a:moveTo>
                    <a:pt x="3583" y="809"/>
                  </a:moveTo>
                  <a:lnTo>
                    <a:pt x="3528" y="809"/>
                  </a:lnTo>
                  <a:lnTo>
                    <a:pt x="3528" y="865"/>
                  </a:lnTo>
                  <a:lnTo>
                    <a:pt x="3583" y="865"/>
                  </a:lnTo>
                  <a:lnTo>
                    <a:pt x="3583" y="809"/>
                  </a:lnTo>
                  <a:moveTo>
                    <a:pt x="3663" y="809"/>
                  </a:moveTo>
                  <a:lnTo>
                    <a:pt x="3607" y="809"/>
                  </a:lnTo>
                  <a:lnTo>
                    <a:pt x="3607" y="865"/>
                  </a:lnTo>
                  <a:lnTo>
                    <a:pt x="3663" y="865"/>
                  </a:lnTo>
                  <a:lnTo>
                    <a:pt x="3663" y="809"/>
                  </a:lnTo>
                  <a:moveTo>
                    <a:pt x="3744" y="809"/>
                  </a:moveTo>
                  <a:lnTo>
                    <a:pt x="3688" y="809"/>
                  </a:lnTo>
                  <a:lnTo>
                    <a:pt x="3688" y="865"/>
                  </a:lnTo>
                  <a:lnTo>
                    <a:pt x="3744" y="865"/>
                  </a:lnTo>
                  <a:lnTo>
                    <a:pt x="3744" y="809"/>
                  </a:lnTo>
                  <a:moveTo>
                    <a:pt x="3823" y="809"/>
                  </a:moveTo>
                  <a:lnTo>
                    <a:pt x="3768" y="809"/>
                  </a:lnTo>
                  <a:lnTo>
                    <a:pt x="3768" y="865"/>
                  </a:lnTo>
                  <a:lnTo>
                    <a:pt x="3823" y="865"/>
                  </a:lnTo>
                  <a:lnTo>
                    <a:pt x="3823" y="809"/>
                  </a:lnTo>
                  <a:moveTo>
                    <a:pt x="3904" y="809"/>
                  </a:moveTo>
                  <a:lnTo>
                    <a:pt x="3848" y="809"/>
                  </a:lnTo>
                  <a:lnTo>
                    <a:pt x="3848" y="865"/>
                  </a:lnTo>
                  <a:lnTo>
                    <a:pt x="3904" y="865"/>
                  </a:lnTo>
                  <a:lnTo>
                    <a:pt x="3904" y="809"/>
                  </a:lnTo>
                  <a:moveTo>
                    <a:pt x="3984" y="809"/>
                  </a:moveTo>
                  <a:lnTo>
                    <a:pt x="3928" y="809"/>
                  </a:lnTo>
                  <a:lnTo>
                    <a:pt x="3928" y="865"/>
                  </a:lnTo>
                  <a:lnTo>
                    <a:pt x="3984" y="865"/>
                  </a:lnTo>
                  <a:lnTo>
                    <a:pt x="3984" y="809"/>
                  </a:lnTo>
                  <a:moveTo>
                    <a:pt x="4064" y="809"/>
                  </a:moveTo>
                  <a:lnTo>
                    <a:pt x="4009" y="809"/>
                  </a:lnTo>
                  <a:lnTo>
                    <a:pt x="4009" y="865"/>
                  </a:lnTo>
                  <a:lnTo>
                    <a:pt x="4064" y="865"/>
                  </a:lnTo>
                  <a:lnTo>
                    <a:pt x="4064" y="809"/>
                  </a:lnTo>
                  <a:moveTo>
                    <a:pt x="4225" y="809"/>
                  </a:moveTo>
                  <a:lnTo>
                    <a:pt x="4169" y="809"/>
                  </a:lnTo>
                  <a:lnTo>
                    <a:pt x="4169" y="865"/>
                  </a:lnTo>
                  <a:lnTo>
                    <a:pt x="4225" y="865"/>
                  </a:lnTo>
                  <a:lnTo>
                    <a:pt x="4225" y="809"/>
                  </a:lnTo>
                  <a:moveTo>
                    <a:pt x="4304" y="809"/>
                  </a:moveTo>
                  <a:lnTo>
                    <a:pt x="4249" y="809"/>
                  </a:lnTo>
                  <a:lnTo>
                    <a:pt x="4249" y="865"/>
                  </a:lnTo>
                  <a:lnTo>
                    <a:pt x="4304" y="865"/>
                  </a:lnTo>
                  <a:lnTo>
                    <a:pt x="4304" y="809"/>
                  </a:lnTo>
                  <a:moveTo>
                    <a:pt x="4385" y="809"/>
                  </a:moveTo>
                  <a:lnTo>
                    <a:pt x="4329" y="809"/>
                  </a:lnTo>
                  <a:lnTo>
                    <a:pt x="4329" y="865"/>
                  </a:lnTo>
                  <a:lnTo>
                    <a:pt x="4385" y="865"/>
                  </a:lnTo>
                  <a:lnTo>
                    <a:pt x="4385" y="809"/>
                  </a:lnTo>
                  <a:moveTo>
                    <a:pt x="4545" y="809"/>
                  </a:moveTo>
                  <a:lnTo>
                    <a:pt x="4490" y="809"/>
                  </a:lnTo>
                  <a:lnTo>
                    <a:pt x="4490" y="865"/>
                  </a:lnTo>
                  <a:lnTo>
                    <a:pt x="4545" y="865"/>
                  </a:lnTo>
                  <a:lnTo>
                    <a:pt x="4545" y="809"/>
                  </a:lnTo>
                  <a:moveTo>
                    <a:pt x="4625" y="809"/>
                  </a:moveTo>
                  <a:lnTo>
                    <a:pt x="4569" y="809"/>
                  </a:lnTo>
                  <a:lnTo>
                    <a:pt x="4569" y="865"/>
                  </a:lnTo>
                  <a:lnTo>
                    <a:pt x="4625" y="865"/>
                  </a:lnTo>
                  <a:lnTo>
                    <a:pt x="4625" y="809"/>
                  </a:lnTo>
                  <a:moveTo>
                    <a:pt x="4705" y="809"/>
                  </a:moveTo>
                  <a:lnTo>
                    <a:pt x="4650" y="809"/>
                  </a:lnTo>
                  <a:lnTo>
                    <a:pt x="4650" y="865"/>
                  </a:lnTo>
                  <a:lnTo>
                    <a:pt x="4705" y="865"/>
                  </a:lnTo>
                  <a:lnTo>
                    <a:pt x="4705" y="809"/>
                  </a:lnTo>
                  <a:moveTo>
                    <a:pt x="4785" y="809"/>
                  </a:moveTo>
                  <a:lnTo>
                    <a:pt x="4730" y="809"/>
                  </a:lnTo>
                  <a:lnTo>
                    <a:pt x="4730" y="865"/>
                  </a:lnTo>
                  <a:lnTo>
                    <a:pt x="4785" y="865"/>
                  </a:lnTo>
                  <a:lnTo>
                    <a:pt x="4785" y="809"/>
                  </a:lnTo>
                  <a:moveTo>
                    <a:pt x="4866" y="809"/>
                  </a:moveTo>
                  <a:lnTo>
                    <a:pt x="4810" y="809"/>
                  </a:lnTo>
                  <a:lnTo>
                    <a:pt x="4810" y="865"/>
                  </a:lnTo>
                  <a:lnTo>
                    <a:pt x="4866" y="865"/>
                  </a:lnTo>
                  <a:lnTo>
                    <a:pt x="4866" y="809"/>
                  </a:lnTo>
                  <a:moveTo>
                    <a:pt x="4945" y="809"/>
                  </a:moveTo>
                  <a:lnTo>
                    <a:pt x="4890" y="809"/>
                  </a:lnTo>
                  <a:lnTo>
                    <a:pt x="4890" y="865"/>
                  </a:lnTo>
                  <a:lnTo>
                    <a:pt x="4945" y="865"/>
                  </a:lnTo>
                  <a:lnTo>
                    <a:pt x="4945" y="809"/>
                  </a:lnTo>
                  <a:moveTo>
                    <a:pt x="5347" y="809"/>
                  </a:moveTo>
                  <a:lnTo>
                    <a:pt x="5291" y="809"/>
                  </a:lnTo>
                  <a:lnTo>
                    <a:pt x="5291" y="865"/>
                  </a:lnTo>
                  <a:lnTo>
                    <a:pt x="5347" y="865"/>
                  </a:lnTo>
                  <a:lnTo>
                    <a:pt x="5347" y="809"/>
                  </a:lnTo>
                  <a:moveTo>
                    <a:pt x="5426" y="809"/>
                  </a:moveTo>
                  <a:lnTo>
                    <a:pt x="5371" y="809"/>
                  </a:lnTo>
                  <a:lnTo>
                    <a:pt x="5371" y="865"/>
                  </a:lnTo>
                  <a:lnTo>
                    <a:pt x="5426" y="865"/>
                  </a:lnTo>
                  <a:lnTo>
                    <a:pt x="5426" y="809"/>
                  </a:lnTo>
                  <a:moveTo>
                    <a:pt x="5507" y="809"/>
                  </a:moveTo>
                  <a:lnTo>
                    <a:pt x="5452" y="809"/>
                  </a:lnTo>
                  <a:lnTo>
                    <a:pt x="5452" y="865"/>
                  </a:lnTo>
                  <a:lnTo>
                    <a:pt x="5507" y="865"/>
                  </a:lnTo>
                  <a:lnTo>
                    <a:pt x="5507" y="809"/>
                  </a:lnTo>
                  <a:moveTo>
                    <a:pt x="5587" y="809"/>
                  </a:moveTo>
                  <a:lnTo>
                    <a:pt x="5531" y="809"/>
                  </a:lnTo>
                  <a:lnTo>
                    <a:pt x="5531" y="865"/>
                  </a:lnTo>
                  <a:lnTo>
                    <a:pt x="5587" y="865"/>
                  </a:lnTo>
                  <a:lnTo>
                    <a:pt x="5587" y="809"/>
                  </a:lnTo>
                  <a:moveTo>
                    <a:pt x="5667" y="809"/>
                  </a:moveTo>
                  <a:lnTo>
                    <a:pt x="5612" y="809"/>
                  </a:lnTo>
                  <a:lnTo>
                    <a:pt x="5612" y="865"/>
                  </a:lnTo>
                  <a:lnTo>
                    <a:pt x="5667" y="865"/>
                  </a:lnTo>
                  <a:lnTo>
                    <a:pt x="5667" y="809"/>
                  </a:lnTo>
                  <a:moveTo>
                    <a:pt x="5747" y="809"/>
                  </a:moveTo>
                  <a:lnTo>
                    <a:pt x="5692" y="809"/>
                  </a:lnTo>
                  <a:lnTo>
                    <a:pt x="5692" y="865"/>
                  </a:lnTo>
                  <a:lnTo>
                    <a:pt x="5747" y="865"/>
                  </a:lnTo>
                  <a:lnTo>
                    <a:pt x="5747" y="809"/>
                  </a:lnTo>
                  <a:moveTo>
                    <a:pt x="5828" y="809"/>
                  </a:moveTo>
                  <a:lnTo>
                    <a:pt x="5772" y="809"/>
                  </a:lnTo>
                  <a:lnTo>
                    <a:pt x="5772" y="865"/>
                  </a:lnTo>
                  <a:lnTo>
                    <a:pt x="5828" y="865"/>
                  </a:lnTo>
                  <a:lnTo>
                    <a:pt x="5828" y="809"/>
                  </a:lnTo>
                  <a:moveTo>
                    <a:pt x="55" y="728"/>
                  </a:moveTo>
                  <a:lnTo>
                    <a:pt x="0" y="728"/>
                  </a:lnTo>
                  <a:lnTo>
                    <a:pt x="0" y="784"/>
                  </a:lnTo>
                  <a:lnTo>
                    <a:pt x="55" y="784"/>
                  </a:lnTo>
                  <a:lnTo>
                    <a:pt x="55" y="728"/>
                  </a:lnTo>
                  <a:moveTo>
                    <a:pt x="136" y="728"/>
                  </a:moveTo>
                  <a:lnTo>
                    <a:pt x="80" y="728"/>
                  </a:lnTo>
                  <a:lnTo>
                    <a:pt x="80" y="784"/>
                  </a:lnTo>
                  <a:lnTo>
                    <a:pt x="136" y="784"/>
                  </a:lnTo>
                  <a:lnTo>
                    <a:pt x="136" y="728"/>
                  </a:lnTo>
                  <a:moveTo>
                    <a:pt x="216" y="728"/>
                  </a:moveTo>
                  <a:lnTo>
                    <a:pt x="160" y="728"/>
                  </a:lnTo>
                  <a:lnTo>
                    <a:pt x="160" y="784"/>
                  </a:lnTo>
                  <a:lnTo>
                    <a:pt x="216" y="784"/>
                  </a:lnTo>
                  <a:lnTo>
                    <a:pt x="216" y="728"/>
                  </a:lnTo>
                  <a:moveTo>
                    <a:pt x="296" y="728"/>
                  </a:moveTo>
                  <a:lnTo>
                    <a:pt x="241" y="728"/>
                  </a:lnTo>
                  <a:lnTo>
                    <a:pt x="241" y="784"/>
                  </a:lnTo>
                  <a:lnTo>
                    <a:pt x="296" y="784"/>
                  </a:lnTo>
                  <a:lnTo>
                    <a:pt x="296" y="728"/>
                  </a:lnTo>
                  <a:moveTo>
                    <a:pt x="376" y="728"/>
                  </a:moveTo>
                  <a:lnTo>
                    <a:pt x="320" y="728"/>
                  </a:lnTo>
                  <a:lnTo>
                    <a:pt x="320" y="784"/>
                  </a:lnTo>
                  <a:lnTo>
                    <a:pt x="376" y="784"/>
                  </a:lnTo>
                  <a:lnTo>
                    <a:pt x="376" y="728"/>
                  </a:lnTo>
                  <a:moveTo>
                    <a:pt x="457" y="728"/>
                  </a:moveTo>
                  <a:lnTo>
                    <a:pt x="401" y="728"/>
                  </a:lnTo>
                  <a:lnTo>
                    <a:pt x="401" y="784"/>
                  </a:lnTo>
                  <a:lnTo>
                    <a:pt x="457" y="784"/>
                  </a:lnTo>
                  <a:lnTo>
                    <a:pt x="457" y="728"/>
                  </a:lnTo>
                  <a:moveTo>
                    <a:pt x="536" y="728"/>
                  </a:moveTo>
                  <a:lnTo>
                    <a:pt x="481" y="728"/>
                  </a:lnTo>
                  <a:lnTo>
                    <a:pt x="481" y="784"/>
                  </a:lnTo>
                  <a:lnTo>
                    <a:pt x="536" y="784"/>
                  </a:lnTo>
                  <a:lnTo>
                    <a:pt x="536" y="728"/>
                  </a:lnTo>
                  <a:moveTo>
                    <a:pt x="617" y="728"/>
                  </a:moveTo>
                  <a:lnTo>
                    <a:pt x="561" y="728"/>
                  </a:lnTo>
                  <a:lnTo>
                    <a:pt x="561" y="784"/>
                  </a:lnTo>
                  <a:lnTo>
                    <a:pt x="617" y="784"/>
                  </a:lnTo>
                  <a:lnTo>
                    <a:pt x="617" y="728"/>
                  </a:lnTo>
                  <a:moveTo>
                    <a:pt x="697" y="728"/>
                  </a:moveTo>
                  <a:lnTo>
                    <a:pt x="641" y="728"/>
                  </a:lnTo>
                  <a:lnTo>
                    <a:pt x="641" y="784"/>
                  </a:lnTo>
                  <a:lnTo>
                    <a:pt x="697" y="784"/>
                  </a:lnTo>
                  <a:lnTo>
                    <a:pt x="697" y="728"/>
                  </a:lnTo>
                  <a:moveTo>
                    <a:pt x="777" y="728"/>
                  </a:moveTo>
                  <a:lnTo>
                    <a:pt x="722" y="728"/>
                  </a:lnTo>
                  <a:lnTo>
                    <a:pt x="722" y="784"/>
                  </a:lnTo>
                  <a:lnTo>
                    <a:pt x="777" y="784"/>
                  </a:lnTo>
                  <a:lnTo>
                    <a:pt x="777" y="728"/>
                  </a:lnTo>
                  <a:moveTo>
                    <a:pt x="857" y="728"/>
                  </a:moveTo>
                  <a:lnTo>
                    <a:pt x="801" y="728"/>
                  </a:lnTo>
                  <a:lnTo>
                    <a:pt x="801" y="784"/>
                  </a:lnTo>
                  <a:lnTo>
                    <a:pt x="857" y="784"/>
                  </a:lnTo>
                  <a:lnTo>
                    <a:pt x="857" y="728"/>
                  </a:lnTo>
                  <a:moveTo>
                    <a:pt x="938" y="728"/>
                  </a:moveTo>
                  <a:lnTo>
                    <a:pt x="882" y="728"/>
                  </a:lnTo>
                  <a:lnTo>
                    <a:pt x="882" y="784"/>
                  </a:lnTo>
                  <a:lnTo>
                    <a:pt x="938" y="784"/>
                  </a:lnTo>
                  <a:lnTo>
                    <a:pt x="938" y="728"/>
                  </a:lnTo>
                  <a:moveTo>
                    <a:pt x="1018" y="728"/>
                  </a:moveTo>
                  <a:lnTo>
                    <a:pt x="962" y="728"/>
                  </a:lnTo>
                  <a:lnTo>
                    <a:pt x="962" y="784"/>
                  </a:lnTo>
                  <a:lnTo>
                    <a:pt x="1018" y="784"/>
                  </a:lnTo>
                  <a:lnTo>
                    <a:pt x="1018" y="728"/>
                  </a:lnTo>
                  <a:moveTo>
                    <a:pt x="1098" y="728"/>
                  </a:moveTo>
                  <a:lnTo>
                    <a:pt x="1042" y="728"/>
                  </a:lnTo>
                  <a:lnTo>
                    <a:pt x="1042" y="784"/>
                  </a:lnTo>
                  <a:lnTo>
                    <a:pt x="1098" y="784"/>
                  </a:lnTo>
                  <a:lnTo>
                    <a:pt x="1098" y="728"/>
                  </a:lnTo>
                  <a:moveTo>
                    <a:pt x="1178" y="728"/>
                  </a:moveTo>
                  <a:lnTo>
                    <a:pt x="1122" y="728"/>
                  </a:lnTo>
                  <a:lnTo>
                    <a:pt x="1122" y="784"/>
                  </a:lnTo>
                  <a:lnTo>
                    <a:pt x="1178" y="784"/>
                  </a:lnTo>
                  <a:lnTo>
                    <a:pt x="1178" y="728"/>
                  </a:lnTo>
                  <a:moveTo>
                    <a:pt x="1258" y="728"/>
                  </a:moveTo>
                  <a:lnTo>
                    <a:pt x="1203" y="728"/>
                  </a:lnTo>
                  <a:lnTo>
                    <a:pt x="1203" y="784"/>
                  </a:lnTo>
                  <a:lnTo>
                    <a:pt x="1258" y="784"/>
                  </a:lnTo>
                  <a:lnTo>
                    <a:pt x="1258" y="728"/>
                  </a:lnTo>
                  <a:moveTo>
                    <a:pt x="1339" y="728"/>
                  </a:moveTo>
                  <a:lnTo>
                    <a:pt x="1282" y="728"/>
                  </a:lnTo>
                  <a:lnTo>
                    <a:pt x="1282" y="784"/>
                  </a:lnTo>
                  <a:lnTo>
                    <a:pt x="1339" y="784"/>
                  </a:lnTo>
                  <a:lnTo>
                    <a:pt x="1339" y="728"/>
                  </a:lnTo>
                  <a:moveTo>
                    <a:pt x="1418" y="728"/>
                  </a:moveTo>
                  <a:lnTo>
                    <a:pt x="1363" y="728"/>
                  </a:lnTo>
                  <a:lnTo>
                    <a:pt x="1363" y="784"/>
                  </a:lnTo>
                  <a:lnTo>
                    <a:pt x="1418" y="784"/>
                  </a:lnTo>
                  <a:lnTo>
                    <a:pt x="1418" y="728"/>
                  </a:lnTo>
                  <a:moveTo>
                    <a:pt x="1499" y="728"/>
                  </a:moveTo>
                  <a:lnTo>
                    <a:pt x="1443" y="728"/>
                  </a:lnTo>
                  <a:lnTo>
                    <a:pt x="1443" y="784"/>
                  </a:lnTo>
                  <a:lnTo>
                    <a:pt x="1499" y="784"/>
                  </a:lnTo>
                  <a:lnTo>
                    <a:pt x="1499" y="728"/>
                  </a:lnTo>
                  <a:moveTo>
                    <a:pt x="1579" y="728"/>
                  </a:moveTo>
                  <a:lnTo>
                    <a:pt x="1523" y="728"/>
                  </a:lnTo>
                  <a:lnTo>
                    <a:pt x="1523" y="784"/>
                  </a:lnTo>
                  <a:lnTo>
                    <a:pt x="1579" y="784"/>
                  </a:lnTo>
                  <a:lnTo>
                    <a:pt x="1579" y="728"/>
                  </a:lnTo>
                  <a:moveTo>
                    <a:pt x="1659" y="728"/>
                  </a:moveTo>
                  <a:lnTo>
                    <a:pt x="1604" y="728"/>
                  </a:lnTo>
                  <a:lnTo>
                    <a:pt x="1604" y="784"/>
                  </a:lnTo>
                  <a:lnTo>
                    <a:pt x="1659" y="784"/>
                  </a:lnTo>
                  <a:lnTo>
                    <a:pt x="1659" y="728"/>
                  </a:lnTo>
                  <a:moveTo>
                    <a:pt x="1739" y="728"/>
                  </a:moveTo>
                  <a:lnTo>
                    <a:pt x="1684" y="728"/>
                  </a:lnTo>
                  <a:lnTo>
                    <a:pt x="1684" y="784"/>
                  </a:lnTo>
                  <a:lnTo>
                    <a:pt x="1739" y="784"/>
                  </a:lnTo>
                  <a:lnTo>
                    <a:pt x="1739" y="728"/>
                  </a:lnTo>
                  <a:moveTo>
                    <a:pt x="1820" y="728"/>
                  </a:moveTo>
                  <a:lnTo>
                    <a:pt x="1764" y="728"/>
                  </a:lnTo>
                  <a:lnTo>
                    <a:pt x="1764" y="784"/>
                  </a:lnTo>
                  <a:lnTo>
                    <a:pt x="1820" y="784"/>
                  </a:lnTo>
                  <a:lnTo>
                    <a:pt x="1820" y="728"/>
                  </a:lnTo>
                  <a:moveTo>
                    <a:pt x="1899" y="728"/>
                  </a:moveTo>
                  <a:lnTo>
                    <a:pt x="1844" y="728"/>
                  </a:lnTo>
                  <a:lnTo>
                    <a:pt x="1844" y="784"/>
                  </a:lnTo>
                  <a:lnTo>
                    <a:pt x="1899" y="784"/>
                  </a:lnTo>
                  <a:lnTo>
                    <a:pt x="1899" y="728"/>
                  </a:lnTo>
                  <a:moveTo>
                    <a:pt x="1980" y="728"/>
                  </a:moveTo>
                  <a:lnTo>
                    <a:pt x="1925" y="728"/>
                  </a:lnTo>
                  <a:lnTo>
                    <a:pt x="1925" y="784"/>
                  </a:lnTo>
                  <a:lnTo>
                    <a:pt x="1980" y="784"/>
                  </a:lnTo>
                  <a:lnTo>
                    <a:pt x="1980" y="728"/>
                  </a:lnTo>
                  <a:moveTo>
                    <a:pt x="2060" y="728"/>
                  </a:moveTo>
                  <a:lnTo>
                    <a:pt x="2004" y="728"/>
                  </a:lnTo>
                  <a:lnTo>
                    <a:pt x="2004" y="784"/>
                  </a:lnTo>
                  <a:lnTo>
                    <a:pt x="2060" y="784"/>
                  </a:lnTo>
                  <a:lnTo>
                    <a:pt x="2060" y="728"/>
                  </a:lnTo>
                  <a:moveTo>
                    <a:pt x="2140" y="728"/>
                  </a:moveTo>
                  <a:lnTo>
                    <a:pt x="2085" y="728"/>
                  </a:lnTo>
                  <a:lnTo>
                    <a:pt x="2085" y="784"/>
                  </a:lnTo>
                  <a:lnTo>
                    <a:pt x="2140" y="784"/>
                  </a:lnTo>
                  <a:lnTo>
                    <a:pt x="2140" y="728"/>
                  </a:lnTo>
                  <a:moveTo>
                    <a:pt x="2220" y="728"/>
                  </a:moveTo>
                  <a:lnTo>
                    <a:pt x="2165" y="728"/>
                  </a:lnTo>
                  <a:lnTo>
                    <a:pt x="2165" y="784"/>
                  </a:lnTo>
                  <a:lnTo>
                    <a:pt x="2220" y="784"/>
                  </a:lnTo>
                  <a:lnTo>
                    <a:pt x="2220" y="728"/>
                  </a:lnTo>
                  <a:moveTo>
                    <a:pt x="2301" y="728"/>
                  </a:moveTo>
                  <a:lnTo>
                    <a:pt x="2245" y="728"/>
                  </a:lnTo>
                  <a:lnTo>
                    <a:pt x="2245" y="784"/>
                  </a:lnTo>
                  <a:lnTo>
                    <a:pt x="2301" y="784"/>
                  </a:lnTo>
                  <a:lnTo>
                    <a:pt x="2301" y="728"/>
                  </a:lnTo>
                  <a:moveTo>
                    <a:pt x="2380" y="728"/>
                  </a:moveTo>
                  <a:lnTo>
                    <a:pt x="2325" y="728"/>
                  </a:lnTo>
                  <a:lnTo>
                    <a:pt x="2325" y="784"/>
                  </a:lnTo>
                  <a:lnTo>
                    <a:pt x="2380" y="784"/>
                  </a:lnTo>
                  <a:lnTo>
                    <a:pt x="2380" y="728"/>
                  </a:lnTo>
                  <a:moveTo>
                    <a:pt x="2461" y="728"/>
                  </a:moveTo>
                  <a:lnTo>
                    <a:pt x="2406" y="728"/>
                  </a:lnTo>
                  <a:lnTo>
                    <a:pt x="2406" y="784"/>
                  </a:lnTo>
                  <a:lnTo>
                    <a:pt x="2461" y="784"/>
                  </a:lnTo>
                  <a:lnTo>
                    <a:pt x="2461" y="728"/>
                  </a:lnTo>
                  <a:moveTo>
                    <a:pt x="2541" y="728"/>
                  </a:moveTo>
                  <a:lnTo>
                    <a:pt x="2485" y="728"/>
                  </a:lnTo>
                  <a:lnTo>
                    <a:pt x="2485" y="784"/>
                  </a:lnTo>
                  <a:lnTo>
                    <a:pt x="2541" y="784"/>
                  </a:lnTo>
                  <a:lnTo>
                    <a:pt x="2541" y="728"/>
                  </a:lnTo>
                  <a:moveTo>
                    <a:pt x="2621" y="728"/>
                  </a:moveTo>
                  <a:lnTo>
                    <a:pt x="2566" y="728"/>
                  </a:lnTo>
                  <a:lnTo>
                    <a:pt x="2566" y="784"/>
                  </a:lnTo>
                  <a:lnTo>
                    <a:pt x="2621" y="784"/>
                  </a:lnTo>
                  <a:lnTo>
                    <a:pt x="2621" y="728"/>
                  </a:lnTo>
                  <a:moveTo>
                    <a:pt x="2701" y="728"/>
                  </a:moveTo>
                  <a:lnTo>
                    <a:pt x="2646" y="728"/>
                  </a:lnTo>
                  <a:lnTo>
                    <a:pt x="2646" y="784"/>
                  </a:lnTo>
                  <a:lnTo>
                    <a:pt x="2701" y="784"/>
                  </a:lnTo>
                  <a:lnTo>
                    <a:pt x="2701" y="728"/>
                  </a:lnTo>
                  <a:moveTo>
                    <a:pt x="2782" y="728"/>
                  </a:moveTo>
                  <a:lnTo>
                    <a:pt x="2726" y="728"/>
                  </a:lnTo>
                  <a:lnTo>
                    <a:pt x="2726" y="784"/>
                  </a:lnTo>
                  <a:lnTo>
                    <a:pt x="2782" y="784"/>
                  </a:lnTo>
                  <a:lnTo>
                    <a:pt x="2782" y="728"/>
                  </a:lnTo>
                  <a:moveTo>
                    <a:pt x="2861" y="728"/>
                  </a:moveTo>
                  <a:lnTo>
                    <a:pt x="2806" y="728"/>
                  </a:lnTo>
                  <a:lnTo>
                    <a:pt x="2806" y="784"/>
                  </a:lnTo>
                  <a:lnTo>
                    <a:pt x="2861" y="784"/>
                  </a:lnTo>
                  <a:lnTo>
                    <a:pt x="2861" y="728"/>
                  </a:lnTo>
                  <a:moveTo>
                    <a:pt x="2942" y="728"/>
                  </a:moveTo>
                  <a:lnTo>
                    <a:pt x="2887" y="728"/>
                  </a:lnTo>
                  <a:lnTo>
                    <a:pt x="2887" y="784"/>
                  </a:lnTo>
                  <a:lnTo>
                    <a:pt x="2942" y="784"/>
                  </a:lnTo>
                  <a:lnTo>
                    <a:pt x="2942" y="728"/>
                  </a:lnTo>
                  <a:moveTo>
                    <a:pt x="3022" y="728"/>
                  </a:moveTo>
                  <a:lnTo>
                    <a:pt x="2966" y="728"/>
                  </a:lnTo>
                  <a:lnTo>
                    <a:pt x="2966" y="784"/>
                  </a:lnTo>
                  <a:lnTo>
                    <a:pt x="3022" y="784"/>
                  </a:lnTo>
                  <a:lnTo>
                    <a:pt x="3022" y="728"/>
                  </a:lnTo>
                  <a:moveTo>
                    <a:pt x="3342" y="728"/>
                  </a:moveTo>
                  <a:lnTo>
                    <a:pt x="3287" y="728"/>
                  </a:lnTo>
                  <a:lnTo>
                    <a:pt x="3287" y="784"/>
                  </a:lnTo>
                  <a:lnTo>
                    <a:pt x="3342" y="784"/>
                  </a:lnTo>
                  <a:lnTo>
                    <a:pt x="3342" y="728"/>
                  </a:lnTo>
                  <a:moveTo>
                    <a:pt x="3423" y="728"/>
                  </a:moveTo>
                  <a:lnTo>
                    <a:pt x="3367" y="728"/>
                  </a:lnTo>
                  <a:lnTo>
                    <a:pt x="3367" y="784"/>
                  </a:lnTo>
                  <a:lnTo>
                    <a:pt x="3423" y="784"/>
                  </a:lnTo>
                  <a:lnTo>
                    <a:pt x="3423" y="728"/>
                  </a:lnTo>
                  <a:moveTo>
                    <a:pt x="3503" y="728"/>
                  </a:moveTo>
                  <a:lnTo>
                    <a:pt x="3447" y="728"/>
                  </a:lnTo>
                  <a:lnTo>
                    <a:pt x="3447" y="784"/>
                  </a:lnTo>
                  <a:lnTo>
                    <a:pt x="3503" y="784"/>
                  </a:lnTo>
                  <a:lnTo>
                    <a:pt x="3503" y="728"/>
                  </a:lnTo>
                  <a:moveTo>
                    <a:pt x="3583" y="728"/>
                  </a:moveTo>
                  <a:lnTo>
                    <a:pt x="3528" y="728"/>
                  </a:lnTo>
                  <a:lnTo>
                    <a:pt x="3528" y="784"/>
                  </a:lnTo>
                  <a:lnTo>
                    <a:pt x="3583" y="784"/>
                  </a:lnTo>
                  <a:lnTo>
                    <a:pt x="3583" y="728"/>
                  </a:lnTo>
                  <a:moveTo>
                    <a:pt x="3663" y="728"/>
                  </a:moveTo>
                  <a:lnTo>
                    <a:pt x="3607" y="728"/>
                  </a:lnTo>
                  <a:lnTo>
                    <a:pt x="3607" y="784"/>
                  </a:lnTo>
                  <a:lnTo>
                    <a:pt x="3663" y="784"/>
                  </a:lnTo>
                  <a:lnTo>
                    <a:pt x="3663" y="728"/>
                  </a:lnTo>
                  <a:moveTo>
                    <a:pt x="4225" y="728"/>
                  </a:moveTo>
                  <a:lnTo>
                    <a:pt x="4169" y="728"/>
                  </a:lnTo>
                  <a:lnTo>
                    <a:pt x="4169" y="784"/>
                  </a:lnTo>
                  <a:lnTo>
                    <a:pt x="4225" y="784"/>
                  </a:lnTo>
                  <a:lnTo>
                    <a:pt x="4225" y="728"/>
                  </a:lnTo>
                  <a:moveTo>
                    <a:pt x="4304" y="728"/>
                  </a:moveTo>
                  <a:lnTo>
                    <a:pt x="4249" y="728"/>
                  </a:lnTo>
                  <a:lnTo>
                    <a:pt x="4249" y="784"/>
                  </a:lnTo>
                  <a:lnTo>
                    <a:pt x="4304" y="784"/>
                  </a:lnTo>
                  <a:lnTo>
                    <a:pt x="4304" y="728"/>
                  </a:lnTo>
                  <a:moveTo>
                    <a:pt x="4385" y="728"/>
                  </a:moveTo>
                  <a:lnTo>
                    <a:pt x="4329" y="728"/>
                  </a:lnTo>
                  <a:lnTo>
                    <a:pt x="4329" y="784"/>
                  </a:lnTo>
                  <a:lnTo>
                    <a:pt x="4385" y="784"/>
                  </a:lnTo>
                  <a:lnTo>
                    <a:pt x="4385" y="728"/>
                  </a:lnTo>
                  <a:moveTo>
                    <a:pt x="4545" y="728"/>
                  </a:moveTo>
                  <a:lnTo>
                    <a:pt x="4490" y="728"/>
                  </a:lnTo>
                  <a:lnTo>
                    <a:pt x="4490" y="784"/>
                  </a:lnTo>
                  <a:lnTo>
                    <a:pt x="4545" y="784"/>
                  </a:lnTo>
                  <a:lnTo>
                    <a:pt x="4545" y="728"/>
                  </a:lnTo>
                  <a:moveTo>
                    <a:pt x="4625" y="728"/>
                  </a:moveTo>
                  <a:lnTo>
                    <a:pt x="4569" y="728"/>
                  </a:lnTo>
                  <a:lnTo>
                    <a:pt x="4569" y="784"/>
                  </a:lnTo>
                  <a:lnTo>
                    <a:pt x="4625" y="784"/>
                  </a:lnTo>
                  <a:lnTo>
                    <a:pt x="4625" y="728"/>
                  </a:lnTo>
                  <a:moveTo>
                    <a:pt x="4705" y="728"/>
                  </a:moveTo>
                  <a:lnTo>
                    <a:pt x="4650" y="728"/>
                  </a:lnTo>
                  <a:lnTo>
                    <a:pt x="4650" y="784"/>
                  </a:lnTo>
                  <a:lnTo>
                    <a:pt x="4705" y="784"/>
                  </a:lnTo>
                  <a:lnTo>
                    <a:pt x="4705" y="728"/>
                  </a:lnTo>
                  <a:moveTo>
                    <a:pt x="4785" y="728"/>
                  </a:moveTo>
                  <a:lnTo>
                    <a:pt x="4730" y="728"/>
                  </a:lnTo>
                  <a:lnTo>
                    <a:pt x="4730" y="784"/>
                  </a:lnTo>
                  <a:lnTo>
                    <a:pt x="4785" y="784"/>
                  </a:lnTo>
                  <a:lnTo>
                    <a:pt x="4785" y="728"/>
                  </a:lnTo>
                  <a:moveTo>
                    <a:pt x="4866" y="728"/>
                  </a:moveTo>
                  <a:lnTo>
                    <a:pt x="4810" y="728"/>
                  </a:lnTo>
                  <a:lnTo>
                    <a:pt x="4810" y="784"/>
                  </a:lnTo>
                  <a:lnTo>
                    <a:pt x="4866" y="784"/>
                  </a:lnTo>
                  <a:lnTo>
                    <a:pt x="4866" y="728"/>
                  </a:lnTo>
                  <a:moveTo>
                    <a:pt x="4945" y="728"/>
                  </a:moveTo>
                  <a:lnTo>
                    <a:pt x="4890" y="728"/>
                  </a:lnTo>
                  <a:lnTo>
                    <a:pt x="4890" y="784"/>
                  </a:lnTo>
                  <a:lnTo>
                    <a:pt x="4945" y="784"/>
                  </a:lnTo>
                  <a:lnTo>
                    <a:pt x="4945" y="728"/>
                  </a:lnTo>
                  <a:moveTo>
                    <a:pt x="5266" y="728"/>
                  </a:moveTo>
                  <a:lnTo>
                    <a:pt x="5211" y="728"/>
                  </a:lnTo>
                  <a:lnTo>
                    <a:pt x="5211" y="784"/>
                  </a:lnTo>
                  <a:lnTo>
                    <a:pt x="5266" y="784"/>
                  </a:lnTo>
                  <a:lnTo>
                    <a:pt x="5266" y="728"/>
                  </a:lnTo>
                  <a:moveTo>
                    <a:pt x="5347" y="728"/>
                  </a:moveTo>
                  <a:lnTo>
                    <a:pt x="5291" y="728"/>
                  </a:lnTo>
                  <a:lnTo>
                    <a:pt x="5291" y="784"/>
                  </a:lnTo>
                  <a:lnTo>
                    <a:pt x="5347" y="784"/>
                  </a:lnTo>
                  <a:lnTo>
                    <a:pt x="5347" y="728"/>
                  </a:lnTo>
                  <a:moveTo>
                    <a:pt x="5426" y="728"/>
                  </a:moveTo>
                  <a:lnTo>
                    <a:pt x="5371" y="728"/>
                  </a:lnTo>
                  <a:lnTo>
                    <a:pt x="5371" y="784"/>
                  </a:lnTo>
                  <a:lnTo>
                    <a:pt x="5426" y="784"/>
                  </a:lnTo>
                  <a:lnTo>
                    <a:pt x="5426" y="728"/>
                  </a:lnTo>
                  <a:moveTo>
                    <a:pt x="5507" y="728"/>
                  </a:moveTo>
                  <a:lnTo>
                    <a:pt x="5452" y="728"/>
                  </a:lnTo>
                  <a:lnTo>
                    <a:pt x="5452" y="784"/>
                  </a:lnTo>
                  <a:lnTo>
                    <a:pt x="5507" y="784"/>
                  </a:lnTo>
                  <a:lnTo>
                    <a:pt x="5507" y="728"/>
                  </a:lnTo>
                  <a:moveTo>
                    <a:pt x="5587" y="728"/>
                  </a:moveTo>
                  <a:lnTo>
                    <a:pt x="5531" y="728"/>
                  </a:lnTo>
                  <a:lnTo>
                    <a:pt x="5531" y="784"/>
                  </a:lnTo>
                  <a:lnTo>
                    <a:pt x="5587" y="784"/>
                  </a:lnTo>
                  <a:lnTo>
                    <a:pt x="5587" y="728"/>
                  </a:lnTo>
                  <a:moveTo>
                    <a:pt x="5667" y="728"/>
                  </a:moveTo>
                  <a:lnTo>
                    <a:pt x="5612" y="728"/>
                  </a:lnTo>
                  <a:lnTo>
                    <a:pt x="5612" y="784"/>
                  </a:lnTo>
                  <a:lnTo>
                    <a:pt x="5667" y="784"/>
                  </a:lnTo>
                  <a:lnTo>
                    <a:pt x="5667" y="728"/>
                  </a:lnTo>
                  <a:moveTo>
                    <a:pt x="5747" y="728"/>
                  </a:moveTo>
                  <a:lnTo>
                    <a:pt x="5692" y="728"/>
                  </a:lnTo>
                  <a:lnTo>
                    <a:pt x="5692" y="784"/>
                  </a:lnTo>
                  <a:lnTo>
                    <a:pt x="5747" y="784"/>
                  </a:lnTo>
                  <a:lnTo>
                    <a:pt x="5747" y="728"/>
                  </a:lnTo>
                  <a:moveTo>
                    <a:pt x="5828" y="728"/>
                  </a:moveTo>
                  <a:lnTo>
                    <a:pt x="5772" y="728"/>
                  </a:lnTo>
                  <a:lnTo>
                    <a:pt x="5772" y="784"/>
                  </a:lnTo>
                  <a:lnTo>
                    <a:pt x="5828" y="784"/>
                  </a:lnTo>
                  <a:lnTo>
                    <a:pt x="5828" y="728"/>
                  </a:lnTo>
                  <a:moveTo>
                    <a:pt x="5907" y="728"/>
                  </a:moveTo>
                  <a:lnTo>
                    <a:pt x="5852" y="728"/>
                  </a:lnTo>
                  <a:lnTo>
                    <a:pt x="5852" y="784"/>
                  </a:lnTo>
                  <a:lnTo>
                    <a:pt x="5907" y="784"/>
                  </a:lnTo>
                  <a:lnTo>
                    <a:pt x="5907" y="728"/>
                  </a:lnTo>
                  <a:moveTo>
                    <a:pt x="55" y="648"/>
                  </a:moveTo>
                  <a:lnTo>
                    <a:pt x="0" y="648"/>
                  </a:lnTo>
                  <a:lnTo>
                    <a:pt x="0" y="703"/>
                  </a:lnTo>
                  <a:lnTo>
                    <a:pt x="55" y="703"/>
                  </a:lnTo>
                  <a:lnTo>
                    <a:pt x="55" y="648"/>
                  </a:lnTo>
                  <a:moveTo>
                    <a:pt x="136" y="648"/>
                  </a:moveTo>
                  <a:lnTo>
                    <a:pt x="80" y="648"/>
                  </a:lnTo>
                  <a:lnTo>
                    <a:pt x="80" y="703"/>
                  </a:lnTo>
                  <a:lnTo>
                    <a:pt x="136" y="703"/>
                  </a:lnTo>
                  <a:lnTo>
                    <a:pt x="136" y="648"/>
                  </a:lnTo>
                  <a:moveTo>
                    <a:pt x="216" y="648"/>
                  </a:moveTo>
                  <a:lnTo>
                    <a:pt x="160" y="648"/>
                  </a:lnTo>
                  <a:lnTo>
                    <a:pt x="160" y="703"/>
                  </a:lnTo>
                  <a:lnTo>
                    <a:pt x="216" y="703"/>
                  </a:lnTo>
                  <a:lnTo>
                    <a:pt x="216" y="648"/>
                  </a:lnTo>
                  <a:moveTo>
                    <a:pt x="296" y="648"/>
                  </a:moveTo>
                  <a:lnTo>
                    <a:pt x="241" y="648"/>
                  </a:lnTo>
                  <a:lnTo>
                    <a:pt x="241" y="703"/>
                  </a:lnTo>
                  <a:lnTo>
                    <a:pt x="296" y="703"/>
                  </a:lnTo>
                  <a:lnTo>
                    <a:pt x="296" y="648"/>
                  </a:lnTo>
                  <a:moveTo>
                    <a:pt x="376" y="648"/>
                  </a:moveTo>
                  <a:lnTo>
                    <a:pt x="320" y="648"/>
                  </a:lnTo>
                  <a:lnTo>
                    <a:pt x="320" y="703"/>
                  </a:lnTo>
                  <a:lnTo>
                    <a:pt x="376" y="703"/>
                  </a:lnTo>
                  <a:lnTo>
                    <a:pt x="376" y="648"/>
                  </a:lnTo>
                  <a:moveTo>
                    <a:pt x="457" y="648"/>
                  </a:moveTo>
                  <a:lnTo>
                    <a:pt x="401" y="648"/>
                  </a:lnTo>
                  <a:lnTo>
                    <a:pt x="401" y="703"/>
                  </a:lnTo>
                  <a:lnTo>
                    <a:pt x="457" y="703"/>
                  </a:lnTo>
                  <a:lnTo>
                    <a:pt x="457" y="648"/>
                  </a:lnTo>
                  <a:moveTo>
                    <a:pt x="536" y="648"/>
                  </a:moveTo>
                  <a:lnTo>
                    <a:pt x="481" y="648"/>
                  </a:lnTo>
                  <a:lnTo>
                    <a:pt x="481" y="703"/>
                  </a:lnTo>
                  <a:lnTo>
                    <a:pt x="536" y="703"/>
                  </a:lnTo>
                  <a:lnTo>
                    <a:pt x="536" y="648"/>
                  </a:lnTo>
                  <a:moveTo>
                    <a:pt x="617" y="648"/>
                  </a:moveTo>
                  <a:lnTo>
                    <a:pt x="561" y="648"/>
                  </a:lnTo>
                  <a:lnTo>
                    <a:pt x="561" y="703"/>
                  </a:lnTo>
                  <a:lnTo>
                    <a:pt x="617" y="703"/>
                  </a:lnTo>
                  <a:lnTo>
                    <a:pt x="617" y="648"/>
                  </a:lnTo>
                  <a:moveTo>
                    <a:pt x="697" y="648"/>
                  </a:moveTo>
                  <a:lnTo>
                    <a:pt x="641" y="648"/>
                  </a:lnTo>
                  <a:lnTo>
                    <a:pt x="641" y="703"/>
                  </a:lnTo>
                  <a:lnTo>
                    <a:pt x="697" y="703"/>
                  </a:lnTo>
                  <a:lnTo>
                    <a:pt x="697" y="648"/>
                  </a:lnTo>
                  <a:moveTo>
                    <a:pt x="777" y="648"/>
                  </a:moveTo>
                  <a:lnTo>
                    <a:pt x="722" y="648"/>
                  </a:lnTo>
                  <a:lnTo>
                    <a:pt x="722" y="703"/>
                  </a:lnTo>
                  <a:lnTo>
                    <a:pt x="777" y="703"/>
                  </a:lnTo>
                  <a:lnTo>
                    <a:pt x="777" y="648"/>
                  </a:lnTo>
                  <a:moveTo>
                    <a:pt x="857" y="648"/>
                  </a:moveTo>
                  <a:lnTo>
                    <a:pt x="801" y="648"/>
                  </a:lnTo>
                  <a:lnTo>
                    <a:pt x="801" y="703"/>
                  </a:lnTo>
                  <a:lnTo>
                    <a:pt x="857" y="703"/>
                  </a:lnTo>
                  <a:lnTo>
                    <a:pt x="857" y="648"/>
                  </a:lnTo>
                  <a:moveTo>
                    <a:pt x="938" y="648"/>
                  </a:moveTo>
                  <a:lnTo>
                    <a:pt x="882" y="648"/>
                  </a:lnTo>
                  <a:lnTo>
                    <a:pt x="882" y="703"/>
                  </a:lnTo>
                  <a:lnTo>
                    <a:pt x="938" y="703"/>
                  </a:lnTo>
                  <a:lnTo>
                    <a:pt x="938" y="648"/>
                  </a:lnTo>
                  <a:moveTo>
                    <a:pt x="1018" y="648"/>
                  </a:moveTo>
                  <a:lnTo>
                    <a:pt x="962" y="648"/>
                  </a:lnTo>
                  <a:lnTo>
                    <a:pt x="962" y="703"/>
                  </a:lnTo>
                  <a:lnTo>
                    <a:pt x="1018" y="703"/>
                  </a:lnTo>
                  <a:lnTo>
                    <a:pt x="1018" y="648"/>
                  </a:lnTo>
                  <a:moveTo>
                    <a:pt x="1098" y="648"/>
                  </a:moveTo>
                  <a:lnTo>
                    <a:pt x="1042" y="648"/>
                  </a:lnTo>
                  <a:lnTo>
                    <a:pt x="1042" y="703"/>
                  </a:lnTo>
                  <a:lnTo>
                    <a:pt x="1098" y="703"/>
                  </a:lnTo>
                  <a:lnTo>
                    <a:pt x="1098" y="648"/>
                  </a:lnTo>
                  <a:moveTo>
                    <a:pt x="1178" y="648"/>
                  </a:moveTo>
                  <a:lnTo>
                    <a:pt x="1122" y="648"/>
                  </a:lnTo>
                  <a:lnTo>
                    <a:pt x="1122" y="703"/>
                  </a:lnTo>
                  <a:lnTo>
                    <a:pt x="1178" y="703"/>
                  </a:lnTo>
                  <a:lnTo>
                    <a:pt x="1178" y="648"/>
                  </a:lnTo>
                  <a:moveTo>
                    <a:pt x="1258" y="648"/>
                  </a:moveTo>
                  <a:lnTo>
                    <a:pt x="1203" y="648"/>
                  </a:lnTo>
                  <a:lnTo>
                    <a:pt x="1203" y="703"/>
                  </a:lnTo>
                  <a:lnTo>
                    <a:pt x="1258" y="703"/>
                  </a:lnTo>
                  <a:lnTo>
                    <a:pt x="1258" y="648"/>
                  </a:lnTo>
                  <a:moveTo>
                    <a:pt x="1339" y="648"/>
                  </a:moveTo>
                  <a:lnTo>
                    <a:pt x="1282" y="648"/>
                  </a:lnTo>
                  <a:lnTo>
                    <a:pt x="1282" y="703"/>
                  </a:lnTo>
                  <a:lnTo>
                    <a:pt x="1339" y="703"/>
                  </a:lnTo>
                  <a:lnTo>
                    <a:pt x="1339" y="648"/>
                  </a:lnTo>
                  <a:moveTo>
                    <a:pt x="1418" y="648"/>
                  </a:moveTo>
                  <a:lnTo>
                    <a:pt x="1363" y="648"/>
                  </a:lnTo>
                  <a:lnTo>
                    <a:pt x="1363" y="703"/>
                  </a:lnTo>
                  <a:lnTo>
                    <a:pt x="1418" y="703"/>
                  </a:lnTo>
                  <a:lnTo>
                    <a:pt x="1418" y="648"/>
                  </a:lnTo>
                  <a:moveTo>
                    <a:pt x="1499" y="648"/>
                  </a:moveTo>
                  <a:lnTo>
                    <a:pt x="1443" y="648"/>
                  </a:lnTo>
                  <a:lnTo>
                    <a:pt x="1443" y="703"/>
                  </a:lnTo>
                  <a:lnTo>
                    <a:pt x="1499" y="703"/>
                  </a:lnTo>
                  <a:lnTo>
                    <a:pt x="1499" y="648"/>
                  </a:lnTo>
                  <a:moveTo>
                    <a:pt x="1579" y="648"/>
                  </a:moveTo>
                  <a:lnTo>
                    <a:pt x="1523" y="648"/>
                  </a:lnTo>
                  <a:lnTo>
                    <a:pt x="1523" y="703"/>
                  </a:lnTo>
                  <a:lnTo>
                    <a:pt x="1579" y="703"/>
                  </a:lnTo>
                  <a:lnTo>
                    <a:pt x="1579" y="648"/>
                  </a:lnTo>
                  <a:moveTo>
                    <a:pt x="1659" y="648"/>
                  </a:moveTo>
                  <a:lnTo>
                    <a:pt x="1604" y="648"/>
                  </a:lnTo>
                  <a:lnTo>
                    <a:pt x="1604" y="703"/>
                  </a:lnTo>
                  <a:lnTo>
                    <a:pt x="1659" y="703"/>
                  </a:lnTo>
                  <a:lnTo>
                    <a:pt x="1659" y="648"/>
                  </a:lnTo>
                  <a:moveTo>
                    <a:pt x="1739" y="648"/>
                  </a:moveTo>
                  <a:lnTo>
                    <a:pt x="1684" y="648"/>
                  </a:lnTo>
                  <a:lnTo>
                    <a:pt x="1684" y="703"/>
                  </a:lnTo>
                  <a:lnTo>
                    <a:pt x="1739" y="703"/>
                  </a:lnTo>
                  <a:lnTo>
                    <a:pt x="1739" y="648"/>
                  </a:lnTo>
                  <a:moveTo>
                    <a:pt x="1820" y="648"/>
                  </a:moveTo>
                  <a:lnTo>
                    <a:pt x="1764" y="648"/>
                  </a:lnTo>
                  <a:lnTo>
                    <a:pt x="1764" y="703"/>
                  </a:lnTo>
                  <a:lnTo>
                    <a:pt x="1820" y="703"/>
                  </a:lnTo>
                  <a:lnTo>
                    <a:pt x="1820" y="648"/>
                  </a:lnTo>
                  <a:moveTo>
                    <a:pt x="1899" y="648"/>
                  </a:moveTo>
                  <a:lnTo>
                    <a:pt x="1844" y="648"/>
                  </a:lnTo>
                  <a:lnTo>
                    <a:pt x="1844" y="703"/>
                  </a:lnTo>
                  <a:lnTo>
                    <a:pt x="1899" y="703"/>
                  </a:lnTo>
                  <a:lnTo>
                    <a:pt x="1899" y="648"/>
                  </a:lnTo>
                  <a:moveTo>
                    <a:pt x="1980" y="648"/>
                  </a:moveTo>
                  <a:lnTo>
                    <a:pt x="1925" y="648"/>
                  </a:lnTo>
                  <a:lnTo>
                    <a:pt x="1925" y="703"/>
                  </a:lnTo>
                  <a:lnTo>
                    <a:pt x="1980" y="703"/>
                  </a:lnTo>
                  <a:lnTo>
                    <a:pt x="1980" y="648"/>
                  </a:lnTo>
                  <a:moveTo>
                    <a:pt x="2060" y="648"/>
                  </a:moveTo>
                  <a:lnTo>
                    <a:pt x="2004" y="648"/>
                  </a:lnTo>
                  <a:lnTo>
                    <a:pt x="2004" y="703"/>
                  </a:lnTo>
                  <a:lnTo>
                    <a:pt x="2060" y="703"/>
                  </a:lnTo>
                  <a:lnTo>
                    <a:pt x="2060" y="648"/>
                  </a:lnTo>
                  <a:moveTo>
                    <a:pt x="2140" y="648"/>
                  </a:moveTo>
                  <a:lnTo>
                    <a:pt x="2085" y="648"/>
                  </a:lnTo>
                  <a:lnTo>
                    <a:pt x="2085" y="703"/>
                  </a:lnTo>
                  <a:lnTo>
                    <a:pt x="2140" y="703"/>
                  </a:lnTo>
                  <a:lnTo>
                    <a:pt x="2140" y="648"/>
                  </a:lnTo>
                  <a:moveTo>
                    <a:pt x="2220" y="648"/>
                  </a:moveTo>
                  <a:lnTo>
                    <a:pt x="2165" y="648"/>
                  </a:lnTo>
                  <a:lnTo>
                    <a:pt x="2165" y="703"/>
                  </a:lnTo>
                  <a:lnTo>
                    <a:pt x="2220" y="703"/>
                  </a:lnTo>
                  <a:lnTo>
                    <a:pt x="2220" y="648"/>
                  </a:lnTo>
                  <a:moveTo>
                    <a:pt x="2301" y="648"/>
                  </a:moveTo>
                  <a:lnTo>
                    <a:pt x="2245" y="648"/>
                  </a:lnTo>
                  <a:lnTo>
                    <a:pt x="2245" y="703"/>
                  </a:lnTo>
                  <a:lnTo>
                    <a:pt x="2301" y="703"/>
                  </a:lnTo>
                  <a:lnTo>
                    <a:pt x="2301" y="648"/>
                  </a:lnTo>
                  <a:moveTo>
                    <a:pt x="2380" y="648"/>
                  </a:moveTo>
                  <a:lnTo>
                    <a:pt x="2325" y="648"/>
                  </a:lnTo>
                  <a:lnTo>
                    <a:pt x="2325" y="703"/>
                  </a:lnTo>
                  <a:lnTo>
                    <a:pt x="2380" y="703"/>
                  </a:lnTo>
                  <a:lnTo>
                    <a:pt x="2380" y="648"/>
                  </a:lnTo>
                  <a:moveTo>
                    <a:pt x="2461" y="648"/>
                  </a:moveTo>
                  <a:lnTo>
                    <a:pt x="2406" y="648"/>
                  </a:lnTo>
                  <a:lnTo>
                    <a:pt x="2406" y="703"/>
                  </a:lnTo>
                  <a:lnTo>
                    <a:pt x="2461" y="703"/>
                  </a:lnTo>
                  <a:lnTo>
                    <a:pt x="2461" y="648"/>
                  </a:lnTo>
                  <a:moveTo>
                    <a:pt x="2541" y="648"/>
                  </a:moveTo>
                  <a:lnTo>
                    <a:pt x="2485" y="648"/>
                  </a:lnTo>
                  <a:lnTo>
                    <a:pt x="2485" y="703"/>
                  </a:lnTo>
                  <a:lnTo>
                    <a:pt x="2541" y="703"/>
                  </a:lnTo>
                  <a:lnTo>
                    <a:pt x="2541" y="648"/>
                  </a:lnTo>
                  <a:moveTo>
                    <a:pt x="2621" y="648"/>
                  </a:moveTo>
                  <a:lnTo>
                    <a:pt x="2566" y="648"/>
                  </a:lnTo>
                  <a:lnTo>
                    <a:pt x="2566" y="703"/>
                  </a:lnTo>
                  <a:lnTo>
                    <a:pt x="2621" y="703"/>
                  </a:lnTo>
                  <a:lnTo>
                    <a:pt x="2621" y="648"/>
                  </a:lnTo>
                  <a:moveTo>
                    <a:pt x="2701" y="648"/>
                  </a:moveTo>
                  <a:lnTo>
                    <a:pt x="2646" y="648"/>
                  </a:lnTo>
                  <a:lnTo>
                    <a:pt x="2646" y="703"/>
                  </a:lnTo>
                  <a:lnTo>
                    <a:pt x="2701" y="703"/>
                  </a:lnTo>
                  <a:lnTo>
                    <a:pt x="2701" y="648"/>
                  </a:lnTo>
                  <a:moveTo>
                    <a:pt x="2782" y="648"/>
                  </a:moveTo>
                  <a:lnTo>
                    <a:pt x="2726" y="648"/>
                  </a:lnTo>
                  <a:lnTo>
                    <a:pt x="2726" y="703"/>
                  </a:lnTo>
                  <a:lnTo>
                    <a:pt x="2782" y="703"/>
                  </a:lnTo>
                  <a:lnTo>
                    <a:pt x="2782" y="648"/>
                  </a:lnTo>
                  <a:moveTo>
                    <a:pt x="2861" y="648"/>
                  </a:moveTo>
                  <a:lnTo>
                    <a:pt x="2806" y="648"/>
                  </a:lnTo>
                  <a:lnTo>
                    <a:pt x="2806" y="703"/>
                  </a:lnTo>
                  <a:lnTo>
                    <a:pt x="2861" y="703"/>
                  </a:lnTo>
                  <a:lnTo>
                    <a:pt x="2861" y="648"/>
                  </a:lnTo>
                  <a:moveTo>
                    <a:pt x="2942" y="648"/>
                  </a:moveTo>
                  <a:lnTo>
                    <a:pt x="2887" y="648"/>
                  </a:lnTo>
                  <a:lnTo>
                    <a:pt x="2887" y="703"/>
                  </a:lnTo>
                  <a:lnTo>
                    <a:pt x="2942" y="703"/>
                  </a:lnTo>
                  <a:lnTo>
                    <a:pt x="2942" y="648"/>
                  </a:lnTo>
                  <a:moveTo>
                    <a:pt x="3022" y="648"/>
                  </a:moveTo>
                  <a:lnTo>
                    <a:pt x="2966" y="648"/>
                  </a:lnTo>
                  <a:lnTo>
                    <a:pt x="2966" y="703"/>
                  </a:lnTo>
                  <a:lnTo>
                    <a:pt x="3022" y="703"/>
                  </a:lnTo>
                  <a:lnTo>
                    <a:pt x="3022" y="648"/>
                  </a:lnTo>
                  <a:moveTo>
                    <a:pt x="4064" y="648"/>
                  </a:moveTo>
                  <a:lnTo>
                    <a:pt x="4009" y="648"/>
                  </a:lnTo>
                  <a:lnTo>
                    <a:pt x="4009" y="703"/>
                  </a:lnTo>
                  <a:lnTo>
                    <a:pt x="4064" y="703"/>
                  </a:lnTo>
                  <a:lnTo>
                    <a:pt x="4064" y="648"/>
                  </a:lnTo>
                  <a:moveTo>
                    <a:pt x="4144" y="648"/>
                  </a:moveTo>
                  <a:lnTo>
                    <a:pt x="4088" y="648"/>
                  </a:lnTo>
                  <a:lnTo>
                    <a:pt x="4088" y="703"/>
                  </a:lnTo>
                  <a:lnTo>
                    <a:pt x="4144" y="703"/>
                  </a:lnTo>
                  <a:lnTo>
                    <a:pt x="4144" y="648"/>
                  </a:lnTo>
                  <a:moveTo>
                    <a:pt x="4225" y="648"/>
                  </a:moveTo>
                  <a:lnTo>
                    <a:pt x="4169" y="648"/>
                  </a:lnTo>
                  <a:lnTo>
                    <a:pt x="4169" y="703"/>
                  </a:lnTo>
                  <a:lnTo>
                    <a:pt x="4225" y="703"/>
                  </a:lnTo>
                  <a:lnTo>
                    <a:pt x="4225" y="648"/>
                  </a:lnTo>
                  <a:moveTo>
                    <a:pt x="4304" y="648"/>
                  </a:moveTo>
                  <a:lnTo>
                    <a:pt x="4249" y="648"/>
                  </a:lnTo>
                  <a:lnTo>
                    <a:pt x="4249" y="703"/>
                  </a:lnTo>
                  <a:lnTo>
                    <a:pt x="4304" y="703"/>
                  </a:lnTo>
                  <a:lnTo>
                    <a:pt x="4304" y="648"/>
                  </a:lnTo>
                  <a:moveTo>
                    <a:pt x="4385" y="648"/>
                  </a:moveTo>
                  <a:lnTo>
                    <a:pt x="4329" y="648"/>
                  </a:lnTo>
                  <a:lnTo>
                    <a:pt x="4329" y="703"/>
                  </a:lnTo>
                  <a:lnTo>
                    <a:pt x="4385" y="703"/>
                  </a:lnTo>
                  <a:lnTo>
                    <a:pt x="4385" y="648"/>
                  </a:lnTo>
                  <a:moveTo>
                    <a:pt x="4545" y="648"/>
                  </a:moveTo>
                  <a:lnTo>
                    <a:pt x="4490" y="648"/>
                  </a:lnTo>
                  <a:lnTo>
                    <a:pt x="4490" y="703"/>
                  </a:lnTo>
                  <a:lnTo>
                    <a:pt x="4545" y="703"/>
                  </a:lnTo>
                  <a:lnTo>
                    <a:pt x="4545" y="648"/>
                  </a:lnTo>
                  <a:moveTo>
                    <a:pt x="4625" y="648"/>
                  </a:moveTo>
                  <a:lnTo>
                    <a:pt x="4569" y="648"/>
                  </a:lnTo>
                  <a:lnTo>
                    <a:pt x="4569" y="703"/>
                  </a:lnTo>
                  <a:lnTo>
                    <a:pt x="4625" y="703"/>
                  </a:lnTo>
                  <a:lnTo>
                    <a:pt x="4625" y="648"/>
                  </a:lnTo>
                  <a:moveTo>
                    <a:pt x="4705" y="648"/>
                  </a:moveTo>
                  <a:lnTo>
                    <a:pt x="4650" y="648"/>
                  </a:lnTo>
                  <a:lnTo>
                    <a:pt x="4650" y="703"/>
                  </a:lnTo>
                  <a:lnTo>
                    <a:pt x="4705" y="703"/>
                  </a:lnTo>
                  <a:lnTo>
                    <a:pt x="4705" y="648"/>
                  </a:lnTo>
                  <a:moveTo>
                    <a:pt x="4785" y="648"/>
                  </a:moveTo>
                  <a:lnTo>
                    <a:pt x="4730" y="648"/>
                  </a:lnTo>
                  <a:lnTo>
                    <a:pt x="4730" y="703"/>
                  </a:lnTo>
                  <a:lnTo>
                    <a:pt x="4785" y="703"/>
                  </a:lnTo>
                  <a:lnTo>
                    <a:pt x="4785" y="648"/>
                  </a:lnTo>
                  <a:moveTo>
                    <a:pt x="4866" y="648"/>
                  </a:moveTo>
                  <a:lnTo>
                    <a:pt x="4810" y="648"/>
                  </a:lnTo>
                  <a:lnTo>
                    <a:pt x="4810" y="703"/>
                  </a:lnTo>
                  <a:lnTo>
                    <a:pt x="4866" y="703"/>
                  </a:lnTo>
                  <a:lnTo>
                    <a:pt x="4866" y="648"/>
                  </a:lnTo>
                  <a:moveTo>
                    <a:pt x="5186" y="648"/>
                  </a:moveTo>
                  <a:lnTo>
                    <a:pt x="5131" y="648"/>
                  </a:lnTo>
                  <a:lnTo>
                    <a:pt x="5131" y="703"/>
                  </a:lnTo>
                  <a:lnTo>
                    <a:pt x="5186" y="703"/>
                  </a:lnTo>
                  <a:lnTo>
                    <a:pt x="5186" y="648"/>
                  </a:lnTo>
                  <a:moveTo>
                    <a:pt x="5266" y="648"/>
                  </a:moveTo>
                  <a:lnTo>
                    <a:pt x="5211" y="648"/>
                  </a:lnTo>
                  <a:lnTo>
                    <a:pt x="5211" y="703"/>
                  </a:lnTo>
                  <a:lnTo>
                    <a:pt x="5266" y="703"/>
                  </a:lnTo>
                  <a:lnTo>
                    <a:pt x="5266" y="648"/>
                  </a:lnTo>
                  <a:moveTo>
                    <a:pt x="5347" y="648"/>
                  </a:moveTo>
                  <a:lnTo>
                    <a:pt x="5291" y="648"/>
                  </a:lnTo>
                  <a:lnTo>
                    <a:pt x="5291" y="703"/>
                  </a:lnTo>
                  <a:lnTo>
                    <a:pt x="5347" y="703"/>
                  </a:lnTo>
                  <a:lnTo>
                    <a:pt x="5347" y="648"/>
                  </a:lnTo>
                  <a:moveTo>
                    <a:pt x="5426" y="648"/>
                  </a:moveTo>
                  <a:lnTo>
                    <a:pt x="5371" y="648"/>
                  </a:lnTo>
                  <a:lnTo>
                    <a:pt x="5371" y="703"/>
                  </a:lnTo>
                  <a:lnTo>
                    <a:pt x="5426" y="703"/>
                  </a:lnTo>
                  <a:lnTo>
                    <a:pt x="5426" y="648"/>
                  </a:lnTo>
                  <a:moveTo>
                    <a:pt x="5507" y="648"/>
                  </a:moveTo>
                  <a:lnTo>
                    <a:pt x="5452" y="648"/>
                  </a:lnTo>
                  <a:lnTo>
                    <a:pt x="5452" y="703"/>
                  </a:lnTo>
                  <a:lnTo>
                    <a:pt x="5507" y="703"/>
                  </a:lnTo>
                  <a:lnTo>
                    <a:pt x="5507" y="648"/>
                  </a:lnTo>
                  <a:moveTo>
                    <a:pt x="5587" y="648"/>
                  </a:moveTo>
                  <a:lnTo>
                    <a:pt x="5531" y="648"/>
                  </a:lnTo>
                  <a:lnTo>
                    <a:pt x="5531" y="703"/>
                  </a:lnTo>
                  <a:lnTo>
                    <a:pt x="5587" y="703"/>
                  </a:lnTo>
                  <a:lnTo>
                    <a:pt x="5587" y="648"/>
                  </a:lnTo>
                  <a:moveTo>
                    <a:pt x="5667" y="648"/>
                  </a:moveTo>
                  <a:lnTo>
                    <a:pt x="5612" y="648"/>
                  </a:lnTo>
                  <a:lnTo>
                    <a:pt x="5612" y="703"/>
                  </a:lnTo>
                  <a:lnTo>
                    <a:pt x="5667" y="703"/>
                  </a:lnTo>
                  <a:lnTo>
                    <a:pt x="5667" y="648"/>
                  </a:lnTo>
                  <a:moveTo>
                    <a:pt x="5747" y="648"/>
                  </a:moveTo>
                  <a:lnTo>
                    <a:pt x="5692" y="648"/>
                  </a:lnTo>
                  <a:lnTo>
                    <a:pt x="5692" y="703"/>
                  </a:lnTo>
                  <a:lnTo>
                    <a:pt x="5747" y="703"/>
                  </a:lnTo>
                  <a:lnTo>
                    <a:pt x="5747" y="648"/>
                  </a:lnTo>
                  <a:moveTo>
                    <a:pt x="5828" y="648"/>
                  </a:moveTo>
                  <a:lnTo>
                    <a:pt x="5772" y="648"/>
                  </a:lnTo>
                  <a:lnTo>
                    <a:pt x="5772" y="703"/>
                  </a:lnTo>
                  <a:lnTo>
                    <a:pt x="5828" y="703"/>
                  </a:lnTo>
                  <a:lnTo>
                    <a:pt x="5828" y="648"/>
                  </a:lnTo>
                  <a:moveTo>
                    <a:pt x="5907" y="648"/>
                  </a:moveTo>
                  <a:lnTo>
                    <a:pt x="5852" y="648"/>
                  </a:lnTo>
                  <a:lnTo>
                    <a:pt x="5852" y="703"/>
                  </a:lnTo>
                  <a:lnTo>
                    <a:pt x="5907" y="703"/>
                  </a:lnTo>
                  <a:lnTo>
                    <a:pt x="5907" y="648"/>
                  </a:lnTo>
                  <a:moveTo>
                    <a:pt x="55" y="566"/>
                  </a:moveTo>
                  <a:lnTo>
                    <a:pt x="0" y="566"/>
                  </a:lnTo>
                  <a:lnTo>
                    <a:pt x="0" y="622"/>
                  </a:lnTo>
                  <a:lnTo>
                    <a:pt x="55" y="622"/>
                  </a:lnTo>
                  <a:lnTo>
                    <a:pt x="55" y="566"/>
                  </a:lnTo>
                  <a:moveTo>
                    <a:pt x="136" y="566"/>
                  </a:moveTo>
                  <a:lnTo>
                    <a:pt x="80" y="566"/>
                  </a:lnTo>
                  <a:lnTo>
                    <a:pt x="80" y="622"/>
                  </a:lnTo>
                  <a:lnTo>
                    <a:pt x="136" y="622"/>
                  </a:lnTo>
                  <a:lnTo>
                    <a:pt x="136" y="566"/>
                  </a:lnTo>
                  <a:moveTo>
                    <a:pt x="216" y="566"/>
                  </a:moveTo>
                  <a:lnTo>
                    <a:pt x="160" y="566"/>
                  </a:lnTo>
                  <a:lnTo>
                    <a:pt x="160" y="622"/>
                  </a:lnTo>
                  <a:lnTo>
                    <a:pt x="216" y="622"/>
                  </a:lnTo>
                  <a:lnTo>
                    <a:pt x="216" y="566"/>
                  </a:lnTo>
                  <a:moveTo>
                    <a:pt x="296" y="566"/>
                  </a:moveTo>
                  <a:lnTo>
                    <a:pt x="241" y="566"/>
                  </a:lnTo>
                  <a:lnTo>
                    <a:pt x="241" y="622"/>
                  </a:lnTo>
                  <a:lnTo>
                    <a:pt x="296" y="622"/>
                  </a:lnTo>
                  <a:lnTo>
                    <a:pt x="296" y="566"/>
                  </a:lnTo>
                  <a:moveTo>
                    <a:pt x="376" y="566"/>
                  </a:moveTo>
                  <a:lnTo>
                    <a:pt x="320" y="566"/>
                  </a:lnTo>
                  <a:lnTo>
                    <a:pt x="320" y="622"/>
                  </a:lnTo>
                  <a:lnTo>
                    <a:pt x="376" y="622"/>
                  </a:lnTo>
                  <a:lnTo>
                    <a:pt x="376" y="566"/>
                  </a:lnTo>
                  <a:moveTo>
                    <a:pt x="457" y="566"/>
                  </a:moveTo>
                  <a:lnTo>
                    <a:pt x="401" y="566"/>
                  </a:lnTo>
                  <a:lnTo>
                    <a:pt x="401" y="622"/>
                  </a:lnTo>
                  <a:lnTo>
                    <a:pt x="457" y="622"/>
                  </a:lnTo>
                  <a:lnTo>
                    <a:pt x="457" y="566"/>
                  </a:lnTo>
                  <a:moveTo>
                    <a:pt x="536" y="566"/>
                  </a:moveTo>
                  <a:lnTo>
                    <a:pt x="481" y="566"/>
                  </a:lnTo>
                  <a:lnTo>
                    <a:pt x="481" y="622"/>
                  </a:lnTo>
                  <a:lnTo>
                    <a:pt x="536" y="622"/>
                  </a:lnTo>
                  <a:lnTo>
                    <a:pt x="536" y="566"/>
                  </a:lnTo>
                  <a:moveTo>
                    <a:pt x="617" y="566"/>
                  </a:moveTo>
                  <a:lnTo>
                    <a:pt x="561" y="566"/>
                  </a:lnTo>
                  <a:lnTo>
                    <a:pt x="561" y="622"/>
                  </a:lnTo>
                  <a:lnTo>
                    <a:pt x="617" y="622"/>
                  </a:lnTo>
                  <a:lnTo>
                    <a:pt x="617" y="566"/>
                  </a:lnTo>
                  <a:moveTo>
                    <a:pt x="697" y="566"/>
                  </a:moveTo>
                  <a:lnTo>
                    <a:pt x="641" y="566"/>
                  </a:lnTo>
                  <a:lnTo>
                    <a:pt x="641" y="622"/>
                  </a:lnTo>
                  <a:lnTo>
                    <a:pt x="697" y="622"/>
                  </a:lnTo>
                  <a:lnTo>
                    <a:pt x="697" y="566"/>
                  </a:lnTo>
                  <a:moveTo>
                    <a:pt x="777" y="566"/>
                  </a:moveTo>
                  <a:lnTo>
                    <a:pt x="722" y="566"/>
                  </a:lnTo>
                  <a:lnTo>
                    <a:pt x="722" y="622"/>
                  </a:lnTo>
                  <a:lnTo>
                    <a:pt x="777" y="622"/>
                  </a:lnTo>
                  <a:lnTo>
                    <a:pt x="777" y="566"/>
                  </a:lnTo>
                  <a:moveTo>
                    <a:pt x="857" y="566"/>
                  </a:moveTo>
                  <a:lnTo>
                    <a:pt x="801" y="566"/>
                  </a:lnTo>
                  <a:lnTo>
                    <a:pt x="801" y="622"/>
                  </a:lnTo>
                  <a:lnTo>
                    <a:pt x="857" y="622"/>
                  </a:lnTo>
                  <a:lnTo>
                    <a:pt x="857" y="566"/>
                  </a:lnTo>
                  <a:moveTo>
                    <a:pt x="938" y="566"/>
                  </a:moveTo>
                  <a:lnTo>
                    <a:pt x="882" y="566"/>
                  </a:lnTo>
                  <a:lnTo>
                    <a:pt x="882" y="622"/>
                  </a:lnTo>
                  <a:lnTo>
                    <a:pt x="938" y="622"/>
                  </a:lnTo>
                  <a:lnTo>
                    <a:pt x="938" y="566"/>
                  </a:lnTo>
                  <a:moveTo>
                    <a:pt x="1018" y="566"/>
                  </a:moveTo>
                  <a:lnTo>
                    <a:pt x="962" y="566"/>
                  </a:lnTo>
                  <a:lnTo>
                    <a:pt x="962" y="622"/>
                  </a:lnTo>
                  <a:lnTo>
                    <a:pt x="1018" y="622"/>
                  </a:lnTo>
                  <a:lnTo>
                    <a:pt x="1018" y="566"/>
                  </a:lnTo>
                  <a:moveTo>
                    <a:pt x="1098" y="566"/>
                  </a:moveTo>
                  <a:lnTo>
                    <a:pt x="1042" y="566"/>
                  </a:lnTo>
                  <a:lnTo>
                    <a:pt x="1042" y="622"/>
                  </a:lnTo>
                  <a:lnTo>
                    <a:pt x="1098" y="622"/>
                  </a:lnTo>
                  <a:lnTo>
                    <a:pt x="1098" y="566"/>
                  </a:lnTo>
                  <a:moveTo>
                    <a:pt x="1258" y="566"/>
                  </a:moveTo>
                  <a:lnTo>
                    <a:pt x="1203" y="566"/>
                  </a:lnTo>
                  <a:lnTo>
                    <a:pt x="1203" y="622"/>
                  </a:lnTo>
                  <a:lnTo>
                    <a:pt x="1258" y="622"/>
                  </a:lnTo>
                  <a:lnTo>
                    <a:pt x="1258" y="566"/>
                  </a:lnTo>
                  <a:moveTo>
                    <a:pt x="1339" y="566"/>
                  </a:moveTo>
                  <a:lnTo>
                    <a:pt x="1282" y="566"/>
                  </a:lnTo>
                  <a:lnTo>
                    <a:pt x="1282" y="622"/>
                  </a:lnTo>
                  <a:lnTo>
                    <a:pt x="1339" y="622"/>
                  </a:lnTo>
                  <a:lnTo>
                    <a:pt x="1339" y="566"/>
                  </a:lnTo>
                  <a:moveTo>
                    <a:pt x="1418" y="566"/>
                  </a:moveTo>
                  <a:lnTo>
                    <a:pt x="1363" y="566"/>
                  </a:lnTo>
                  <a:lnTo>
                    <a:pt x="1363" y="622"/>
                  </a:lnTo>
                  <a:lnTo>
                    <a:pt x="1418" y="622"/>
                  </a:lnTo>
                  <a:lnTo>
                    <a:pt x="1418" y="566"/>
                  </a:lnTo>
                  <a:moveTo>
                    <a:pt x="1499" y="566"/>
                  </a:moveTo>
                  <a:lnTo>
                    <a:pt x="1443" y="566"/>
                  </a:lnTo>
                  <a:lnTo>
                    <a:pt x="1443" y="622"/>
                  </a:lnTo>
                  <a:lnTo>
                    <a:pt x="1499" y="622"/>
                  </a:lnTo>
                  <a:lnTo>
                    <a:pt x="1499" y="566"/>
                  </a:lnTo>
                  <a:moveTo>
                    <a:pt x="1579" y="566"/>
                  </a:moveTo>
                  <a:lnTo>
                    <a:pt x="1523" y="566"/>
                  </a:lnTo>
                  <a:lnTo>
                    <a:pt x="1523" y="622"/>
                  </a:lnTo>
                  <a:lnTo>
                    <a:pt x="1579" y="622"/>
                  </a:lnTo>
                  <a:lnTo>
                    <a:pt x="1579" y="566"/>
                  </a:lnTo>
                  <a:moveTo>
                    <a:pt x="1659" y="566"/>
                  </a:moveTo>
                  <a:lnTo>
                    <a:pt x="1604" y="566"/>
                  </a:lnTo>
                  <a:lnTo>
                    <a:pt x="1604" y="622"/>
                  </a:lnTo>
                  <a:lnTo>
                    <a:pt x="1659" y="622"/>
                  </a:lnTo>
                  <a:lnTo>
                    <a:pt x="1659" y="566"/>
                  </a:lnTo>
                  <a:moveTo>
                    <a:pt x="1739" y="566"/>
                  </a:moveTo>
                  <a:lnTo>
                    <a:pt x="1684" y="566"/>
                  </a:lnTo>
                  <a:lnTo>
                    <a:pt x="1684" y="622"/>
                  </a:lnTo>
                  <a:lnTo>
                    <a:pt x="1739" y="622"/>
                  </a:lnTo>
                  <a:lnTo>
                    <a:pt x="1739" y="566"/>
                  </a:lnTo>
                  <a:moveTo>
                    <a:pt x="1820" y="566"/>
                  </a:moveTo>
                  <a:lnTo>
                    <a:pt x="1764" y="566"/>
                  </a:lnTo>
                  <a:lnTo>
                    <a:pt x="1764" y="622"/>
                  </a:lnTo>
                  <a:lnTo>
                    <a:pt x="1820" y="622"/>
                  </a:lnTo>
                  <a:lnTo>
                    <a:pt x="1820" y="566"/>
                  </a:lnTo>
                  <a:moveTo>
                    <a:pt x="1899" y="566"/>
                  </a:moveTo>
                  <a:lnTo>
                    <a:pt x="1844" y="566"/>
                  </a:lnTo>
                  <a:lnTo>
                    <a:pt x="1844" y="622"/>
                  </a:lnTo>
                  <a:lnTo>
                    <a:pt x="1899" y="622"/>
                  </a:lnTo>
                  <a:lnTo>
                    <a:pt x="1899" y="566"/>
                  </a:lnTo>
                  <a:moveTo>
                    <a:pt x="1980" y="566"/>
                  </a:moveTo>
                  <a:lnTo>
                    <a:pt x="1925" y="566"/>
                  </a:lnTo>
                  <a:lnTo>
                    <a:pt x="1925" y="622"/>
                  </a:lnTo>
                  <a:lnTo>
                    <a:pt x="1980" y="622"/>
                  </a:lnTo>
                  <a:lnTo>
                    <a:pt x="1980" y="566"/>
                  </a:lnTo>
                  <a:moveTo>
                    <a:pt x="2060" y="566"/>
                  </a:moveTo>
                  <a:lnTo>
                    <a:pt x="2004" y="566"/>
                  </a:lnTo>
                  <a:lnTo>
                    <a:pt x="2004" y="622"/>
                  </a:lnTo>
                  <a:lnTo>
                    <a:pt x="2060" y="622"/>
                  </a:lnTo>
                  <a:lnTo>
                    <a:pt x="2060" y="566"/>
                  </a:lnTo>
                  <a:moveTo>
                    <a:pt x="2140" y="566"/>
                  </a:moveTo>
                  <a:lnTo>
                    <a:pt x="2085" y="566"/>
                  </a:lnTo>
                  <a:lnTo>
                    <a:pt x="2085" y="622"/>
                  </a:lnTo>
                  <a:lnTo>
                    <a:pt x="2140" y="622"/>
                  </a:lnTo>
                  <a:lnTo>
                    <a:pt x="2140" y="566"/>
                  </a:lnTo>
                  <a:moveTo>
                    <a:pt x="2220" y="566"/>
                  </a:moveTo>
                  <a:lnTo>
                    <a:pt x="2165" y="566"/>
                  </a:lnTo>
                  <a:lnTo>
                    <a:pt x="2165" y="622"/>
                  </a:lnTo>
                  <a:lnTo>
                    <a:pt x="2220" y="622"/>
                  </a:lnTo>
                  <a:lnTo>
                    <a:pt x="2220" y="566"/>
                  </a:lnTo>
                  <a:moveTo>
                    <a:pt x="2301" y="566"/>
                  </a:moveTo>
                  <a:lnTo>
                    <a:pt x="2245" y="566"/>
                  </a:lnTo>
                  <a:lnTo>
                    <a:pt x="2245" y="622"/>
                  </a:lnTo>
                  <a:lnTo>
                    <a:pt x="2301" y="622"/>
                  </a:lnTo>
                  <a:lnTo>
                    <a:pt x="2301" y="566"/>
                  </a:lnTo>
                  <a:moveTo>
                    <a:pt x="2380" y="566"/>
                  </a:moveTo>
                  <a:lnTo>
                    <a:pt x="2325" y="566"/>
                  </a:lnTo>
                  <a:lnTo>
                    <a:pt x="2325" y="622"/>
                  </a:lnTo>
                  <a:lnTo>
                    <a:pt x="2380" y="622"/>
                  </a:lnTo>
                  <a:lnTo>
                    <a:pt x="2380" y="566"/>
                  </a:lnTo>
                  <a:moveTo>
                    <a:pt x="2461" y="566"/>
                  </a:moveTo>
                  <a:lnTo>
                    <a:pt x="2406" y="566"/>
                  </a:lnTo>
                  <a:lnTo>
                    <a:pt x="2406" y="622"/>
                  </a:lnTo>
                  <a:lnTo>
                    <a:pt x="2461" y="622"/>
                  </a:lnTo>
                  <a:lnTo>
                    <a:pt x="2461" y="566"/>
                  </a:lnTo>
                  <a:moveTo>
                    <a:pt x="2541" y="566"/>
                  </a:moveTo>
                  <a:lnTo>
                    <a:pt x="2485" y="566"/>
                  </a:lnTo>
                  <a:lnTo>
                    <a:pt x="2485" y="622"/>
                  </a:lnTo>
                  <a:lnTo>
                    <a:pt x="2541" y="622"/>
                  </a:lnTo>
                  <a:lnTo>
                    <a:pt x="2541" y="566"/>
                  </a:lnTo>
                  <a:moveTo>
                    <a:pt x="2621" y="566"/>
                  </a:moveTo>
                  <a:lnTo>
                    <a:pt x="2566" y="566"/>
                  </a:lnTo>
                  <a:lnTo>
                    <a:pt x="2566" y="622"/>
                  </a:lnTo>
                  <a:lnTo>
                    <a:pt x="2621" y="622"/>
                  </a:lnTo>
                  <a:lnTo>
                    <a:pt x="2621" y="566"/>
                  </a:lnTo>
                  <a:moveTo>
                    <a:pt x="2701" y="566"/>
                  </a:moveTo>
                  <a:lnTo>
                    <a:pt x="2646" y="566"/>
                  </a:lnTo>
                  <a:lnTo>
                    <a:pt x="2646" y="622"/>
                  </a:lnTo>
                  <a:lnTo>
                    <a:pt x="2701" y="622"/>
                  </a:lnTo>
                  <a:lnTo>
                    <a:pt x="2701" y="566"/>
                  </a:lnTo>
                  <a:moveTo>
                    <a:pt x="4064" y="566"/>
                  </a:moveTo>
                  <a:lnTo>
                    <a:pt x="4009" y="566"/>
                  </a:lnTo>
                  <a:lnTo>
                    <a:pt x="4009" y="622"/>
                  </a:lnTo>
                  <a:lnTo>
                    <a:pt x="4064" y="622"/>
                  </a:lnTo>
                  <a:lnTo>
                    <a:pt x="4064" y="566"/>
                  </a:lnTo>
                  <a:moveTo>
                    <a:pt x="4144" y="566"/>
                  </a:moveTo>
                  <a:lnTo>
                    <a:pt x="4088" y="566"/>
                  </a:lnTo>
                  <a:lnTo>
                    <a:pt x="4088" y="622"/>
                  </a:lnTo>
                  <a:lnTo>
                    <a:pt x="4144" y="622"/>
                  </a:lnTo>
                  <a:lnTo>
                    <a:pt x="4144" y="566"/>
                  </a:lnTo>
                  <a:moveTo>
                    <a:pt x="4225" y="566"/>
                  </a:moveTo>
                  <a:lnTo>
                    <a:pt x="4169" y="566"/>
                  </a:lnTo>
                  <a:lnTo>
                    <a:pt x="4169" y="622"/>
                  </a:lnTo>
                  <a:lnTo>
                    <a:pt x="4225" y="622"/>
                  </a:lnTo>
                  <a:lnTo>
                    <a:pt x="4225" y="566"/>
                  </a:lnTo>
                  <a:moveTo>
                    <a:pt x="4545" y="566"/>
                  </a:moveTo>
                  <a:lnTo>
                    <a:pt x="4490" y="566"/>
                  </a:lnTo>
                  <a:lnTo>
                    <a:pt x="4490" y="622"/>
                  </a:lnTo>
                  <a:lnTo>
                    <a:pt x="4545" y="622"/>
                  </a:lnTo>
                  <a:lnTo>
                    <a:pt x="4545" y="566"/>
                  </a:lnTo>
                  <a:moveTo>
                    <a:pt x="4625" y="566"/>
                  </a:moveTo>
                  <a:lnTo>
                    <a:pt x="4569" y="566"/>
                  </a:lnTo>
                  <a:lnTo>
                    <a:pt x="4569" y="622"/>
                  </a:lnTo>
                  <a:lnTo>
                    <a:pt x="4625" y="622"/>
                  </a:lnTo>
                  <a:lnTo>
                    <a:pt x="4625" y="566"/>
                  </a:lnTo>
                  <a:moveTo>
                    <a:pt x="4705" y="566"/>
                  </a:moveTo>
                  <a:lnTo>
                    <a:pt x="4650" y="566"/>
                  </a:lnTo>
                  <a:lnTo>
                    <a:pt x="4650" y="622"/>
                  </a:lnTo>
                  <a:lnTo>
                    <a:pt x="4705" y="622"/>
                  </a:lnTo>
                  <a:lnTo>
                    <a:pt x="4705" y="566"/>
                  </a:lnTo>
                  <a:moveTo>
                    <a:pt x="5026" y="566"/>
                  </a:moveTo>
                  <a:lnTo>
                    <a:pt x="4971" y="566"/>
                  </a:lnTo>
                  <a:lnTo>
                    <a:pt x="4971" y="622"/>
                  </a:lnTo>
                  <a:lnTo>
                    <a:pt x="5026" y="622"/>
                  </a:lnTo>
                  <a:lnTo>
                    <a:pt x="5026" y="566"/>
                  </a:lnTo>
                  <a:moveTo>
                    <a:pt x="5186" y="566"/>
                  </a:moveTo>
                  <a:lnTo>
                    <a:pt x="5131" y="566"/>
                  </a:lnTo>
                  <a:lnTo>
                    <a:pt x="5131" y="622"/>
                  </a:lnTo>
                  <a:lnTo>
                    <a:pt x="5186" y="622"/>
                  </a:lnTo>
                  <a:lnTo>
                    <a:pt x="5186" y="566"/>
                  </a:lnTo>
                  <a:moveTo>
                    <a:pt x="5266" y="566"/>
                  </a:moveTo>
                  <a:lnTo>
                    <a:pt x="5211" y="566"/>
                  </a:lnTo>
                  <a:lnTo>
                    <a:pt x="5211" y="622"/>
                  </a:lnTo>
                  <a:lnTo>
                    <a:pt x="5266" y="622"/>
                  </a:lnTo>
                  <a:lnTo>
                    <a:pt x="5266" y="566"/>
                  </a:lnTo>
                  <a:moveTo>
                    <a:pt x="5347" y="566"/>
                  </a:moveTo>
                  <a:lnTo>
                    <a:pt x="5291" y="566"/>
                  </a:lnTo>
                  <a:lnTo>
                    <a:pt x="5291" y="622"/>
                  </a:lnTo>
                  <a:lnTo>
                    <a:pt x="5347" y="622"/>
                  </a:lnTo>
                  <a:lnTo>
                    <a:pt x="5347" y="566"/>
                  </a:lnTo>
                  <a:moveTo>
                    <a:pt x="5426" y="566"/>
                  </a:moveTo>
                  <a:lnTo>
                    <a:pt x="5371" y="566"/>
                  </a:lnTo>
                  <a:lnTo>
                    <a:pt x="5371" y="622"/>
                  </a:lnTo>
                  <a:lnTo>
                    <a:pt x="5426" y="622"/>
                  </a:lnTo>
                  <a:lnTo>
                    <a:pt x="5426" y="566"/>
                  </a:lnTo>
                  <a:moveTo>
                    <a:pt x="5507" y="566"/>
                  </a:moveTo>
                  <a:lnTo>
                    <a:pt x="5452" y="566"/>
                  </a:lnTo>
                  <a:lnTo>
                    <a:pt x="5452" y="622"/>
                  </a:lnTo>
                  <a:lnTo>
                    <a:pt x="5507" y="622"/>
                  </a:lnTo>
                  <a:lnTo>
                    <a:pt x="5507" y="566"/>
                  </a:lnTo>
                  <a:moveTo>
                    <a:pt x="5587" y="566"/>
                  </a:moveTo>
                  <a:lnTo>
                    <a:pt x="5531" y="566"/>
                  </a:lnTo>
                  <a:lnTo>
                    <a:pt x="5531" y="622"/>
                  </a:lnTo>
                  <a:lnTo>
                    <a:pt x="5587" y="622"/>
                  </a:lnTo>
                  <a:lnTo>
                    <a:pt x="5587" y="566"/>
                  </a:lnTo>
                  <a:moveTo>
                    <a:pt x="5667" y="566"/>
                  </a:moveTo>
                  <a:lnTo>
                    <a:pt x="5612" y="566"/>
                  </a:lnTo>
                  <a:lnTo>
                    <a:pt x="5612" y="622"/>
                  </a:lnTo>
                  <a:lnTo>
                    <a:pt x="5667" y="622"/>
                  </a:lnTo>
                  <a:lnTo>
                    <a:pt x="5667" y="566"/>
                  </a:lnTo>
                  <a:moveTo>
                    <a:pt x="5747" y="566"/>
                  </a:moveTo>
                  <a:lnTo>
                    <a:pt x="5692" y="566"/>
                  </a:lnTo>
                  <a:lnTo>
                    <a:pt x="5692" y="622"/>
                  </a:lnTo>
                  <a:lnTo>
                    <a:pt x="5747" y="622"/>
                  </a:lnTo>
                  <a:lnTo>
                    <a:pt x="5747" y="566"/>
                  </a:lnTo>
                  <a:moveTo>
                    <a:pt x="5828" y="566"/>
                  </a:moveTo>
                  <a:lnTo>
                    <a:pt x="5772" y="566"/>
                  </a:lnTo>
                  <a:lnTo>
                    <a:pt x="5772" y="622"/>
                  </a:lnTo>
                  <a:lnTo>
                    <a:pt x="5828" y="622"/>
                  </a:lnTo>
                  <a:lnTo>
                    <a:pt x="5828" y="566"/>
                  </a:lnTo>
                  <a:moveTo>
                    <a:pt x="5907" y="566"/>
                  </a:moveTo>
                  <a:lnTo>
                    <a:pt x="5852" y="566"/>
                  </a:lnTo>
                  <a:lnTo>
                    <a:pt x="5852" y="622"/>
                  </a:lnTo>
                  <a:lnTo>
                    <a:pt x="5907" y="622"/>
                  </a:lnTo>
                  <a:lnTo>
                    <a:pt x="5907" y="566"/>
                  </a:lnTo>
                  <a:moveTo>
                    <a:pt x="55" y="485"/>
                  </a:moveTo>
                  <a:lnTo>
                    <a:pt x="0" y="485"/>
                  </a:lnTo>
                  <a:lnTo>
                    <a:pt x="0" y="542"/>
                  </a:lnTo>
                  <a:lnTo>
                    <a:pt x="55" y="542"/>
                  </a:lnTo>
                  <a:lnTo>
                    <a:pt x="55" y="485"/>
                  </a:lnTo>
                  <a:moveTo>
                    <a:pt x="136" y="485"/>
                  </a:moveTo>
                  <a:lnTo>
                    <a:pt x="80" y="485"/>
                  </a:lnTo>
                  <a:lnTo>
                    <a:pt x="80" y="542"/>
                  </a:lnTo>
                  <a:lnTo>
                    <a:pt x="136" y="542"/>
                  </a:lnTo>
                  <a:lnTo>
                    <a:pt x="136" y="485"/>
                  </a:lnTo>
                  <a:moveTo>
                    <a:pt x="216" y="485"/>
                  </a:moveTo>
                  <a:lnTo>
                    <a:pt x="160" y="485"/>
                  </a:lnTo>
                  <a:lnTo>
                    <a:pt x="160" y="542"/>
                  </a:lnTo>
                  <a:lnTo>
                    <a:pt x="216" y="542"/>
                  </a:lnTo>
                  <a:lnTo>
                    <a:pt x="216" y="485"/>
                  </a:lnTo>
                  <a:moveTo>
                    <a:pt x="296" y="485"/>
                  </a:moveTo>
                  <a:lnTo>
                    <a:pt x="241" y="485"/>
                  </a:lnTo>
                  <a:lnTo>
                    <a:pt x="241" y="542"/>
                  </a:lnTo>
                  <a:lnTo>
                    <a:pt x="296" y="542"/>
                  </a:lnTo>
                  <a:lnTo>
                    <a:pt x="296" y="485"/>
                  </a:lnTo>
                  <a:moveTo>
                    <a:pt x="376" y="485"/>
                  </a:moveTo>
                  <a:lnTo>
                    <a:pt x="320" y="485"/>
                  </a:lnTo>
                  <a:lnTo>
                    <a:pt x="320" y="542"/>
                  </a:lnTo>
                  <a:lnTo>
                    <a:pt x="376" y="542"/>
                  </a:lnTo>
                  <a:lnTo>
                    <a:pt x="376" y="485"/>
                  </a:lnTo>
                  <a:moveTo>
                    <a:pt x="457" y="485"/>
                  </a:moveTo>
                  <a:lnTo>
                    <a:pt x="401" y="485"/>
                  </a:lnTo>
                  <a:lnTo>
                    <a:pt x="401" y="542"/>
                  </a:lnTo>
                  <a:lnTo>
                    <a:pt x="457" y="542"/>
                  </a:lnTo>
                  <a:lnTo>
                    <a:pt x="457" y="485"/>
                  </a:lnTo>
                  <a:moveTo>
                    <a:pt x="697" y="485"/>
                  </a:moveTo>
                  <a:lnTo>
                    <a:pt x="641" y="485"/>
                  </a:lnTo>
                  <a:lnTo>
                    <a:pt x="641" y="542"/>
                  </a:lnTo>
                  <a:lnTo>
                    <a:pt x="697" y="542"/>
                  </a:lnTo>
                  <a:lnTo>
                    <a:pt x="697" y="485"/>
                  </a:lnTo>
                  <a:moveTo>
                    <a:pt x="777" y="485"/>
                  </a:moveTo>
                  <a:lnTo>
                    <a:pt x="722" y="485"/>
                  </a:lnTo>
                  <a:lnTo>
                    <a:pt x="722" y="542"/>
                  </a:lnTo>
                  <a:lnTo>
                    <a:pt x="777" y="542"/>
                  </a:lnTo>
                  <a:lnTo>
                    <a:pt x="777" y="485"/>
                  </a:lnTo>
                  <a:moveTo>
                    <a:pt x="857" y="485"/>
                  </a:moveTo>
                  <a:lnTo>
                    <a:pt x="801" y="485"/>
                  </a:lnTo>
                  <a:lnTo>
                    <a:pt x="801" y="542"/>
                  </a:lnTo>
                  <a:lnTo>
                    <a:pt x="857" y="542"/>
                  </a:lnTo>
                  <a:lnTo>
                    <a:pt x="857" y="485"/>
                  </a:lnTo>
                  <a:moveTo>
                    <a:pt x="938" y="485"/>
                  </a:moveTo>
                  <a:lnTo>
                    <a:pt x="882" y="485"/>
                  </a:lnTo>
                  <a:lnTo>
                    <a:pt x="882" y="542"/>
                  </a:lnTo>
                  <a:lnTo>
                    <a:pt x="938" y="542"/>
                  </a:lnTo>
                  <a:lnTo>
                    <a:pt x="938" y="485"/>
                  </a:lnTo>
                  <a:moveTo>
                    <a:pt x="1018" y="485"/>
                  </a:moveTo>
                  <a:lnTo>
                    <a:pt x="962" y="485"/>
                  </a:lnTo>
                  <a:lnTo>
                    <a:pt x="962" y="542"/>
                  </a:lnTo>
                  <a:lnTo>
                    <a:pt x="1018" y="542"/>
                  </a:lnTo>
                  <a:lnTo>
                    <a:pt x="1018" y="485"/>
                  </a:lnTo>
                  <a:moveTo>
                    <a:pt x="1098" y="485"/>
                  </a:moveTo>
                  <a:lnTo>
                    <a:pt x="1042" y="485"/>
                  </a:lnTo>
                  <a:lnTo>
                    <a:pt x="1042" y="542"/>
                  </a:lnTo>
                  <a:lnTo>
                    <a:pt x="1098" y="542"/>
                  </a:lnTo>
                  <a:lnTo>
                    <a:pt x="1098" y="485"/>
                  </a:lnTo>
                  <a:moveTo>
                    <a:pt x="1178" y="485"/>
                  </a:moveTo>
                  <a:lnTo>
                    <a:pt x="1122" y="485"/>
                  </a:lnTo>
                  <a:lnTo>
                    <a:pt x="1122" y="542"/>
                  </a:lnTo>
                  <a:lnTo>
                    <a:pt x="1178" y="542"/>
                  </a:lnTo>
                  <a:lnTo>
                    <a:pt x="1178" y="485"/>
                  </a:lnTo>
                  <a:moveTo>
                    <a:pt x="1258" y="485"/>
                  </a:moveTo>
                  <a:lnTo>
                    <a:pt x="1203" y="485"/>
                  </a:lnTo>
                  <a:lnTo>
                    <a:pt x="1203" y="542"/>
                  </a:lnTo>
                  <a:lnTo>
                    <a:pt x="1258" y="542"/>
                  </a:lnTo>
                  <a:lnTo>
                    <a:pt x="1258" y="485"/>
                  </a:lnTo>
                  <a:moveTo>
                    <a:pt x="1339" y="485"/>
                  </a:moveTo>
                  <a:lnTo>
                    <a:pt x="1282" y="485"/>
                  </a:lnTo>
                  <a:lnTo>
                    <a:pt x="1282" y="542"/>
                  </a:lnTo>
                  <a:lnTo>
                    <a:pt x="1339" y="542"/>
                  </a:lnTo>
                  <a:lnTo>
                    <a:pt x="1339" y="485"/>
                  </a:lnTo>
                  <a:moveTo>
                    <a:pt x="1418" y="485"/>
                  </a:moveTo>
                  <a:lnTo>
                    <a:pt x="1363" y="485"/>
                  </a:lnTo>
                  <a:lnTo>
                    <a:pt x="1363" y="542"/>
                  </a:lnTo>
                  <a:lnTo>
                    <a:pt x="1418" y="542"/>
                  </a:lnTo>
                  <a:lnTo>
                    <a:pt x="1418" y="485"/>
                  </a:lnTo>
                  <a:moveTo>
                    <a:pt x="1499" y="485"/>
                  </a:moveTo>
                  <a:lnTo>
                    <a:pt x="1443" y="485"/>
                  </a:lnTo>
                  <a:lnTo>
                    <a:pt x="1443" y="542"/>
                  </a:lnTo>
                  <a:lnTo>
                    <a:pt x="1499" y="542"/>
                  </a:lnTo>
                  <a:lnTo>
                    <a:pt x="1499" y="485"/>
                  </a:lnTo>
                  <a:moveTo>
                    <a:pt x="1579" y="485"/>
                  </a:moveTo>
                  <a:lnTo>
                    <a:pt x="1523" y="485"/>
                  </a:lnTo>
                  <a:lnTo>
                    <a:pt x="1523" y="542"/>
                  </a:lnTo>
                  <a:lnTo>
                    <a:pt x="1579" y="542"/>
                  </a:lnTo>
                  <a:lnTo>
                    <a:pt x="1579" y="485"/>
                  </a:lnTo>
                  <a:moveTo>
                    <a:pt x="1659" y="485"/>
                  </a:moveTo>
                  <a:lnTo>
                    <a:pt x="1604" y="485"/>
                  </a:lnTo>
                  <a:lnTo>
                    <a:pt x="1604" y="542"/>
                  </a:lnTo>
                  <a:lnTo>
                    <a:pt x="1659" y="542"/>
                  </a:lnTo>
                  <a:lnTo>
                    <a:pt x="1659" y="485"/>
                  </a:lnTo>
                  <a:moveTo>
                    <a:pt x="1739" y="485"/>
                  </a:moveTo>
                  <a:lnTo>
                    <a:pt x="1684" y="485"/>
                  </a:lnTo>
                  <a:lnTo>
                    <a:pt x="1684" y="542"/>
                  </a:lnTo>
                  <a:lnTo>
                    <a:pt x="1739" y="542"/>
                  </a:lnTo>
                  <a:lnTo>
                    <a:pt x="1739" y="485"/>
                  </a:lnTo>
                  <a:moveTo>
                    <a:pt x="1820" y="485"/>
                  </a:moveTo>
                  <a:lnTo>
                    <a:pt x="1764" y="485"/>
                  </a:lnTo>
                  <a:lnTo>
                    <a:pt x="1764" y="542"/>
                  </a:lnTo>
                  <a:lnTo>
                    <a:pt x="1820" y="542"/>
                  </a:lnTo>
                  <a:lnTo>
                    <a:pt x="1820" y="485"/>
                  </a:lnTo>
                  <a:moveTo>
                    <a:pt x="1899" y="485"/>
                  </a:moveTo>
                  <a:lnTo>
                    <a:pt x="1844" y="485"/>
                  </a:lnTo>
                  <a:lnTo>
                    <a:pt x="1844" y="542"/>
                  </a:lnTo>
                  <a:lnTo>
                    <a:pt x="1899" y="542"/>
                  </a:lnTo>
                  <a:lnTo>
                    <a:pt x="1899" y="485"/>
                  </a:lnTo>
                  <a:moveTo>
                    <a:pt x="1980" y="485"/>
                  </a:moveTo>
                  <a:lnTo>
                    <a:pt x="1925" y="485"/>
                  </a:lnTo>
                  <a:lnTo>
                    <a:pt x="1925" y="542"/>
                  </a:lnTo>
                  <a:lnTo>
                    <a:pt x="1980" y="542"/>
                  </a:lnTo>
                  <a:lnTo>
                    <a:pt x="1980" y="485"/>
                  </a:lnTo>
                  <a:moveTo>
                    <a:pt x="2060" y="485"/>
                  </a:moveTo>
                  <a:lnTo>
                    <a:pt x="2004" y="485"/>
                  </a:lnTo>
                  <a:lnTo>
                    <a:pt x="2004" y="542"/>
                  </a:lnTo>
                  <a:lnTo>
                    <a:pt x="2060" y="542"/>
                  </a:lnTo>
                  <a:lnTo>
                    <a:pt x="2060" y="485"/>
                  </a:lnTo>
                  <a:moveTo>
                    <a:pt x="2140" y="485"/>
                  </a:moveTo>
                  <a:lnTo>
                    <a:pt x="2085" y="485"/>
                  </a:lnTo>
                  <a:lnTo>
                    <a:pt x="2085" y="542"/>
                  </a:lnTo>
                  <a:lnTo>
                    <a:pt x="2140" y="542"/>
                  </a:lnTo>
                  <a:lnTo>
                    <a:pt x="2140" y="485"/>
                  </a:lnTo>
                  <a:moveTo>
                    <a:pt x="2220" y="485"/>
                  </a:moveTo>
                  <a:lnTo>
                    <a:pt x="2165" y="485"/>
                  </a:lnTo>
                  <a:lnTo>
                    <a:pt x="2165" y="542"/>
                  </a:lnTo>
                  <a:lnTo>
                    <a:pt x="2220" y="542"/>
                  </a:lnTo>
                  <a:lnTo>
                    <a:pt x="2220" y="485"/>
                  </a:lnTo>
                  <a:moveTo>
                    <a:pt x="2301" y="485"/>
                  </a:moveTo>
                  <a:lnTo>
                    <a:pt x="2245" y="485"/>
                  </a:lnTo>
                  <a:lnTo>
                    <a:pt x="2245" y="542"/>
                  </a:lnTo>
                  <a:lnTo>
                    <a:pt x="2301" y="542"/>
                  </a:lnTo>
                  <a:lnTo>
                    <a:pt x="2301" y="485"/>
                  </a:lnTo>
                  <a:moveTo>
                    <a:pt x="2380" y="485"/>
                  </a:moveTo>
                  <a:lnTo>
                    <a:pt x="2325" y="485"/>
                  </a:lnTo>
                  <a:lnTo>
                    <a:pt x="2325" y="542"/>
                  </a:lnTo>
                  <a:lnTo>
                    <a:pt x="2380" y="542"/>
                  </a:lnTo>
                  <a:lnTo>
                    <a:pt x="2380" y="485"/>
                  </a:lnTo>
                  <a:moveTo>
                    <a:pt x="2461" y="485"/>
                  </a:moveTo>
                  <a:lnTo>
                    <a:pt x="2406" y="485"/>
                  </a:lnTo>
                  <a:lnTo>
                    <a:pt x="2406" y="542"/>
                  </a:lnTo>
                  <a:lnTo>
                    <a:pt x="2461" y="542"/>
                  </a:lnTo>
                  <a:lnTo>
                    <a:pt x="2461" y="485"/>
                  </a:lnTo>
                  <a:moveTo>
                    <a:pt x="2541" y="485"/>
                  </a:moveTo>
                  <a:lnTo>
                    <a:pt x="2485" y="485"/>
                  </a:lnTo>
                  <a:lnTo>
                    <a:pt x="2485" y="542"/>
                  </a:lnTo>
                  <a:lnTo>
                    <a:pt x="2541" y="542"/>
                  </a:lnTo>
                  <a:lnTo>
                    <a:pt x="2541" y="485"/>
                  </a:lnTo>
                  <a:moveTo>
                    <a:pt x="4064" y="485"/>
                  </a:moveTo>
                  <a:lnTo>
                    <a:pt x="4009" y="485"/>
                  </a:lnTo>
                  <a:lnTo>
                    <a:pt x="4009" y="542"/>
                  </a:lnTo>
                  <a:lnTo>
                    <a:pt x="4064" y="542"/>
                  </a:lnTo>
                  <a:lnTo>
                    <a:pt x="4064" y="485"/>
                  </a:lnTo>
                  <a:moveTo>
                    <a:pt x="4304" y="485"/>
                  </a:moveTo>
                  <a:lnTo>
                    <a:pt x="4249" y="485"/>
                  </a:lnTo>
                  <a:lnTo>
                    <a:pt x="4249" y="542"/>
                  </a:lnTo>
                  <a:lnTo>
                    <a:pt x="4304" y="542"/>
                  </a:lnTo>
                  <a:lnTo>
                    <a:pt x="4304" y="485"/>
                  </a:lnTo>
                  <a:moveTo>
                    <a:pt x="4465" y="485"/>
                  </a:moveTo>
                  <a:lnTo>
                    <a:pt x="4409" y="485"/>
                  </a:lnTo>
                  <a:lnTo>
                    <a:pt x="4409" y="542"/>
                  </a:lnTo>
                  <a:lnTo>
                    <a:pt x="4465" y="542"/>
                  </a:lnTo>
                  <a:lnTo>
                    <a:pt x="4465" y="485"/>
                  </a:lnTo>
                  <a:moveTo>
                    <a:pt x="4545" y="485"/>
                  </a:moveTo>
                  <a:lnTo>
                    <a:pt x="4490" y="485"/>
                  </a:lnTo>
                  <a:lnTo>
                    <a:pt x="4490" y="542"/>
                  </a:lnTo>
                  <a:lnTo>
                    <a:pt x="4545" y="542"/>
                  </a:lnTo>
                  <a:lnTo>
                    <a:pt x="4545" y="485"/>
                  </a:lnTo>
                  <a:moveTo>
                    <a:pt x="4625" y="485"/>
                  </a:moveTo>
                  <a:lnTo>
                    <a:pt x="4569" y="485"/>
                  </a:lnTo>
                  <a:lnTo>
                    <a:pt x="4569" y="542"/>
                  </a:lnTo>
                  <a:lnTo>
                    <a:pt x="4625" y="542"/>
                  </a:lnTo>
                  <a:lnTo>
                    <a:pt x="4625" y="485"/>
                  </a:lnTo>
                  <a:moveTo>
                    <a:pt x="4785" y="485"/>
                  </a:moveTo>
                  <a:lnTo>
                    <a:pt x="4730" y="485"/>
                  </a:lnTo>
                  <a:lnTo>
                    <a:pt x="4730" y="542"/>
                  </a:lnTo>
                  <a:lnTo>
                    <a:pt x="4785" y="542"/>
                  </a:lnTo>
                  <a:lnTo>
                    <a:pt x="4785" y="485"/>
                  </a:lnTo>
                  <a:moveTo>
                    <a:pt x="4945" y="485"/>
                  </a:moveTo>
                  <a:lnTo>
                    <a:pt x="4890" y="485"/>
                  </a:lnTo>
                  <a:lnTo>
                    <a:pt x="4890" y="542"/>
                  </a:lnTo>
                  <a:lnTo>
                    <a:pt x="4945" y="542"/>
                  </a:lnTo>
                  <a:lnTo>
                    <a:pt x="4945" y="485"/>
                  </a:lnTo>
                  <a:moveTo>
                    <a:pt x="5026" y="485"/>
                  </a:moveTo>
                  <a:lnTo>
                    <a:pt x="4971" y="485"/>
                  </a:lnTo>
                  <a:lnTo>
                    <a:pt x="4971" y="542"/>
                  </a:lnTo>
                  <a:lnTo>
                    <a:pt x="5026" y="542"/>
                  </a:lnTo>
                  <a:lnTo>
                    <a:pt x="5026" y="485"/>
                  </a:lnTo>
                  <a:moveTo>
                    <a:pt x="5106" y="485"/>
                  </a:moveTo>
                  <a:lnTo>
                    <a:pt x="5050" y="485"/>
                  </a:lnTo>
                  <a:lnTo>
                    <a:pt x="5050" y="542"/>
                  </a:lnTo>
                  <a:lnTo>
                    <a:pt x="5106" y="542"/>
                  </a:lnTo>
                  <a:lnTo>
                    <a:pt x="5106" y="485"/>
                  </a:lnTo>
                  <a:moveTo>
                    <a:pt x="5186" y="485"/>
                  </a:moveTo>
                  <a:lnTo>
                    <a:pt x="5131" y="485"/>
                  </a:lnTo>
                  <a:lnTo>
                    <a:pt x="5131" y="542"/>
                  </a:lnTo>
                  <a:lnTo>
                    <a:pt x="5186" y="542"/>
                  </a:lnTo>
                  <a:lnTo>
                    <a:pt x="5186" y="485"/>
                  </a:lnTo>
                  <a:moveTo>
                    <a:pt x="5266" y="485"/>
                  </a:moveTo>
                  <a:lnTo>
                    <a:pt x="5211" y="485"/>
                  </a:lnTo>
                  <a:lnTo>
                    <a:pt x="5211" y="542"/>
                  </a:lnTo>
                  <a:lnTo>
                    <a:pt x="5266" y="542"/>
                  </a:lnTo>
                  <a:lnTo>
                    <a:pt x="5266" y="485"/>
                  </a:lnTo>
                  <a:moveTo>
                    <a:pt x="5347" y="485"/>
                  </a:moveTo>
                  <a:lnTo>
                    <a:pt x="5291" y="485"/>
                  </a:lnTo>
                  <a:lnTo>
                    <a:pt x="5291" y="542"/>
                  </a:lnTo>
                  <a:lnTo>
                    <a:pt x="5347" y="542"/>
                  </a:lnTo>
                  <a:lnTo>
                    <a:pt x="5347" y="485"/>
                  </a:lnTo>
                  <a:moveTo>
                    <a:pt x="5426" y="485"/>
                  </a:moveTo>
                  <a:lnTo>
                    <a:pt x="5371" y="485"/>
                  </a:lnTo>
                  <a:lnTo>
                    <a:pt x="5371" y="542"/>
                  </a:lnTo>
                  <a:lnTo>
                    <a:pt x="5426" y="542"/>
                  </a:lnTo>
                  <a:lnTo>
                    <a:pt x="5426" y="485"/>
                  </a:lnTo>
                  <a:moveTo>
                    <a:pt x="5507" y="485"/>
                  </a:moveTo>
                  <a:lnTo>
                    <a:pt x="5452" y="485"/>
                  </a:lnTo>
                  <a:lnTo>
                    <a:pt x="5452" y="542"/>
                  </a:lnTo>
                  <a:lnTo>
                    <a:pt x="5507" y="542"/>
                  </a:lnTo>
                  <a:lnTo>
                    <a:pt x="5507" y="485"/>
                  </a:lnTo>
                  <a:moveTo>
                    <a:pt x="5587" y="485"/>
                  </a:moveTo>
                  <a:lnTo>
                    <a:pt x="5531" y="485"/>
                  </a:lnTo>
                  <a:lnTo>
                    <a:pt x="5531" y="542"/>
                  </a:lnTo>
                  <a:lnTo>
                    <a:pt x="5587" y="542"/>
                  </a:lnTo>
                  <a:lnTo>
                    <a:pt x="5587" y="485"/>
                  </a:lnTo>
                  <a:moveTo>
                    <a:pt x="5667" y="485"/>
                  </a:moveTo>
                  <a:lnTo>
                    <a:pt x="5612" y="485"/>
                  </a:lnTo>
                  <a:lnTo>
                    <a:pt x="5612" y="542"/>
                  </a:lnTo>
                  <a:lnTo>
                    <a:pt x="5667" y="542"/>
                  </a:lnTo>
                  <a:lnTo>
                    <a:pt x="5667" y="485"/>
                  </a:lnTo>
                  <a:moveTo>
                    <a:pt x="5747" y="485"/>
                  </a:moveTo>
                  <a:lnTo>
                    <a:pt x="5692" y="485"/>
                  </a:lnTo>
                  <a:lnTo>
                    <a:pt x="5692" y="542"/>
                  </a:lnTo>
                  <a:lnTo>
                    <a:pt x="5747" y="542"/>
                  </a:lnTo>
                  <a:lnTo>
                    <a:pt x="5747" y="485"/>
                  </a:lnTo>
                  <a:moveTo>
                    <a:pt x="5828" y="485"/>
                  </a:moveTo>
                  <a:lnTo>
                    <a:pt x="5772" y="485"/>
                  </a:lnTo>
                  <a:lnTo>
                    <a:pt x="5772" y="542"/>
                  </a:lnTo>
                  <a:lnTo>
                    <a:pt x="5828" y="542"/>
                  </a:lnTo>
                  <a:lnTo>
                    <a:pt x="5828" y="485"/>
                  </a:lnTo>
                  <a:moveTo>
                    <a:pt x="5907" y="485"/>
                  </a:moveTo>
                  <a:lnTo>
                    <a:pt x="5852" y="485"/>
                  </a:lnTo>
                  <a:lnTo>
                    <a:pt x="5852" y="542"/>
                  </a:lnTo>
                  <a:lnTo>
                    <a:pt x="5907" y="542"/>
                  </a:lnTo>
                  <a:lnTo>
                    <a:pt x="5907" y="485"/>
                  </a:lnTo>
                  <a:moveTo>
                    <a:pt x="136" y="405"/>
                  </a:moveTo>
                  <a:lnTo>
                    <a:pt x="80" y="405"/>
                  </a:lnTo>
                  <a:lnTo>
                    <a:pt x="80" y="460"/>
                  </a:lnTo>
                  <a:lnTo>
                    <a:pt x="136" y="460"/>
                  </a:lnTo>
                  <a:lnTo>
                    <a:pt x="136" y="405"/>
                  </a:lnTo>
                  <a:moveTo>
                    <a:pt x="216" y="405"/>
                  </a:moveTo>
                  <a:lnTo>
                    <a:pt x="160" y="405"/>
                  </a:lnTo>
                  <a:lnTo>
                    <a:pt x="160" y="460"/>
                  </a:lnTo>
                  <a:lnTo>
                    <a:pt x="216" y="460"/>
                  </a:lnTo>
                  <a:lnTo>
                    <a:pt x="216" y="405"/>
                  </a:lnTo>
                  <a:moveTo>
                    <a:pt x="296" y="405"/>
                  </a:moveTo>
                  <a:lnTo>
                    <a:pt x="241" y="405"/>
                  </a:lnTo>
                  <a:lnTo>
                    <a:pt x="241" y="460"/>
                  </a:lnTo>
                  <a:lnTo>
                    <a:pt x="296" y="460"/>
                  </a:lnTo>
                  <a:lnTo>
                    <a:pt x="296" y="405"/>
                  </a:lnTo>
                  <a:moveTo>
                    <a:pt x="376" y="405"/>
                  </a:moveTo>
                  <a:lnTo>
                    <a:pt x="320" y="405"/>
                  </a:lnTo>
                  <a:lnTo>
                    <a:pt x="320" y="460"/>
                  </a:lnTo>
                  <a:lnTo>
                    <a:pt x="376" y="460"/>
                  </a:lnTo>
                  <a:lnTo>
                    <a:pt x="376" y="405"/>
                  </a:lnTo>
                  <a:moveTo>
                    <a:pt x="777" y="405"/>
                  </a:moveTo>
                  <a:lnTo>
                    <a:pt x="722" y="405"/>
                  </a:lnTo>
                  <a:lnTo>
                    <a:pt x="722" y="460"/>
                  </a:lnTo>
                  <a:lnTo>
                    <a:pt x="777" y="460"/>
                  </a:lnTo>
                  <a:lnTo>
                    <a:pt x="777" y="405"/>
                  </a:lnTo>
                  <a:moveTo>
                    <a:pt x="857" y="405"/>
                  </a:moveTo>
                  <a:lnTo>
                    <a:pt x="801" y="405"/>
                  </a:lnTo>
                  <a:lnTo>
                    <a:pt x="801" y="460"/>
                  </a:lnTo>
                  <a:lnTo>
                    <a:pt x="857" y="460"/>
                  </a:lnTo>
                  <a:lnTo>
                    <a:pt x="857" y="405"/>
                  </a:lnTo>
                  <a:moveTo>
                    <a:pt x="1098" y="405"/>
                  </a:moveTo>
                  <a:lnTo>
                    <a:pt x="1042" y="405"/>
                  </a:lnTo>
                  <a:lnTo>
                    <a:pt x="1042" y="460"/>
                  </a:lnTo>
                  <a:lnTo>
                    <a:pt x="1098" y="460"/>
                  </a:lnTo>
                  <a:lnTo>
                    <a:pt x="1098" y="405"/>
                  </a:lnTo>
                  <a:moveTo>
                    <a:pt x="1178" y="405"/>
                  </a:moveTo>
                  <a:lnTo>
                    <a:pt x="1122" y="405"/>
                  </a:lnTo>
                  <a:lnTo>
                    <a:pt x="1122" y="460"/>
                  </a:lnTo>
                  <a:lnTo>
                    <a:pt x="1178" y="460"/>
                  </a:lnTo>
                  <a:lnTo>
                    <a:pt x="1178" y="405"/>
                  </a:lnTo>
                  <a:moveTo>
                    <a:pt x="1258" y="405"/>
                  </a:moveTo>
                  <a:lnTo>
                    <a:pt x="1203" y="405"/>
                  </a:lnTo>
                  <a:lnTo>
                    <a:pt x="1203" y="460"/>
                  </a:lnTo>
                  <a:lnTo>
                    <a:pt x="1258" y="460"/>
                  </a:lnTo>
                  <a:lnTo>
                    <a:pt x="1258" y="405"/>
                  </a:lnTo>
                  <a:moveTo>
                    <a:pt x="1339" y="405"/>
                  </a:moveTo>
                  <a:lnTo>
                    <a:pt x="1282" y="405"/>
                  </a:lnTo>
                  <a:lnTo>
                    <a:pt x="1282" y="460"/>
                  </a:lnTo>
                  <a:lnTo>
                    <a:pt x="1339" y="460"/>
                  </a:lnTo>
                  <a:lnTo>
                    <a:pt x="1339" y="405"/>
                  </a:lnTo>
                  <a:moveTo>
                    <a:pt x="1418" y="405"/>
                  </a:moveTo>
                  <a:lnTo>
                    <a:pt x="1363" y="405"/>
                  </a:lnTo>
                  <a:lnTo>
                    <a:pt x="1363" y="460"/>
                  </a:lnTo>
                  <a:lnTo>
                    <a:pt x="1418" y="460"/>
                  </a:lnTo>
                  <a:lnTo>
                    <a:pt x="1418" y="405"/>
                  </a:lnTo>
                  <a:moveTo>
                    <a:pt x="1499" y="405"/>
                  </a:moveTo>
                  <a:lnTo>
                    <a:pt x="1443" y="405"/>
                  </a:lnTo>
                  <a:lnTo>
                    <a:pt x="1443" y="460"/>
                  </a:lnTo>
                  <a:lnTo>
                    <a:pt x="1499" y="460"/>
                  </a:lnTo>
                  <a:lnTo>
                    <a:pt x="1499" y="405"/>
                  </a:lnTo>
                  <a:moveTo>
                    <a:pt x="1579" y="405"/>
                  </a:moveTo>
                  <a:lnTo>
                    <a:pt x="1523" y="405"/>
                  </a:lnTo>
                  <a:lnTo>
                    <a:pt x="1523" y="460"/>
                  </a:lnTo>
                  <a:lnTo>
                    <a:pt x="1579" y="460"/>
                  </a:lnTo>
                  <a:lnTo>
                    <a:pt x="1579" y="405"/>
                  </a:lnTo>
                  <a:moveTo>
                    <a:pt x="1659" y="405"/>
                  </a:moveTo>
                  <a:lnTo>
                    <a:pt x="1604" y="405"/>
                  </a:lnTo>
                  <a:lnTo>
                    <a:pt x="1604" y="460"/>
                  </a:lnTo>
                  <a:lnTo>
                    <a:pt x="1659" y="460"/>
                  </a:lnTo>
                  <a:lnTo>
                    <a:pt x="1659" y="405"/>
                  </a:lnTo>
                  <a:moveTo>
                    <a:pt x="1739" y="405"/>
                  </a:moveTo>
                  <a:lnTo>
                    <a:pt x="1684" y="405"/>
                  </a:lnTo>
                  <a:lnTo>
                    <a:pt x="1684" y="460"/>
                  </a:lnTo>
                  <a:lnTo>
                    <a:pt x="1739" y="460"/>
                  </a:lnTo>
                  <a:lnTo>
                    <a:pt x="1739" y="405"/>
                  </a:lnTo>
                  <a:moveTo>
                    <a:pt x="1820" y="405"/>
                  </a:moveTo>
                  <a:lnTo>
                    <a:pt x="1764" y="405"/>
                  </a:lnTo>
                  <a:lnTo>
                    <a:pt x="1764" y="460"/>
                  </a:lnTo>
                  <a:lnTo>
                    <a:pt x="1820" y="460"/>
                  </a:lnTo>
                  <a:lnTo>
                    <a:pt x="1820" y="405"/>
                  </a:lnTo>
                  <a:moveTo>
                    <a:pt x="1899" y="405"/>
                  </a:moveTo>
                  <a:lnTo>
                    <a:pt x="1844" y="405"/>
                  </a:lnTo>
                  <a:lnTo>
                    <a:pt x="1844" y="460"/>
                  </a:lnTo>
                  <a:lnTo>
                    <a:pt x="1899" y="460"/>
                  </a:lnTo>
                  <a:lnTo>
                    <a:pt x="1899" y="405"/>
                  </a:lnTo>
                  <a:moveTo>
                    <a:pt x="1980" y="405"/>
                  </a:moveTo>
                  <a:lnTo>
                    <a:pt x="1925" y="405"/>
                  </a:lnTo>
                  <a:lnTo>
                    <a:pt x="1925" y="460"/>
                  </a:lnTo>
                  <a:lnTo>
                    <a:pt x="1980" y="460"/>
                  </a:lnTo>
                  <a:lnTo>
                    <a:pt x="1980" y="405"/>
                  </a:lnTo>
                  <a:moveTo>
                    <a:pt x="2060" y="405"/>
                  </a:moveTo>
                  <a:lnTo>
                    <a:pt x="2004" y="405"/>
                  </a:lnTo>
                  <a:lnTo>
                    <a:pt x="2004" y="460"/>
                  </a:lnTo>
                  <a:lnTo>
                    <a:pt x="2060" y="460"/>
                  </a:lnTo>
                  <a:lnTo>
                    <a:pt x="2060" y="405"/>
                  </a:lnTo>
                  <a:moveTo>
                    <a:pt x="2140" y="405"/>
                  </a:moveTo>
                  <a:lnTo>
                    <a:pt x="2085" y="405"/>
                  </a:lnTo>
                  <a:lnTo>
                    <a:pt x="2085" y="460"/>
                  </a:lnTo>
                  <a:lnTo>
                    <a:pt x="2140" y="460"/>
                  </a:lnTo>
                  <a:lnTo>
                    <a:pt x="2140" y="405"/>
                  </a:lnTo>
                  <a:moveTo>
                    <a:pt x="4144" y="405"/>
                  </a:moveTo>
                  <a:lnTo>
                    <a:pt x="4088" y="405"/>
                  </a:lnTo>
                  <a:lnTo>
                    <a:pt x="4088" y="460"/>
                  </a:lnTo>
                  <a:lnTo>
                    <a:pt x="4144" y="460"/>
                  </a:lnTo>
                  <a:lnTo>
                    <a:pt x="4144" y="405"/>
                  </a:lnTo>
                  <a:moveTo>
                    <a:pt x="4225" y="405"/>
                  </a:moveTo>
                  <a:lnTo>
                    <a:pt x="4169" y="405"/>
                  </a:lnTo>
                  <a:lnTo>
                    <a:pt x="4169" y="460"/>
                  </a:lnTo>
                  <a:lnTo>
                    <a:pt x="4225" y="460"/>
                  </a:lnTo>
                  <a:lnTo>
                    <a:pt x="4225" y="405"/>
                  </a:lnTo>
                  <a:moveTo>
                    <a:pt x="4304" y="405"/>
                  </a:moveTo>
                  <a:lnTo>
                    <a:pt x="4249" y="405"/>
                  </a:lnTo>
                  <a:lnTo>
                    <a:pt x="4249" y="460"/>
                  </a:lnTo>
                  <a:lnTo>
                    <a:pt x="4304" y="460"/>
                  </a:lnTo>
                  <a:lnTo>
                    <a:pt x="4304" y="405"/>
                  </a:lnTo>
                  <a:moveTo>
                    <a:pt x="4465" y="405"/>
                  </a:moveTo>
                  <a:lnTo>
                    <a:pt x="4409" y="405"/>
                  </a:lnTo>
                  <a:lnTo>
                    <a:pt x="4409" y="460"/>
                  </a:lnTo>
                  <a:lnTo>
                    <a:pt x="4465" y="460"/>
                  </a:lnTo>
                  <a:lnTo>
                    <a:pt x="4465" y="405"/>
                  </a:lnTo>
                  <a:moveTo>
                    <a:pt x="4545" y="405"/>
                  </a:moveTo>
                  <a:lnTo>
                    <a:pt x="4490" y="405"/>
                  </a:lnTo>
                  <a:lnTo>
                    <a:pt x="4490" y="460"/>
                  </a:lnTo>
                  <a:lnTo>
                    <a:pt x="4545" y="460"/>
                  </a:lnTo>
                  <a:lnTo>
                    <a:pt x="4545" y="405"/>
                  </a:lnTo>
                  <a:moveTo>
                    <a:pt x="4785" y="405"/>
                  </a:moveTo>
                  <a:lnTo>
                    <a:pt x="4730" y="405"/>
                  </a:lnTo>
                  <a:lnTo>
                    <a:pt x="4730" y="460"/>
                  </a:lnTo>
                  <a:lnTo>
                    <a:pt x="4785" y="460"/>
                  </a:lnTo>
                  <a:lnTo>
                    <a:pt x="4785" y="405"/>
                  </a:lnTo>
                  <a:moveTo>
                    <a:pt x="4866" y="405"/>
                  </a:moveTo>
                  <a:lnTo>
                    <a:pt x="4810" y="405"/>
                  </a:lnTo>
                  <a:lnTo>
                    <a:pt x="4810" y="460"/>
                  </a:lnTo>
                  <a:lnTo>
                    <a:pt x="4866" y="460"/>
                  </a:lnTo>
                  <a:lnTo>
                    <a:pt x="4866" y="405"/>
                  </a:lnTo>
                  <a:moveTo>
                    <a:pt x="5106" y="405"/>
                  </a:moveTo>
                  <a:lnTo>
                    <a:pt x="5050" y="405"/>
                  </a:lnTo>
                  <a:lnTo>
                    <a:pt x="5050" y="460"/>
                  </a:lnTo>
                  <a:lnTo>
                    <a:pt x="5106" y="460"/>
                  </a:lnTo>
                  <a:lnTo>
                    <a:pt x="5106" y="405"/>
                  </a:lnTo>
                  <a:moveTo>
                    <a:pt x="5186" y="405"/>
                  </a:moveTo>
                  <a:lnTo>
                    <a:pt x="5131" y="405"/>
                  </a:lnTo>
                  <a:lnTo>
                    <a:pt x="5131" y="460"/>
                  </a:lnTo>
                  <a:lnTo>
                    <a:pt x="5186" y="460"/>
                  </a:lnTo>
                  <a:lnTo>
                    <a:pt x="5186" y="405"/>
                  </a:lnTo>
                  <a:moveTo>
                    <a:pt x="5266" y="405"/>
                  </a:moveTo>
                  <a:lnTo>
                    <a:pt x="5211" y="405"/>
                  </a:lnTo>
                  <a:lnTo>
                    <a:pt x="5211" y="460"/>
                  </a:lnTo>
                  <a:lnTo>
                    <a:pt x="5266" y="460"/>
                  </a:lnTo>
                  <a:lnTo>
                    <a:pt x="5266" y="405"/>
                  </a:lnTo>
                  <a:moveTo>
                    <a:pt x="5347" y="405"/>
                  </a:moveTo>
                  <a:lnTo>
                    <a:pt x="5291" y="405"/>
                  </a:lnTo>
                  <a:lnTo>
                    <a:pt x="5291" y="460"/>
                  </a:lnTo>
                  <a:lnTo>
                    <a:pt x="5347" y="460"/>
                  </a:lnTo>
                  <a:lnTo>
                    <a:pt x="5347" y="405"/>
                  </a:lnTo>
                  <a:moveTo>
                    <a:pt x="5426" y="405"/>
                  </a:moveTo>
                  <a:lnTo>
                    <a:pt x="5371" y="405"/>
                  </a:lnTo>
                  <a:lnTo>
                    <a:pt x="5371" y="460"/>
                  </a:lnTo>
                  <a:lnTo>
                    <a:pt x="5426" y="460"/>
                  </a:lnTo>
                  <a:lnTo>
                    <a:pt x="5426" y="405"/>
                  </a:lnTo>
                  <a:moveTo>
                    <a:pt x="5507" y="405"/>
                  </a:moveTo>
                  <a:lnTo>
                    <a:pt x="5452" y="405"/>
                  </a:lnTo>
                  <a:lnTo>
                    <a:pt x="5452" y="460"/>
                  </a:lnTo>
                  <a:lnTo>
                    <a:pt x="5507" y="460"/>
                  </a:lnTo>
                  <a:lnTo>
                    <a:pt x="5507" y="405"/>
                  </a:lnTo>
                  <a:moveTo>
                    <a:pt x="5587" y="405"/>
                  </a:moveTo>
                  <a:lnTo>
                    <a:pt x="5531" y="405"/>
                  </a:lnTo>
                  <a:lnTo>
                    <a:pt x="5531" y="460"/>
                  </a:lnTo>
                  <a:lnTo>
                    <a:pt x="5587" y="460"/>
                  </a:lnTo>
                  <a:lnTo>
                    <a:pt x="5587" y="405"/>
                  </a:lnTo>
                  <a:moveTo>
                    <a:pt x="5667" y="405"/>
                  </a:moveTo>
                  <a:lnTo>
                    <a:pt x="5612" y="405"/>
                  </a:lnTo>
                  <a:lnTo>
                    <a:pt x="5612" y="460"/>
                  </a:lnTo>
                  <a:lnTo>
                    <a:pt x="5667" y="460"/>
                  </a:lnTo>
                  <a:lnTo>
                    <a:pt x="5667" y="405"/>
                  </a:lnTo>
                  <a:moveTo>
                    <a:pt x="5747" y="405"/>
                  </a:moveTo>
                  <a:lnTo>
                    <a:pt x="5692" y="405"/>
                  </a:lnTo>
                  <a:lnTo>
                    <a:pt x="5692" y="460"/>
                  </a:lnTo>
                  <a:lnTo>
                    <a:pt x="5747" y="460"/>
                  </a:lnTo>
                  <a:lnTo>
                    <a:pt x="5747" y="405"/>
                  </a:lnTo>
                  <a:moveTo>
                    <a:pt x="5828" y="405"/>
                  </a:moveTo>
                  <a:lnTo>
                    <a:pt x="5772" y="405"/>
                  </a:lnTo>
                  <a:lnTo>
                    <a:pt x="5772" y="460"/>
                  </a:lnTo>
                  <a:lnTo>
                    <a:pt x="5828" y="460"/>
                  </a:lnTo>
                  <a:lnTo>
                    <a:pt x="5828" y="405"/>
                  </a:lnTo>
                  <a:moveTo>
                    <a:pt x="5907" y="405"/>
                  </a:moveTo>
                  <a:lnTo>
                    <a:pt x="5852" y="405"/>
                  </a:lnTo>
                  <a:lnTo>
                    <a:pt x="5852" y="460"/>
                  </a:lnTo>
                  <a:lnTo>
                    <a:pt x="5907" y="460"/>
                  </a:lnTo>
                  <a:lnTo>
                    <a:pt x="5907" y="405"/>
                  </a:lnTo>
                  <a:moveTo>
                    <a:pt x="216" y="324"/>
                  </a:moveTo>
                  <a:lnTo>
                    <a:pt x="160" y="324"/>
                  </a:lnTo>
                  <a:lnTo>
                    <a:pt x="160" y="380"/>
                  </a:lnTo>
                  <a:lnTo>
                    <a:pt x="216" y="380"/>
                  </a:lnTo>
                  <a:lnTo>
                    <a:pt x="216" y="324"/>
                  </a:lnTo>
                  <a:moveTo>
                    <a:pt x="296" y="324"/>
                  </a:moveTo>
                  <a:lnTo>
                    <a:pt x="241" y="324"/>
                  </a:lnTo>
                  <a:lnTo>
                    <a:pt x="241" y="380"/>
                  </a:lnTo>
                  <a:lnTo>
                    <a:pt x="296" y="380"/>
                  </a:lnTo>
                  <a:lnTo>
                    <a:pt x="296" y="324"/>
                  </a:lnTo>
                  <a:moveTo>
                    <a:pt x="376" y="324"/>
                  </a:moveTo>
                  <a:lnTo>
                    <a:pt x="320" y="324"/>
                  </a:lnTo>
                  <a:lnTo>
                    <a:pt x="320" y="380"/>
                  </a:lnTo>
                  <a:lnTo>
                    <a:pt x="376" y="380"/>
                  </a:lnTo>
                  <a:lnTo>
                    <a:pt x="376" y="324"/>
                  </a:lnTo>
                  <a:moveTo>
                    <a:pt x="777" y="324"/>
                  </a:moveTo>
                  <a:lnTo>
                    <a:pt x="722" y="324"/>
                  </a:lnTo>
                  <a:lnTo>
                    <a:pt x="722" y="380"/>
                  </a:lnTo>
                  <a:lnTo>
                    <a:pt x="777" y="380"/>
                  </a:lnTo>
                  <a:lnTo>
                    <a:pt x="777" y="324"/>
                  </a:lnTo>
                  <a:moveTo>
                    <a:pt x="857" y="324"/>
                  </a:moveTo>
                  <a:lnTo>
                    <a:pt x="801" y="324"/>
                  </a:lnTo>
                  <a:lnTo>
                    <a:pt x="801" y="380"/>
                  </a:lnTo>
                  <a:lnTo>
                    <a:pt x="857" y="380"/>
                  </a:lnTo>
                  <a:lnTo>
                    <a:pt x="857" y="324"/>
                  </a:lnTo>
                  <a:moveTo>
                    <a:pt x="1098" y="324"/>
                  </a:moveTo>
                  <a:lnTo>
                    <a:pt x="1042" y="324"/>
                  </a:lnTo>
                  <a:lnTo>
                    <a:pt x="1042" y="380"/>
                  </a:lnTo>
                  <a:lnTo>
                    <a:pt x="1098" y="380"/>
                  </a:lnTo>
                  <a:lnTo>
                    <a:pt x="1098" y="324"/>
                  </a:lnTo>
                  <a:moveTo>
                    <a:pt x="1339" y="324"/>
                  </a:moveTo>
                  <a:lnTo>
                    <a:pt x="1282" y="324"/>
                  </a:lnTo>
                  <a:lnTo>
                    <a:pt x="1282" y="380"/>
                  </a:lnTo>
                  <a:lnTo>
                    <a:pt x="1339" y="380"/>
                  </a:lnTo>
                  <a:lnTo>
                    <a:pt x="1339" y="324"/>
                  </a:lnTo>
                  <a:moveTo>
                    <a:pt x="1418" y="324"/>
                  </a:moveTo>
                  <a:lnTo>
                    <a:pt x="1363" y="324"/>
                  </a:lnTo>
                  <a:lnTo>
                    <a:pt x="1363" y="380"/>
                  </a:lnTo>
                  <a:lnTo>
                    <a:pt x="1418" y="380"/>
                  </a:lnTo>
                  <a:lnTo>
                    <a:pt x="1418" y="324"/>
                  </a:lnTo>
                  <a:moveTo>
                    <a:pt x="1499" y="324"/>
                  </a:moveTo>
                  <a:lnTo>
                    <a:pt x="1443" y="324"/>
                  </a:lnTo>
                  <a:lnTo>
                    <a:pt x="1443" y="380"/>
                  </a:lnTo>
                  <a:lnTo>
                    <a:pt x="1499" y="380"/>
                  </a:lnTo>
                  <a:lnTo>
                    <a:pt x="1499" y="324"/>
                  </a:lnTo>
                  <a:moveTo>
                    <a:pt x="1579" y="324"/>
                  </a:moveTo>
                  <a:lnTo>
                    <a:pt x="1523" y="324"/>
                  </a:lnTo>
                  <a:lnTo>
                    <a:pt x="1523" y="380"/>
                  </a:lnTo>
                  <a:lnTo>
                    <a:pt x="1579" y="380"/>
                  </a:lnTo>
                  <a:lnTo>
                    <a:pt x="1579" y="324"/>
                  </a:lnTo>
                  <a:moveTo>
                    <a:pt x="1659" y="324"/>
                  </a:moveTo>
                  <a:lnTo>
                    <a:pt x="1604" y="324"/>
                  </a:lnTo>
                  <a:lnTo>
                    <a:pt x="1604" y="380"/>
                  </a:lnTo>
                  <a:lnTo>
                    <a:pt x="1659" y="380"/>
                  </a:lnTo>
                  <a:lnTo>
                    <a:pt x="1659" y="324"/>
                  </a:lnTo>
                  <a:moveTo>
                    <a:pt x="1739" y="324"/>
                  </a:moveTo>
                  <a:lnTo>
                    <a:pt x="1684" y="324"/>
                  </a:lnTo>
                  <a:lnTo>
                    <a:pt x="1684" y="380"/>
                  </a:lnTo>
                  <a:lnTo>
                    <a:pt x="1739" y="380"/>
                  </a:lnTo>
                  <a:lnTo>
                    <a:pt x="1739" y="324"/>
                  </a:lnTo>
                  <a:moveTo>
                    <a:pt x="1820" y="324"/>
                  </a:moveTo>
                  <a:lnTo>
                    <a:pt x="1764" y="324"/>
                  </a:lnTo>
                  <a:lnTo>
                    <a:pt x="1764" y="380"/>
                  </a:lnTo>
                  <a:lnTo>
                    <a:pt x="1820" y="380"/>
                  </a:lnTo>
                  <a:lnTo>
                    <a:pt x="1820" y="324"/>
                  </a:lnTo>
                  <a:moveTo>
                    <a:pt x="1899" y="324"/>
                  </a:moveTo>
                  <a:lnTo>
                    <a:pt x="1844" y="324"/>
                  </a:lnTo>
                  <a:lnTo>
                    <a:pt x="1844" y="380"/>
                  </a:lnTo>
                  <a:lnTo>
                    <a:pt x="1899" y="380"/>
                  </a:lnTo>
                  <a:lnTo>
                    <a:pt x="1899" y="324"/>
                  </a:lnTo>
                  <a:moveTo>
                    <a:pt x="1980" y="324"/>
                  </a:moveTo>
                  <a:lnTo>
                    <a:pt x="1925" y="324"/>
                  </a:lnTo>
                  <a:lnTo>
                    <a:pt x="1925" y="380"/>
                  </a:lnTo>
                  <a:lnTo>
                    <a:pt x="1980" y="380"/>
                  </a:lnTo>
                  <a:lnTo>
                    <a:pt x="1980" y="324"/>
                  </a:lnTo>
                  <a:moveTo>
                    <a:pt x="2060" y="324"/>
                  </a:moveTo>
                  <a:lnTo>
                    <a:pt x="2004" y="324"/>
                  </a:lnTo>
                  <a:lnTo>
                    <a:pt x="2004" y="380"/>
                  </a:lnTo>
                  <a:lnTo>
                    <a:pt x="2060" y="380"/>
                  </a:lnTo>
                  <a:lnTo>
                    <a:pt x="2060" y="324"/>
                  </a:lnTo>
                  <a:moveTo>
                    <a:pt x="2140" y="324"/>
                  </a:moveTo>
                  <a:lnTo>
                    <a:pt x="2085" y="324"/>
                  </a:lnTo>
                  <a:lnTo>
                    <a:pt x="2085" y="380"/>
                  </a:lnTo>
                  <a:lnTo>
                    <a:pt x="2140" y="380"/>
                  </a:lnTo>
                  <a:lnTo>
                    <a:pt x="2140" y="324"/>
                  </a:lnTo>
                  <a:moveTo>
                    <a:pt x="4304" y="324"/>
                  </a:moveTo>
                  <a:lnTo>
                    <a:pt x="4249" y="324"/>
                  </a:lnTo>
                  <a:lnTo>
                    <a:pt x="4249" y="380"/>
                  </a:lnTo>
                  <a:lnTo>
                    <a:pt x="4304" y="380"/>
                  </a:lnTo>
                  <a:lnTo>
                    <a:pt x="4304" y="324"/>
                  </a:lnTo>
                  <a:moveTo>
                    <a:pt x="4385" y="324"/>
                  </a:moveTo>
                  <a:lnTo>
                    <a:pt x="4329" y="324"/>
                  </a:lnTo>
                  <a:lnTo>
                    <a:pt x="4329" y="380"/>
                  </a:lnTo>
                  <a:lnTo>
                    <a:pt x="4385" y="380"/>
                  </a:lnTo>
                  <a:lnTo>
                    <a:pt x="4385" y="324"/>
                  </a:lnTo>
                  <a:moveTo>
                    <a:pt x="4465" y="324"/>
                  </a:moveTo>
                  <a:lnTo>
                    <a:pt x="4409" y="324"/>
                  </a:lnTo>
                  <a:lnTo>
                    <a:pt x="4409" y="380"/>
                  </a:lnTo>
                  <a:lnTo>
                    <a:pt x="4465" y="380"/>
                  </a:lnTo>
                  <a:lnTo>
                    <a:pt x="4465" y="324"/>
                  </a:lnTo>
                  <a:moveTo>
                    <a:pt x="4625" y="324"/>
                  </a:moveTo>
                  <a:lnTo>
                    <a:pt x="4569" y="324"/>
                  </a:lnTo>
                  <a:lnTo>
                    <a:pt x="4569" y="380"/>
                  </a:lnTo>
                  <a:lnTo>
                    <a:pt x="4625" y="380"/>
                  </a:lnTo>
                  <a:lnTo>
                    <a:pt x="4625" y="324"/>
                  </a:lnTo>
                  <a:moveTo>
                    <a:pt x="4705" y="324"/>
                  </a:moveTo>
                  <a:lnTo>
                    <a:pt x="4650" y="324"/>
                  </a:lnTo>
                  <a:lnTo>
                    <a:pt x="4650" y="380"/>
                  </a:lnTo>
                  <a:lnTo>
                    <a:pt x="4705" y="380"/>
                  </a:lnTo>
                  <a:lnTo>
                    <a:pt x="4705" y="324"/>
                  </a:lnTo>
                  <a:moveTo>
                    <a:pt x="4785" y="324"/>
                  </a:moveTo>
                  <a:lnTo>
                    <a:pt x="4730" y="324"/>
                  </a:lnTo>
                  <a:lnTo>
                    <a:pt x="4730" y="380"/>
                  </a:lnTo>
                  <a:lnTo>
                    <a:pt x="4785" y="380"/>
                  </a:lnTo>
                  <a:lnTo>
                    <a:pt x="4785" y="324"/>
                  </a:lnTo>
                  <a:moveTo>
                    <a:pt x="4866" y="324"/>
                  </a:moveTo>
                  <a:lnTo>
                    <a:pt x="4810" y="324"/>
                  </a:lnTo>
                  <a:lnTo>
                    <a:pt x="4810" y="380"/>
                  </a:lnTo>
                  <a:lnTo>
                    <a:pt x="4866" y="380"/>
                  </a:lnTo>
                  <a:lnTo>
                    <a:pt x="4866" y="324"/>
                  </a:lnTo>
                  <a:moveTo>
                    <a:pt x="4945" y="324"/>
                  </a:moveTo>
                  <a:lnTo>
                    <a:pt x="4890" y="324"/>
                  </a:lnTo>
                  <a:lnTo>
                    <a:pt x="4890" y="380"/>
                  </a:lnTo>
                  <a:lnTo>
                    <a:pt x="4945" y="380"/>
                  </a:lnTo>
                  <a:lnTo>
                    <a:pt x="4945" y="324"/>
                  </a:lnTo>
                  <a:moveTo>
                    <a:pt x="5106" y="324"/>
                  </a:moveTo>
                  <a:lnTo>
                    <a:pt x="5050" y="324"/>
                  </a:lnTo>
                  <a:lnTo>
                    <a:pt x="5050" y="380"/>
                  </a:lnTo>
                  <a:lnTo>
                    <a:pt x="5106" y="380"/>
                  </a:lnTo>
                  <a:lnTo>
                    <a:pt x="5106" y="324"/>
                  </a:lnTo>
                  <a:moveTo>
                    <a:pt x="5186" y="324"/>
                  </a:moveTo>
                  <a:lnTo>
                    <a:pt x="5131" y="324"/>
                  </a:lnTo>
                  <a:lnTo>
                    <a:pt x="5131" y="380"/>
                  </a:lnTo>
                  <a:lnTo>
                    <a:pt x="5186" y="380"/>
                  </a:lnTo>
                  <a:lnTo>
                    <a:pt x="5186" y="324"/>
                  </a:lnTo>
                  <a:moveTo>
                    <a:pt x="5266" y="324"/>
                  </a:moveTo>
                  <a:lnTo>
                    <a:pt x="5211" y="324"/>
                  </a:lnTo>
                  <a:lnTo>
                    <a:pt x="5211" y="380"/>
                  </a:lnTo>
                  <a:lnTo>
                    <a:pt x="5266" y="380"/>
                  </a:lnTo>
                  <a:lnTo>
                    <a:pt x="5266" y="324"/>
                  </a:lnTo>
                  <a:moveTo>
                    <a:pt x="5347" y="324"/>
                  </a:moveTo>
                  <a:lnTo>
                    <a:pt x="5291" y="324"/>
                  </a:lnTo>
                  <a:lnTo>
                    <a:pt x="5291" y="380"/>
                  </a:lnTo>
                  <a:lnTo>
                    <a:pt x="5347" y="380"/>
                  </a:lnTo>
                  <a:lnTo>
                    <a:pt x="5347" y="324"/>
                  </a:lnTo>
                  <a:moveTo>
                    <a:pt x="5426" y="324"/>
                  </a:moveTo>
                  <a:lnTo>
                    <a:pt x="5371" y="324"/>
                  </a:lnTo>
                  <a:lnTo>
                    <a:pt x="5371" y="380"/>
                  </a:lnTo>
                  <a:lnTo>
                    <a:pt x="5426" y="380"/>
                  </a:lnTo>
                  <a:lnTo>
                    <a:pt x="5426" y="324"/>
                  </a:lnTo>
                  <a:moveTo>
                    <a:pt x="5507" y="324"/>
                  </a:moveTo>
                  <a:lnTo>
                    <a:pt x="5452" y="324"/>
                  </a:lnTo>
                  <a:lnTo>
                    <a:pt x="5452" y="380"/>
                  </a:lnTo>
                  <a:lnTo>
                    <a:pt x="5507" y="380"/>
                  </a:lnTo>
                  <a:lnTo>
                    <a:pt x="5507" y="324"/>
                  </a:lnTo>
                  <a:moveTo>
                    <a:pt x="5587" y="324"/>
                  </a:moveTo>
                  <a:lnTo>
                    <a:pt x="5531" y="324"/>
                  </a:lnTo>
                  <a:lnTo>
                    <a:pt x="5531" y="380"/>
                  </a:lnTo>
                  <a:lnTo>
                    <a:pt x="5587" y="380"/>
                  </a:lnTo>
                  <a:lnTo>
                    <a:pt x="5587" y="324"/>
                  </a:lnTo>
                  <a:moveTo>
                    <a:pt x="5667" y="324"/>
                  </a:moveTo>
                  <a:lnTo>
                    <a:pt x="5612" y="324"/>
                  </a:lnTo>
                  <a:lnTo>
                    <a:pt x="5612" y="380"/>
                  </a:lnTo>
                  <a:lnTo>
                    <a:pt x="5667" y="380"/>
                  </a:lnTo>
                  <a:lnTo>
                    <a:pt x="5667" y="324"/>
                  </a:lnTo>
                  <a:moveTo>
                    <a:pt x="5747" y="324"/>
                  </a:moveTo>
                  <a:lnTo>
                    <a:pt x="5692" y="324"/>
                  </a:lnTo>
                  <a:lnTo>
                    <a:pt x="5692" y="380"/>
                  </a:lnTo>
                  <a:lnTo>
                    <a:pt x="5747" y="380"/>
                  </a:lnTo>
                  <a:lnTo>
                    <a:pt x="5747" y="324"/>
                  </a:lnTo>
                  <a:moveTo>
                    <a:pt x="5828" y="324"/>
                  </a:moveTo>
                  <a:lnTo>
                    <a:pt x="5772" y="324"/>
                  </a:lnTo>
                  <a:lnTo>
                    <a:pt x="5772" y="380"/>
                  </a:lnTo>
                  <a:lnTo>
                    <a:pt x="5828" y="380"/>
                  </a:lnTo>
                  <a:lnTo>
                    <a:pt x="5828" y="324"/>
                  </a:lnTo>
                  <a:moveTo>
                    <a:pt x="5907" y="324"/>
                  </a:moveTo>
                  <a:lnTo>
                    <a:pt x="5852" y="324"/>
                  </a:lnTo>
                  <a:lnTo>
                    <a:pt x="5852" y="380"/>
                  </a:lnTo>
                  <a:lnTo>
                    <a:pt x="5907" y="380"/>
                  </a:lnTo>
                  <a:lnTo>
                    <a:pt x="5907" y="324"/>
                  </a:lnTo>
                  <a:moveTo>
                    <a:pt x="5988" y="324"/>
                  </a:moveTo>
                  <a:lnTo>
                    <a:pt x="5933" y="324"/>
                  </a:lnTo>
                  <a:lnTo>
                    <a:pt x="5933" y="380"/>
                  </a:lnTo>
                  <a:lnTo>
                    <a:pt x="5988" y="380"/>
                  </a:lnTo>
                  <a:lnTo>
                    <a:pt x="5988" y="324"/>
                  </a:lnTo>
                  <a:moveTo>
                    <a:pt x="1418" y="243"/>
                  </a:moveTo>
                  <a:lnTo>
                    <a:pt x="1363" y="243"/>
                  </a:lnTo>
                  <a:lnTo>
                    <a:pt x="1363" y="299"/>
                  </a:lnTo>
                  <a:lnTo>
                    <a:pt x="1418" y="299"/>
                  </a:lnTo>
                  <a:lnTo>
                    <a:pt x="1418" y="243"/>
                  </a:lnTo>
                  <a:moveTo>
                    <a:pt x="1499" y="243"/>
                  </a:moveTo>
                  <a:lnTo>
                    <a:pt x="1443" y="243"/>
                  </a:lnTo>
                  <a:lnTo>
                    <a:pt x="1443" y="299"/>
                  </a:lnTo>
                  <a:lnTo>
                    <a:pt x="1499" y="299"/>
                  </a:lnTo>
                  <a:lnTo>
                    <a:pt x="1499" y="243"/>
                  </a:lnTo>
                  <a:moveTo>
                    <a:pt x="1579" y="243"/>
                  </a:moveTo>
                  <a:lnTo>
                    <a:pt x="1523" y="243"/>
                  </a:lnTo>
                  <a:lnTo>
                    <a:pt x="1523" y="299"/>
                  </a:lnTo>
                  <a:lnTo>
                    <a:pt x="1579" y="299"/>
                  </a:lnTo>
                  <a:lnTo>
                    <a:pt x="1579" y="243"/>
                  </a:lnTo>
                  <a:moveTo>
                    <a:pt x="1659" y="243"/>
                  </a:moveTo>
                  <a:lnTo>
                    <a:pt x="1604" y="243"/>
                  </a:lnTo>
                  <a:lnTo>
                    <a:pt x="1604" y="299"/>
                  </a:lnTo>
                  <a:lnTo>
                    <a:pt x="1659" y="299"/>
                  </a:lnTo>
                  <a:lnTo>
                    <a:pt x="1659" y="243"/>
                  </a:lnTo>
                  <a:moveTo>
                    <a:pt x="1739" y="243"/>
                  </a:moveTo>
                  <a:lnTo>
                    <a:pt x="1684" y="243"/>
                  </a:lnTo>
                  <a:lnTo>
                    <a:pt x="1684" y="299"/>
                  </a:lnTo>
                  <a:lnTo>
                    <a:pt x="1739" y="299"/>
                  </a:lnTo>
                  <a:lnTo>
                    <a:pt x="1739" y="243"/>
                  </a:lnTo>
                  <a:moveTo>
                    <a:pt x="1820" y="243"/>
                  </a:moveTo>
                  <a:lnTo>
                    <a:pt x="1764" y="243"/>
                  </a:lnTo>
                  <a:lnTo>
                    <a:pt x="1764" y="299"/>
                  </a:lnTo>
                  <a:lnTo>
                    <a:pt x="1820" y="299"/>
                  </a:lnTo>
                  <a:lnTo>
                    <a:pt x="1820" y="243"/>
                  </a:lnTo>
                  <a:moveTo>
                    <a:pt x="1899" y="243"/>
                  </a:moveTo>
                  <a:lnTo>
                    <a:pt x="1844" y="243"/>
                  </a:lnTo>
                  <a:lnTo>
                    <a:pt x="1844" y="299"/>
                  </a:lnTo>
                  <a:lnTo>
                    <a:pt x="1899" y="299"/>
                  </a:lnTo>
                  <a:lnTo>
                    <a:pt x="1899" y="243"/>
                  </a:lnTo>
                  <a:moveTo>
                    <a:pt x="4545" y="243"/>
                  </a:moveTo>
                  <a:lnTo>
                    <a:pt x="4490" y="243"/>
                  </a:lnTo>
                  <a:lnTo>
                    <a:pt x="4490" y="299"/>
                  </a:lnTo>
                  <a:lnTo>
                    <a:pt x="4545" y="299"/>
                  </a:lnTo>
                  <a:lnTo>
                    <a:pt x="4545" y="243"/>
                  </a:lnTo>
                  <a:moveTo>
                    <a:pt x="4625" y="243"/>
                  </a:moveTo>
                  <a:lnTo>
                    <a:pt x="4569" y="243"/>
                  </a:lnTo>
                  <a:lnTo>
                    <a:pt x="4569" y="299"/>
                  </a:lnTo>
                  <a:lnTo>
                    <a:pt x="4625" y="299"/>
                  </a:lnTo>
                  <a:lnTo>
                    <a:pt x="4625" y="243"/>
                  </a:lnTo>
                  <a:moveTo>
                    <a:pt x="4705" y="243"/>
                  </a:moveTo>
                  <a:lnTo>
                    <a:pt x="4650" y="243"/>
                  </a:lnTo>
                  <a:lnTo>
                    <a:pt x="4650" y="299"/>
                  </a:lnTo>
                  <a:lnTo>
                    <a:pt x="4705" y="299"/>
                  </a:lnTo>
                  <a:lnTo>
                    <a:pt x="4705" y="243"/>
                  </a:lnTo>
                  <a:moveTo>
                    <a:pt x="4945" y="243"/>
                  </a:moveTo>
                  <a:lnTo>
                    <a:pt x="4890" y="243"/>
                  </a:lnTo>
                  <a:lnTo>
                    <a:pt x="4890" y="299"/>
                  </a:lnTo>
                  <a:lnTo>
                    <a:pt x="4945" y="299"/>
                  </a:lnTo>
                  <a:lnTo>
                    <a:pt x="4945" y="243"/>
                  </a:lnTo>
                  <a:moveTo>
                    <a:pt x="5026" y="243"/>
                  </a:moveTo>
                  <a:lnTo>
                    <a:pt x="4971" y="243"/>
                  </a:lnTo>
                  <a:lnTo>
                    <a:pt x="4971" y="299"/>
                  </a:lnTo>
                  <a:lnTo>
                    <a:pt x="5026" y="299"/>
                  </a:lnTo>
                  <a:lnTo>
                    <a:pt x="5026" y="243"/>
                  </a:lnTo>
                  <a:moveTo>
                    <a:pt x="5106" y="243"/>
                  </a:moveTo>
                  <a:lnTo>
                    <a:pt x="5050" y="243"/>
                  </a:lnTo>
                  <a:lnTo>
                    <a:pt x="5050" y="299"/>
                  </a:lnTo>
                  <a:lnTo>
                    <a:pt x="5106" y="299"/>
                  </a:lnTo>
                  <a:lnTo>
                    <a:pt x="5106" y="243"/>
                  </a:lnTo>
                  <a:moveTo>
                    <a:pt x="5186" y="243"/>
                  </a:moveTo>
                  <a:lnTo>
                    <a:pt x="5131" y="243"/>
                  </a:lnTo>
                  <a:lnTo>
                    <a:pt x="5131" y="299"/>
                  </a:lnTo>
                  <a:lnTo>
                    <a:pt x="5186" y="299"/>
                  </a:lnTo>
                  <a:lnTo>
                    <a:pt x="5186" y="243"/>
                  </a:lnTo>
                  <a:moveTo>
                    <a:pt x="5266" y="243"/>
                  </a:moveTo>
                  <a:lnTo>
                    <a:pt x="5211" y="243"/>
                  </a:lnTo>
                  <a:lnTo>
                    <a:pt x="5211" y="299"/>
                  </a:lnTo>
                  <a:lnTo>
                    <a:pt x="5266" y="299"/>
                  </a:lnTo>
                  <a:lnTo>
                    <a:pt x="5266" y="243"/>
                  </a:lnTo>
                  <a:moveTo>
                    <a:pt x="5347" y="243"/>
                  </a:moveTo>
                  <a:lnTo>
                    <a:pt x="5291" y="243"/>
                  </a:lnTo>
                  <a:lnTo>
                    <a:pt x="5291" y="299"/>
                  </a:lnTo>
                  <a:lnTo>
                    <a:pt x="5347" y="299"/>
                  </a:lnTo>
                  <a:lnTo>
                    <a:pt x="5347" y="243"/>
                  </a:lnTo>
                  <a:moveTo>
                    <a:pt x="5426" y="243"/>
                  </a:moveTo>
                  <a:lnTo>
                    <a:pt x="5371" y="243"/>
                  </a:lnTo>
                  <a:lnTo>
                    <a:pt x="5371" y="299"/>
                  </a:lnTo>
                  <a:lnTo>
                    <a:pt x="5426" y="299"/>
                  </a:lnTo>
                  <a:lnTo>
                    <a:pt x="5426" y="243"/>
                  </a:lnTo>
                  <a:moveTo>
                    <a:pt x="5507" y="243"/>
                  </a:moveTo>
                  <a:lnTo>
                    <a:pt x="5452" y="243"/>
                  </a:lnTo>
                  <a:lnTo>
                    <a:pt x="5452" y="299"/>
                  </a:lnTo>
                  <a:lnTo>
                    <a:pt x="5507" y="299"/>
                  </a:lnTo>
                  <a:lnTo>
                    <a:pt x="5507" y="243"/>
                  </a:lnTo>
                  <a:moveTo>
                    <a:pt x="5587" y="243"/>
                  </a:moveTo>
                  <a:lnTo>
                    <a:pt x="5531" y="243"/>
                  </a:lnTo>
                  <a:lnTo>
                    <a:pt x="5531" y="299"/>
                  </a:lnTo>
                  <a:lnTo>
                    <a:pt x="5587" y="299"/>
                  </a:lnTo>
                  <a:lnTo>
                    <a:pt x="5587" y="243"/>
                  </a:lnTo>
                  <a:moveTo>
                    <a:pt x="5667" y="243"/>
                  </a:moveTo>
                  <a:lnTo>
                    <a:pt x="5612" y="243"/>
                  </a:lnTo>
                  <a:lnTo>
                    <a:pt x="5612" y="299"/>
                  </a:lnTo>
                  <a:lnTo>
                    <a:pt x="5667" y="299"/>
                  </a:lnTo>
                  <a:lnTo>
                    <a:pt x="5667" y="243"/>
                  </a:lnTo>
                  <a:moveTo>
                    <a:pt x="5747" y="243"/>
                  </a:moveTo>
                  <a:lnTo>
                    <a:pt x="5692" y="243"/>
                  </a:lnTo>
                  <a:lnTo>
                    <a:pt x="5692" y="299"/>
                  </a:lnTo>
                  <a:lnTo>
                    <a:pt x="5747" y="299"/>
                  </a:lnTo>
                  <a:lnTo>
                    <a:pt x="5747" y="243"/>
                  </a:lnTo>
                  <a:moveTo>
                    <a:pt x="5828" y="243"/>
                  </a:moveTo>
                  <a:lnTo>
                    <a:pt x="5772" y="243"/>
                  </a:lnTo>
                  <a:lnTo>
                    <a:pt x="5772" y="299"/>
                  </a:lnTo>
                  <a:lnTo>
                    <a:pt x="5828" y="299"/>
                  </a:lnTo>
                  <a:lnTo>
                    <a:pt x="5828" y="243"/>
                  </a:lnTo>
                  <a:moveTo>
                    <a:pt x="1499" y="162"/>
                  </a:moveTo>
                  <a:lnTo>
                    <a:pt x="1443" y="162"/>
                  </a:lnTo>
                  <a:lnTo>
                    <a:pt x="1443" y="219"/>
                  </a:lnTo>
                  <a:lnTo>
                    <a:pt x="1499" y="219"/>
                  </a:lnTo>
                  <a:lnTo>
                    <a:pt x="1499" y="162"/>
                  </a:lnTo>
                  <a:moveTo>
                    <a:pt x="1579" y="162"/>
                  </a:moveTo>
                  <a:lnTo>
                    <a:pt x="1523" y="162"/>
                  </a:lnTo>
                  <a:lnTo>
                    <a:pt x="1523" y="219"/>
                  </a:lnTo>
                  <a:lnTo>
                    <a:pt x="1579" y="219"/>
                  </a:lnTo>
                  <a:lnTo>
                    <a:pt x="1579" y="162"/>
                  </a:lnTo>
                  <a:moveTo>
                    <a:pt x="1659" y="162"/>
                  </a:moveTo>
                  <a:lnTo>
                    <a:pt x="1604" y="162"/>
                  </a:lnTo>
                  <a:lnTo>
                    <a:pt x="1604" y="219"/>
                  </a:lnTo>
                  <a:lnTo>
                    <a:pt x="1659" y="219"/>
                  </a:lnTo>
                  <a:lnTo>
                    <a:pt x="1659" y="162"/>
                  </a:lnTo>
                  <a:moveTo>
                    <a:pt x="1739" y="162"/>
                  </a:moveTo>
                  <a:lnTo>
                    <a:pt x="1684" y="162"/>
                  </a:lnTo>
                  <a:lnTo>
                    <a:pt x="1684" y="219"/>
                  </a:lnTo>
                  <a:lnTo>
                    <a:pt x="1739" y="219"/>
                  </a:lnTo>
                  <a:lnTo>
                    <a:pt x="1739" y="162"/>
                  </a:lnTo>
                  <a:moveTo>
                    <a:pt x="1820" y="162"/>
                  </a:moveTo>
                  <a:lnTo>
                    <a:pt x="1764" y="162"/>
                  </a:lnTo>
                  <a:lnTo>
                    <a:pt x="1764" y="219"/>
                  </a:lnTo>
                  <a:lnTo>
                    <a:pt x="1820" y="219"/>
                  </a:lnTo>
                  <a:lnTo>
                    <a:pt x="1820" y="162"/>
                  </a:lnTo>
                  <a:moveTo>
                    <a:pt x="1899" y="162"/>
                  </a:moveTo>
                  <a:lnTo>
                    <a:pt x="1844" y="162"/>
                  </a:lnTo>
                  <a:lnTo>
                    <a:pt x="1844" y="219"/>
                  </a:lnTo>
                  <a:lnTo>
                    <a:pt x="1899" y="219"/>
                  </a:lnTo>
                  <a:lnTo>
                    <a:pt x="1899" y="162"/>
                  </a:lnTo>
                  <a:moveTo>
                    <a:pt x="4625" y="162"/>
                  </a:moveTo>
                  <a:lnTo>
                    <a:pt x="4569" y="162"/>
                  </a:lnTo>
                  <a:lnTo>
                    <a:pt x="4569" y="219"/>
                  </a:lnTo>
                  <a:lnTo>
                    <a:pt x="4625" y="219"/>
                  </a:lnTo>
                  <a:lnTo>
                    <a:pt x="4625" y="162"/>
                  </a:lnTo>
                  <a:moveTo>
                    <a:pt x="4705" y="162"/>
                  </a:moveTo>
                  <a:lnTo>
                    <a:pt x="4650" y="162"/>
                  </a:lnTo>
                  <a:lnTo>
                    <a:pt x="4650" y="219"/>
                  </a:lnTo>
                  <a:lnTo>
                    <a:pt x="4705" y="219"/>
                  </a:lnTo>
                  <a:lnTo>
                    <a:pt x="4705" y="162"/>
                  </a:lnTo>
                  <a:moveTo>
                    <a:pt x="4785" y="162"/>
                  </a:moveTo>
                  <a:lnTo>
                    <a:pt x="4730" y="162"/>
                  </a:lnTo>
                  <a:lnTo>
                    <a:pt x="4730" y="219"/>
                  </a:lnTo>
                  <a:lnTo>
                    <a:pt x="4785" y="219"/>
                  </a:lnTo>
                  <a:lnTo>
                    <a:pt x="4785" y="162"/>
                  </a:lnTo>
                  <a:moveTo>
                    <a:pt x="4866" y="162"/>
                  </a:moveTo>
                  <a:lnTo>
                    <a:pt x="4810" y="162"/>
                  </a:lnTo>
                  <a:lnTo>
                    <a:pt x="4810" y="219"/>
                  </a:lnTo>
                  <a:lnTo>
                    <a:pt x="4866" y="219"/>
                  </a:lnTo>
                  <a:lnTo>
                    <a:pt x="4866" y="162"/>
                  </a:lnTo>
                  <a:moveTo>
                    <a:pt x="4945" y="162"/>
                  </a:moveTo>
                  <a:lnTo>
                    <a:pt x="4890" y="162"/>
                  </a:lnTo>
                  <a:lnTo>
                    <a:pt x="4890" y="219"/>
                  </a:lnTo>
                  <a:lnTo>
                    <a:pt x="4945" y="219"/>
                  </a:lnTo>
                  <a:lnTo>
                    <a:pt x="4945" y="162"/>
                  </a:lnTo>
                  <a:moveTo>
                    <a:pt x="5026" y="162"/>
                  </a:moveTo>
                  <a:lnTo>
                    <a:pt x="4971" y="162"/>
                  </a:lnTo>
                  <a:lnTo>
                    <a:pt x="4971" y="219"/>
                  </a:lnTo>
                  <a:lnTo>
                    <a:pt x="5026" y="219"/>
                  </a:lnTo>
                  <a:lnTo>
                    <a:pt x="5026" y="162"/>
                  </a:lnTo>
                  <a:moveTo>
                    <a:pt x="5106" y="162"/>
                  </a:moveTo>
                  <a:lnTo>
                    <a:pt x="5050" y="162"/>
                  </a:lnTo>
                  <a:lnTo>
                    <a:pt x="5050" y="219"/>
                  </a:lnTo>
                  <a:lnTo>
                    <a:pt x="5106" y="219"/>
                  </a:lnTo>
                  <a:lnTo>
                    <a:pt x="5106" y="162"/>
                  </a:lnTo>
                  <a:moveTo>
                    <a:pt x="5186" y="162"/>
                  </a:moveTo>
                  <a:lnTo>
                    <a:pt x="5131" y="162"/>
                  </a:lnTo>
                  <a:lnTo>
                    <a:pt x="5131" y="219"/>
                  </a:lnTo>
                  <a:lnTo>
                    <a:pt x="5186" y="219"/>
                  </a:lnTo>
                  <a:lnTo>
                    <a:pt x="5186" y="162"/>
                  </a:lnTo>
                  <a:moveTo>
                    <a:pt x="5587" y="162"/>
                  </a:moveTo>
                  <a:lnTo>
                    <a:pt x="5531" y="162"/>
                  </a:lnTo>
                  <a:lnTo>
                    <a:pt x="5531" y="219"/>
                  </a:lnTo>
                  <a:lnTo>
                    <a:pt x="5587" y="219"/>
                  </a:lnTo>
                  <a:lnTo>
                    <a:pt x="5587" y="162"/>
                  </a:lnTo>
                  <a:moveTo>
                    <a:pt x="5667" y="162"/>
                  </a:moveTo>
                  <a:lnTo>
                    <a:pt x="5612" y="162"/>
                  </a:lnTo>
                  <a:lnTo>
                    <a:pt x="5612" y="219"/>
                  </a:lnTo>
                  <a:lnTo>
                    <a:pt x="5667" y="219"/>
                  </a:lnTo>
                  <a:lnTo>
                    <a:pt x="5667" y="162"/>
                  </a:lnTo>
                  <a:moveTo>
                    <a:pt x="5747" y="162"/>
                  </a:moveTo>
                  <a:lnTo>
                    <a:pt x="5692" y="162"/>
                  </a:lnTo>
                  <a:lnTo>
                    <a:pt x="5692" y="219"/>
                  </a:lnTo>
                  <a:lnTo>
                    <a:pt x="5747" y="219"/>
                  </a:lnTo>
                  <a:lnTo>
                    <a:pt x="5747" y="162"/>
                  </a:lnTo>
                  <a:moveTo>
                    <a:pt x="5828" y="162"/>
                  </a:moveTo>
                  <a:lnTo>
                    <a:pt x="5772" y="162"/>
                  </a:lnTo>
                  <a:lnTo>
                    <a:pt x="5772" y="219"/>
                  </a:lnTo>
                  <a:lnTo>
                    <a:pt x="5828" y="219"/>
                  </a:lnTo>
                  <a:lnTo>
                    <a:pt x="5828" y="162"/>
                  </a:lnTo>
                  <a:moveTo>
                    <a:pt x="1739" y="82"/>
                  </a:moveTo>
                  <a:lnTo>
                    <a:pt x="1684" y="82"/>
                  </a:lnTo>
                  <a:lnTo>
                    <a:pt x="1684" y="137"/>
                  </a:lnTo>
                  <a:lnTo>
                    <a:pt x="1739" y="137"/>
                  </a:lnTo>
                  <a:lnTo>
                    <a:pt x="1739" y="82"/>
                  </a:lnTo>
                  <a:moveTo>
                    <a:pt x="1820" y="82"/>
                  </a:moveTo>
                  <a:lnTo>
                    <a:pt x="1764" y="82"/>
                  </a:lnTo>
                  <a:lnTo>
                    <a:pt x="1764" y="137"/>
                  </a:lnTo>
                  <a:lnTo>
                    <a:pt x="1820" y="137"/>
                  </a:lnTo>
                  <a:lnTo>
                    <a:pt x="1820" y="82"/>
                  </a:lnTo>
                  <a:moveTo>
                    <a:pt x="4945" y="82"/>
                  </a:moveTo>
                  <a:lnTo>
                    <a:pt x="4890" y="82"/>
                  </a:lnTo>
                  <a:lnTo>
                    <a:pt x="4890" y="137"/>
                  </a:lnTo>
                  <a:lnTo>
                    <a:pt x="4945" y="137"/>
                  </a:lnTo>
                  <a:lnTo>
                    <a:pt x="4945" y="82"/>
                  </a:lnTo>
                  <a:moveTo>
                    <a:pt x="5026" y="82"/>
                  </a:moveTo>
                  <a:lnTo>
                    <a:pt x="4971" y="82"/>
                  </a:lnTo>
                  <a:lnTo>
                    <a:pt x="4971" y="137"/>
                  </a:lnTo>
                  <a:lnTo>
                    <a:pt x="5026" y="137"/>
                  </a:lnTo>
                  <a:lnTo>
                    <a:pt x="5026" y="82"/>
                  </a:lnTo>
                  <a:moveTo>
                    <a:pt x="5106" y="82"/>
                  </a:moveTo>
                  <a:lnTo>
                    <a:pt x="5050" y="82"/>
                  </a:lnTo>
                  <a:lnTo>
                    <a:pt x="5050" y="137"/>
                  </a:lnTo>
                  <a:lnTo>
                    <a:pt x="5106" y="137"/>
                  </a:lnTo>
                  <a:lnTo>
                    <a:pt x="5106" y="82"/>
                  </a:lnTo>
                  <a:moveTo>
                    <a:pt x="5186" y="82"/>
                  </a:moveTo>
                  <a:lnTo>
                    <a:pt x="5131" y="82"/>
                  </a:lnTo>
                  <a:lnTo>
                    <a:pt x="5131" y="137"/>
                  </a:lnTo>
                  <a:lnTo>
                    <a:pt x="5186" y="137"/>
                  </a:lnTo>
                  <a:lnTo>
                    <a:pt x="5186" y="82"/>
                  </a:lnTo>
                  <a:moveTo>
                    <a:pt x="1739" y="0"/>
                  </a:moveTo>
                  <a:lnTo>
                    <a:pt x="1684" y="0"/>
                  </a:lnTo>
                  <a:lnTo>
                    <a:pt x="1684" y="56"/>
                  </a:lnTo>
                  <a:lnTo>
                    <a:pt x="1739" y="56"/>
                  </a:lnTo>
                  <a:lnTo>
                    <a:pt x="17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2566" y="3288"/>
              <a:ext cx="3743" cy="1010"/>
            </a:xfrm>
            <a:custGeom>
              <a:avLst/>
              <a:gdLst>
                <a:gd name="T0" fmla="*/ 3126 w 3743"/>
                <a:gd name="T1" fmla="*/ 975 h 1010"/>
                <a:gd name="T2" fmla="*/ 3101 w 3743"/>
                <a:gd name="T3" fmla="*/ 942 h 1010"/>
                <a:gd name="T4" fmla="*/ 3021 w 3743"/>
                <a:gd name="T5" fmla="*/ 797 h 1010"/>
                <a:gd name="T6" fmla="*/ 3046 w 3743"/>
                <a:gd name="T7" fmla="*/ 854 h 1010"/>
                <a:gd name="T8" fmla="*/ 3181 w 3743"/>
                <a:gd name="T9" fmla="*/ 797 h 1010"/>
                <a:gd name="T10" fmla="*/ 3046 w 3743"/>
                <a:gd name="T11" fmla="*/ 709 h 1010"/>
                <a:gd name="T12" fmla="*/ 3181 w 3743"/>
                <a:gd name="T13" fmla="*/ 765 h 1010"/>
                <a:gd name="T14" fmla="*/ 3181 w 3743"/>
                <a:gd name="T15" fmla="*/ 620 h 1010"/>
                <a:gd name="T16" fmla="*/ 3206 w 3743"/>
                <a:gd name="T17" fmla="*/ 677 h 1010"/>
                <a:gd name="T18" fmla="*/ 3101 w 3743"/>
                <a:gd name="T19" fmla="*/ 532 h 1010"/>
                <a:gd name="T20" fmla="*/ 3206 w 3743"/>
                <a:gd name="T21" fmla="*/ 532 h 1010"/>
                <a:gd name="T22" fmla="*/ 3341 w 3743"/>
                <a:gd name="T23" fmla="*/ 588 h 1010"/>
                <a:gd name="T24" fmla="*/ 3101 w 3743"/>
                <a:gd name="T25" fmla="*/ 443 h 1010"/>
                <a:gd name="T26" fmla="*/ 3126 w 3743"/>
                <a:gd name="T27" fmla="*/ 499 h 1010"/>
                <a:gd name="T28" fmla="*/ 3262 w 3743"/>
                <a:gd name="T29" fmla="*/ 443 h 1010"/>
                <a:gd name="T30" fmla="*/ 3367 w 3743"/>
                <a:gd name="T31" fmla="*/ 443 h 1010"/>
                <a:gd name="T32" fmla="*/ 3502 w 3743"/>
                <a:gd name="T33" fmla="*/ 499 h 1010"/>
                <a:gd name="T34" fmla="*/ 1097 w 3743"/>
                <a:gd name="T35" fmla="*/ 354 h 1010"/>
                <a:gd name="T36" fmla="*/ 3126 w 3743"/>
                <a:gd name="T37" fmla="*/ 411 h 1010"/>
                <a:gd name="T38" fmla="*/ 3262 w 3743"/>
                <a:gd name="T39" fmla="*/ 354 h 1010"/>
                <a:gd name="T40" fmla="*/ 3367 w 3743"/>
                <a:gd name="T41" fmla="*/ 354 h 1010"/>
                <a:gd name="T42" fmla="*/ 3502 w 3743"/>
                <a:gd name="T43" fmla="*/ 411 h 1010"/>
                <a:gd name="T44" fmla="*/ 616 w 3743"/>
                <a:gd name="T45" fmla="*/ 266 h 1010"/>
                <a:gd name="T46" fmla="*/ 1042 w 3743"/>
                <a:gd name="T47" fmla="*/ 322 h 1010"/>
                <a:gd name="T48" fmla="*/ 3181 w 3743"/>
                <a:gd name="T49" fmla="*/ 266 h 1010"/>
                <a:gd name="T50" fmla="*/ 3286 w 3743"/>
                <a:gd name="T51" fmla="*/ 266 h 1010"/>
                <a:gd name="T52" fmla="*/ 3422 w 3743"/>
                <a:gd name="T53" fmla="*/ 322 h 1010"/>
                <a:gd name="T54" fmla="*/ 3582 w 3743"/>
                <a:gd name="T55" fmla="*/ 266 h 1010"/>
                <a:gd name="T56" fmla="*/ 481 w 3743"/>
                <a:gd name="T57" fmla="*/ 233 h 1010"/>
                <a:gd name="T58" fmla="*/ 616 w 3743"/>
                <a:gd name="T59" fmla="*/ 177 h 1010"/>
                <a:gd name="T60" fmla="*/ 2965 w 3743"/>
                <a:gd name="T61" fmla="*/ 177 h 1010"/>
                <a:gd name="T62" fmla="*/ 3181 w 3743"/>
                <a:gd name="T63" fmla="*/ 233 h 1010"/>
                <a:gd name="T64" fmla="*/ 3341 w 3743"/>
                <a:gd name="T65" fmla="*/ 177 h 1010"/>
                <a:gd name="T66" fmla="*/ 3367 w 3743"/>
                <a:gd name="T67" fmla="*/ 233 h 1010"/>
                <a:gd name="T68" fmla="*/ 3502 w 3743"/>
                <a:gd name="T69" fmla="*/ 177 h 1010"/>
                <a:gd name="T70" fmla="*/ 3607 w 3743"/>
                <a:gd name="T71" fmla="*/ 177 h 1010"/>
                <a:gd name="T72" fmla="*/ 55 w 3743"/>
                <a:gd name="T73" fmla="*/ 145 h 1010"/>
                <a:gd name="T74" fmla="*/ 216 w 3743"/>
                <a:gd name="T75" fmla="*/ 88 h 1010"/>
                <a:gd name="T76" fmla="*/ 400 w 3743"/>
                <a:gd name="T77" fmla="*/ 145 h 1010"/>
                <a:gd name="T78" fmla="*/ 536 w 3743"/>
                <a:gd name="T79" fmla="*/ 88 h 1010"/>
                <a:gd name="T80" fmla="*/ 641 w 3743"/>
                <a:gd name="T81" fmla="*/ 88 h 1010"/>
                <a:gd name="T82" fmla="*/ 3181 w 3743"/>
                <a:gd name="T83" fmla="*/ 145 h 1010"/>
                <a:gd name="T84" fmla="*/ 3341 w 3743"/>
                <a:gd name="T85" fmla="*/ 88 h 1010"/>
                <a:gd name="T86" fmla="*/ 3367 w 3743"/>
                <a:gd name="T87" fmla="*/ 145 h 1010"/>
                <a:gd name="T88" fmla="*/ 3502 w 3743"/>
                <a:gd name="T89" fmla="*/ 88 h 1010"/>
                <a:gd name="T90" fmla="*/ 3607 w 3743"/>
                <a:gd name="T91" fmla="*/ 88 h 1010"/>
                <a:gd name="T92" fmla="*/ 3743 w 3743"/>
                <a:gd name="T93" fmla="*/ 145 h 1010"/>
                <a:gd name="T94" fmla="*/ 135 w 3743"/>
                <a:gd name="T95" fmla="*/ 0 h 1010"/>
                <a:gd name="T96" fmla="*/ 160 w 3743"/>
                <a:gd name="T97" fmla="*/ 56 h 1010"/>
                <a:gd name="T98" fmla="*/ 295 w 3743"/>
                <a:gd name="T99" fmla="*/ 0 h 1010"/>
                <a:gd name="T100" fmla="*/ 400 w 3743"/>
                <a:gd name="T101" fmla="*/ 0 h 1010"/>
                <a:gd name="T102" fmla="*/ 536 w 3743"/>
                <a:gd name="T103" fmla="*/ 56 h 1010"/>
                <a:gd name="T104" fmla="*/ 697 w 3743"/>
                <a:gd name="T105" fmla="*/ 0 h 1010"/>
                <a:gd name="T106" fmla="*/ 721 w 3743"/>
                <a:gd name="T107" fmla="*/ 56 h 1010"/>
                <a:gd name="T108" fmla="*/ 1017 w 3743"/>
                <a:gd name="T109" fmla="*/ 0 h 1010"/>
                <a:gd name="T110" fmla="*/ 1202 w 3743"/>
                <a:gd name="T111" fmla="*/ 0 h 1010"/>
                <a:gd name="T112" fmla="*/ 1338 w 3743"/>
                <a:gd name="T113" fmla="*/ 56 h 1010"/>
                <a:gd name="T114" fmla="*/ 3101 w 3743"/>
                <a:gd name="T115" fmla="*/ 0 h 1010"/>
                <a:gd name="T116" fmla="*/ 3126 w 3743"/>
                <a:gd name="T117" fmla="*/ 56 h 1010"/>
                <a:gd name="T118" fmla="*/ 3262 w 3743"/>
                <a:gd name="T119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43" h="1010">
                  <a:moveTo>
                    <a:pt x="3101" y="975"/>
                  </a:moveTo>
                  <a:lnTo>
                    <a:pt x="3046" y="975"/>
                  </a:lnTo>
                  <a:lnTo>
                    <a:pt x="3046" y="1010"/>
                  </a:lnTo>
                  <a:lnTo>
                    <a:pt x="3101" y="1010"/>
                  </a:lnTo>
                  <a:lnTo>
                    <a:pt x="3101" y="975"/>
                  </a:lnTo>
                  <a:close/>
                  <a:moveTo>
                    <a:pt x="3181" y="975"/>
                  </a:moveTo>
                  <a:lnTo>
                    <a:pt x="3126" y="975"/>
                  </a:lnTo>
                  <a:lnTo>
                    <a:pt x="3126" y="1010"/>
                  </a:lnTo>
                  <a:lnTo>
                    <a:pt x="3181" y="1010"/>
                  </a:lnTo>
                  <a:lnTo>
                    <a:pt x="3181" y="975"/>
                  </a:lnTo>
                  <a:close/>
                  <a:moveTo>
                    <a:pt x="3101" y="886"/>
                  </a:moveTo>
                  <a:lnTo>
                    <a:pt x="3046" y="886"/>
                  </a:lnTo>
                  <a:lnTo>
                    <a:pt x="3046" y="942"/>
                  </a:lnTo>
                  <a:lnTo>
                    <a:pt x="3101" y="942"/>
                  </a:lnTo>
                  <a:lnTo>
                    <a:pt x="3101" y="886"/>
                  </a:lnTo>
                  <a:close/>
                  <a:moveTo>
                    <a:pt x="3341" y="886"/>
                  </a:moveTo>
                  <a:lnTo>
                    <a:pt x="3286" y="886"/>
                  </a:lnTo>
                  <a:lnTo>
                    <a:pt x="3286" y="942"/>
                  </a:lnTo>
                  <a:lnTo>
                    <a:pt x="3341" y="942"/>
                  </a:lnTo>
                  <a:lnTo>
                    <a:pt x="3341" y="886"/>
                  </a:lnTo>
                  <a:close/>
                  <a:moveTo>
                    <a:pt x="3021" y="797"/>
                  </a:moveTo>
                  <a:lnTo>
                    <a:pt x="2965" y="797"/>
                  </a:lnTo>
                  <a:lnTo>
                    <a:pt x="2965" y="854"/>
                  </a:lnTo>
                  <a:lnTo>
                    <a:pt x="3021" y="854"/>
                  </a:lnTo>
                  <a:lnTo>
                    <a:pt x="3021" y="797"/>
                  </a:lnTo>
                  <a:close/>
                  <a:moveTo>
                    <a:pt x="3101" y="797"/>
                  </a:moveTo>
                  <a:lnTo>
                    <a:pt x="3046" y="797"/>
                  </a:lnTo>
                  <a:lnTo>
                    <a:pt x="3046" y="854"/>
                  </a:lnTo>
                  <a:lnTo>
                    <a:pt x="3101" y="854"/>
                  </a:lnTo>
                  <a:lnTo>
                    <a:pt x="3101" y="797"/>
                  </a:lnTo>
                  <a:close/>
                  <a:moveTo>
                    <a:pt x="3181" y="797"/>
                  </a:moveTo>
                  <a:lnTo>
                    <a:pt x="3126" y="797"/>
                  </a:lnTo>
                  <a:lnTo>
                    <a:pt x="3126" y="854"/>
                  </a:lnTo>
                  <a:lnTo>
                    <a:pt x="3181" y="854"/>
                  </a:lnTo>
                  <a:lnTo>
                    <a:pt x="3181" y="797"/>
                  </a:lnTo>
                  <a:close/>
                  <a:moveTo>
                    <a:pt x="3021" y="709"/>
                  </a:moveTo>
                  <a:lnTo>
                    <a:pt x="2965" y="709"/>
                  </a:lnTo>
                  <a:lnTo>
                    <a:pt x="2965" y="765"/>
                  </a:lnTo>
                  <a:lnTo>
                    <a:pt x="3021" y="765"/>
                  </a:lnTo>
                  <a:lnTo>
                    <a:pt x="3021" y="709"/>
                  </a:lnTo>
                  <a:close/>
                  <a:moveTo>
                    <a:pt x="3101" y="709"/>
                  </a:moveTo>
                  <a:lnTo>
                    <a:pt x="3046" y="709"/>
                  </a:lnTo>
                  <a:lnTo>
                    <a:pt x="3046" y="765"/>
                  </a:lnTo>
                  <a:lnTo>
                    <a:pt x="3101" y="765"/>
                  </a:lnTo>
                  <a:lnTo>
                    <a:pt x="3101" y="709"/>
                  </a:lnTo>
                  <a:close/>
                  <a:moveTo>
                    <a:pt x="3181" y="709"/>
                  </a:moveTo>
                  <a:lnTo>
                    <a:pt x="3126" y="709"/>
                  </a:lnTo>
                  <a:lnTo>
                    <a:pt x="3126" y="765"/>
                  </a:lnTo>
                  <a:lnTo>
                    <a:pt x="3181" y="765"/>
                  </a:lnTo>
                  <a:lnTo>
                    <a:pt x="3181" y="709"/>
                  </a:lnTo>
                  <a:close/>
                  <a:moveTo>
                    <a:pt x="3101" y="620"/>
                  </a:moveTo>
                  <a:lnTo>
                    <a:pt x="3046" y="620"/>
                  </a:lnTo>
                  <a:lnTo>
                    <a:pt x="3046" y="677"/>
                  </a:lnTo>
                  <a:lnTo>
                    <a:pt x="3101" y="677"/>
                  </a:lnTo>
                  <a:lnTo>
                    <a:pt x="3101" y="620"/>
                  </a:lnTo>
                  <a:close/>
                  <a:moveTo>
                    <a:pt x="3181" y="620"/>
                  </a:moveTo>
                  <a:lnTo>
                    <a:pt x="3126" y="620"/>
                  </a:lnTo>
                  <a:lnTo>
                    <a:pt x="3126" y="677"/>
                  </a:lnTo>
                  <a:lnTo>
                    <a:pt x="3181" y="677"/>
                  </a:lnTo>
                  <a:lnTo>
                    <a:pt x="3181" y="620"/>
                  </a:lnTo>
                  <a:close/>
                  <a:moveTo>
                    <a:pt x="3262" y="620"/>
                  </a:moveTo>
                  <a:lnTo>
                    <a:pt x="3206" y="620"/>
                  </a:lnTo>
                  <a:lnTo>
                    <a:pt x="3206" y="677"/>
                  </a:lnTo>
                  <a:lnTo>
                    <a:pt x="3262" y="677"/>
                  </a:lnTo>
                  <a:lnTo>
                    <a:pt x="3262" y="620"/>
                  </a:lnTo>
                  <a:close/>
                  <a:moveTo>
                    <a:pt x="3101" y="532"/>
                  </a:moveTo>
                  <a:lnTo>
                    <a:pt x="3046" y="532"/>
                  </a:lnTo>
                  <a:lnTo>
                    <a:pt x="3046" y="588"/>
                  </a:lnTo>
                  <a:lnTo>
                    <a:pt x="3101" y="588"/>
                  </a:lnTo>
                  <a:lnTo>
                    <a:pt x="3101" y="532"/>
                  </a:lnTo>
                  <a:close/>
                  <a:moveTo>
                    <a:pt x="3181" y="532"/>
                  </a:moveTo>
                  <a:lnTo>
                    <a:pt x="3126" y="532"/>
                  </a:lnTo>
                  <a:lnTo>
                    <a:pt x="3126" y="588"/>
                  </a:lnTo>
                  <a:lnTo>
                    <a:pt x="3181" y="588"/>
                  </a:lnTo>
                  <a:lnTo>
                    <a:pt x="3181" y="532"/>
                  </a:lnTo>
                  <a:close/>
                  <a:moveTo>
                    <a:pt x="3262" y="532"/>
                  </a:moveTo>
                  <a:lnTo>
                    <a:pt x="3206" y="532"/>
                  </a:lnTo>
                  <a:lnTo>
                    <a:pt x="3206" y="588"/>
                  </a:lnTo>
                  <a:lnTo>
                    <a:pt x="3262" y="588"/>
                  </a:lnTo>
                  <a:lnTo>
                    <a:pt x="3262" y="532"/>
                  </a:lnTo>
                  <a:close/>
                  <a:moveTo>
                    <a:pt x="3341" y="532"/>
                  </a:moveTo>
                  <a:lnTo>
                    <a:pt x="3286" y="532"/>
                  </a:lnTo>
                  <a:lnTo>
                    <a:pt x="3286" y="588"/>
                  </a:lnTo>
                  <a:lnTo>
                    <a:pt x="3341" y="588"/>
                  </a:lnTo>
                  <a:lnTo>
                    <a:pt x="3341" y="532"/>
                  </a:lnTo>
                  <a:close/>
                  <a:moveTo>
                    <a:pt x="1017" y="443"/>
                  </a:moveTo>
                  <a:lnTo>
                    <a:pt x="962" y="443"/>
                  </a:lnTo>
                  <a:lnTo>
                    <a:pt x="962" y="499"/>
                  </a:lnTo>
                  <a:lnTo>
                    <a:pt x="1017" y="499"/>
                  </a:lnTo>
                  <a:lnTo>
                    <a:pt x="1017" y="443"/>
                  </a:lnTo>
                  <a:close/>
                  <a:moveTo>
                    <a:pt x="3101" y="443"/>
                  </a:moveTo>
                  <a:lnTo>
                    <a:pt x="3046" y="443"/>
                  </a:lnTo>
                  <a:lnTo>
                    <a:pt x="3046" y="499"/>
                  </a:lnTo>
                  <a:lnTo>
                    <a:pt x="3101" y="499"/>
                  </a:lnTo>
                  <a:lnTo>
                    <a:pt x="3101" y="443"/>
                  </a:lnTo>
                  <a:close/>
                  <a:moveTo>
                    <a:pt x="3181" y="443"/>
                  </a:moveTo>
                  <a:lnTo>
                    <a:pt x="3126" y="443"/>
                  </a:lnTo>
                  <a:lnTo>
                    <a:pt x="3126" y="499"/>
                  </a:lnTo>
                  <a:lnTo>
                    <a:pt x="3181" y="499"/>
                  </a:lnTo>
                  <a:lnTo>
                    <a:pt x="3181" y="443"/>
                  </a:lnTo>
                  <a:close/>
                  <a:moveTo>
                    <a:pt x="3262" y="443"/>
                  </a:moveTo>
                  <a:lnTo>
                    <a:pt x="3206" y="443"/>
                  </a:lnTo>
                  <a:lnTo>
                    <a:pt x="3206" y="499"/>
                  </a:lnTo>
                  <a:lnTo>
                    <a:pt x="3262" y="499"/>
                  </a:lnTo>
                  <a:lnTo>
                    <a:pt x="3262" y="443"/>
                  </a:lnTo>
                  <a:close/>
                  <a:moveTo>
                    <a:pt x="3341" y="443"/>
                  </a:moveTo>
                  <a:lnTo>
                    <a:pt x="3286" y="443"/>
                  </a:lnTo>
                  <a:lnTo>
                    <a:pt x="3286" y="499"/>
                  </a:lnTo>
                  <a:lnTo>
                    <a:pt x="3341" y="499"/>
                  </a:lnTo>
                  <a:lnTo>
                    <a:pt x="3341" y="443"/>
                  </a:lnTo>
                  <a:close/>
                  <a:moveTo>
                    <a:pt x="3422" y="443"/>
                  </a:moveTo>
                  <a:lnTo>
                    <a:pt x="3367" y="443"/>
                  </a:lnTo>
                  <a:lnTo>
                    <a:pt x="3367" y="499"/>
                  </a:lnTo>
                  <a:lnTo>
                    <a:pt x="3422" y="499"/>
                  </a:lnTo>
                  <a:lnTo>
                    <a:pt x="3422" y="443"/>
                  </a:lnTo>
                  <a:close/>
                  <a:moveTo>
                    <a:pt x="3502" y="443"/>
                  </a:moveTo>
                  <a:lnTo>
                    <a:pt x="3446" y="443"/>
                  </a:lnTo>
                  <a:lnTo>
                    <a:pt x="3446" y="499"/>
                  </a:lnTo>
                  <a:lnTo>
                    <a:pt x="3502" y="499"/>
                  </a:lnTo>
                  <a:lnTo>
                    <a:pt x="3502" y="443"/>
                  </a:lnTo>
                  <a:close/>
                  <a:moveTo>
                    <a:pt x="616" y="354"/>
                  </a:moveTo>
                  <a:lnTo>
                    <a:pt x="561" y="354"/>
                  </a:lnTo>
                  <a:lnTo>
                    <a:pt x="561" y="411"/>
                  </a:lnTo>
                  <a:lnTo>
                    <a:pt x="616" y="411"/>
                  </a:lnTo>
                  <a:lnTo>
                    <a:pt x="616" y="354"/>
                  </a:lnTo>
                  <a:close/>
                  <a:moveTo>
                    <a:pt x="1097" y="354"/>
                  </a:moveTo>
                  <a:lnTo>
                    <a:pt x="1042" y="354"/>
                  </a:lnTo>
                  <a:lnTo>
                    <a:pt x="1042" y="411"/>
                  </a:lnTo>
                  <a:lnTo>
                    <a:pt x="1097" y="411"/>
                  </a:lnTo>
                  <a:lnTo>
                    <a:pt x="1097" y="354"/>
                  </a:lnTo>
                  <a:close/>
                  <a:moveTo>
                    <a:pt x="3181" y="354"/>
                  </a:moveTo>
                  <a:lnTo>
                    <a:pt x="3126" y="354"/>
                  </a:lnTo>
                  <a:lnTo>
                    <a:pt x="3126" y="411"/>
                  </a:lnTo>
                  <a:lnTo>
                    <a:pt x="3181" y="411"/>
                  </a:lnTo>
                  <a:lnTo>
                    <a:pt x="3181" y="354"/>
                  </a:lnTo>
                  <a:close/>
                  <a:moveTo>
                    <a:pt x="3262" y="354"/>
                  </a:moveTo>
                  <a:lnTo>
                    <a:pt x="3206" y="354"/>
                  </a:lnTo>
                  <a:lnTo>
                    <a:pt x="3206" y="411"/>
                  </a:lnTo>
                  <a:lnTo>
                    <a:pt x="3262" y="411"/>
                  </a:lnTo>
                  <a:lnTo>
                    <a:pt x="3262" y="354"/>
                  </a:lnTo>
                  <a:close/>
                  <a:moveTo>
                    <a:pt x="3341" y="354"/>
                  </a:moveTo>
                  <a:lnTo>
                    <a:pt x="3286" y="354"/>
                  </a:lnTo>
                  <a:lnTo>
                    <a:pt x="3286" y="411"/>
                  </a:lnTo>
                  <a:lnTo>
                    <a:pt x="3341" y="411"/>
                  </a:lnTo>
                  <a:lnTo>
                    <a:pt x="3341" y="354"/>
                  </a:lnTo>
                  <a:close/>
                  <a:moveTo>
                    <a:pt x="3422" y="354"/>
                  </a:moveTo>
                  <a:lnTo>
                    <a:pt x="3367" y="354"/>
                  </a:lnTo>
                  <a:lnTo>
                    <a:pt x="3367" y="411"/>
                  </a:lnTo>
                  <a:lnTo>
                    <a:pt x="3422" y="411"/>
                  </a:lnTo>
                  <a:lnTo>
                    <a:pt x="3422" y="354"/>
                  </a:lnTo>
                  <a:close/>
                  <a:moveTo>
                    <a:pt x="3502" y="354"/>
                  </a:moveTo>
                  <a:lnTo>
                    <a:pt x="3446" y="354"/>
                  </a:lnTo>
                  <a:lnTo>
                    <a:pt x="3446" y="411"/>
                  </a:lnTo>
                  <a:lnTo>
                    <a:pt x="3502" y="411"/>
                  </a:lnTo>
                  <a:lnTo>
                    <a:pt x="3502" y="354"/>
                  </a:lnTo>
                  <a:close/>
                  <a:moveTo>
                    <a:pt x="536" y="266"/>
                  </a:moveTo>
                  <a:lnTo>
                    <a:pt x="481" y="266"/>
                  </a:lnTo>
                  <a:lnTo>
                    <a:pt x="481" y="322"/>
                  </a:lnTo>
                  <a:lnTo>
                    <a:pt x="536" y="322"/>
                  </a:lnTo>
                  <a:lnTo>
                    <a:pt x="536" y="266"/>
                  </a:lnTo>
                  <a:close/>
                  <a:moveTo>
                    <a:pt x="616" y="266"/>
                  </a:moveTo>
                  <a:lnTo>
                    <a:pt x="561" y="266"/>
                  </a:lnTo>
                  <a:lnTo>
                    <a:pt x="561" y="322"/>
                  </a:lnTo>
                  <a:lnTo>
                    <a:pt x="616" y="322"/>
                  </a:lnTo>
                  <a:lnTo>
                    <a:pt x="616" y="266"/>
                  </a:lnTo>
                  <a:close/>
                  <a:moveTo>
                    <a:pt x="1097" y="266"/>
                  </a:moveTo>
                  <a:lnTo>
                    <a:pt x="1042" y="266"/>
                  </a:lnTo>
                  <a:lnTo>
                    <a:pt x="1042" y="322"/>
                  </a:lnTo>
                  <a:lnTo>
                    <a:pt x="1097" y="322"/>
                  </a:lnTo>
                  <a:lnTo>
                    <a:pt x="1097" y="266"/>
                  </a:lnTo>
                  <a:close/>
                  <a:moveTo>
                    <a:pt x="3181" y="266"/>
                  </a:moveTo>
                  <a:lnTo>
                    <a:pt x="3126" y="266"/>
                  </a:lnTo>
                  <a:lnTo>
                    <a:pt x="3126" y="322"/>
                  </a:lnTo>
                  <a:lnTo>
                    <a:pt x="3181" y="322"/>
                  </a:lnTo>
                  <a:lnTo>
                    <a:pt x="3181" y="266"/>
                  </a:lnTo>
                  <a:close/>
                  <a:moveTo>
                    <a:pt x="3262" y="266"/>
                  </a:moveTo>
                  <a:lnTo>
                    <a:pt x="3206" y="266"/>
                  </a:lnTo>
                  <a:lnTo>
                    <a:pt x="3206" y="322"/>
                  </a:lnTo>
                  <a:lnTo>
                    <a:pt x="3262" y="322"/>
                  </a:lnTo>
                  <a:lnTo>
                    <a:pt x="3262" y="266"/>
                  </a:lnTo>
                  <a:close/>
                  <a:moveTo>
                    <a:pt x="3341" y="266"/>
                  </a:moveTo>
                  <a:lnTo>
                    <a:pt x="3286" y="266"/>
                  </a:lnTo>
                  <a:lnTo>
                    <a:pt x="3286" y="322"/>
                  </a:lnTo>
                  <a:lnTo>
                    <a:pt x="3341" y="322"/>
                  </a:lnTo>
                  <a:lnTo>
                    <a:pt x="3341" y="266"/>
                  </a:lnTo>
                  <a:close/>
                  <a:moveTo>
                    <a:pt x="3422" y="266"/>
                  </a:moveTo>
                  <a:lnTo>
                    <a:pt x="3367" y="266"/>
                  </a:lnTo>
                  <a:lnTo>
                    <a:pt x="3367" y="322"/>
                  </a:lnTo>
                  <a:lnTo>
                    <a:pt x="3422" y="322"/>
                  </a:lnTo>
                  <a:lnTo>
                    <a:pt x="3422" y="266"/>
                  </a:lnTo>
                  <a:close/>
                  <a:moveTo>
                    <a:pt x="3502" y="266"/>
                  </a:moveTo>
                  <a:lnTo>
                    <a:pt x="3446" y="266"/>
                  </a:lnTo>
                  <a:lnTo>
                    <a:pt x="3446" y="322"/>
                  </a:lnTo>
                  <a:lnTo>
                    <a:pt x="3502" y="322"/>
                  </a:lnTo>
                  <a:lnTo>
                    <a:pt x="3502" y="266"/>
                  </a:lnTo>
                  <a:close/>
                  <a:moveTo>
                    <a:pt x="3582" y="266"/>
                  </a:moveTo>
                  <a:lnTo>
                    <a:pt x="3527" y="266"/>
                  </a:lnTo>
                  <a:lnTo>
                    <a:pt x="3527" y="322"/>
                  </a:lnTo>
                  <a:lnTo>
                    <a:pt x="3582" y="322"/>
                  </a:lnTo>
                  <a:lnTo>
                    <a:pt x="3582" y="266"/>
                  </a:lnTo>
                  <a:close/>
                  <a:moveTo>
                    <a:pt x="536" y="177"/>
                  </a:moveTo>
                  <a:lnTo>
                    <a:pt x="481" y="177"/>
                  </a:lnTo>
                  <a:lnTo>
                    <a:pt x="481" y="233"/>
                  </a:lnTo>
                  <a:lnTo>
                    <a:pt x="536" y="233"/>
                  </a:lnTo>
                  <a:lnTo>
                    <a:pt x="536" y="177"/>
                  </a:lnTo>
                  <a:close/>
                  <a:moveTo>
                    <a:pt x="616" y="177"/>
                  </a:moveTo>
                  <a:lnTo>
                    <a:pt x="561" y="177"/>
                  </a:lnTo>
                  <a:lnTo>
                    <a:pt x="561" y="233"/>
                  </a:lnTo>
                  <a:lnTo>
                    <a:pt x="616" y="233"/>
                  </a:lnTo>
                  <a:lnTo>
                    <a:pt x="616" y="177"/>
                  </a:lnTo>
                  <a:close/>
                  <a:moveTo>
                    <a:pt x="697" y="177"/>
                  </a:moveTo>
                  <a:lnTo>
                    <a:pt x="641" y="177"/>
                  </a:lnTo>
                  <a:lnTo>
                    <a:pt x="641" y="233"/>
                  </a:lnTo>
                  <a:lnTo>
                    <a:pt x="697" y="233"/>
                  </a:lnTo>
                  <a:lnTo>
                    <a:pt x="697" y="177"/>
                  </a:lnTo>
                  <a:close/>
                  <a:moveTo>
                    <a:pt x="3021" y="177"/>
                  </a:moveTo>
                  <a:lnTo>
                    <a:pt x="2965" y="177"/>
                  </a:lnTo>
                  <a:lnTo>
                    <a:pt x="2965" y="233"/>
                  </a:lnTo>
                  <a:lnTo>
                    <a:pt x="3021" y="233"/>
                  </a:lnTo>
                  <a:lnTo>
                    <a:pt x="3021" y="177"/>
                  </a:lnTo>
                  <a:close/>
                  <a:moveTo>
                    <a:pt x="3181" y="177"/>
                  </a:moveTo>
                  <a:lnTo>
                    <a:pt x="3126" y="177"/>
                  </a:lnTo>
                  <a:lnTo>
                    <a:pt x="3126" y="233"/>
                  </a:lnTo>
                  <a:lnTo>
                    <a:pt x="3181" y="233"/>
                  </a:lnTo>
                  <a:lnTo>
                    <a:pt x="3181" y="177"/>
                  </a:lnTo>
                  <a:close/>
                  <a:moveTo>
                    <a:pt x="3262" y="177"/>
                  </a:moveTo>
                  <a:lnTo>
                    <a:pt x="3206" y="177"/>
                  </a:lnTo>
                  <a:lnTo>
                    <a:pt x="3206" y="233"/>
                  </a:lnTo>
                  <a:lnTo>
                    <a:pt x="3262" y="233"/>
                  </a:lnTo>
                  <a:lnTo>
                    <a:pt x="3262" y="177"/>
                  </a:lnTo>
                  <a:close/>
                  <a:moveTo>
                    <a:pt x="3341" y="177"/>
                  </a:moveTo>
                  <a:lnTo>
                    <a:pt x="3286" y="177"/>
                  </a:lnTo>
                  <a:lnTo>
                    <a:pt x="3286" y="233"/>
                  </a:lnTo>
                  <a:lnTo>
                    <a:pt x="3341" y="233"/>
                  </a:lnTo>
                  <a:lnTo>
                    <a:pt x="3341" y="177"/>
                  </a:lnTo>
                  <a:close/>
                  <a:moveTo>
                    <a:pt x="3422" y="177"/>
                  </a:moveTo>
                  <a:lnTo>
                    <a:pt x="3367" y="177"/>
                  </a:lnTo>
                  <a:lnTo>
                    <a:pt x="3367" y="233"/>
                  </a:lnTo>
                  <a:lnTo>
                    <a:pt x="3422" y="233"/>
                  </a:lnTo>
                  <a:lnTo>
                    <a:pt x="3422" y="177"/>
                  </a:lnTo>
                  <a:close/>
                  <a:moveTo>
                    <a:pt x="3502" y="177"/>
                  </a:moveTo>
                  <a:lnTo>
                    <a:pt x="3446" y="177"/>
                  </a:lnTo>
                  <a:lnTo>
                    <a:pt x="3446" y="233"/>
                  </a:lnTo>
                  <a:lnTo>
                    <a:pt x="3502" y="233"/>
                  </a:lnTo>
                  <a:lnTo>
                    <a:pt x="3502" y="177"/>
                  </a:lnTo>
                  <a:close/>
                  <a:moveTo>
                    <a:pt x="3582" y="177"/>
                  </a:moveTo>
                  <a:lnTo>
                    <a:pt x="3527" y="177"/>
                  </a:lnTo>
                  <a:lnTo>
                    <a:pt x="3527" y="233"/>
                  </a:lnTo>
                  <a:lnTo>
                    <a:pt x="3582" y="233"/>
                  </a:lnTo>
                  <a:lnTo>
                    <a:pt x="3582" y="177"/>
                  </a:lnTo>
                  <a:close/>
                  <a:moveTo>
                    <a:pt x="3662" y="177"/>
                  </a:moveTo>
                  <a:lnTo>
                    <a:pt x="3607" y="177"/>
                  </a:lnTo>
                  <a:lnTo>
                    <a:pt x="3607" y="233"/>
                  </a:lnTo>
                  <a:lnTo>
                    <a:pt x="3662" y="233"/>
                  </a:lnTo>
                  <a:lnTo>
                    <a:pt x="3662" y="177"/>
                  </a:lnTo>
                  <a:close/>
                  <a:moveTo>
                    <a:pt x="55" y="88"/>
                  </a:moveTo>
                  <a:lnTo>
                    <a:pt x="0" y="88"/>
                  </a:lnTo>
                  <a:lnTo>
                    <a:pt x="0" y="145"/>
                  </a:lnTo>
                  <a:lnTo>
                    <a:pt x="55" y="145"/>
                  </a:lnTo>
                  <a:lnTo>
                    <a:pt x="55" y="88"/>
                  </a:lnTo>
                  <a:close/>
                  <a:moveTo>
                    <a:pt x="135" y="88"/>
                  </a:moveTo>
                  <a:lnTo>
                    <a:pt x="80" y="88"/>
                  </a:lnTo>
                  <a:lnTo>
                    <a:pt x="80" y="145"/>
                  </a:lnTo>
                  <a:lnTo>
                    <a:pt x="135" y="145"/>
                  </a:lnTo>
                  <a:lnTo>
                    <a:pt x="135" y="88"/>
                  </a:lnTo>
                  <a:close/>
                  <a:moveTo>
                    <a:pt x="216" y="88"/>
                  </a:moveTo>
                  <a:lnTo>
                    <a:pt x="160" y="88"/>
                  </a:lnTo>
                  <a:lnTo>
                    <a:pt x="160" y="145"/>
                  </a:lnTo>
                  <a:lnTo>
                    <a:pt x="216" y="145"/>
                  </a:lnTo>
                  <a:lnTo>
                    <a:pt x="216" y="88"/>
                  </a:lnTo>
                  <a:close/>
                  <a:moveTo>
                    <a:pt x="456" y="88"/>
                  </a:moveTo>
                  <a:lnTo>
                    <a:pt x="400" y="88"/>
                  </a:lnTo>
                  <a:lnTo>
                    <a:pt x="400" y="145"/>
                  </a:lnTo>
                  <a:lnTo>
                    <a:pt x="456" y="145"/>
                  </a:lnTo>
                  <a:lnTo>
                    <a:pt x="456" y="88"/>
                  </a:lnTo>
                  <a:close/>
                  <a:moveTo>
                    <a:pt x="536" y="88"/>
                  </a:moveTo>
                  <a:lnTo>
                    <a:pt x="481" y="88"/>
                  </a:lnTo>
                  <a:lnTo>
                    <a:pt x="481" y="145"/>
                  </a:lnTo>
                  <a:lnTo>
                    <a:pt x="536" y="145"/>
                  </a:lnTo>
                  <a:lnTo>
                    <a:pt x="536" y="88"/>
                  </a:lnTo>
                  <a:close/>
                  <a:moveTo>
                    <a:pt x="616" y="88"/>
                  </a:moveTo>
                  <a:lnTo>
                    <a:pt x="561" y="88"/>
                  </a:lnTo>
                  <a:lnTo>
                    <a:pt x="561" y="145"/>
                  </a:lnTo>
                  <a:lnTo>
                    <a:pt x="616" y="145"/>
                  </a:lnTo>
                  <a:lnTo>
                    <a:pt x="616" y="88"/>
                  </a:lnTo>
                  <a:close/>
                  <a:moveTo>
                    <a:pt x="697" y="88"/>
                  </a:moveTo>
                  <a:lnTo>
                    <a:pt x="641" y="88"/>
                  </a:lnTo>
                  <a:lnTo>
                    <a:pt x="641" y="145"/>
                  </a:lnTo>
                  <a:lnTo>
                    <a:pt x="697" y="145"/>
                  </a:lnTo>
                  <a:lnTo>
                    <a:pt x="697" y="88"/>
                  </a:lnTo>
                  <a:close/>
                  <a:moveTo>
                    <a:pt x="3181" y="88"/>
                  </a:moveTo>
                  <a:lnTo>
                    <a:pt x="3126" y="88"/>
                  </a:lnTo>
                  <a:lnTo>
                    <a:pt x="3126" y="145"/>
                  </a:lnTo>
                  <a:lnTo>
                    <a:pt x="3181" y="145"/>
                  </a:lnTo>
                  <a:lnTo>
                    <a:pt x="3181" y="88"/>
                  </a:lnTo>
                  <a:close/>
                  <a:moveTo>
                    <a:pt x="3262" y="88"/>
                  </a:moveTo>
                  <a:lnTo>
                    <a:pt x="3206" y="88"/>
                  </a:lnTo>
                  <a:lnTo>
                    <a:pt x="3206" y="145"/>
                  </a:lnTo>
                  <a:lnTo>
                    <a:pt x="3262" y="145"/>
                  </a:lnTo>
                  <a:lnTo>
                    <a:pt x="3262" y="88"/>
                  </a:lnTo>
                  <a:close/>
                  <a:moveTo>
                    <a:pt x="3341" y="88"/>
                  </a:moveTo>
                  <a:lnTo>
                    <a:pt x="3286" y="88"/>
                  </a:lnTo>
                  <a:lnTo>
                    <a:pt x="3286" y="145"/>
                  </a:lnTo>
                  <a:lnTo>
                    <a:pt x="3341" y="145"/>
                  </a:lnTo>
                  <a:lnTo>
                    <a:pt x="3341" y="88"/>
                  </a:lnTo>
                  <a:close/>
                  <a:moveTo>
                    <a:pt x="3422" y="88"/>
                  </a:moveTo>
                  <a:lnTo>
                    <a:pt x="3367" y="88"/>
                  </a:lnTo>
                  <a:lnTo>
                    <a:pt x="3367" y="145"/>
                  </a:lnTo>
                  <a:lnTo>
                    <a:pt x="3422" y="145"/>
                  </a:lnTo>
                  <a:lnTo>
                    <a:pt x="3422" y="88"/>
                  </a:lnTo>
                  <a:close/>
                  <a:moveTo>
                    <a:pt x="3502" y="88"/>
                  </a:moveTo>
                  <a:lnTo>
                    <a:pt x="3446" y="88"/>
                  </a:lnTo>
                  <a:lnTo>
                    <a:pt x="3446" y="145"/>
                  </a:lnTo>
                  <a:lnTo>
                    <a:pt x="3502" y="145"/>
                  </a:lnTo>
                  <a:lnTo>
                    <a:pt x="3502" y="88"/>
                  </a:lnTo>
                  <a:close/>
                  <a:moveTo>
                    <a:pt x="3582" y="88"/>
                  </a:moveTo>
                  <a:lnTo>
                    <a:pt x="3527" y="88"/>
                  </a:lnTo>
                  <a:lnTo>
                    <a:pt x="3527" y="145"/>
                  </a:lnTo>
                  <a:lnTo>
                    <a:pt x="3582" y="145"/>
                  </a:lnTo>
                  <a:lnTo>
                    <a:pt x="3582" y="88"/>
                  </a:lnTo>
                  <a:close/>
                  <a:moveTo>
                    <a:pt x="3662" y="88"/>
                  </a:moveTo>
                  <a:lnTo>
                    <a:pt x="3607" y="88"/>
                  </a:lnTo>
                  <a:lnTo>
                    <a:pt x="3607" y="145"/>
                  </a:lnTo>
                  <a:lnTo>
                    <a:pt x="3662" y="145"/>
                  </a:lnTo>
                  <a:lnTo>
                    <a:pt x="3662" y="88"/>
                  </a:lnTo>
                  <a:close/>
                  <a:moveTo>
                    <a:pt x="3743" y="88"/>
                  </a:moveTo>
                  <a:lnTo>
                    <a:pt x="3687" y="88"/>
                  </a:lnTo>
                  <a:lnTo>
                    <a:pt x="3687" y="145"/>
                  </a:lnTo>
                  <a:lnTo>
                    <a:pt x="3743" y="145"/>
                  </a:lnTo>
                  <a:lnTo>
                    <a:pt x="3743" y="88"/>
                  </a:lnTo>
                  <a:close/>
                  <a:moveTo>
                    <a:pt x="55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55" y="56"/>
                  </a:lnTo>
                  <a:lnTo>
                    <a:pt x="55" y="0"/>
                  </a:lnTo>
                  <a:close/>
                  <a:moveTo>
                    <a:pt x="135" y="0"/>
                  </a:moveTo>
                  <a:lnTo>
                    <a:pt x="80" y="0"/>
                  </a:lnTo>
                  <a:lnTo>
                    <a:pt x="80" y="56"/>
                  </a:lnTo>
                  <a:lnTo>
                    <a:pt x="135" y="56"/>
                  </a:lnTo>
                  <a:lnTo>
                    <a:pt x="135" y="0"/>
                  </a:lnTo>
                  <a:close/>
                  <a:moveTo>
                    <a:pt x="216" y="0"/>
                  </a:moveTo>
                  <a:lnTo>
                    <a:pt x="160" y="0"/>
                  </a:lnTo>
                  <a:lnTo>
                    <a:pt x="160" y="56"/>
                  </a:lnTo>
                  <a:lnTo>
                    <a:pt x="216" y="56"/>
                  </a:lnTo>
                  <a:lnTo>
                    <a:pt x="216" y="0"/>
                  </a:lnTo>
                  <a:close/>
                  <a:moveTo>
                    <a:pt x="295" y="0"/>
                  </a:moveTo>
                  <a:lnTo>
                    <a:pt x="240" y="0"/>
                  </a:lnTo>
                  <a:lnTo>
                    <a:pt x="240" y="56"/>
                  </a:lnTo>
                  <a:lnTo>
                    <a:pt x="295" y="56"/>
                  </a:lnTo>
                  <a:lnTo>
                    <a:pt x="295" y="0"/>
                  </a:lnTo>
                  <a:close/>
                  <a:moveTo>
                    <a:pt x="376" y="0"/>
                  </a:moveTo>
                  <a:lnTo>
                    <a:pt x="321" y="0"/>
                  </a:lnTo>
                  <a:lnTo>
                    <a:pt x="321" y="56"/>
                  </a:lnTo>
                  <a:lnTo>
                    <a:pt x="376" y="56"/>
                  </a:lnTo>
                  <a:lnTo>
                    <a:pt x="376" y="0"/>
                  </a:lnTo>
                  <a:close/>
                  <a:moveTo>
                    <a:pt x="456" y="0"/>
                  </a:moveTo>
                  <a:lnTo>
                    <a:pt x="400" y="0"/>
                  </a:lnTo>
                  <a:lnTo>
                    <a:pt x="400" y="56"/>
                  </a:lnTo>
                  <a:lnTo>
                    <a:pt x="456" y="56"/>
                  </a:lnTo>
                  <a:lnTo>
                    <a:pt x="456" y="0"/>
                  </a:lnTo>
                  <a:close/>
                  <a:moveTo>
                    <a:pt x="536" y="0"/>
                  </a:moveTo>
                  <a:lnTo>
                    <a:pt x="481" y="0"/>
                  </a:lnTo>
                  <a:lnTo>
                    <a:pt x="481" y="56"/>
                  </a:lnTo>
                  <a:lnTo>
                    <a:pt x="536" y="56"/>
                  </a:lnTo>
                  <a:lnTo>
                    <a:pt x="536" y="0"/>
                  </a:lnTo>
                  <a:close/>
                  <a:moveTo>
                    <a:pt x="616" y="0"/>
                  </a:moveTo>
                  <a:lnTo>
                    <a:pt x="561" y="0"/>
                  </a:lnTo>
                  <a:lnTo>
                    <a:pt x="561" y="56"/>
                  </a:lnTo>
                  <a:lnTo>
                    <a:pt x="616" y="56"/>
                  </a:lnTo>
                  <a:lnTo>
                    <a:pt x="616" y="0"/>
                  </a:lnTo>
                  <a:close/>
                  <a:moveTo>
                    <a:pt x="697" y="0"/>
                  </a:moveTo>
                  <a:lnTo>
                    <a:pt x="641" y="0"/>
                  </a:lnTo>
                  <a:lnTo>
                    <a:pt x="641" y="56"/>
                  </a:lnTo>
                  <a:lnTo>
                    <a:pt x="697" y="56"/>
                  </a:lnTo>
                  <a:lnTo>
                    <a:pt x="697" y="0"/>
                  </a:lnTo>
                  <a:close/>
                  <a:moveTo>
                    <a:pt x="776" y="0"/>
                  </a:moveTo>
                  <a:lnTo>
                    <a:pt x="721" y="0"/>
                  </a:lnTo>
                  <a:lnTo>
                    <a:pt x="721" y="56"/>
                  </a:lnTo>
                  <a:lnTo>
                    <a:pt x="776" y="56"/>
                  </a:lnTo>
                  <a:lnTo>
                    <a:pt x="776" y="0"/>
                  </a:lnTo>
                  <a:close/>
                  <a:moveTo>
                    <a:pt x="1017" y="0"/>
                  </a:moveTo>
                  <a:lnTo>
                    <a:pt x="962" y="0"/>
                  </a:lnTo>
                  <a:lnTo>
                    <a:pt x="962" y="56"/>
                  </a:lnTo>
                  <a:lnTo>
                    <a:pt x="1017" y="56"/>
                  </a:lnTo>
                  <a:lnTo>
                    <a:pt x="1017" y="0"/>
                  </a:lnTo>
                  <a:close/>
                  <a:moveTo>
                    <a:pt x="1097" y="0"/>
                  </a:moveTo>
                  <a:lnTo>
                    <a:pt x="1042" y="0"/>
                  </a:lnTo>
                  <a:lnTo>
                    <a:pt x="1042" y="56"/>
                  </a:lnTo>
                  <a:lnTo>
                    <a:pt x="1097" y="56"/>
                  </a:lnTo>
                  <a:lnTo>
                    <a:pt x="1097" y="0"/>
                  </a:lnTo>
                  <a:close/>
                  <a:moveTo>
                    <a:pt x="1257" y="0"/>
                  </a:moveTo>
                  <a:lnTo>
                    <a:pt x="1202" y="0"/>
                  </a:lnTo>
                  <a:lnTo>
                    <a:pt x="1202" y="56"/>
                  </a:lnTo>
                  <a:lnTo>
                    <a:pt x="1257" y="56"/>
                  </a:lnTo>
                  <a:lnTo>
                    <a:pt x="1257" y="0"/>
                  </a:lnTo>
                  <a:close/>
                  <a:moveTo>
                    <a:pt x="1338" y="0"/>
                  </a:moveTo>
                  <a:lnTo>
                    <a:pt x="1283" y="0"/>
                  </a:lnTo>
                  <a:lnTo>
                    <a:pt x="1283" y="56"/>
                  </a:lnTo>
                  <a:lnTo>
                    <a:pt x="1338" y="56"/>
                  </a:lnTo>
                  <a:lnTo>
                    <a:pt x="1338" y="0"/>
                  </a:lnTo>
                  <a:close/>
                  <a:moveTo>
                    <a:pt x="1578" y="0"/>
                  </a:moveTo>
                  <a:lnTo>
                    <a:pt x="1523" y="0"/>
                  </a:lnTo>
                  <a:lnTo>
                    <a:pt x="1523" y="56"/>
                  </a:lnTo>
                  <a:lnTo>
                    <a:pt x="1578" y="56"/>
                  </a:lnTo>
                  <a:lnTo>
                    <a:pt x="1578" y="0"/>
                  </a:lnTo>
                  <a:close/>
                  <a:moveTo>
                    <a:pt x="3101" y="0"/>
                  </a:moveTo>
                  <a:lnTo>
                    <a:pt x="3046" y="0"/>
                  </a:lnTo>
                  <a:lnTo>
                    <a:pt x="3046" y="56"/>
                  </a:lnTo>
                  <a:lnTo>
                    <a:pt x="3101" y="56"/>
                  </a:lnTo>
                  <a:lnTo>
                    <a:pt x="3101" y="0"/>
                  </a:lnTo>
                  <a:close/>
                  <a:moveTo>
                    <a:pt x="3181" y="0"/>
                  </a:moveTo>
                  <a:lnTo>
                    <a:pt x="3126" y="0"/>
                  </a:lnTo>
                  <a:lnTo>
                    <a:pt x="3126" y="56"/>
                  </a:lnTo>
                  <a:lnTo>
                    <a:pt x="3181" y="56"/>
                  </a:lnTo>
                  <a:lnTo>
                    <a:pt x="3181" y="0"/>
                  </a:lnTo>
                  <a:close/>
                  <a:moveTo>
                    <a:pt x="3262" y="0"/>
                  </a:moveTo>
                  <a:lnTo>
                    <a:pt x="3206" y="0"/>
                  </a:lnTo>
                  <a:lnTo>
                    <a:pt x="3206" y="56"/>
                  </a:lnTo>
                  <a:lnTo>
                    <a:pt x="3262" y="56"/>
                  </a:lnTo>
                  <a:lnTo>
                    <a:pt x="3262" y="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2566" y="3288"/>
              <a:ext cx="3743" cy="1010"/>
            </a:xfrm>
            <a:custGeom>
              <a:avLst/>
              <a:gdLst>
                <a:gd name="T0" fmla="*/ 3126 w 3743"/>
                <a:gd name="T1" fmla="*/ 975 h 1010"/>
                <a:gd name="T2" fmla="*/ 3101 w 3743"/>
                <a:gd name="T3" fmla="*/ 942 h 1010"/>
                <a:gd name="T4" fmla="*/ 3021 w 3743"/>
                <a:gd name="T5" fmla="*/ 797 h 1010"/>
                <a:gd name="T6" fmla="*/ 3046 w 3743"/>
                <a:gd name="T7" fmla="*/ 854 h 1010"/>
                <a:gd name="T8" fmla="*/ 3181 w 3743"/>
                <a:gd name="T9" fmla="*/ 797 h 1010"/>
                <a:gd name="T10" fmla="*/ 3046 w 3743"/>
                <a:gd name="T11" fmla="*/ 709 h 1010"/>
                <a:gd name="T12" fmla="*/ 3181 w 3743"/>
                <a:gd name="T13" fmla="*/ 765 h 1010"/>
                <a:gd name="T14" fmla="*/ 3181 w 3743"/>
                <a:gd name="T15" fmla="*/ 620 h 1010"/>
                <a:gd name="T16" fmla="*/ 3206 w 3743"/>
                <a:gd name="T17" fmla="*/ 677 h 1010"/>
                <a:gd name="T18" fmla="*/ 3101 w 3743"/>
                <a:gd name="T19" fmla="*/ 532 h 1010"/>
                <a:gd name="T20" fmla="*/ 3206 w 3743"/>
                <a:gd name="T21" fmla="*/ 532 h 1010"/>
                <a:gd name="T22" fmla="*/ 3341 w 3743"/>
                <a:gd name="T23" fmla="*/ 588 h 1010"/>
                <a:gd name="T24" fmla="*/ 3101 w 3743"/>
                <a:gd name="T25" fmla="*/ 443 h 1010"/>
                <a:gd name="T26" fmla="*/ 3126 w 3743"/>
                <a:gd name="T27" fmla="*/ 499 h 1010"/>
                <a:gd name="T28" fmla="*/ 3262 w 3743"/>
                <a:gd name="T29" fmla="*/ 443 h 1010"/>
                <a:gd name="T30" fmla="*/ 3367 w 3743"/>
                <a:gd name="T31" fmla="*/ 443 h 1010"/>
                <a:gd name="T32" fmla="*/ 3502 w 3743"/>
                <a:gd name="T33" fmla="*/ 499 h 1010"/>
                <a:gd name="T34" fmla="*/ 1097 w 3743"/>
                <a:gd name="T35" fmla="*/ 354 h 1010"/>
                <a:gd name="T36" fmla="*/ 3126 w 3743"/>
                <a:gd name="T37" fmla="*/ 411 h 1010"/>
                <a:gd name="T38" fmla="*/ 3262 w 3743"/>
                <a:gd name="T39" fmla="*/ 354 h 1010"/>
                <a:gd name="T40" fmla="*/ 3367 w 3743"/>
                <a:gd name="T41" fmla="*/ 354 h 1010"/>
                <a:gd name="T42" fmla="*/ 3502 w 3743"/>
                <a:gd name="T43" fmla="*/ 411 h 1010"/>
                <a:gd name="T44" fmla="*/ 616 w 3743"/>
                <a:gd name="T45" fmla="*/ 266 h 1010"/>
                <a:gd name="T46" fmla="*/ 1042 w 3743"/>
                <a:gd name="T47" fmla="*/ 322 h 1010"/>
                <a:gd name="T48" fmla="*/ 3181 w 3743"/>
                <a:gd name="T49" fmla="*/ 266 h 1010"/>
                <a:gd name="T50" fmla="*/ 3286 w 3743"/>
                <a:gd name="T51" fmla="*/ 266 h 1010"/>
                <a:gd name="T52" fmla="*/ 3422 w 3743"/>
                <a:gd name="T53" fmla="*/ 322 h 1010"/>
                <a:gd name="T54" fmla="*/ 3582 w 3743"/>
                <a:gd name="T55" fmla="*/ 266 h 1010"/>
                <a:gd name="T56" fmla="*/ 481 w 3743"/>
                <a:gd name="T57" fmla="*/ 233 h 1010"/>
                <a:gd name="T58" fmla="*/ 616 w 3743"/>
                <a:gd name="T59" fmla="*/ 177 h 1010"/>
                <a:gd name="T60" fmla="*/ 2965 w 3743"/>
                <a:gd name="T61" fmla="*/ 177 h 1010"/>
                <a:gd name="T62" fmla="*/ 3181 w 3743"/>
                <a:gd name="T63" fmla="*/ 233 h 1010"/>
                <a:gd name="T64" fmla="*/ 3341 w 3743"/>
                <a:gd name="T65" fmla="*/ 177 h 1010"/>
                <a:gd name="T66" fmla="*/ 3367 w 3743"/>
                <a:gd name="T67" fmla="*/ 233 h 1010"/>
                <a:gd name="T68" fmla="*/ 3502 w 3743"/>
                <a:gd name="T69" fmla="*/ 177 h 1010"/>
                <a:gd name="T70" fmla="*/ 3607 w 3743"/>
                <a:gd name="T71" fmla="*/ 177 h 1010"/>
                <a:gd name="T72" fmla="*/ 55 w 3743"/>
                <a:gd name="T73" fmla="*/ 145 h 1010"/>
                <a:gd name="T74" fmla="*/ 216 w 3743"/>
                <a:gd name="T75" fmla="*/ 88 h 1010"/>
                <a:gd name="T76" fmla="*/ 400 w 3743"/>
                <a:gd name="T77" fmla="*/ 145 h 1010"/>
                <a:gd name="T78" fmla="*/ 536 w 3743"/>
                <a:gd name="T79" fmla="*/ 88 h 1010"/>
                <a:gd name="T80" fmla="*/ 641 w 3743"/>
                <a:gd name="T81" fmla="*/ 88 h 1010"/>
                <a:gd name="T82" fmla="*/ 3181 w 3743"/>
                <a:gd name="T83" fmla="*/ 145 h 1010"/>
                <a:gd name="T84" fmla="*/ 3341 w 3743"/>
                <a:gd name="T85" fmla="*/ 88 h 1010"/>
                <a:gd name="T86" fmla="*/ 3367 w 3743"/>
                <a:gd name="T87" fmla="*/ 145 h 1010"/>
                <a:gd name="T88" fmla="*/ 3502 w 3743"/>
                <a:gd name="T89" fmla="*/ 88 h 1010"/>
                <a:gd name="T90" fmla="*/ 3607 w 3743"/>
                <a:gd name="T91" fmla="*/ 88 h 1010"/>
                <a:gd name="T92" fmla="*/ 3743 w 3743"/>
                <a:gd name="T93" fmla="*/ 145 h 1010"/>
                <a:gd name="T94" fmla="*/ 135 w 3743"/>
                <a:gd name="T95" fmla="*/ 0 h 1010"/>
                <a:gd name="T96" fmla="*/ 160 w 3743"/>
                <a:gd name="T97" fmla="*/ 56 h 1010"/>
                <a:gd name="T98" fmla="*/ 295 w 3743"/>
                <a:gd name="T99" fmla="*/ 0 h 1010"/>
                <a:gd name="T100" fmla="*/ 400 w 3743"/>
                <a:gd name="T101" fmla="*/ 0 h 1010"/>
                <a:gd name="T102" fmla="*/ 536 w 3743"/>
                <a:gd name="T103" fmla="*/ 56 h 1010"/>
                <a:gd name="T104" fmla="*/ 697 w 3743"/>
                <a:gd name="T105" fmla="*/ 0 h 1010"/>
                <a:gd name="T106" fmla="*/ 721 w 3743"/>
                <a:gd name="T107" fmla="*/ 56 h 1010"/>
                <a:gd name="T108" fmla="*/ 1017 w 3743"/>
                <a:gd name="T109" fmla="*/ 0 h 1010"/>
                <a:gd name="T110" fmla="*/ 1202 w 3743"/>
                <a:gd name="T111" fmla="*/ 0 h 1010"/>
                <a:gd name="T112" fmla="*/ 1338 w 3743"/>
                <a:gd name="T113" fmla="*/ 56 h 1010"/>
                <a:gd name="T114" fmla="*/ 3101 w 3743"/>
                <a:gd name="T115" fmla="*/ 0 h 1010"/>
                <a:gd name="T116" fmla="*/ 3126 w 3743"/>
                <a:gd name="T117" fmla="*/ 56 h 1010"/>
                <a:gd name="T118" fmla="*/ 3262 w 3743"/>
                <a:gd name="T119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43" h="1010">
                  <a:moveTo>
                    <a:pt x="3101" y="975"/>
                  </a:moveTo>
                  <a:lnTo>
                    <a:pt x="3046" y="975"/>
                  </a:lnTo>
                  <a:lnTo>
                    <a:pt x="3046" y="1010"/>
                  </a:lnTo>
                  <a:lnTo>
                    <a:pt x="3101" y="1010"/>
                  </a:lnTo>
                  <a:lnTo>
                    <a:pt x="3101" y="975"/>
                  </a:lnTo>
                  <a:moveTo>
                    <a:pt x="3181" y="975"/>
                  </a:moveTo>
                  <a:lnTo>
                    <a:pt x="3126" y="975"/>
                  </a:lnTo>
                  <a:lnTo>
                    <a:pt x="3126" y="1010"/>
                  </a:lnTo>
                  <a:lnTo>
                    <a:pt x="3181" y="1010"/>
                  </a:lnTo>
                  <a:lnTo>
                    <a:pt x="3181" y="975"/>
                  </a:lnTo>
                  <a:moveTo>
                    <a:pt x="3101" y="886"/>
                  </a:moveTo>
                  <a:lnTo>
                    <a:pt x="3046" y="886"/>
                  </a:lnTo>
                  <a:lnTo>
                    <a:pt x="3046" y="942"/>
                  </a:lnTo>
                  <a:lnTo>
                    <a:pt x="3101" y="942"/>
                  </a:lnTo>
                  <a:lnTo>
                    <a:pt x="3101" y="886"/>
                  </a:lnTo>
                  <a:moveTo>
                    <a:pt x="3341" y="886"/>
                  </a:moveTo>
                  <a:lnTo>
                    <a:pt x="3286" y="886"/>
                  </a:lnTo>
                  <a:lnTo>
                    <a:pt x="3286" y="942"/>
                  </a:lnTo>
                  <a:lnTo>
                    <a:pt x="3341" y="942"/>
                  </a:lnTo>
                  <a:lnTo>
                    <a:pt x="3341" y="886"/>
                  </a:lnTo>
                  <a:moveTo>
                    <a:pt x="3021" y="797"/>
                  </a:moveTo>
                  <a:lnTo>
                    <a:pt x="2965" y="797"/>
                  </a:lnTo>
                  <a:lnTo>
                    <a:pt x="2965" y="854"/>
                  </a:lnTo>
                  <a:lnTo>
                    <a:pt x="3021" y="854"/>
                  </a:lnTo>
                  <a:lnTo>
                    <a:pt x="3021" y="797"/>
                  </a:lnTo>
                  <a:moveTo>
                    <a:pt x="3101" y="797"/>
                  </a:moveTo>
                  <a:lnTo>
                    <a:pt x="3046" y="797"/>
                  </a:lnTo>
                  <a:lnTo>
                    <a:pt x="3046" y="854"/>
                  </a:lnTo>
                  <a:lnTo>
                    <a:pt x="3101" y="854"/>
                  </a:lnTo>
                  <a:lnTo>
                    <a:pt x="3101" y="797"/>
                  </a:lnTo>
                  <a:moveTo>
                    <a:pt x="3181" y="797"/>
                  </a:moveTo>
                  <a:lnTo>
                    <a:pt x="3126" y="797"/>
                  </a:lnTo>
                  <a:lnTo>
                    <a:pt x="3126" y="854"/>
                  </a:lnTo>
                  <a:lnTo>
                    <a:pt x="3181" y="854"/>
                  </a:lnTo>
                  <a:lnTo>
                    <a:pt x="3181" y="797"/>
                  </a:lnTo>
                  <a:moveTo>
                    <a:pt x="3021" y="709"/>
                  </a:moveTo>
                  <a:lnTo>
                    <a:pt x="2965" y="709"/>
                  </a:lnTo>
                  <a:lnTo>
                    <a:pt x="2965" y="765"/>
                  </a:lnTo>
                  <a:lnTo>
                    <a:pt x="3021" y="765"/>
                  </a:lnTo>
                  <a:lnTo>
                    <a:pt x="3021" y="709"/>
                  </a:lnTo>
                  <a:moveTo>
                    <a:pt x="3101" y="709"/>
                  </a:moveTo>
                  <a:lnTo>
                    <a:pt x="3046" y="709"/>
                  </a:lnTo>
                  <a:lnTo>
                    <a:pt x="3046" y="765"/>
                  </a:lnTo>
                  <a:lnTo>
                    <a:pt x="3101" y="765"/>
                  </a:lnTo>
                  <a:lnTo>
                    <a:pt x="3101" y="709"/>
                  </a:lnTo>
                  <a:moveTo>
                    <a:pt x="3181" y="709"/>
                  </a:moveTo>
                  <a:lnTo>
                    <a:pt x="3126" y="709"/>
                  </a:lnTo>
                  <a:lnTo>
                    <a:pt x="3126" y="765"/>
                  </a:lnTo>
                  <a:lnTo>
                    <a:pt x="3181" y="765"/>
                  </a:lnTo>
                  <a:lnTo>
                    <a:pt x="3181" y="709"/>
                  </a:lnTo>
                  <a:moveTo>
                    <a:pt x="3101" y="620"/>
                  </a:moveTo>
                  <a:lnTo>
                    <a:pt x="3046" y="620"/>
                  </a:lnTo>
                  <a:lnTo>
                    <a:pt x="3046" y="677"/>
                  </a:lnTo>
                  <a:lnTo>
                    <a:pt x="3101" y="677"/>
                  </a:lnTo>
                  <a:lnTo>
                    <a:pt x="3101" y="620"/>
                  </a:lnTo>
                  <a:moveTo>
                    <a:pt x="3181" y="620"/>
                  </a:moveTo>
                  <a:lnTo>
                    <a:pt x="3126" y="620"/>
                  </a:lnTo>
                  <a:lnTo>
                    <a:pt x="3126" y="677"/>
                  </a:lnTo>
                  <a:lnTo>
                    <a:pt x="3181" y="677"/>
                  </a:lnTo>
                  <a:lnTo>
                    <a:pt x="3181" y="620"/>
                  </a:lnTo>
                  <a:moveTo>
                    <a:pt x="3262" y="620"/>
                  </a:moveTo>
                  <a:lnTo>
                    <a:pt x="3206" y="620"/>
                  </a:lnTo>
                  <a:lnTo>
                    <a:pt x="3206" y="677"/>
                  </a:lnTo>
                  <a:lnTo>
                    <a:pt x="3262" y="677"/>
                  </a:lnTo>
                  <a:lnTo>
                    <a:pt x="3262" y="620"/>
                  </a:lnTo>
                  <a:moveTo>
                    <a:pt x="3101" y="532"/>
                  </a:moveTo>
                  <a:lnTo>
                    <a:pt x="3046" y="532"/>
                  </a:lnTo>
                  <a:lnTo>
                    <a:pt x="3046" y="588"/>
                  </a:lnTo>
                  <a:lnTo>
                    <a:pt x="3101" y="588"/>
                  </a:lnTo>
                  <a:lnTo>
                    <a:pt x="3101" y="532"/>
                  </a:lnTo>
                  <a:moveTo>
                    <a:pt x="3181" y="532"/>
                  </a:moveTo>
                  <a:lnTo>
                    <a:pt x="3126" y="532"/>
                  </a:lnTo>
                  <a:lnTo>
                    <a:pt x="3126" y="588"/>
                  </a:lnTo>
                  <a:lnTo>
                    <a:pt x="3181" y="588"/>
                  </a:lnTo>
                  <a:lnTo>
                    <a:pt x="3181" y="532"/>
                  </a:lnTo>
                  <a:moveTo>
                    <a:pt x="3262" y="532"/>
                  </a:moveTo>
                  <a:lnTo>
                    <a:pt x="3206" y="532"/>
                  </a:lnTo>
                  <a:lnTo>
                    <a:pt x="3206" y="588"/>
                  </a:lnTo>
                  <a:lnTo>
                    <a:pt x="3262" y="588"/>
                  </a:lnTo>
                  <a:lnTo>
                    <a:pt x="3262" y="532"/>
                  </a:lnTo>
                  <a:moveTo>
                    <a:pt x="3341" y="532"/>
                  </a:moveTo>
                  <a:lnTo>
                    <a:pt x="3286" y="532"/>
                  </a:lnTo>
                  <a:lnTo>
                    <a:pt x="3286" y="588"/>
                  </a:lnTo>
                  <a:lnTo>
                    <a:pt x="3341" y="588"/>
                  </a:lnTo>
                  <a:lnTo>
                    <a:pt x="3341" y="532"/>
                  </a:lnTo>
                  <a:moveTo>
                    <a:pt x="1017" y="443"/>
                  </a:moveTo>
                  <a:lnTo>
                    <a:pt x="962" y="443"/>
                  </a:lnTo>
                  <a:lnTo>
                    <a:pt x="962" y="499"/>
                  </a:lnTo>
                  <a:lnTo>
                    <a:pt x="1017" y="499"/>
                  </a:lnTo>
                  <a:lnTo>
                    <a:pt x="1017" y="443"/>
                  </a:lnTo>
                  <a:moveTo>
                    <a:pt x="3101" y="443"/>
                  </a:moveTo>
                  <a:lnTo>
                    <a:pt x="3046" y="443"/>
                  </a:lnTo>
                  <a:lnTo>
                    <a:pt x="3046" y="499"/>
                  </a:lnTo>
                  <a:lnTo>
                    <a:pt x="3101" y="499"/>
                  </a:lnTo>
                  <a:lnTo>
                    <a:pt x="3101" y="443"/>
                  </a:lnTo>
                  <a:moveTo>
                    <a:pt x="3181" y="443"/>
                  </a:moveTo>
                  <a:lnTo>
                    <a:pt x="3126" y="443"/>
                  </a:lnTo>
                  <a:lnTo>
                    <a:pt x="3126" y="499"/>
                  </a:lnTo>
                  <a:lnTo>
                    <a:pt x="3181" y="499"/>
                  </a:lnTo>
                  <a:lnTo>
                    <a:pt x="3181" y="443"/>
                  </a:lnTo>
                  <a:moveTo>
                    <a:pt x="3262" y="443"/>
                  </a:moveTo>
                  <a:lnTo>
                    <a:pt x="3206" y="443"/>
                  </a:lnTo>
                  <a:lnTo>
                    <a:pt x="3206" y="499"/>
                  </a:lnTo>
                  <a:lnTo>
                    <a:pt x="3262" y="499"/>
                  </a:lnTo>
                  <a:lnTo>
                    <a:pt x="3262" y="443"/>
                  </a:lnTo>
                  <a:moveTo>
                    <a:pt x="3341" y="443"/>
                  </a:moveTo>
                  <a:lnTo>
                    <a:pt x="3286" y="443"/>
                  </a:lnTo>
                  <a:lnTo>
                    <a:pt x="3286" y="499"/>
                  </a:lnTo>
                  <a:lnTo>
                    <a:pt x="3341" y="499"/>
                  </a:lnTo>
                  <a:lnTo>
                    <a:pt x="3341" y="443"/>
                  </a:lnTo>
                  <a:moveTo>
                    <a:pt x="3422" y="443"/>
                  </a:moveTo>
                  <a:lnTo>
                    <a:pt x="3367" y="443"/>
                  </a:lnTo>
                  <a:lnTo>
                    <a:pt x="3367" y="499"/>
                  </a:lnTo>
                  <a:lnTo>
                    <a:pt x="3422" y="499"/>
                  </a:lnTo>
                  <a:lnTo>
                    <a:pt x="3422" y="443"/>
                  </a:lnTo>
                  <a:moveTo>
                    <a:pt x="3502" y="443"/>
                  </a:moveTo>
                  <a:lnTo>
                    <a:pt x="3446" y="443"/>
                  </a:lnTo>
                  <a:lnTo>
                    <a:pt x="3446" y="499"/>
                  </a:lnTo>
                  <a:lnTo>
                    <a:pt x="3502" y="499"/>
                  </a:lnTo>
                  <a:lnTo>
                    <a:pt x="3502" y="443"/>
                  </a:lnTo>
                  <a:moveTo>
                    <a:pt x="616" y="354"/>
                  </a:moveTo>
                  <a:lnTo>
                    <a:pt x="561" y="354"/>
                  </a:lnTo>
                  <a:lnTo>
                    <a:pt x="561" y="411"/>
                  </a:lnTo>
                  <a:lnTo>
                    <a:pt x="616" y="411"/>
                  </a:lnTo>
                  <a:lnTo>
                    <a:pt x="616" y="354"/>
                  </a:lnTo>
                  <a:moveTo>
                    <a:pt x="1097" y="354"/>
                  </a:moveTo>
                  <a:lnTo>
                    <a:pt x="1042" y="354"/>
                  </a:lnTo>
                  <a:lnTo>
                    <a:pt x="1042" y="411"/>
                  </a:lnTo>
                  <a:lnTo>
                    <a:pt x="1097" y="411"/>
                  </a:lnTo>
                  <a:lnTo>
                    <a:pt x="1097" y="354"/>
                  </a:lnTo>
                  <a:moveTo>
                    <a:pt x="3181" y="354"/>
                  </a:moveTo>
                  <a:lnTo>
                    <a:pt x="3126" y="354"/>
                  </a:lnTo>
                  <a:lnTo>
                    <a:pt x="3126" y="411"/>
                  </a:lnTo>
                  <a:lnTo>
                    <a:pt x="3181" y="411"/>
                  </a:lnTo>
                  <a:lnTo>
                    <a:pt x="3181" y="354"/>
                  </a:lnTo>
                  <a:moveTo>
                    <a:pt x="3262" y="354"/>
                  </a:moveTo>
                  <a:lnTo>
                    <a:pt x="3206" y="354"/>
                  </a:lnTo>
                  <a:lnTo>
                    <a:pt x="3206" y="411"/>
                  </a:lnTo>
                  <a:lnTo>
                    <a:pt x="3262" y="411"/>
                  </a:lnTo>
                  <a:lnTo>
                    <a:pt x="3262" y="354"/>
                  </a:lnTo>
                  <a:moveTo>
                    <a:pt x="3341" y="354"/>
                  </a:moveTo>
                  <a:lnTo>
                    <a:pt x="3286" y="354"/>
                  </a:lnTo>
                  <a:lnTo>
                    <a:pt x="3286" y="411"/>
                  </a:lnTo>
                  <a:lnTo>
                    <a:pt x="3341" y="411"/>
                  </a:lnTo>
                  <a:lnTo>
                    <a:pt x="3341" y="354"/>
                  </a:lnTo>
                  <a:moveTo>
                    <a:pt x="3422" y="354"/>
                  </a:moveTo>
                  <a:lnTo>
                    <a:pt x="3367" y="354"/>
                  </a:lnTo>
                  <a:lnTo>
                    <a:pt x="3367" y="411"/>
                  </a:lnTo>
                  <a:lnTo>
                    <a:pt x="3422" y="411"/>
                  </a:lnTo>
                  <a:lnTo>
                    <a:pt x="3422" y="354"/>
                  </a:lnTo>
                  <a:moveTo>
                    <a:pt x="3502" y="354"/>
                  </a:moveTo>
                  <a:lnTo>
                    <a:pt x="3446" y="354"/>
                  </a:lnTo>
                  <a:lnTo>
                    <a:pt x="3446" y="411"/>
                  </a:lnTo>
                  <a:lnTo>
                    <a:pt x="3502" y="411"/>
                  </a:lnTo>
                  <a:lnTo>
                    <a:pt x="3502" y="354"/>
                  </a:lnTo>
                  <a:moveTo>
                    <a:pt x="536" y="266"/>
                  </a:moveTo>
                  <a:lnTo>
                    <a:pt x="481" y="266"/>
                  </a:lnTo>
                  <a:lnTo>
                    <a:pt x="481" y="322"/>
                  </a:lnTo>
                  <a:lnTo>
                    <a:pt x="536" y="322"/>
                  </a:lnTo>
                  <a:lnTo>
                    <a:pt x="536" y="266"/>
                  </a:lnTo>
                  <a:moveTo>
                    <a:pt x="616" y="266"/>
                  </a:moveTo>
                  <a:lnTo>
                    <a:pt x="561" y="266"/>
                  </a:lnTo>
                  <a:lnTo>
                    <a:pt x="561" y="322"/>
                  </a:lnTo>
                  <a:lnTo>
                    <a:pt x="616" y="322"/>
                  </a:lnTo>
                  <a:lnTo>
                    <a:pt x="616" y="266"/>
                  </a:lnTo>
                  <a:moveTo>
                    <a:pt x="1097" y="266"/>
                  </a:moveTo>
                  <a:lnTo>
                    <a:pt x="1042" y="266"/>
                  </a:lnTo>
                  <a:lnTo>
                    <a:pt x="1042" y="322"/>
                  </a:lnTo>
                  <a:lnTo>
                    <a:pt x="1097" y="322"/>
                  </a:lnTo>
                  <a:lnTo>
                    <a:pt x="1097" y="266"/>
                  </a:lnTo>
                  <a:moveTo>
                    <a:pt x="3181" y="266"/>
                  </a:moveTo>
                  <a:lnTo>
                    <a:pt x="3126" y="266"/>
                  </a:lnTo>
                  <a:lnTo>
                    <a:pt x="3126" y="322"/>
                  </a:lnTo>
                  <a:lnTo>
                    <a:pt x="3181" y="322"/>
                  </a:lnTo>
                  <a:lnTo>
                    <a:pt x="3181" y="266"/>
                  </a:lnTo>
                  <a:moveTo>
                    <a:pt x="3262" y="266"/>
                  </a:moveTo>
                  <a:lnTo>
                    <a:pt x="3206" y="266"/>
                  </a:lnTo>
                  <a:lnTo>
                    <a:pt x="3206" y="322"/>
                  </a:lnTo>
                  <a:lnTo>
                    <a:pt x="3262" y="322"/>
                  </a:lnTo>
                  <a:lnTo>
                    <a:pt x="3262" y="266"/>
                  </a:lnTo>
                  <a:moveTo>
                    <a:pt x="3341" y="266"/>
                  </a:moveTo>
                  <a:lnTo>
                    <a:pt x="3286" y="266"/>
                  </a:lnTo>
                  <a:lnTo>
                    <a:pt x="3286" y="322"/>
                  </a:lnTo>
                  <a:lnTo>
                    <a:pt x="3341" y="322"/>
                  </a:lnTo>
                  <a:lnTo>
                    <a:pt x="3341" y="266"/>
                  </a:lnTo>
                  <a:moveTo>
                    <a:pt x="3422" y="266"/>
                  </a:moveTo>
                  <a:lnTo>
                    <a:pt x="3367" y="266"/>
                  </a:lnTo>
                  <a:lnTo>
                    <a:pt x="3367" y="322"/>
                  </a:lnTo>
                  <a:lnTo>
                    <a:pt x="3422" y="322"/>
                  </a:lnTo>
                  <a:lnTo>
                    <a:pt x="3422" y="266"/>
                  </a:lnTo>
                  <a:moveTo>
                    <a:pt x="3502" y="266"/>
                  </a:moveTo>
                  <a:lnTo>
                    <a:pt x="3446" y="266"/>
                  </a:lnTo>
                  <a:lnTo>
                    <a:pt x="3446" y="322"/>
                  </a:lnTo>
                  <a:lnTo>
                    <a:pt x="3502" y="322"/>
                  </a:lnTo>
                  <a:lnTo>
                    <a:pt x="3502" y="266"/>
                  </a:lnTo>
                  <a:moveTo>
                    <a:pt x="3582" y="266"/>
                  </a:moveTo>
                  <a:lnTo>
                    <a:pt x="3527" y="266"/>
                  </a:lnTo>
                  <a:lnTo>
                    <a:pt x="3527" y="322"/>
                  </a:lnTo>
                  <a:lnTo>
                    <a:pt x="3582" y="322"/>
                  </a:lnTo>
                  <a:lnTo>
                    <a:pt x="3582" y="266"/>
                  </a:lnTo>
                  <a:moveTo>
                    <a:pt x="536" y="177"/>
                  </a:moveTo>
                  <a:lnTo>
                    <a:pt x="481" y="177"/>
                  </a:lnTo>
                  <a:lnTo>
                    <a:pt x="481" y="233"/>
                  </a:lnTo>
                  <a:lnTo>
                    <a:pt x="536" y="233"/>
                  </a:lnTo>
                  <a:lnTo>
                    <a:pt x="536" y="177"/>
                  </a:lnTo>
                  <a:moveTo>
                    <a:pt x="616" y="177"/>
                  </a:moveTo>
                  <a:lnTo>
                    <a:pt x="561" y="177"/>
                  </a:lnTo>
                  <a:lnTo>
                    <a:pt x="561" y="233"/>
                  </a:lnTo>
                  <a:lnTo>
                    <a:pt x="616" y="233"/>
                  </a:lnTo>
                  <a:lnTo>
                    <a:pt x="616" y="177"/>
                  </a:lnTo>
                  <a:moveTo>
                    <a:pt x="697" y="177"/>
                  </a:moveTo>
                  <a:lnTo>
                    <a:pt x="641" y="177"/>
                  </a:lnTo>
                  <a:lnTo>
                    <a:pt x="641" y="233"/>
                  </a:lnTo>
                  <a:lnTo>
                    <a:pt x="697" y="233"/>
                  </a:lnTo>
                  <a:lnTo>
                    <a:pt x="697" y="177"/>
                  </a:lnTo>
                  <a:moveTo>
                    <a:pt x="3021" y="177"/>
                  </a:moveTo>
                  <a:lnTo>
                    <a:pt x="2965" y="177"/>
                  </a:lnTo>
                  <a:lnTo>
                    <a:pt x="2965" y="233"/>
                  </a:lnTo>
                  <a:lnTo>
                    <a:pt x="3021" y="233"/>
                  </a:lnTo>
                  <a:lnTo>
                    <a:pt x="3021" y="177"/>
                  </a:lnTo>
                  <a:moveTo>
                    <a:pt x="3181" y="177"/>
                  </a:moveTo>
                  <a:lnTo>
                    <a:pt x="3126" y="177"/>
                  </a:lnTo>
                  <a:lnTo>
                    <a:pt x="3126" y="233"/>
                  </a:lnTo>
                  <a:lnTo>
                    <a:pt x="3181" y="233"/>
                  </a:lnTo>
                  <a:lnTo>
                    <a:pt x="3181" y="177"/>
                  </a:lnTo>
                  <a:moveTo>
                    <a:pt x="3262" y="177"/>
                  </a:moveTo>
                  <a:lnTo>
                    <a:pt x="3206" y="177"/>
                  </a:lnTo>
                  <a:lnTo>
                    <a:pt x="3206" y="233"/>
                  </a:lnTo>
                  <a:lnTo>
                    <a:pt x="3262" y="233"/>
                  </a:lnTo>
                  <a:lnTo>
                    <a:pt x="3262" y="177"/>
                  </a:lnTo>
                  <a:moveTo>
                    <a:pt x="3341" y="177"/>
                  </a:moveTo>
                  <a:lnTo>
                    <a:pt x="3286" y="177"/>
                  </a:lnTo>
                  <a:lnTo>
                    <a:pt x="3286" y="233"/>
                  </a:lnTo>
                  <a:lnTo>
                    <a:pt x="3341" y="233"/>
                  </a:lnTo>
                  <a:lnTo>
                    <a:pt x="3341" y="177"/>
                  </a:lnTo>
                  <a:moveTo>
                    <a:pt x="3422" y="177"/>
                  </a:moveTo>
                  <a:lnTo>
                    <a:pt x="3367" y="177"/>
                  </a:lnTo>
                  <a:lnTo>
                    <a:pt x="3367" y="233"/>
                  </a:lnTo>
                  <a:lnTo>
                    <a:pt x="3422" y="233"/>
                  </a:lnTo>
                  <a:lnTo>
                    <a:pt x="3422" y="177"/>
                  </a:lnTo>
                  <a:moveTo>
                    <a:pt x="3502" y="177"/>
                  </a:moveTo>
                  <a:lnTo>
                    <a:pt x="3446" y="177"/>
                  </a:lnTo>
                  <a:lnTo>
                    <a:pt x="3446" y="233"/>
                  </a:lnTo>
                  <a:lnTo>
                    <a:pt x="3502" y="233"/>
                  </a:lnTo>
                  <a:lnTo>
                    <a:pt x="3502" y="177"/>
                  </a:lnTo>
                  <a:moveTo>
                    <a:pt x="3582" y="177"/>
                  </a:moveTo>
                  <a:lnTo>
                    <a:pt x="3527" y="177"/>
                  </a:lnTo>
                  <a:lnTo>
                    <a:pt x="3527" y="233"/>
                  </a:lnTo>
                  <a:lnTo>
                    <a:pt x="3582" y="233"/>
                  </a:lnTo>
                  <a:lnTo>
                    <a:pt x="3582" y="177"/>
                  </a:lnTo>
                  <a:moveTo>
                    <a:pt x="3662" y="177"/>
                  </a:moveTo>
                  <a:lnTo>
                    <a:pt x="3607" y="177"/>
                  </a:lnTo>
                  <a:lnTo>
                    <a:pt x="3607" y="233"/>
                  </a:lnTo>
                  <a:lnTo>
                    <a:pt x="3662" y="233"/>
                  </a:lnTo>
                  <a:lnTo>
                    <a:pt x="3662" y="177"/>
                  </a:lnTo>
                  <a:moveTo>
                    <a:pt x="55" y="88"/>
                  </a:moveTo>
                  <a:lnTo>
                    <a:pt x="0" y="88"/>
                  </a:lnTo>
                  <a:lnTo>
                    <a:pt x="0" y="145"/>
                  </a:lnTo>
                  <a:lnTo>
                    <a:pt x="55" y="145"/>
                  </a:lnTo>
                  <a:lnTo>
                    <a:pt x="55" y="88"/>
                  </a:lnTo>
                  <a:moveTo>
                    <a:pt x="135" y="88"/>
                  </a:moveTo>
                  <a:lnTo>
                    <a:pt x="80" y="88"/>
                  </a:lnTo>
                  <a:lnTo>
                    <a:pt x="80" y="145"/>
                  </a:lnTo>
                  <a:lnTo>
                    <a:pt x="135" y="145"/>
                  </a:lnTo>
                  <a:lnTo>
                    <a:pt x="135" y="88"/>
                  </a:lnTo>
                  <a:moveTo>
                    <a:pt x="216" y="88"/>
                  </a:moveTo>
                  <a:lnTo>
                    <a:pt x="160" y="88"/>
                  </a:lnTo>
                  <a:lnTo>
                    <a:pt x="160" y="145"/>
                  </a:lnTo>
                  <a:lnTo>
                    <a:pt x="216" y="145"/>
                  </a:lnTo>
                  <a:lnTo>
                    <a:pt x="216" y="88"/>
                  </a:lnTo>
                  <a:moveTo>
                    <a:pt x="456" y="88"/>
                  </a:moveTo>
                  <a:lnTo>
                    <a:pt x="400" y="88"/>
                  </a:lnTo>
                  <a:lnTo>
                    <a:pt x="400" y="145"/>
                  </a:lnTo>
                  <a:lnTo>
                    <a:pt x="456" y="145"/>
                  </a:lnTo>
                  <a:lnTo>
                    <a:pt x="456" y="88"/>
                  </a:lnTo>
                  <a:moveTo>
                    <a:pt x="536" y="88"/>
                  </a:moveTo>
                  <a:lnTo>
                    <a:pt x="481" y="88"/>
                  </a:lnTo>
                  <a:lnTo>
                    <a:pt x="481" y="145"/>
                  </a:lnTo>
                  <a:lnTo>
                    <a:pt x="536" y="145"/>
                  </a:lnTo>
                  <a:lnTo>
                    <a:pt x="536" y="88"/>
                  </a:lnTo>
                  <a:moveTo>
                    <a:pt x="616" y="88"/>
                  </a:moveTo>
                  <a:lnTo>
                    <a:pt x="561" y="88"/>
                  </a:lnTo>
                  <a:lnTo>
                    <a:pt x="561" y="145"/>
                  </a:lnTo>
                  <a:lnTo>
                    <a:pt x="616" y="145"/>
                  </a:lnTo>
                  <a:lnTo>
                    <a:pt x="616" y="88"/>
                  </a:lnTo>
                  <a:moveTo>
                    <a:pt x="697" y="88"/>
                  </a:moveTo>
                  <a:lnTo>
                    <a:pt x="641" y="88"/>
                  </a:lnTo>
                  <a:lnTo>
                    <a:pt x="641" y="145"/>
                  </a:lnTo>
                  <a:lnTo>
                    <a:pt x="697" y="145"/>
                  </a:lnTo>
                  <a:lnTo>
                    <a:pt x="697" y="88"/>
                  </a:lnTo>
                  <a:moveTo>
                    <a:pt x="3181" y="88"/>
                  </a:moveTo>
                  <a:lnTo>
                    <a:pt x="3126" y="88"/>
                  </a:lnTo>
                  <a:lnTo>
                    <a:pt x="3126" y="145"/>
                  </a:lnTo>
                  <a:lnTo>
                    <a:pt x="3181" y="145"/>
                  </a:lnTo>
                  <a:lnTo>
                    <a:pt x="3181" y="88"/>
                  </a:lnTo>
                  <a:moveTo>
                    <a:pt x="3262" y="88"/>
                  </a:moveTo>
                  <a:lnTo>
                    <a:pt x="3206" y="88"/>
                  </a:lnTo>
                  <a:lnTo>
                    <a:pt x="3206" y="145"/>
                  </a:lnTo>
                  <a:lnTo>
                    <a:pt x="3262" y="145"/>
                  </a:lnTo>
                  <a:lnTo>
                    <a:pt x="3262" y="88"/>
                  </a:lnTo>
                  <a:moveTo>
                    <a:pt x="3341" y="88"/>
                  </a:moveTo>
                  <a:lnTo>
                    <a:pt x="3286" y="88"/>
                  </a:lnTo>
                  <a:lnTo>
                    <a:pt x="3286" y="145"/>
                  </a:lnTo>
                  <a:lnTo>
                    <a:pt x="3341" y="145"/>
                  </a:lnTo>
                  <a:lnTo>
                    <a:pt x="3341" y="88"/>
                  </a:lnTo>
                  <a:moveTo>
                    <a:pt x="3422" y="88"/>
                  </a:moveTo>
                  <a:lnTo>
                    <a:pt x="3367" y="88"/>
                  </a:lnTo>
                  <a:lnTo>
                    <a:pt x="3367" y="145"/>
                  </a:lnTo>
                  <a:lnTo>
                    <a:pt x="3422" y="145"/>
                  </a:lnTo>
                  <a:lnTo>
                    <a:pt x="3422" y="88"/>
                  </a:lnTo>
                  <a:moveTo>
                    <a:pt x="3502" y="88"/>
                  </a:moveTo>
                  <a:lnTo>
                    <a:pt x="3446" y="88"/>
                  </a:lnTo>
                  <a:lnTo>
                    <a:pt x="3446" y="145"/>
                  </a:lnTo>
                  <a:lnTo>
                    <a:pt x="3502" y="145"/>
                  </a:lnTo>
                  <a:lnTo>
                    <a:pt x="3502" y="88"/>
                  </a:lnTo>
                  <a:moveTo>
                    <a:pt x="3582" y="88"/>
                  </a:moveTo>
                  <a:lnTo>
                    <a:pt x="3527" y="88"/>
                  </a:lnTo>
                  <a:lnTo>
                    <a:pt x="3527" y="145"/>
                  </a:lnTo>
                  <a:lnTo>
                    <a:pt x="3582" y="145"/>
                  </a:lnTo>
                  <a:lnTo>
                    <a:pt x="3582" y="88"/>
                  </a:lnTo>
                  <a:moveTo>
                    <a:pt x="3662" y="88"/>
                  </a:moveTo>
                  <a:lnTo>
                    <a:pt x="3607" y="88"/>
                  </a:lnTo>
                  <a:lnTo>
                    <a:pt x="3607" y="145"/>
                  </a:lnTo>
                  <a:lnTo>
                    <a:pt x="3662" y="145"/>
                  </a:lnTo>
                  <a:lnTo>
                    <a:pt x="3662" y="88"/>
                  </a:lnTo>
                  <a:moveTo>
                    <a:pt x="3743" y="88"/>
                  </a:moveTo>
                  <a:lnTo>
                    <a:pt x="3687" y="88"/>
                  </a:lnTo>
                  <a:lnTo>
                    <a:pt x="3687" y="145"/>
                  </a:lnTo>
                  <a:lnTo>
                    <a:pt x="3743" y="145"/>
                  </a:lnTo>
                  <a:lnTo>
                    <a:pt x="3743" y="88"/>
                  </a:lnTo>
                  <a:moveTo>
                    <a:pt x="55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55" y="56"/>
                  </a:lnTo>
                  <a:lnTo>
                    <a:pt x="55" y="0"/>
                  </a:lnTo>
                  <a:moveTo>
                    <a:pt x="135" y="0"/>
                  </a:moveTo>
                  <a:lnTo>
                    <a:pt x="80" y="0"/>
                  </a:lnTo>
                  <a:lnTo>
                    <a:pt x="80" y="56"/>
                  </a:lnTo>
                  <a:lnTo>
                    <a:pt x="135" y="56"/>
                  </a:lnTo>
                  <a:lnTo>
                    <a:pt x="135" y="0"/>
                  </a:lnTo>
                  <a:moveTo>
                    <a:pt x="216" y="0"/>
                  </a:moveTo>
                  <a:lnTo>
                    <a:pt x="160" y="0"/>
                  </a:lnTo>
                  <a:lnTo>
                    <a:pt x="160" y="56"/>
                  </a:lnTo>
                  <a:lnTo>
                    <a:pt x="216" y="56"/>
                  </a:lnTo>
                  <a:lnTo>
                    <a:pt x="216" y="0"/>
                  </a:lnTo>
                  <a:moveTo>
                    <a:pt x="295" y="0"/>
                  </a:moveTo>
                  <a:lnTo>
                    <a:pt x="240" y="0"/>
                  </a:lnTo>
                  <a:lnTo>
                    <a:pt x="240" y="56"/>
                  </a:lnTo>
                  <a:lnTo>
                    <a:pt x="295" y="56"/>
                  </a:lnTo>
                  <a:lnTo>
                    <a:pt x="295" y="0"/>
                  </a:lnTo>
                  <a:moveTo>
                    <a:pt x="376" y="0"/>
                  </a:moveTo>
                  <a:lnTo>
                    <a:pt x="321" y="0"/>
                  </a:lnTo>
                  <a:lnTo>
                    <a:pt x="321" y="56"/>
                  </a:lnTo>
                  <a:lnTo>
                    <a:pt x="376" y="56"/>
                  </a:lnTo>
                  <a:lnTo>
                    <a:pt x="376" y="0"/>
                  </a:lnTo>
                  <a:moveTo>
                    <a:pt x="456" y="0"/>
                  </a:moveTo>
                  <a:lnTo>
                    <a:pt x="400" y="0"/>
                  </a:lnTo>
                  <a:lnTo>
                    <a:pt x="400" y="56"/>
                  </a:lnTo>
                  <a:lnTo>
                    <a:pt x="456" y="56"/>
                  </a:lnTo>
                  <a:lnTo>
                    <a:pt x="456" y="0"/>
                  </a:lnTo>
                  <a:moveTo>
                    <a:pt x="536" y="0"/>
                  </a:moveTo>
                  <a:lnTo>
                    <a:pt x="481" y="0"/>
                  </a:lnTo>
                  <a:lnTo>
                    <a:pt x="481" y="56"/>
                  </a:lnTo>
                  <a:lnTo>
                    <a:pt x="536" y="56"/>
                  </a:lnTo>
                  <a:lnTo>
                    <a:pt x="536" y="0"/>
                  </a:lnTo>
                  <a:moveTo>
                    <a:pt x="616" y="0"/>
                  </a:moveTo>
                  <a:lnTo>
                    <a:pt x="561" y="0"/>
                  </a:lnTo>
                  <a:lnTo>
                    <a:pt x="561" y="56"/>
                  </a:lnTo>
                  <a:lnTo>
                    <a:pt x="616" y="56"/>
                  </a:lnTo>
                  <a:lnTo>
                    <a:pt x="616" y="0"/>
                  </a:lnTo>
                  <a:moveTo>
                    <a:pt x="697" y="0"/>
                  </a:moveTo>
                  <a:lnTo>
                    <a:pt x="641" y="0"/>
                  </a:lnTo>
                  <a:lnTo>
                    <a:pt x="641" y="56"/>
                  </a:lnTo>
                  <a:lnTo>
                    <a:pt x="697" y="56"/>
                  </a:lnTo>
                  <a:lnTo>
                    <a:pt x="697" y="0"/>
                  </a:lnTo>
                  <a:moveTo>
                    <a:pt x="776" y="0"/>
                  </a:moveTo>
                  <a:lnTo>
                    <a:pt x="721" y="0"/>
                  </a:lnTo>
                  <a:lnTo>
                    <a:pt x="721" y="56"/>
                  </a:lnTo>
                  <a:lnTo>
                    <a:pt x="776" y="56"/>
                  </a:lnTo>
                  <a:lnTo>
                    <a:pt x="776" y="0"/>
                  </a:lnTo>
                  <a:moveTo>
                    <a:pt x="1017" y="0"/>
                  </a:moveTo>
                  <a:lnTo>
                    <a:pt x="962" y="0"/>
                  </a:lnTo>
                  <a:lnTo>
                    <a:pt x="962" y="56"/>
                  </a:lnTo>
                  <a:lnTo>
                    <a:pt x="1017" y="56"/>
                  </a:lnTo>
                  <a:lnTo>
                    <a:pt x="1017" y="0"/>
                  </a:lnTo>
                  <a:moveTo>
                    <a:pt x="1097" y="0"/>
                  </a:moveTo>
                  <a:lnTo>
                    <a:pt x="1042" y="0"/>
                  </a:lnTo>
                  <a:lnTo>
                    <a:pt x="1042" y="56"/>
                  </a:lnTo>
                  <a:lnTo>
                    <a:pt x="1097" y="56"/>
                  </a:lnTo>
                  <a:lnTo>
                    <a:pt x="1097" y="0"/>
                  </a:lnTo>
                  <a:moveTo>
                    <a:pt x="1257" y="0"/>
                  </a:moveTo>
                  <a:lnTo>
                    <a:pt x="1202" y="0"/>
                  </a:lnTo>
                  <a:lnTo>
                    <a:pt x="1202" y="56"/>
                  </a:lnTo>
                  <a:lnTo>
                    <a:pt x="1257" y="56"/>
                  </a:lnTo>
                  <a:lnTo>
                    <a:pt x="1257" y="0"/>
                  </a:lnTo>
                  <a:moveTo>
                    <a:pt x="1338" y="0"/>
                  </a:moveTo>
                  <a:lnTo>
                    <a:pt x="1283" y="0"/>
                  </a:lnTo>
                  <a:lnTo>
                    <a:pt x="1283" y="56"/>
                  </a:lnTo>
                  <a:lnTo>
                    <a:pt x="1338" y="56"/>
                  </a:lnTo>
                  <a:lnTo>
                    <a:pt x="1338" y="0"/>
                  </a:lnTo>
                  <a:moveTo>
                    <a:pt x="1578" y="0"/>
                  </a:moveTo>
                  <a:lnTo>
                    <a:pt x="1523" y="0"/>
                  </a:lnTo>
                  <a:lnTo>
                    <a:pt x="1523" y="56"/>
                  </a:lnTo>
                  <a:lnTo>
                    <a:pt x="1578" y="56"/>
                  </a:lnTo>
                  <a:lnTo>
                    <a:pt x="1578" y="0"/>
                  </a:lnTo>
                  <a:moveTo>
                    <a:pt x="3101" y="0"/>
                  </a:moveTo>
                  <a:lnTo>
                    <a:pt x="3046" y="0"/>
                  </a:lnTo>
                  <a:lnTo>
                    <a:pt x="3046" y="56"/>
                  </a:lnTo>
                  <a:lnTo>
                    <a:pt x="3101" y="56"/>
                  </a:lnTo>
                  <a:lnTo>
                    <a:pt x="3101" y="0"/>
                  </a:lnTo>
                  <a:moveTo>
                    <a:pt x="3181" y="0"/>
                  </a:moveTo>
                  <a:lnTo>
                    <a:pt x="3126" y="0"/>
                  </a:lnTo>
                  <a:lnTo>
                    <a:pt x="3126" y="56"/>
                  </a:lnTo>
                  <a:lnTo>
                    <a:pt x="3181" y="56"/>
                  </a:lnTo>
                  <a:lnTo>
                    <a:pt x="3181" y="0"/>
                  </a:lnTo>
                  <a:moveTo>
                    <a:pt x="3262" y="0"/>
                  </a:moveTo>
                  <a:lnTo>
                    <a:pt x="3206" y="0"/>
                  </a:lnTo>
                  <a:lnTo>
                    <a:pt x="3206" y="56"/>
                  </a:lnTo>
                  <a:lnTo>
                    <a:pt x="3262" y="56"/>
                  </a:lnTo>
                  <a:lnTo>
                    <a:pt x="32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2732F-4810-499B-BC58-B10136C024D1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BA8F1-53C8-48A0-992F-EF451B87EE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06818" y="1485331"/>
            <a:ext cx="781558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四川大学公共管理学院</a:t>
            </a:r>
          </a:p>
          <a:p>
            <a:pPr algn="ctr"/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网上复试考生操作指南</a:t>
            </a:r>
          </a:p>
        </p:txBody>
      </p:sp>
      <p:sp>
        <p:nvSpPr>
          <p:cNvPr id="16" name="斜纹 15"/>
          <p:cNvSpPr/>
          <p:nvPr/>
        </p:nvSpPr>
        <p:spPr>
          <a:xfrm>
            <a:off x="0" y="0"/>
            <a:ext cx="2252382" cy="1805629"/>
          </a:xfrm>
          <a:prstGeom prst="diagStrip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斜纹 16"/>
          <p:cNvSpPr/>
          <p:nvPr/>
        </p:nvSpPr>
        <p:spPr>
          <a:xfrm rot="10800000">
            <a:off x="423582" y="-221876"/>
            <a:ext cx="2252382" cy="1805629"/>
          </a:xfrm>
          <a:prstGeom prst="diagStripe">
            <a:avLst>
              <a:gd name="adj" fmla="val 9431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斜纹 17"/>
          <p:cNvSpPr/>
          <p:nvPr/>
        </p:nvSpPr>
        <p:spPr>
          <a:xfrm rot="10800000">
            <a:off x="8669426" y="4034118"/>
            <a:ext cx="3522574" cy="2823882"/>
          </a:xfrm>
          <a:prstGeom prst="diagStripe">
            <a:avLst>
              <a:gd name="adj" fmla="val 7431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28615" y="4780915"/>
            <a:ext cx="1350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2022年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447675" y="213360"/>
            <a:ext cx="4841875" cy="460375"/>
          </a:xfrm>
        </p:spPr>
        <p:txBody>
          <a:bodyPr wrap="square">
            <a:spAutoFit/>
          </a:bodyPr>
          <a:lstStyle/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进入复试会场及</a:t>
            </a:r>
            <a:r>
              <a:rPr lang="zh-CN" altLang="en-US" sz="2400" b="1" dirty="0">
                <a:latin typeface="华文中宋" panose="02010600040101010101" charset="-122"/>
                <a:ea typeface="华文中宋" panose="02010600040101010101" charset="-122"/>
                <a:cs typeface="+mn-cs"/>
                <a:sym typeface="+mn-ea"/>
              </a:rPr>
              <a:t>共享屏幕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759460" y="725146"/>
            <a:ext cx="10888043" cy="1699645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、考官邀请考生入场，考生进入腾讯会议复试会场后，按照要求做自我介绍等，并回答老师问题；</a:t>
            </a:r>
            <a:endParaRPr lang="en-US" sz="18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、如需分享屏幕，点击“共享屏幕”，选择共享内容，让复试专家观看共享的屏幕；共享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PPT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Word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PDF 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等静态的文件时，无需勾选“共享电脑声音选项”、“视频流畅度优先”；</a:t>
            </a:r>
            <a:endParaRPr lang="en-US" altLang="zh-CN" sz="18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3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、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点击“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结束共享”，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结束屏幕共享。</a:t>
            </a:r>
            <a:endParaRPr lang="zh-CN" altLang="en-US" sz="18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 fontAlgn="auto">
              <a:lnSpc>
                <a:spcPct val="170000"/>
              </a:lnSpc>
              <a:spcBef>
                <a:spcPts val="0"/>
              </a:spcBef>
              <a:buClrTx/>
              <a:buSzTx/>
              <a:buNone/>
            </a:pPr>
            <a:endParaRPr sz="18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70000"/>
              </a:lnSpc>
              <a:spcBef>
                <a:spcPts val="0"/>
              </a:spcBef>
              <a:buClrTx/>
              <a:buSzTx/>
              <a:buNone/>
            </a:pPr>
            <a:endParaRPr lang="zh-CN" sz="18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828647" y="-338102"/>
            <a:ext cx="10603893" cy="106369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zh-CN" altLang="en-US" sz="2000" dirty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16" y="3240055"/>
            <a:ext cx="4438835" cy="33633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r="1904" b="2587"/>
          <a:stretch>
            <a:fillRect/>
          </a:stretch>
        </p:blipFill>
        <p:spPr>
          <a:xfrm>
            <a:off x="7031117" y="2663146"/>
            <a:ext cx="4438835" cy="51476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2" name="组合 1"/>
          <p:cNvGrpSpPr/>
          <p:nvPr/>
        </p:nvGrpSpPr>
        <p:grpSpPr>
          <a:xfrm>
            <a:off x="885888" y="2718040"/>
            <a:ext cx="5778286" cy="3840945"/>
            <a:chOff x="699456" y="2309665"/>
            <a:chExt cx="5778286" cy="3840945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56" y="2309665"/>
              <a:ext cx="5778286" cy="384094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9" t="7759" r="57558" b="22023"/>
            <a:stretch>
              <a:fillRect/>
            </a:stretch>
          </p:blipFill>
          <p:spPr>
            <a:xfrm rot="17166562">
              <a:off x="2381664" y="5359881"/>
              <a:ext cx="525330" cy="3151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435363" y="396587"/>
            <a:ext cx="5600065" cy="460375"/>
          </a:xfrm>
        </p:spPr>
        <p:txBody>
          <a:bodyPr wrap="square">
            <a:spAutoFit/>
          </a:bodyPr>
          <a:lstStyle/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 b="1" dirty="0">
                <a:latin typeface="华文中宋" panose="02010600040101010101" charset="-122"/>
                <a:ea typeface="华文中宋" panose="02010600040101010101" charset="-122"/>
                <a:cs typeface="+mn-cs"/>
                <a:sym typeface="+mn-ea"/>
              </a:rPr>
              <a:t>退出腾讯会议和</a:t>
            </a:r>
            <a:r>
              <a:rPr lang="en-US" altLang="zh-CN" sz="2400" b="1" dirty="0">
                <a:latin typeface="华文中宋" panose="02010600040101010101" charset="-122"/>
                <a:ea typeface="华文中宋" panose="02010600040101010101" charset="-122"/>
                <a:cs typeface="+mn-cs"/>
                <a:sym typeface="+mn-ea"/>
              </a:rPr>
              <a:t>QQ</a:t>
            </a:r>
            <a:r>
              <a:rPr lang="zh-CN" altLang="en-US" sz="2400" b="1" dirty="0">
                <a:latin typeface="华文中宋" panose="02010600040101010101" charset="-122"/>
                <a:ea typeface="华文中宋" panose="02010600040101010101" charset="-122"/>
                <a:cs typeface="+mn-cs"/>
                <a:sym typeface="+mn-ea"/>
              </a:rPr>
              <a:t>视频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632777" y="1243894"/>
            <a:ext cx="10450195" cy="780216"/>
          </a:xfrm>
        </p:spPr>
        <p:txBody>
          <a:bodyPr/>
          <a:lstStyle/>
          <a:p>
            <a:pPr algn="l"/>
            <a:r>
              <a:rPr 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复试完毕，得到老师许可后</a:t>
            </a:r>
            <a:r>
              <a:rPr sz="1800" dirty="0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选择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右</a:t>
            </a:r>
            <a:r>
              <a:rPr 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下角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</a:rPr>
              <a:t>离开会议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</a:rPr>
              <a:t>”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</a:rPr>
              <a:t>退出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腾讯</a:t>
            </a:r>
            <a:r>
              <a:rPr sz="1800" dirty="0" err="1">
                <a:latin typeface="华文中宋" panose="02010600040101010101" charset="-122"/>
                <a:ea typeface="华文中宋" panose="02010600040101010101" charset="-122"/>
              </a:rPr>
              <a:t>会议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</a:rPr>
              <a:t>，关闭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</a:rPr>
              <a:t>QQ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</a:rPr>
              <a:t>视频；</a:t>
            </a:r>
          </a:p>
          <a:p>
            <a:pPr algn="l"/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</a:rPr>
              <a:t>结束复试。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1" y="2322263"/>
            <a:ext cx="5404512" cy="360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29" y="2322263"/>
            <a:ext cx="5427270" cy="360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6920" y="382905"/>
            <a:ext cx="10583545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注意事项：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测试与复试流程相同；</a:t>
            </a: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正式测试时间为</a:t>
            </a:r>
            <a:r>
              <a:rPr lang="en-US" altLang="zh-CN" sz="20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5-8</a:t>
            </a:r>
            <a:r>
              <a:rPr lang="zh-CN" altLang="en-US" sz="20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分钟，请在正式测试前</a:t>
            </a:r>
            <a:r>
              <a:rPr lang="zh-CN" altLang="en-US" sz="2000" b="1" u="sng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自行反复测试</a:t>
            </a:r>
            <a:r>
              <a:rPr lang="en-US" altLang="zh-CN" sz="2000" b="1" u="sng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lang="zh-CN" altLang="en-US" sz="2000" b="1" u="sng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次以上</a:t>
            </a:r>
            <a:r>
              <a:rPr lang="zh-CN" altLang="en-US" sz="20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，确保正常再进行测试；</a:t>
            </a: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主次机位设备通过测试得到老师确认后正式复试时不可改变位置。</a:t>
            </a: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正式复试时的</a:t>
            </a:r>
            <a:r>
              <a:rPr lang="zh-CN" altLang="en-US" sz="20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网络环境与通过测试得到老师确认时的网络环境保持一致。</a:t>
            </a:r>
          </a:p>
          <a:p>
            <a:pPr marL="342900" indent="-342900" fontAlgn="auto"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92150" y="556351"/>
            <a:ext cx="3898548" cy="961934"/>
            <a:chOff x="691978" y="556054"/>
            <a:chExt cx="3899192" cy="962189"/>
          </a:xfrm>
        </p:grpSpPr>
        <p:grpSp>
          <p:nvGrpSpPr>
            <p:cNvPr id="7" name="组合 6"/>
            <p:cNvGrpSpPr/>
            <p:nvPr/>
          </p:nvGrpSpPr>
          <p:grpSpPr>
            <a:xfrm>
              <a:off x="742434" y="767474"/>
              <a:ext cx="3848736" cy="750769"/>
              <a:chOff x="742434" y="767474"/>
              <a:chExt cx="3848736" cy="750769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742434" y="767474"/>
                <a:ext cx="3848736" cy="460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l"/>
                <a:r>
                  <a:rPr lang="zh-CN" altLang="en-US" sz="2400" b="1" dirty="0">
                    <a:solidFill>
                      <a:schemeClr val="tx1"/>
                    </a:solidFill>
                    <a:latin typeface="华文中宋" panose="02010600040101010101" charset="-122"/>
                    <a:ea typeface="华文中宋" panose="02010600040101010101" charset="-122"/>
                    <a:sym typeface="+mn-ea"/>
                  </a:rPr>
                  <a:t>一、软硬件设备要求与准备</a:t>
                </a: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742434" y="811488"/>
                <a:ext cx="309880" cy="706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zh-CN" altLang="en-US" sz="4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9" name="直接连接符 8"/>
            <p:cNvCxnSpPr/>
            <p:nvPr/>
          </p:nvCxnSpPr>
          <p:spPr>
            <a:xfrm>
              <a:off x="691978" y="556054"/>
              <a:ext cx="0" cy="82172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957580" y="1377950"/>
            <a:ext cx="10166350" cy="355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1、硬件要求 </a:t>
            </a: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考生端原则上应使用双机位</a:t>
            </a:r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——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主机位用于复试答辩，次机位用于整体环境监控；</a:t>
            </a: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（1）</a:t>
            </a:r>
            <a:r>
              <a:rPr lang="zh-CN" altLang="en-US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主机位设备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：电脑一台：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建议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电脑使用</a:t>
            </a:r>
            <a:r>
              <a:rPr lang="zh-CN" altLang="en-US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笔记本电脑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（外接摄像头、麦克风</a:t>
            </a:r>
            <a:r>
              <a:rPr lang="zh-CN" altLang="en-US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、听筒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等易出问题）、连通</a:t>
            </a:r>
            <a:r>
              <a:rPr lang="zh-CN" altLang="en-US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有线网络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，以保证面试流畅进行。</a:t>
            </a:r>
            <a:endParaRPr lang="zh-CN" altLang="en-US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（2）</a:t>
            </a:r>
            <a:r>
              <a:rPr lang="zh-CN" altLang="en-US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次机位设备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：手机一台：连通网络且有充足流量（以备网络中断可以换用4G热点），有自带摄像头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具备声音传出传入功能的麦克风和听筒；</a:t>
            </a: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（3）</a:t>
            </a:r>
            <a:r>
              <a:rPr lang="zh-CN" altLang="en-US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其他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：测试及复试过程中应考虑将</a:t>
            </a:r>
            <a:r>
              <a:rPr lang="zh-CN" altLang="en-US" u="sng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电话呼叫转移或开启飞行模式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，仅启用WIFI功能等措施避免电话呼入干扰复试。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6000" y="1283335"/>
            <a:ext cx="983170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2、软件要求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（1）电脑、手机上分别下载腾讯会议和腾讯</a:t>
            </a:r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QQ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，并安装，</a:t>
            </a:r>
            <a:r>
              <a:rPr lang="zh-CN" altLang="en-US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测试流程与复试流程相同，详见附件：《</a:t>
            </a:r>
            <a:r>
              <a:rPr lang="zh-CN" altLang="en-US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网上复试考生操作流程》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（2）将复试PPT分别拷入电脑、手机，提前使用腾讯会议和</a:t>
            </a:r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QQ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测试是否可以进行视频通话和屏幕分享。</a:t>
            </a: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3、网络要求</a:t>
            </a:r>
          </a:p>
          <a:p>
            <a:pPr algn="l" fontAlgn="auto">
              <a:lnSpc>
                <a:spcPct val="150000"/>
              </a:lnSpc>
              <a:buClrTx/>
              <a:buSzTx/>
              <a:buNone/>
            </a:pP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主机位电脑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建议使用有线网络，带宽不低于4M（转换为家庭带宽不低于40M），次机位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手机可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使用wifi或者4G，若使用4G，4G信号需保持满格。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、其他准备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（1）准备一个安静、封闭的房间，测试中无外人进入，无明显杂音；</a:t>
            </a:r>
            <a:endParaRPr lang="zh-CN" altLang="en-US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（2）准备好个人身份证、准考</a:t>
            </a:r>
            <a:r>
              <a:rPr lang="zh-CN" altLang="en-US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证</a:t>
            </a:r>
            <a:r>
              <a:rPr lang="zh-CN" altLang="en-US" dirty="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等</a:t>
            </a:r>
            <a:r>
              <a:rPr lang="zh-CN" altLang="en-US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55955" y="461736"/>
            <a:ext cx="3898548" cy="961934"/>
            <a:chOff x="691978" y="556054"/>
            <a:chExt cx="3899192" cy="962189"/>
          </a:xfrm>
        </p:grpSpPr>
        <p:grpSp>
          <p:nvGrpSpPr>
            <p:cNvPr id="4" name="组合 3"/>
            <p:cNvGrpSpPr/>
            <p:nvPr/>
          </p:nvGrpSpPr>
          <p:grpSpPr>
            <a:xfrm>
              <a:off x="742434" y="767474"/>
              <a:ext cx="3848736" cy="750769"/>
              <a:chOff x="742434" y="767474"/>
              <a:chExt cx="3848736" cy="75076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742434" y="767474"/>
                <a:ext cx="3848736" cy="460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l"/>
                <a:r>
                  <a:rPr lang="zh-CN" altLang="en-US" sz="2400" b="1" dirty="0">
                    <a:solidFill>
                      <a:schemeClr val="tx1"/>
                    </a:solidFill>
                    <a:latin typeface="华文中宋" panose="02010600040101010101" charset="-122"/>
                    <a:ea typeface="华文中宋" panose="02010600040101010101" charset="-122"/>
                    <a:sym typeface="+mn-ea"/>
                  </a:rPr>
                  <a:t>一、软硬件设备要求与准备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742434" y="811488"/>
                <a:ext cx="309880" cy="706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zh-CN" altLang="en-US" sz="4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691978" y="556054"/>
              <a:ext cx="0" cy="82172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32438" y="461645"/>
            <a:ext cx="2015490" cy="706755"/>
            <a:chOff x="742434" y="811301"/>
            <a:chExt cx="2015823" cy="706942"/>
          </a:xfrm>
        </p:grpSpPr>
        <p:sp>
          <p:nvSpPr>
            <p:cNvPr id="5" name="矩形 4"/>
            <p:cNvSpPr/>
            <p:nvPr/>
          </p:nvSpPr>
          <p:spPr>
            <a:xfrm>
              <a:off x="742434" y="811301"/>
              <a:ext cx="2015823" cy="4604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400" b="1" dirty="0">
                  <a:latin typeface="华文中宋" panose="02010600040101010101" charset="-122"/>
                  <a:ea typeface="华文中宋" panose="02010600040101010101" charset="-122"/>
                  <a:sym typeface="+mn-ea"/>
                </a:rPr>
                <a:t>二、测试准备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42434" y="811488"/>
              <a:ext cx="309880" cy="706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zh-CN" alt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32155" y="922020"/>
            <a:ext cx="1005459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buClrTx/>
              <a:buSzTx/>
              <a:buNone/>
            </a:pP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1、将主机位设备摆在正前方，使整个屏幕可见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被测试者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整个上半身，双手一直置于视频监控范围内，如图1所示；</a:t>
            </a:r>
          </a:p>
          <a:p>
            <a:pPr algn="l" fontAlgn="auto">
              <a:lnSpc>
                <a:spcPct val="150000"/>
              </a:lnSpc>
              <a:buClrTx/>
              <a:buSzTx/>
              <a:buNone/>
            </a:pP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2、将次机位设备摆在被测试者侧后方靠墙位置，使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被测试者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坐姿全身及主机位设备置于视频监控范围内，如图2所示</a:t>
            </a:r>
            <a:r>
              <a:rPr lang="zh-CN" altLang="en-US" sz="1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（非全景）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；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主机位与次机位摆放需要保证复试场所无死角，次机位可360度旋转移动进行整体环境监测;</a:t>
            </a:r>
            <a:endParaRPr lang="zh-CN" altLang="en-US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 fontAlgn="auto">
              <a:lnSpc>
                <a:spcPct val="150000"/>
              </a:lnSpc>
              <a:buClrTx/>
              <a:buSzTx/>
              <a:buNone/>
            </a:pP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3、按照测试分组时间提前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0分钟分别将主机位设备登陆腾讯会议，次机位设备登陆</a:t>
            </a:r>
            <a:r>
              <a:rPr lang="zh-CN" altLang="en-US" sz="1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腾讯</a:t>
            </a:r>
            <a:r>
              <a:rPr lang="en-US" altLang="zh-CN" sz="1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QQ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，并固定摆放位置；</a:t>
            </a:r>
          </a:p>
          <a:p>
            <a:pPr algn="l" fontAlgn="auto">
              <a:lnSpc>
                <a:spcPct val="150000"/>
              </a:lnSpc>
              <a:buClrTx/>
              <a:buSzTx/>
              <a:buNone/>
            </a:pP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4、待测试老师发送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腾讯会议信息后自行加入至等候室等待。</a:t>
            </a:r>
            <a:endParaRPr lang="zh-CN" altLang="en-US" sz="18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16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165" y="4317365"/>
            <a:ext cx="4847590" cy="2540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20445" y="1490980"/>
            <a:ext cx="10553065" cy="3276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auto">
              <a:lnSpc>
                <a:spcPct val="150000"/>
              </a:lnSpc>
              <a:buClrTx/>
              <a:buSzTx/>
              <a:buFont typeface="+mj-lt"/>
              <a:buAutoNum type="arabicPeriod"/>
            </a:pP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主、次机位设备摆放符合要求（※经老师确认后，复试时主、次机位设备位置不可变化）；</a:t>
            </a:r>
            <a:endParaRPr lang="zh-CN" altLang="en-US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+mj-lt"/>
              <a:buAutoNum type="arabicPeriod"/>
            </a:pP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网络支持和稳定性，包括：双方通话声音、图像是否清晰稳定（※网络测试正常后，正式复试时的网络保持无变化）；</a:t>
            </a:r>
            <a:endParaRPr lang="zh-CN" altLang="en-US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+mj-lt"/>
              <a:buAutoNum type="arabicPeriod"/>
            </a:pP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主、次机位设备屏幕分享功能正常；</a:t>
            </a:r>
            <a:endParaRPr lang="zh-CN" altLang="en-US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+mj-lt"/>
              <a:buAutoNum type="arabicPeriod"/>
            </a:pP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被测试者保持发型整洁、素颜、露耳且不可佩戴首饰，以备进行人脸识别和身份核验；</a:t>
            </a:r>
            <a:endParaRPr lang="zh-CN" altLang="en-US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+mj-lt"/>
              <a:buAutoNum type="arabicPeriod"/>
            </a:pPr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※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以上四项测试经老师测试确认完毕后退出腾讯会议和腾讯</a:t>
            </a:r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QQ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；如未通过测试，请与测试老师约定下次测试时间。</a:t>
            </a:r>
            <a:endParaRPr lang="zh-CN" altLang="en-US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42598" y="737235"/>
            <a:ext cx="20154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三、测试项目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955" y="1955800"/>
            <a:ext cx="11308715" cy="2262505"/>
          </a:xfrm>
        </p:spPr>
        <p:txBody>
          <a:bodyPr>
            <a:norm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网上复试考生操作流程</a:t>
            </a:r>
            <a:b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endParaRPr lang="zh-CN" altLang="en-US" sz="31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9275" y="542290"/>
            <a:ext cx="1746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</a:rPr>
              <a:t>附  件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0704" y="660400"/>
            <a:ext cx="4958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腾讯会议下载安装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64094" y="1261745"/>
            <a:ext cx="9194800" cy="2120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PC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版：腾讯官网链接下载 https://meeting.tencent.com/activities/index.html?fromSource=sem3_gwzcw.3912073.3912073.3912073，下载后按照常规软件安装方式安装；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手机版：在应用商店中搜索腾讯会议并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下载，目前苹果</a:t>
            </a:r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App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 </a:t>
            </a:r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Store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和安卓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应用商店都可以下载。</a:t>
            </a:r>
            <a:endParaRPr lang="en-US" altLang="zh-CN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0704" y="3705451"/>
            <a:ext cx="4958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腾讯</a:t>
            </a:r>
            <a:r>
              <a:rPr lang="en-US" altLang="zh-CN" sz="24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QQ</a:t>
            </a:r>
            <a:r>
              <a:rPr lang="zh-CN" altLang="en-US" sz="24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下载安装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64094" y="4306796"/>
            <a:ext cx="9194800" cy="128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PC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版：腾讯官网链接下载 </a:t>
            </a:r>
            <a:endParaRPr lang="en-US" altLang="zh-CN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https://im.qq.com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，下载后按照常规软件安装方式安装；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手机版：在应用商店中搜索</a:t>
            </a:r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QQ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并下载，目前苹果</a:t>
            </a:r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App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Store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和安卓应用商店都可以下载。</a:t>
            </a:r>
            <a:endParaRPr lang="en-US" altLang="zh-CN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1035" y="402164"/>
            <a:ext cx="3571875" cy="461665"/>
          </a:xfrm>
        </p:spPr>
        <p:txBody>
          <a:bodyPr wrap="square">
            <a:spAutoFit/>
          </a:bodyPr>
          <a:lstStyle/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 b="1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腾讯会议注册</a:t>
            </a:r>
            <a:r>
              <a:rPr lang="en-US" altLang="zh-CN" sz="2400" b="1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/</a:t>
            </a:r>
            <a:r>
              <a:rPr lang="zh-CN" altLang="en-US" sz="2400" b="1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登录</a:t>
            </a:r>
            <a:endParaRPr lang="zh-CN" altLang="en-US" sz="2400" b="1" dirty="0">
              <a:latin typeface="华文中宋" panose="02010600040101010101" charset="-122"/>
              <a:ea typeface="华文中宋" panose="02010600040101010101" charset="-122"/>
              <a:cs typeface="+mn-cs"/>
              <a:sym typeface="+mn-ea"/>
            </a:endParaRPr>
          </a:p>
        </p:txBody>
      </p:sp>
      <p:sp>
        <p:nvSpPr>
          <p:cNvPr id="12" name="标题 1"/>
          <p:cNvSpPr txBox="1"/>
          <p:nvPr/>
        </p:nvSpPr>
        <p:spPr>
          <a:xfrm>
            <a:off x="1122673" y="971711"/>
            <a:ext cx="6863051" cy="88372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</a:rPr>
              <a:t>、打开“腾讯会议”软件；</a:t>
            </a:r>
            <a:r>
              <a:rPr lang="zh-CN" altLang="zh-CN" sz="1800" dirty="0">
                <a:latin typeface="华文中宋" panose="02010600040101010101" charset="-122"/>
                <a:ea typeface="华文中宋" panose="02010600040101010101" charset="-122"/>
              </a:rPr>
              <a:t>进入到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</a:rPr>
              <a:t>腾讯会议</a:t>
            </a:r>
            <a:r>
              <a:rPr lang="zh-CN" altLang="zh-CN" sz="1800" dirty="0">
                <a:latin typeface="华文中宋" panose="02010600040101010101" charset="-122"/>
                <a:ea typeface="华文中宋" panose="02010600040101010101" charset="-122"/>
              </a:rPr>
              <a:t>主界面，注册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</a:rPr>
              <a:t>/</a:t>
            </a:r>
            <a:r>
              <a:rPr lang="zh-CN" altLang="zh-CN" sz="1800" dirty="0">
                <a:latin typeface="华文中宋" panose="02010600040101010101" charset="-122"/>
                <a:ea typeface="华文中宋" panose="02010600040101010101" charset="-122"/>
              </a:rPr>
              <a:t>登录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</a:rPr>
              <a:t>；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</a:rPr>
              <a:t>、点击头像，检查更新所用腾讯会议的版本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53" y="2194134"/>
            <a:ext cx="2417757" cy="432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99" y="2194134"/>
            <a:ext cx="2422526" cy="432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092" y="2131991"/>
            <a:ext cx="3227173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532122" y="730096"/>
            <a:ext cx="11337323" cy="1409425"/>
          </a:xfrm>
        </p:spPr>
        <p:txBody>
          <a:bodyPr vert="horz" lIns="91440" tIns="45720" rIns="91440" bIns="45720" rtlCol="0">
            <a:noAutofit/>
          </a:bodyPr>
          <a:lstStyle/>
          <a:p>
            <a:pPr lvl="0" algn="l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、根据老师通知时间提前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30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分钟将电脑登陆腾讯会议（主机位），手机登陆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QQ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（次机位）候场，并保持打开状态；</a:t>
            </a:r>
          </a:p>
          <a:p>
            <a:pPr lvl="0" algn="l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、点击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加入会议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，输入老师会提前发送的会议号、考生姓名和密码，进入等候室，入会时连接音频和开启摄像头，不要开启美颜。</a:t>
            </a:r>
          </a:p>
        </p:txBody>
      </p:sp>
      <p:sp>
        <p:nvSpPr>
          <p:cNvPr id="11" name="标题 1"/>
          <p:cNvSpPr>
            <a:spLocks noGrp="1"/>
          </p:cNvSpPr>
          <p:nvPr/>
        </p:nvSpPr>
        <p:spPr>
          <a:xfrm>
            <a:off x="375601" y="198697"/>
            <a:ext cx="2931795" cy="46037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主、次机位候场准备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42" y="2582091"/>
            <a:ext cx="2203313" cy="39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31" y="2582091"/>
            <a:ext cx="2224821" cy="39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320" y="2582091"/>
            <a:ext cx="2226903" cy="39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94" y="2582091"/>
            <a:ext cx="5967464" cy="39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1701</Words>
  <Application>Microsoft Office PowerPoint</Application>
  <PresentationFormat>宽屏</PresentationFormat>
  <Paragraphs>55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等线</vt:lpstr>
      <vt:lpstr>等线 Light</vt:lpstr>
      <vt:lpstr>仿宋</vt:lpstr>
      <vt:lpstr>华文中宋</vt:lpstr>
      <vt:lpstr>楷体</vt:lpstr>
      <vt:lpstr>宋体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网上复试考生操作流程 </vt:lpstr>
      <vt:lpstr>PowerPoint 演示文稿</vt:lpstr>
      <vt:lpstr>腾讯会议注册/登录</vt:lpstr>
      <vt:lpstr>PowerPoint 演示文稿</vt:lpstr>
      <vt:lpstr>进入复试会场及共享屏幕</vt:lpstr>
      <vt:lpstr>退出腾讯会议和QQ视频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Acer</cp:lastModifiedBy>
  <cp:revision>79</cp:revision>
  <dcterms:created xsi:type="dcterms:W3CDTF">2018-01-17T04:15:00Z</dcterms:created>
  <dcterms:modified xsi:type="dcterms:W3CDTF">2022-03-17T08:39:02Z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74C6DE87EAC847D7B6B0CE5C3BF704D2</vt:lpwstr>
  </property>
</Properties>
</file>