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629" r:id="rId4"/>
    <p:sldId id="667" r:id="rId5"/>
    <p:sldId id="670" r:id="rId6"/>
    <p:sldId id="674" r:id="rId7"/>
    <p:sldId id="671" r:id="rId8"/>
    <p:sldId id="672" r:id="rId9"/>
    <p:sldId id="67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8DCDFC"/>
    <a:srgbClr val="F14961"/>
    <a:srgbClr val="428DCB"/>
    <a:srgbClr val="F2EFEA"/>
    <a:srgbClr val="DB4D40"/>
    <a:srgbClr val="F15A5A"/>
    <a:srgbClr val="000000"/>
    <a:srgbClr val="313559"/>
    <a:srgbClr val="E8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9" autoAdjust="0"/>
    <p:restoredTop sz="81360" autoAdjust="0"/>
  </p:normalViewPr>
  <p:slideViewPr>
    <p:cSldViewPr snapToGrid="0">
      <p:cViewPr varScale="1">
        <p:scale>
          <a:sx n="73" d="100"/>
          <a:sy n="73" d="100"/>
        </p:scale>
        <p:origin x="610" y="48"/>
      </p:cViewPr>
      <p:guideLst>
        <p:guide orient="horz" pos="1162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38E61-249E-483A-9EE2-67B858E6359E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D424B-57FF-4CF0-A35F-9399E24ED8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3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1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09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05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79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45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0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32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69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424B-57FF-4CF0-A35F-9399E24ED83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50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B05032-7212-4680-8C69-38B866682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6ADA27-CA37-4AA4-8820-83FA1E892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2A22BC-7EC6-468A-92B9-F4CFA4E4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575A80-95D6-4A0F-AB91-6A31E7B4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6C9B42-8296-4090-9D0F-E249D41B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0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E4185-D4E9-4C1F-8839-CAF22198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0AB611-2168-4BB8-AE4C-FE5FF6A98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92A765-F22F-4A59-8D13-2CFBAC4A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E56EB7-F8AA-4E73-AF79-B1339B5F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224B3A-055A-4E48-B494-96CF2FF5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5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20BAD8-96E0-41ED-A36A-233E5557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06B783-E826-42C8-8588-A07D0B8A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67DA87-4A75-4C8B-BCCD-99EF0928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061B5C-B16D-43F3-90B0-984DECB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01807F-BFAC-44E3-9008-D979AAD4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68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4C6D8-916F-414B-B18C-D24B49D6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746DD3-F0CD-4E40-A910-5A705E04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D962D0-4159-46DC-950C-2043BD0B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2F6AA1-71A5-46D5-B568-C7FF388D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59F237-5143-4B5B-BEA8-4C9D3E14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11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15D6F-12AA-495E-91DD-A489F2B6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02699A-2133-411C-9B48-E64169C5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0671CB-091F-479E-845A-37620A13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1D163C-B92A-4B35-AD74-1543D341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BEA7AB-A624-4488-BA93-D7C1F144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8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94A83-C359-47AF-8423-DBBADFDE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7BD3C8-60CC-417F-BAF1-6E5F0D7B1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D4D53F-3E9C-4CEA-A272-8FA52B618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2D1C5D-35C3-4837-A939-252CA178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B2F381-192E-41FC-84C6-F55D1B81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98F51F-89EC-46DA-BA35-36BD7956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87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20DA5-867B-4AD0-B930-80E6F5A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09DC53-746E-40C8-A31E-1FA4FAC0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ECA76F-1FC1-45FA-BB7A-9EB1E3758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0241B-12EE-4590-B127-EBCBE7ACD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585342-B4EF-4477-82D4-0BBBB086B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529AA8B-BB8A-4FAB-B863-7D1183A0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0E742E-2610-49E4-AF91-1EA09DF9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E76CF2-318C-4E1B-8238-3BC3B3A3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6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95AE9-1891-46D0-BD73-BCD9945B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C3C3E0-5FB6-41B9-A0B5-BD76957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8367B4-07C5-4183-8E5D-D5D1EEBC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ABE5D9-2049-45D7-B335-EAF66949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57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403920-24DA-4570-9676-47D38AFC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10647C-5771-4810-9457-6069FFC8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522757-71CD-43E1-ACA7-DF53A253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0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405B2-CA3E-4E42-87C9-EFE0AAE9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2F8E42-1D55-4F80-BA43-DEC449D92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6BFCA6-0B1D-4DB4-9443-E033A549F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7E6055-4E3C-4109-8FB0-8511D216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532246-522A-4A58-8478-B98531D0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195248-BD90-4CD1-B6BD-7596A3CE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18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328C9-F0FE-4DBF-9F18-0C56E6A9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F23820-FBC1-4A2A-834A-B46160648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8C6AF-6056-47A8-AC29-ED0F8FF67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D60848-18DD-4F5C-9E5E-ED88AF32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4F995-533B-4D30-92E0-B996A509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BDEF03-6C05-44A0-A15F-89FC7F41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85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8A408E-C5C7-4F03-9857-73755A26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43ED38-2CE7-4375-B7F0-61DA64D15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63838A-6F7E-411C-BF4A-CC392AF1B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29016-F3E0-49B3-B2BE-E54A8BB43C00}" type="datetimeFigureOut">
              <a:rPr lang="zh-CN" altLang="en-US" smtClean="0"/>
              <a:t>2022/4/8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AEF82A-3D80-4907-B3A3-EF7644E1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B1D6BB-B4B6-4E1A-AE55-319D5FE57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51E2-A99D-48AA-ABC5-4352077CD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19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82B7D3E-AF05-4867-9B5F-A50817797DEF}"/>
              </a:ext>
            </a:extLst>
          </p:cNvPr>
          <p:cNvSpPr txBox="1"/>
          <p:nvPr/>
        </p:nvSpPr>
        <p:spPr>
          <a:xfrm>
            <a:off x="3182382" y="239970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羊驼考务平台操作指南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B27A40E-EEF9-4E6B-A93D-3738B68DB844}"/>
              </a:ext>
            </a:extLst>
          </p:cNvPr>
          <p:cNvSpPr txBox="1"/>
          <p:nvPr/>
        </p:nvSpPr>
        <p:spPr>
          <a:xfrm>
            <a:off x="5734364" y="35054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考生端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064C28-55A6-4C2E-A519-2C29CFDC2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64" y="5495744"/>
            <a:ext cx="781801" cy="7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503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6866F6-2617-423F-9A9C-7B0DC4B03FDF}"/>
              </a:ext>
            </a:extLst>
          </p:cNvPr>
          <p:cNvSpPr txBox="1"/>
          <p:nvPr/>
        </p:nvSpPr>
        <p:spPr>
          <a:xfrm>
            <a:off x="1076804" y="1649643"/>
            <a:ext cx="5786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考生要准备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台手机设备，手机须安装并登陆微信；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两只手机均需要使用三脚架固定，确保考试过程中不晃动；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考试过程中机位摆放要求主机位手机放置在考生正前方，需要看到考生上半身和双手位置，二机位摆放要求在考生的斜后方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45°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，需要覆盖考生全身和前方的主机位手机。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74D3DFD-6CAB-4895-BBC8-68CCE6B89EE9}"/>
              </a:ext>
            </a:extLst>
          </p:cNvPr>
          <p:cNvSpPr txBox="1">
            <a:spLocks/>
          </p:cNvSpPr>
          <p:nvPr/>
        </p:nvSpPr>
        <p:spPr>
          <a:xfrm>
            <a:off x="973138" y="691114"/>
            <a:ext cx="10131425" cy="789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基本硬件环境要求：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6C3656-57E9-4125-9E9A-0EDED1E0C2BE}"/>
              </a:ext>
            </a:extLst>
          </p:cNvPr>
          <p:cNvSpPr txBox="1"/>
          <p:nvPr/>
        </p:nvSpPr>
        <p:spPr>
          <a:xfrm>
            <a:off x="8602228" y="5740844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机位摆放示意图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014437-FB19-4E9D-BBDF-CBA918BF30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37" y="1303666"/>
            <a:ext cx="3182293" cy="42603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13394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58896" y="2717523"/>
            <a:ext cx="4123467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按照上述要求初步布置好环境后，两台手机均通过微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信扫描考试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二维码登陆考试系统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4D22FD4-FCF0-4DBB-AAFB-7BDDC6BC0BB2}"/>
              </a:ext>
            </a:extLst>
          </p:cNvPr>
          <p:cNvSpPr txBox="1">
            <a:spLocks/>
          </p:cNvSpPr>
          <p:nvPr/>
        </p:nvSpPr>
        <p:spPr>
          <a:xfrm>
            <a:off x="958896" y="956928"/>
            <a:ext cx="10131425" cy="789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登陆及操作流程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1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728438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1026103" y="1672462"/>
            <a:ext cx="406492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两台手机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均需要输入本人的身份证号码和姓名进行登陆，并根据页面要求进行拍照，核验身份。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3FFB7E-3430-411B-98A8-969842B2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6" y="1098300"/>
            <a:ext cx="2592832" cy="52271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51E7D2-2EC4-4694-BFAD-E2A7EB972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934" y="1098301"/>
            <a:ext cx="2709220" cy="52271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65959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2663" y="1672462"/>
            <a:ext cx="4064925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两个手机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分别如右图所示选择：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主机位手机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远程笔试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监考二机位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选择②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点此开启第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机位监控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阅读考试须知后开启考试。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其中第</a:t>
            </a:r>
            <a:r>
              <a:rPr lang="en-US" altLang="zh-CN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机位（监考机位）需提前五分钟布置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3EEA2B-6665-4BFF-9BD1-87C704115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296" y="1270090"/>
            <a:ext cx="2393293" cy="4737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2626F2-5525-4A67-AAEE-B639BB413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22" y="1270090"/>
            <a:ext cx="2720040" cy="43178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3429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2663" y="1686245"/>
            <a:ext cx="4064925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首先设置监考手机，监考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机位手机点击“考生环境监控（第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机位）”进入监控状态，并调整为使用后置摄像头。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4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0B58A4-95E6-446C-A620-A800D2D7DF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49" y="1265647"/>
            <a:ext cx="2388856" cy="4077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A0BDF4-741C-4C4C-8AD1-C289CD7B8D2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93" y="1265648"/>
            <a:ext cx="2209947" cy="4077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362275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2663" y="1696877"/>
            <a:ext cx="3761710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机位设置完成后，主机位手机确认考生信息无误，即可点击“点击进入考试”。正式考试开始前，考生需对相关考试规则进行确认，确认无误后勾选。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5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A77875-D822-4BDF-94E1-D83915A66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98" y="1098300"/>
            <a:ext cx="2709219" cy="53505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321298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2663" y="1718143"/>
            <a:ext cx="4064925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根据不同题目要求进行作答，请仔细阅读题目要求，注意题目提交的剩余时间，需要拍照上传题目注意使用后置摄像头拍照照片，保证照片清晰，答题纸上面不允许出现个人信息内容。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-1" y="1098300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6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F2826A-697F-45DA-A843-8DE8522CEBB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" b="3168"/>
          <a:stretch/>
        </p:blipFill>
        <p:spPr bwMode="auto">
          <a:xfrm>
            <a:off x="6941493" y="1098300"/>
            <a:ext cx="2532115" cy="49017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21786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73A0BB-3352-47BC-820F-71468ACEF1E5}"/>
              </a:ext>
            </a:extLst>
          </p:cNvPr>
          <p:cNvSpPr txBox="1"/>
          <p:nvPr/>
        </p:nvSpPr>
        <p:spPr>
          <a:xfrm>
            <a:off x="982663" y="2811301"/>
            <a:ext cx="6883429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作答完成后，务必点击提交按钮，答案提交后不可更改。全部题目提交完成，即可退出系统，并退出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机位考生环境监控，完成考试。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447AFE-1C12-43B0-8749-DF496D68336A}"/>
              </a:ext>
            </a:extLst>
          </p:cNvPr>
          <p:cNvSpPr/>
          <p:nvPr/>
        </p:nvSpPr>
        <p:spPr>
          <a:xfrm>
            <a:off x="0" y="1100394"/>
            <a:ext cx="810813" cy="574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7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1688793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11400</TotalTime>
  <Words>368</Words>
  <Application>Microsoft Office PowerPoint</Application>
  <PresentationFormat>宽屏</PresentationFormat>
  <Paragraphs>36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微软雅黑</vt:lpstr>
      <vt:lpstr>微软雅黑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pancunxi96@qq.com</cp:lastModifiedBy>
  <cp:revision>371</cp:revision>
  <dcterms:created xsi:type="dcterms:W3CDTF">2018-06-03T00:51:42Z</dcterms:created>
  <dcterms:modified xsi:type="dcterms:W3CDTF">2022-04-08T14:09:23Z</dcterms:modified>
</cp:coreProperties>
</file>